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309" r:id="rId3"/>
    <p:sldId id="310" r:id="rId4"/>
    <p:sldId id="317" r:id="rId5"/>
    <p:sldId id="319" r:id="rId6"/>
    <p:sldId id="281" r:id="rId7"/>
    <p:sldId id="282" r:id="rId8"/>
    <p:sldId id="283" r:id="rId9"/>
    <p:sldId id="284" r:id="rId10"/>
    <p:sldId id="290" r:id="rId11"/>
    <p:sldId id="262" r:id="rId12"/>
    <p:sldId id="263" r:id="rId13"/>
    <p:sldId id="264" r:id="rId14"/>
    <p:sldId id="265" r:id="rId15"/>
    <p:sldId id="315" r:id="rId16"/>
    <p:sldId id="279" r:id="rId17"/>
    <p:sldId id="286" r:id="rId18"/>
    <p:sldId id="295" r:id="rId19"/>
    <p:sldId id="260" r:id="rId20"/>
    <p:sldId id="261" r:id="rId21"/>
    <p:sldId id="321" r:id="rId22"/>
    <p:sldId id="277" r:id="rId23"/>
    <p:sldId id="285" r:id="rId24"/>
    <p:sldId id="266" r:id="rId25"/>
    <p:sldId id="322" r:id="rId26"/>
    <p:sldId id="267" r:id="rId27"/>
    <p:sldId id="268" r:id="rId28"/>
    <p:sldId id="289" r:id="rId29"/>
    <p:sldId id="296" r:id="rId30"/>
    <p:sldId id="323" r:id="rId31"/>
    <p:sldId id="278" r:id="rId32"/>
    <p:sldId id="293" r:id="rId33"/>
    <p:sldId id="300" r:id="rId34"/>
    <p:sldId id="301" r:id="rId35"/>
    <p:sldId id="304" r:id="rId36"/>
    <p:sldId id="269" r:id="rId37"/>
    <p:sldId id="271" r:id="rId38"/>
    <p:sldId id="272" r:id="rId39"/>
    <p:sldId id="273" r:id="rId40"/>
    <p:sldId id="324" r:id="rId41"/>
    <p:sldId id="280" r:id="rId42"/>
    <p:sldId id="292" r:id="rId43"/>
    <p:sldId id="312" r:id="rId44"/>
    <p:sldId id="313" r:id="rId45"/>
    <p:sldId id="306" r:id="rId46"/>
    <p:sldId id="307" r:id="rId47"/>
    <p:sldId id="308" r:id="rId48"/>
  </p:sldIdLst>
  <p:sldSz cx="10058400" cy="7772400"/>
  <p:notesSz cx="10058400" cy="77724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65" d="100"/>
          <a:sy n="65" d="100"/>
        </p:scale>
        <p:origin x="1530" y="60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754380" y="2409444"/>
            <a:ext cx="8549640" cy="163220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508760" y="4352544"/>
            <a:ext cx="7040880" cy="19431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4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4/8/2024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583183" y="7162800"/>
            <a:ext cx="8884920" cy="0"/>
          </a:xfrm>
          <a:custGeom>
            <a:avLst/>
            <a:gdLst/>
            <a:ahLst/>
            <a:cxnLst/>
            <a:rect l="l" t="t" r="r" b="b"/>
            <a:pathLst>
              <a:path w="8884920">
                <a:moveTo>
                  <a:pt x="0" y="0"/>
                </a:moveTo>
                <a:lnTo>
                  <a:pt x="88849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8532367" y="6461759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8532367" y="5526023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935735" y="0"/>
                </a:moveTo>
                <a:lnTo>
                  <a:pt x="0" y="0"/>
                </a:ln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8532367" y="4123944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8532367" y="2487168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467867" y="0"/>
                </a:ln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4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4/8/2024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02920" y="1787652"/>
            <a:ext cx="4375404" cy="51297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180076" y="1787652"/>
            <a:ext cx="4375404" cy="51297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4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4/8/2024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4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4/8/2024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4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4/8/2024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657351" y="504621"/>
            <a:ext cx="3210560" cy="6146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02920" y="1787652"/>
            <a:ext cx="9052560" cy="51297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8742680" y="7046728"/>
            <a:ext cx="423290" cy="1038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02920" y="7228332"/>
            <a:ext cx="2313432" cy="3886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4/8/2024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7242048" y="7228332"/>
            <a:ext cx="2313432" cy="3886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3" Type="http://schemas.openxmlformats.org/officeDocument/2006/relationships/hyperlink" Target="mailto:linrondesign19@gmail.com" TargetMode="External"/><Relationship Id="rId7" Type="http://schemas.openxmlformats.org/officeDocument/2006/relationships/image" Target="../media/image73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7" Type="http://schemas.openxmlformats.org/officeDocument/2006/relationships/image" Target="../media/image78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image" Target="../media/image5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mailto:linrondesign19@gmail.com" TargetMode="External"/><Relationship Id="rId7" Type="http://schemas.openxmlformats.org/officeDocument/2006/relationships/image" Target="../media/image85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4.png"/><Relationship Id="rId5" Type="http://schemas.openxmlformats.org/officeDocument/2006/relationships/image" Target="../media/image83.png"/><Relationship Id="rId4" Type="http://schemas.openxmlformats.org/officeDocument/2006/relationships/image" Target="../media/image7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3" Type="http://schemas.openxmlformats.org/officeDocument/2006/relationships/image" Target="../media/image88.png"/><Relationship Id="rId7" Type="http://schemas.openxmlformats.org/officeDocument/2006/relationships/image" Target="../media/image92.png"/><Relationship Id="rId12" Type="http://schemas.openxmlformats.org/officeDocument/2006/relationships/image" Target="../media/image97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1.png"/><Relationship Id="rId11" Type="http://schemas.openxmlformats.org/officeDocument/2006/relationships/image" Target="../media/image96.png"/><Relationship Id="rId5" Type="http://schemas.openxmlformats.org/officeDocument/2006/relationships/image" Target="../media/image90.png"/><Relationship Id="rId10" Type="http://schemas.openxmlformats.org/officeDocument/2006/relationships/image" Target="../media/image95.png"/><Relationship Id="rId4" Type="http://schemas.openxmlformats.org/officeDocument/2006/relationships/image" Target="../media/image89.png"/><Relationship Id="rId9" Type="http://schemas.openxmlformats.org/officeDocument/2006/relationships/image" Target="../media/image9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3" Type="http://schemas.openxmlformats.org/officeDocument/2006/relationships/image" Target="../media/image98.png"/><Relationship Id="rId7" Type="http://schemas.openxmlformats.org/officeDocument/2006/relationships/image" Target="../media/image102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1.png"/><Relationship Id="rId5" Type="http://schemas.openxmlformats.org/officeDocument/2006/relationships/image" Target="../media/image100.png"/><Relationship Id="rId4" Type="http://schemas.openxmlformats.org/officeDocument/2006/relationships/image" Target="../media/image99.png"/><Relationship Id="rId9" Type="http://schemas.openxmlformats.org/officeDocument/2006/relationships/image" Target="../media/image10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3" Type="http://schemas.openxmlformats.org/officeDocument/2006/relationships/image" Target="../media/image105.png"/><Relationship Id="rId7" Type="http://schemas.openxmlformats.org/officeDocument/2006/relationships/image" Target="../media/image109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.png"/><Relationship Id="rId5" Type="http://schemas.openxmlformats.org/officeDocument/2006/relationships/image" Target="../media/image107.png"/><Relationship Id="rId4" Type="http://schemas.openxmlformats.org/officeDocument/2006/relationships/image" Target="../media/image10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7" Type="http://schemas.openxmlformats.org/officeDocument/2006/relationships/image" Target="../media/image112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1.png"/><Relationship Id="rId5" Type="http://schemas.openxmlformats.org/officeDocument/2006/relationships/image" Target="../media/image75.png"/><Relationship Id="rId4" Type="http://schemas.openxmlformats.org/officeDocument/2006/relationships/image" Target="../media/image8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4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8.png"/><Relationship Id="rId5" Type="http://schemas.openxmlformats.org/officeDocument/2006/relationships/image" Target="../media/image117.png"/><Relationship Id="rId4" Type="http://schemas.openxmlformats.org/officeDocument/2006/relationships/image" Target="../media/image11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7" Type="http://schemas.openxmlformats.org/officeDocument/2006/relationships/image" Target="../media/image122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1.png"/><Relationship Id="rId5" Type="http://schemas.openxmlformats.org/officeDocument/2006/relationships/image" Target="../media/image120.png"/><Relationship Id="rId4" Type="http://schemas.openxmlformats.org/officeDocument/2006/relationships/image" Target="../media/image11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13" Type="http://schemas.openxmlformats.org/officeDocument/2006/relationships/image" Target="../media/image133.png"/><Relationship Id="rId3" Type="http://schemas.openxmlformats.org/officeDocument/2006/relationships/image" Target="../media/image109.png"/><Relationship Id="rId7" Type="http://schemas.openxmlformats.org/officeDocument/2006/relationships/image" Target="../media/image127.png"/><Relationship Id="rId12" Type="http://schemas.openxmlformats.org/officeDocument/2006/relationships/image" Target="../media/image132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6.png"/><Relationship Id="rId11" Type="http://schemas.openxmlformats.org/officeDocument/2006/relationships/image" Target="../media/image131.png"/><Relationship Id="rId5" Type="http://schemas.openxmlformats.org/officeDocument/2006/relationships/image" Target="../media/image125.png"/><Relationship Id="rId10" Type="http://schemas.openxmlformats.org/officeDocument/2006/relationships/image" Target="../media/image130.png"/><Relationship Id="rId4" Type="http://schemas.openxmlformats.org/officeDocument/2006/relationships/image" Target="../media/image124.png"/><Relationship Id="rId9" Type="http://schemas.openxmlformats.org/officeDocument/2006/relationships/image" Target="../media/image129.png"/><Relationship Id="rId14" Type="http://schemas.openxmlformats.org/officeDocument/2006/relationships/image" Target="../media/image134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.png"/><Relationship Id="rId3" Type="http://schemas.openxmlformats.org/officeDocument/2006/relationships/image" Target="../media/image88.png"/><Relationship Id="rId7" Type="http://schemas.openxmlformats.org/officeDocument/2006/relationships/image" Target="../media/image137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6.png"/><Relationship Id="rId5" Type="http://schemas.openxmlformats.org/officeDocument/2006/relationships/image" Target="../media/image135.png"/><Relationship Id="rId10" Type="http://schemas.openxmlformats.org/officeDocument/2006/relationships/image" Target="../media/image140.png"/><Relationship Id="rId4" Type="http://schemas.openxmlformats.org/officeDocument/2006/relationships/image" Target="../media/image119.png"/><Relationship Id="rId9" Type="http://schemas.openxmlformats.org/officeDocument/2006/relationships/image" Target="../media/image139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3.png"/><Relationship Id="rId13" Type="http://schemas.openxmlformats.org/officeDocument/2006/relationships/image" Target="../media/image148.png"/><Relationship Id="rId3" Type="http://schemas.openxmlformats.org/officeDocument/2006/relationships/image" Target="../media/image89.png"/><Relationship Id="rId7" Type="http://schemas.openxmlformats.org/officeDocument/2006/relationships/image" Target="../media/image142.png"/><Relationship Id="rId12" Type="http://schemas.openxmlformats.org/officeDocument/2006/relationships/image" Target="../media/image147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1.png"/><Relationship Id="rId11" Type="http://schemas.openxmlformats.org/officeDocument/2006/relationships/image" Target="../media/image146.png"/><Relationship Id="rId5" Type="http://schemas.openxmlformats.org/officeDocument/2006/relationships/image" Target="../media/image109.png"/><Relationship Id="rId15" Type="http://schemas.openxmlformats.org/officeDocument/2006/relationships/image" Target="../media/image69.png"/><Relationship Id="rId10" Type="http://schemas.openxmlformats.org/officeDocument/2006/relationships/image" Target="../media/image145.png"/><Relationship Id="rId4" Type="http://schemas.openxmlformats.org/officeDocument/2006/relationships/image" Target="../media/image98.png"/><Relationship Id="rId9" Type="http://schemas.openxmlformats.org/officeDocument/2006/relationships/image" Target="../media/image144.png"/><Relationship Id="rId14" Type="http://schemas.openxmlformats.org/officeDocument/2006/relationships/image" Target="../media/image149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4.png"/><Relationship Id="rId3" Type="http://schemas.openxmlformats.org/officeDocument/2006/relationships/image" Target="../media/image150.png"/><Relationship Id="rId7" Type="http://schemas.openxmlformats.org/officeDocument/2006/relationships/image" Target="../media/image153.png"/><Relationship Id="rId12" Type="http://schemas.openxmlformats.org/officeDocument/2006/relationships/image" Target="../media/image158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2.png"/><Relationship Id="rId11" Type="http://schemas.openxmlformats.org/officeDocument/2006/relationships/image" Target="../media/image157.png"/><Relationship Id="rId5" Type="http://schemas.openxmlformats.org/officeDocument/2006/relationships/image" Target="../media/image151.png"/><Relationship Id="rId10" Type="http://schemas.openxmlformats.org/officeDocument/2006/relationships/image" Target="../media/image156.png"/><Relationship Id="rId4" Type="http://schemas.openxmlformats.org/officeDocument/2006/relationships/image" Target="../media/image98.png"/><Relationship Id="rId9" Type="http://schemas.openxmlformats.org/officeDocument/2006/relationships/image" Target="../media/image15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60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.png"/><Relationship Id="rId3" Type="http://schemas.openxmlformats.org/officeDocument/2006/relationships/image" Target="../media/image89.png"/><Relationship Id="rId7" Type="http://schemas.openxmlformats.org/officeDocument/2006/relationships/image" Target="../media/image164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3.png"/><Relationship Id="rId5" Type="http://schemas.openxmlformats.org/officeDocument/2006/relationships/image" Target="../media/image162.png"/><Relationship Id="rId4" Type="http://schemas.openxmlformats.org/officeDocument/2006/relationships/image" Target="../media/image161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7" Type="http://schemas.openxmlformats.org/officeDocument/2006/relationships/image" Target="../media/image171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0.png"/><Relationship Id="rId5" Type="http://schemas.openxmlformats.org/officeDocument/2006/relationships/image" Target="../media/image169.png"/><Relationship Id="rId4" Type="http://schemas.openxmlformats.org/officeDocument/2006/relationships/image" Target="../media/image16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.png"/><Relationship Id="rId3" Type="http://schemas.openxmlformats.org/officeDocument/2006/relationships/image" Target="../media/image116.png"/><Relationship Id="rId7" Type="http://schemas.openxmlformats.org/officeDocument/2006/relationships/image" Target="../media/image176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5.png"/><Relationship Id="rId5" Type="http://schemas.openxmlformats.org/officeDocument/2006/relationships/image" Target="../media/image174.png"/><Relationship Id="rId4" Type="http://schemas.openxmlformats.org/officeDocument/2006/relationships/image" Target="../media/image173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3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22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Relationship Id="rId14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hyperlink" Target="mailto:linrondesign1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.png"/><Relationship Id="rId11" Type="http://schemas.openxmlformats.org/officeDocument/2006/relationships/image" Target="../media/image33.png"/><Relationship Id="rId5" Type="http://schemas.openxmlformats.org/officeDocument/2006/relationships/image" Target="../media/image27.png"/><Relationship Id="rId10" Type="http://schemas.openxmlformats.org/officeDocument/2006/relationships/image" Target="../media/image32.png"/><Relationship Id="rId4" Type="http://schemas.openxmlformats.org/officeDocument/2006/relationships/image" Target="../media/image26.png"/><Relationship Id="rId9" Type="http://schemas.openxmlformats.org/officeDocument/2006/relationships/image" Target="../media/image3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44.png"/><Relationship Id="rId18" Type="http://schemas.openxmlformats.org/officeDocument/2006/relationships/image" Target="../media/image49.pn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12" Type="http://schemas.openxmlformats.org/officeDocument/2006/relationships/image" Target="../media/image43.png"/><Relationship Id="rId17" Type="http://schemas.openxmlformats.org/officeDocument/2006/relationships/image" Target="../media/image48.png"/><Relationship Id="rId2" Type="http://schemas.openxmlformats.org/officeDocument/2006/relationships/hyperlink" Target="mailto:linrondesign19@gmail.com" TargetMode="External"/><Relationship Id="rId16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11" Type="http://schemas.openxmlformats.org/officeDocument/2006/relationships/image" Target="../media/image42.png"/><Relationship Id="rId5" Type="http://schemas.openxmlformats.org/officeDocument/2006/relationships/image" Target="../media/image36.png"/><Relationship Id="rId15" Type="http://schemas.openxmlformats.org/officeDocument/2006/relationships/image" Target="../media/image46.png"/><Relationship Id="rId10" Type="http://schemas.openxmlformats.org/officeDocument/2006/relationships/image" Target="../media/image41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Relationship Id="rId14" Type="http://schemas.openxmlformats.org/officeDocument/2006/relationships/image" Target="../media/image4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60.png"/><Relationship Id="rId18" Type="http://schemas.openxmlformats.org/officeDocument/2006/relationships/image" Target="../media/image65.png"/><Relationship Id="rId3" Type="http://schemas.openxmlformats.org/officeDocument/2006/relationships/image" Target="../media/image50.png"/><Relationship Id="rId21" Type="http://schemas.openxmlformats.org/officeDocument/2006/relationships/image" Target="../media/image68.png"/><Relationship Id="rId7" Type="http://schemas.openxmlformats.org/officeDocument/2006/relationships/image" Target="../media/image54.png"/><Relationship Id="rId12" Type="http://schemas.openxmlformats.org/officeDocument/2006/relationships/image" Target="../media/image59.png"/><Relationship Id="rId17" Type="http://schemas.openxmlformats.org/officeDocument/2006/relationships/image" Target="../media/image64.png"/><Relationship Id="rId2" Type="http://schemas.openxmlformats.org/officeDocument/2006/relationships/hyperlink" Target="mailto:linrondesign19@gmail.com" TargetMode="External"/><Relationship Id="rId16" Type="http://schemas.openxmlformats.org/officeDocument/2006/relationships/image" Target="../media/image63.png"/><Relationship Id="rId20" Type="http://schemas.openxmlformats.org/officeDocument/2006/relationships/image" Target="../media/image6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3.png"/><Relationship Id="rId11" Type="http://schemas.openxmlformats.org/officeDocument/2006/relationships/image" Target="../media/image58.png"/><Relationship Id="rId5" Type="http://schemas.openxmlformats.org/officeDocument/2006/relationships/image" Target="../media/image52.png"/><Relationship Id="rId15" Type="http://schemas.openxmlformats.org/officeDocument/2006/relationships/image" Target="../media/image62.png"/><Relationship Id="rId10" Type="http://schemas.openxmlformats.org/officeDocument/2006/relationships/image" Target="../media/image57.png"/><Relationship Id="rId19" Type="http://schemas.openxmlformats.org/officeDocument/2006/relationships/image" Target="../media/image66.png"/><Relationship Id="rId4" Type="http://schemas.openxmlformats.org/officeDocument/2006/relationships/image" Target="../media/image51.png"/><Relationship Id="rId9" Type="http://schemas.openxmlformats.org/officeDocument/2006/relationships/image" Target="../media/image56.png"/><Relationship Id="rId14" Type="http://schemas.openxmlformats.org/officeDocument/2006/relationships/image" Target="../media/image6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  <a:lnTo>
                  <a:pt x="8884919" y="0"/>
                </a:ln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  <a:path w="8884920" h="6545580">
                <a:moveTo>
                  <a:pt x="7949183" y="4908803"/>
                </a:moveTo>
                <a:lnTo>
                  <a:pt x="8884919" y="49088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16" y="2618084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20" y="2852406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32367" y="2487168"/>
            <a:ext cx="935990" cy="3039110"/>
          </a:xfrm>
          <a:custGeom>
            <a:avLst/>
            <a:gdLst/>
            <a:ahLst/>
            <a:cxnLst/>
            <a:rect l="l" t="t" r="r" b="b"/>
            <a:pathLst>
              <a:path w="935990" h="3039110">
                <a:moveTo>
                  <a:pt x="0" y="1636775"/>
                </a:moveTo>
                <a:lnTo>
                  <a:pt x="935735" y="1636775"/>
                </a:lnTo>
              </a:path>
              <a:path w="935990" h="3039110">
                <a:moveTo>
                  <a:pt x="467867" y="3038855"/>
                </a:moveTo>
                <a:lnTo>
                  <a:pt x="467867" y="1837943"/>
                </a:lnTo>
              </a:path>
              <a:path w="935990" h="3039110">
                <a:moveTo>
                  <a:pt x="0" y="0"/>
                </a:moveTo>
                <a:lnTo>
                  <a:pt x="4678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8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32367" y="1551432"/>
            <a:ext cx="935990" cy="3975100"/>
          </a:xfrm>
          <a:custGeom>
            <a:avLst/>
            <a:gdLst/>
            <a:ahLst/>
            <a:cxnLst/>
            <a:rect l="l" t="t" r="r" b="b"/>
            <a:pathLst>
              <a:path w="935990" h="3975100">
                <a:moveTo>
                  <a:pt x="0" y="3974591"/>
                </a:moveTo>
                <a:lnTo>
                  <a:pt x="935735" y="3974591"/>
                </a:lnTo>
              </a:path>
              <a:path w="935990" h="397510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000235" y="2487168"/>
            <a:ext cx="467995" cy="0"/>
          </a:xfrm>
          <a:custGeom>
            <a:avLst/>
            <a:gdLst/>
            <a:ahLst/>
            <a:cxnLst/>
            <a:rect l="l" t="t" r="r" b="b"/>
            <a:pathLst>
              <a:path w="467995">
                <a:moveTo>
                  <a:pt x="0" y="0"/>
                </a:moveTo>
                <a:lnTo>
                  <a:pt x="4678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592056" y="4246969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640571" y="5611367"/>
            <a:ext cx="702945" cy="702945"/>
          </a:xfrm>
          <a:custGeom>
            <a:avLst/>
            <a:gdLst/>
            <a:ahLst/>
            <a:cxnLst/>
            <a:rect l="l" t="t" r="r" b="b"/>
            <a:pathLst>
              <a:path w="702945" h="702945">
                <a:moveTo>
                  <a:pt x="702563" y="351281"/>
                </a:moveTo>
                <a:lnTo>
                  <a:pt x="699357" y="303615"/>
                </a:lnTo>
                <a:lnTo>
                  <a:pt x="690015" y="257897"/>
                </a:lnTo>
                <a:lnTo>
                  <a:pt x="674958" y="214547"/>
                </a:lnTo>
                <a:lnTo>
                  <a:pt x="654603" y="173983"/>
                </a:lnTo>
                <a:lnTo>
                  <a:pt x="629370" y="136624"/>
                </a:lnTo>
                <a:lnTo>
                  <a:pt x="599675" y="102888"/>
                </a:lnTo>
                <a:lnTo>
                  <a:pt x="565940" y="73194"/>
                </a:lnTo>
                <a:lnTo>
                  <a:pt x="528580" y="47960"/>
                </a:lnTo>
                <a:lnTo>
                  <a:pt x="488016" y="27605"/>
                </a:lnTo>
                <a:lnTo>
                  <a:pt x="444666" y="12548"/>
                </a:lnTo>
                <a:lnTo>
                  <a:pt x="398948" y="3206"/>
                </a:lnTo>
                <a:lnTo>
                  <a:pt x="351281" y="0"/>
                </a:lnTo>
                <a:lnTo>
                  <a:pt x="303615" y="3206"/>
                </a:lnTo>
                <a:lnTo>
                  <a:pt x="257897" y="12548"/>
                </a:lnTo>
                <a:lnTo>
                  <a:pt x="214547" y="27605"/>
                </a:lnTo>
                <a:lnTo>
                  <a:pt x="173983" y="47960"/>
                </a:lnTo>
                <a:lnTo>
                  <a:pt x="136623" y="73194"/>
                </a:lnTo>
                <a:lnTo>
                  <a:pt x="102888" y="102888"/>
                </a:lnTo>
                <a:lnTo>
                  <a:pt x="73193" y="136624"/>
                </a:lnTo>
                <a:lnTo>
                  <a:pt x="47960" y="173983"/>
                </a:lnTo>
                <a:lnTo>
                  <a:pt x="27605" y="214547"/>
                </a:lnTo>
                <a:lnTo>
                  <a:pt x="12548" y="257897"/>
                </a:lnTo>
                <a:lnTo>
                  <a:pt x="3206" y="303615"/>
                </a:lnTo>
                <a:lnTo>
                  <a:pt x="0" y="351281"/>
                </a:lnTo>
                <a:lnTo>
                  <a:pt x="3206" y="398948"/>
                </a:lnTo>
                <a:lnTo>
                  <a:pt x="12548" y="444666"/>
                </a:lnTo>
                <a:lnTo>
                  <a:pt x="27605" y="488016"/>
                </a:lnTo>
                <a:lnTo>
                  <a:pt x="47960" y="528580"/>
                </a:lnTo>
                <a:lnTo>
                  <a:pt x="73193" y="565939"/>
                </a:lnTo>
                <a:lnTo>
                  <a:pt x="102888" y="599675"/>
                </a:lnTo>
                <a:lnTo>
                  <a:pt x="136623" y="629369"/>
                </a:lnTo>
                <a:lnTo>
                  <a:pt x="173983" y="654603"/>
                </a:lnTo>
                <a:lnTo>
                  <a:pt x="214547" y="674958"/>
                </a:lnTo>
                <a:lnTo>
                  <a:pt x="257897" y="690015"/>
                </a:lnTo>
                <a:lnTo>
                  <a:pt x="303615" y="699357"/>
                </a:lnTo>
                <a:lnTo>
                  <a:pt x="351281" y="702563"/>
                </a:lnTo>
                <a:lnTo>
                  <a:pt x="398948" y="699357"/>
                </a:lnTo>
                <a:lnTo>
                  <a:pt x="444666" y="690015"/>
                </a:lnTo>
                <a:lnTo>
                  <a:pt x="488016" y="674958"/>
                </a:lnTo>
                <a:lnTo>
                  <a:pt x="528580" y="654603"/>
                </a:lnTo>
                <a:lnTo>
                  <a:pt x="565940" y="629369"/>
                </a:lnTo>
                <a:lnTo>
                  <a:pt x="599675" y="599675"/>
                </a:lnTo>
                <a:lnTo>
                  <a:pt x="629370" y="565939"/>
                </a:lnTo>
                <a:lnTo>
                  <a:pt x="654603" y="528580"/>
                </a:lnTo>
                <a:lnTo>
                  <a:pt x="674958" y="488016"/>
                </a:lnTo>
                <a:lnTo>
                  <a:pt x="690015" y="444666"/>
                </a:lnTo>
                <a:lnTo>
                  <a:pt x="699357" y="398948"/>
                </a:lnTo>
                <a:lnTo>
                  <a:pt x="702563" y="351281"/>
                </a:lnTo>
              </a:path>
              <a:path w="702945" h="702945">
                <a:moveTo>
                  <a:pt x="388619" y="132587"/>
                </a:moveTo>
                <a:lnTo>
                  <a:pt x="492251" y="673607"/>
                </a:lnTo>
              </a:path>
              <a:path w="702945" h="702945">
                <a:moveTo>
                  <a:pt x="362711" y="137159"/>
                </a:moveTo>
                <a:lnTo>
                  <a:pt x="393191" y="294131"/>
                </a:lnTo>
              </a:path>
              <a:path w="702945" h="702945">
                <a:moveTo>
                  <a:pt x="233171" y="164591"/>
                </a:moveTo>
                <a:lnTo>
                  <a:pt x="263651" y="324611"/>
                </a:lnTo>
              </a:path>
              <a:path w="702945" h="702945">
                <a:moveTo>
                  <a:pt x="265175" y="184403"/>
                </a:moveTo>
                <a:lnTo>
                  <a:pt x="289559" y="318515"/>
                </a:lnTo>
              </a:path>
              <a:path w="702945" h="702945">
                <a:moveTo>
                  <a:pt x="283463" y="7619"/>
                </a:moveTo>
                <a:lnTo>
                  <a:pt x="6095" y="426719"/>
                </a:lnTo>
              </a:path>
              <a:path w="702945" h="702945">
                <a:moveTo>
                  <a:pt x="263651" y="324611"/>
                </a:moveTo>
                <a:lnTo>
                  <a:pt x="138683" y="513587"/>
                </a:lnTo>
              </a:path>
              <a:path w="702945" h="702945">
                <a:moveTo>
                  <a:pt x="283463" y="7619"/>
                </a:moveTo>
                <a:lnTo>
                  <a:pt x="694943" y="286511"/>
                </a:lnTo>
              </a:path>
              <a:path w="702945" h="702945">
                <a:moveTo>
                  <a:pt x="233171" y="164591"/>
                </a:moveTo>
                <a:lnTo>
                  <a:pt x="387095" y="268223"/>
                </a:lnTo>
              </a:path>
              <a:path w="702945" h="702945">
                <a:moveTo>
                  <a:pt x="419099" y="289559"/>
                </a:moveTo>
                <a:lnTo>
                  <a:pt x="606551" y="417575"/>
                </a:lnTo>
              </a:path>
              <a:path w="702945" h="702945">
                <a:moveTo>
                  <a:pt x="6095" y="426719"/>
                </a:moveTo>
                <a:lnTo>
                  <a:pt x="138683" y="513587"/>
                </a:lnTo>
              </a:path>
              <a:path w="702945" h="702945">
                <a:moveTo>
                  <a:pt x="694943" y="286511"/>
                </a:moveTo>
                <a:lnTo>
                  <a:pt x="606551" y="417575"/>
                </a:lnTo>
              </a:path>
              <a:path w="702945" h="702945">
                <a:moveTo>
                  <a:pt x="336803" y="702563"/>
                </a:moveTo>
                <a:lnTo>
                  <a:pt x="492251" y="673607"/>
                </a:lnTo>
              </a:path>
              <a:path w="702945" h="702945">
                <a:moveTo>
                  <a:pt x="263651" y="324611"/>
                </a:moveTo>
                <a:lnTo>
                  <a:pt x="289559" y="318515"/>
                </a:lnTo>
              </a:path>
              <a:path w="702945" h="702945">
                <a:moveTo>
                  <a:pt x="362711" y="137159"/>
                </a:moveTo>
                <a:lnTo>
                  <a:pt x="388619" y="132587"/>
                </a:lnTo>
              </a:path>
              <a:path w="702945" h="702945">
                <a:moveTo>
                  <a:pt x="263651" y="324611"/>
                </a:moveTo>
                <a:lnTo>
                  <a:pt x="336803" y="702563"/>
                </a:lnTo>
              </a:path>
              <a:path w="702945" h="702945">
                <a:moveTo>
                  <a:pt x="419099" y="289559"/>
                </a:moveTo>
                <a:lnTo>
                  <a:pt x="393191" y="2941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8582152" y="2378178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696452" y="6439067"/>
            <a:ext cx="55181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C-</a:t>
            </a:r>
            <a:r>
              <a:rPr sz="2550" spc="-50" dirty="0">
                <a:latin typeface="Arial"/>
                <a:cs typeface="Arial"/>
              </a:rPr>
              <a:t>1</a:t>
            </a:r>
            <a:endParaRPr sz="2550">
              <a:latin typeface="Arial"/>
              <a:cs typeface="Arial"/>
            </a:endParaRPr>
          </a:p>
          <a:p>
            <a:pPr marR="317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1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593580" y="1832772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816084" y="2074949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40112" y="4225767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139172" y="1816255"/>
            <a:ext cx="116839" cy="443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SITE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PLAN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3874515" y="2491878"/>
            <a:ext cx="261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POND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229864" y="1856370"/>
            <a:ext cx="5880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512308" y="1166811"/>
            <a:ext cx="116839" cy="5880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808476" y="2152839"/>
            <a:ext cx="116839" cy="5880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853172" y="1700692"/>
            <a:ext cx="116839" cy="67881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685540" y="978545"/>
            <a:ext cx="678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421380" y="5056540"/>
            <a:ext cx="116839" cy="67881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808476" y="1166811"/>
            <a:ext cx="116839" cy="5880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077720" y="1147709"/>
            <a:ext cx="668655" cy="33845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18796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PAD</a:t>
            </a:r>
            <a:endParaRPr sz="650">
              <a:latin typeface="Arial"/>
              <a:cs typeface="Arial"/>
            </a:endParaRPr>
          </a:p>
          <a:p>
            <a:pPr marL="428625">
              <a:lnSpc>
                <a:spcPct val="100000"/>
              </a:lnSpc>
              <a:spcBef>
                <a:spcPts val="120"/>
              </a:spcBef>
            </a:pPr>
            <a:r>
              <a:rPr sz="650" spc="-20" dirty="0">
                <a:latin typeface="Arial"/>
                <a:cs typeface="Arial"/>
              </a:rPr>
              <a:t>SHED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822955" y="2802774"/>
            <a:ext cx="43116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ABANDON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WELL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452880" y="2775342"/>
            <a:ext cx="358140" cy="2197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marR="5080" indent="1270">
              <a:lnSpc>
                <a:spcPts val="760"/>
              </a:lnSpc>
              <a:spcBef>
                <a:spcPts val="135"/>
              </a:spcBef>
            </a:pPr>
            <a:r>
              <a:rPr sz="650" spc="-20" dirty="0">
                <a:latin typeface="Arial"/>
                <a:cs typeface="Arial"/>
              </a:rPr>
              <a:t>GRAVEL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500124" y="5951358"/>
            <a:ext cx="36004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GRAVEL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605023" y="3776610"/>
            <a:ext cx="358140" cy="2197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marR="5080" indent="1270">
              <a:lnSpc>
                <a:spcPts val="760"/>
              </a:lnSpc>
              <a:spcBef>
                <a:spcPts val="135"/>
              </a:spcBef>
            </a:pPr>
            <a:r>
              <a:rPr sz="650" spc="-20" dirty="0">
                <a:latin typeface="Arial"/>
                <a:cs typeface="Arial"/>
              </a:rPr>
              <a:t>GRAVEL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455927" y="2228226"/>
            <a:ext cx="32512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just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SEPTIC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TANK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&amp;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FIELD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452880" y="1859418"/>
            <a:ext cx="25272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SHED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458975" y="1327542"/>
            <a:ext cx="4749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458975" y="1425078"/>
            <a:ext cx="2070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LINE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1664207" y="1317244"/>
            <a:ext cx="1169670" cy="4790440"/>
            <a:chOff x="1664207" y="1317244"/>
            <a:chExt cx="1169670" cy="4790440"/>
          </a:xfrm>
        </p:grpSpPr>
        <p:sp>
          <p:nvSpPr>
            <p:cNvPr id="43" name="object 43"/>
            <p:cNvSpPr/>
            <p:nvPr/>
          </p:nvSpPr>
          <p:spPr>
            <a:xfrm>
              <a:off x="1666747" y="1464564"/>
              <a:ext cx="1164590" cy="1422400"/>
            </a:xfrm>
            <a:custGeom>
              <a:avLst/>
              <a:gdLst/>
              <a:ahLst/>
              <a:cxnLst/>
              <a:rect l="l" t="t" r="r" b="b"/>
              <a:pathLst>
                <a:path w="1164589" h="1422400">
                  <a:moveTo>
                    <a:pt x="915923" y="1421891"/>
                  </a:moveTo>
                  <a:lnTo>
                    <a:pt x="827531" y="1411223"/>
                  </a:lnTo>
                  <a:lnTo>
                    <a:pt x="914399" y="1392935"/>
                  </a:lnTo>
                  <a:lnTo>
                    <a:pt x="915923" y="1421891"/>
                  </a:lnTo>
                </a:path>
                <a:path w="1164589" h="1422400">
                  <a:moveTo>
                    <a:pt x="914399" y="1408175"/>
                  </a:moveTo>
                  <a:lnTo>
                    <a:pt x="1164335" y="1399031"/>
                  </a:lnTo>
                </a:path>
                <a:path w="1164589" h="1422400">
                  <a:moveTo>
                    <a:pt x="292607" y="0"/>
                  </a:moveTo>
                  <a:lnTo>
                    <a:pt x="380999" y="13715"/>
                  </a:lnTo>
                  <a:lnTo>
                    <a:pt x="294131" y="30479"/>
                  </a:lnTo>
                  <a:lnTo>
                    <a:pt x="292607" y="0"/>
                  </a:lnTo>
                </a:path>
                <a:path w="1164589" h="1422400">
                  <a:moveTo>
                    <a:pt x="294131" y="15239"/>
                  </a:moveTo>
                  <a:lnTo>
                    <a:pt x="0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28469" y="1680210"/>
              <a:ext cx="374903" cy="259079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730755" y="1319784"/>
              <a:ext cx="878205" cy="4785360"/>
            </a:xfrm>
            <a:custGeom>
              <a:avLst/>
              <a:gdLst/>
              <a:ahLst/>
              <a:cxnLst/>
              <a:rect l="l" t="t" r="r" b="b"/>
              <a:pathLst>
                <a:path w="878205" h="4785360">
                  <a:moveTo>
                    <a:pt x="281939" y="601979"/>
                  </a:moveTo>
                  <a:lnTo>
                    <a:pt x="0" y="594359"/>
                  </a:lnTo>
                </a:path>
                <a:path w="878205" h="4785360">
                  <a:moveTo>
                    <a:pt x="291083" y="710183"/>
                  </a:moveTo>
                  <a:lnTo>
                    <a:pt x="364235" y="758951"/>
                  </a:lnTo>
                  <a:lnTo>
                    <a:pt x="278891" y="736091"/>
                  </a:lnTo>
                  <a:lnTo>
                    <a:pt x="291083" y="710183"/>
                  </a:lnTo>
                </a:path>
                <a:path w="878205" h="4785360">
                  <a:moveTo>
                    <a:pt x="284987" y="722375"/>
                  </a:moveTo>
                  <a:lnTo>
                    <a:pt x="0" y="594359"/>
                  </a:lnTo>
                </a:path>
                <a:path w="878205" h="4785360">
                  <a:moveTo>
                    <a:pt x="809243" y="233171"/>
                  </a:moveTo>
                  <a:lnTo>
                    <a:pt x="827531" y="320039"/>
                  </a:lnTo>
                  <a:lnTo>
                    <a:pt x="781811" y="243839"/>
                  </a:lnTo>
                  <a:lnTo>
                    <a:pt x="809243" y="233171"/>
                  </a:lnTo>
                </a:path>
                <a:path w="878205" h="4785360">
                  <a:moveTo>
                    <a:pt x="795527" y="237743"/>
                  </a:moveTo>
                  <a:lnTo>
                    <a:pt x="743711" y="103631"/>
                  </a:lnTo>
                </a:path>
                <a:path w="878205" h="4785360">
                  <a:moveTo>
                    <a:pt x="615695" y="214883"/>
                  </a:moveTo>
                  <a:lnTo>
                    <a:pt x="617219" y="303275"/>
                  </a:lnTo>
                  <a:lnTo>
                    <a:pt x="588263" y="219455"/>
                  </a:lnTo>
                  <a:lnTo>
                    <a:pt x="615695" y="214883"/>
                  </a:lnTo>
                </a:path>
                <a:path w="878205" h="4785360">
                  <a:moveTo>
                    <a:pt x="601979" y="216407"/>
                  </a:moveTo>
                  <a:lnTo>
                    <a:pt x="562355" y="0"/>
                  </a:lnTo>
                </a:path>
                <a:path w="878205" h="4785360">
                  <a:moveTo>
                    <a:pt x="577595" y="766571"/>
                  </a:moveTo>
                  <a:lnTo>
                    <a:pt x="658367" y="729995"/>
                  </a:lnTo>
                  <a:lnTo>
                    <a:pt x="594359" y="790955"/>
                  </a:lnTo>
                  <a:lnTo>
                    <a:pt x="577595" y="766571"/>
                  </a:lnTo>
                </a:path>
                <a:path w="878205" h="4785360">
                  <a:moveTo>
                    <a:pt x="585215" y="778763"/>
                  </a:moveTo>
                  <a:lnTo>
                    <a:pt x="9143" y="1159763"/>
                  </a:lnTo>
                </a:path>
                <a:path w="878205" h="4785360">
                  <a:moveTo>
                    <a:pt x="336803" y="1363979"/>
                  </a:moveTo>
                  <a:lnTo>
                    <a:pt x="416051" y="1324355"/>
                  </a:lnTo>
                  <a:lnTo>
                    <a:pt x="355091" y="1388363"/>
                  </a:lnTo>
                  <a:lnTo>
                    <a:pt x="336803" y="1363979"/>
                  </a:lnTo>
                </a:path>
                <a:path w="878205" h="4785360">
                  <a:moveTo>
                    <a:pt x="345947" y="1376171"/>
                  </a:moveTo>
                  <a:lnTo>
                    <a:pt x="13715" y="1624583"/>
                  </a:lnTo>
                </a:path>
                <a:path w="878205" h="4785360">
                  <a:moveTo>
                    <a:pt x="393191" y="4698491"/>
                  </a:moveTo>
                  <a:lnTo>
                    <a:pt x="481583" y="4692395"/>
                  </a:lnTo>
                  <a:lnTo>
                    <a:pt x="399287" y="4727447"/>
                  </a:lnTo>
                  <a:lnTo>
                    <a:pt x="393191" y="4698491"/>
                  </a:lnTo>
                </a:path>
                <a:path w="878205" h="4785360">
                  <a:moveTo>
                    <a:pt x="396239" y="4712207"/>
                  </a:moveTo>
                  <a:lnTo>
                    <a:pt x="97535" y="4785359"/>
                  </a:lnTo>
                </a:path>
                <a:path w="878205" h="4785360">
                  <a:moveTo>
                    <a:pt x="569975" y="2407919"/>
                  </a:moveTo>
                  <a:lnTo>
                    <a:pt x="493775" y="2362199"/>
                  </a:lnTo>
                  <a:lnTo>
                    <a:pt x="580643" y="2380487"/>
                  </a:lnTo>
                  <a:lnTo>
                    <a:pt x="569975" y="2407919"/>
                  </a:lnTo>
                </a:path>
                <a:path w="878205" h="4785360">
                  <a:moveTo>
                    <a:pt x="574547" y="2394203"/>
                  </a:moveTo>
                  <a:lnTo>
                    <a:pt x="877823" y="25115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2605023" y="3368178"/>
            <a:ext cx="5562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LIGHT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POLE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712467" y="3166872"/>
            <a:ext cx="894715" cy="3458210"/>
          </a:xfrm>
          <a:custGeom>
            <a:avLst/>
            <a:gdLst/>
            <a:ahLst/>
            <a:cxnLst/>
            <a:rect l="l" t="t" r="r" b="b"/>
            <a:pathLst>
              <a:path w="894714" h="3458209">
                <a:moveTo>
                  <a:pt x="661415" y="70103"/>
                </a:moveTo>
                <a:lnTo>
                  <a:pt x="606551" y="0"/>
                </a:lnTo>
                <a:lnTo>
                  <a:pt x="681227" y="48767"/>
                </a:lnTo>
                <a:lnTo>
                  <a:pt x="661415" y="70103"/>
                </a:lnTo>
              </a:path>
              <a:path w="894714" h="3458209">
                <a:moveTo>
                  <a:pt x="670559" y="59435"/>
                </a:moveTo>
                <a:lnTo>
                  <a:pt x="894587" y="263651"/>
                </a:lnTo>
              </a:path>
              <a:path w="894714" h="3458209">
                <a:moveTo>
                  <a:pt x="416051" y="3410711"/>
                </a:moveTo>
                <a:lnTo>
                  <a:pt x="492251" y="3457955"/>
                </a:lnTo>
                <a:lnTo>
                  <a:pt x="405383" y="3438143"/>
                </a:lnTo>
                <a:lnTo>
                  <a:pt x="416051" y="3410711"/>
                </a:lnTo>
              </a:path>
              <a:path w="894714" h="3458209">
                <a:moveTo>
                  <a:pt x="411479" y="3424427"/>
                </a:moveTo>
                <a:lnTo>
                  <a:pt x="0" y="32567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847595" y="6681354"/>
            <a:ext cx="7791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D.L.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PLILLIPS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758691" y="6313838"/>
            <a:ext cx="3241040" cy="42608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2130"/>
              </a:lnSpc>
              <a:spcBef>
                <a:spcPts val="125"/>
              </a:spcBef>
              <a:tabLst>
                <a:tab pos="3227705" algn="l"/>
              </a:tabLst>
            </a:pP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SITE</a:t>
            </a:r>
            <a:r>
              <a:rPr sz="1900" b="1" u="sng" spc="4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PLAN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900">
              <a:latin typeface="Arial"/>
              <a:cs typeface="Arial"/>
            </a:endParaRPr>
          </a:p>
          <a:p>
            <a:pPr marL="15240">
              <a:lnSpc>
                <a:spcPts val="990"/>
              </a:lnSpc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spc="-20" dirty="0">
                <a:latin typeface="Arial"/>
                <a:cs typeface="Arial"/>
              </a:rPr>
              <a:t>NONE</a:t>
            </a:r>
            <a:endParaRPr sz="9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310632" y="1676400"/>
            <a:ext cx="988060" cy="609600"/>
          </a:xfrm>
          <a:prstGeom prst="rect">
            <a:avLst/>
          </a:prstGeom>
          <a:ln w="4571">
            <a:solidFill>
              <a:srgbClr val="000000"/>
            </a:solidFill>
          </a:ln>
        </p:spPr>
        <p:txBody>
          <a:bodyPr vert="horz" wrap="square" lIns="0" tIns="69850" rIns="0" bIns="0" rtlCol="0">
            <a:spAutoFit/>
          </a:bodyPr>
          <a:lstStyle/>
          <a:p>
            <a:pPr marL="99060">
              <a:lnSpc>
                <a:spcPct val="100000"/>
              </a:lnSpc>
              <a:spcBef>
                <a:spcPts val="550"/>
              </a:spcBef>
            </a:pPr>
            <a:r>
              <a:rPr sz="950" dirty="0">
                <a:latin typeface="Arial"/>
                <a:cs typeface="Arial"/>
              </a:rPr>
              <a:t>LOT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spc="-50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  <a:p>
            <a:pPr marL="103505">
              <a:lnSpc>
                <a:spcPct val="100000"/>
              </a:lnSpc>
              <a:spcBef>
                <a:spcPts val="25"/>
              </a:spcBef>
            </a:pPr>
            <a:r>
              <a:rPr sz="950" dirty="0">
                <a:latin typeface="Arial"/>
                <a:cs typeface="Arial"/>
              </a:rPr>
              <a:t>615,509 </a:t>
            </a:r>
            <a:r>
              <a:rPr sz="950" spc="-25" dirty="0">
                <a:latin typeface="Arial"/>
                <a:cs typeface="Arial"/>
              </a:rPr>
              <a:t>SF</a:t>
            </a:r>
            <a:endParaRPr sz="950">
              <a:latin typeface="Arial"/>
              <a:cs typeface="Arial"/>
            </a:endParaRPr>
          </a:p>
          <a:p>
            <a:pPr marL="93980">
              <a:lnSpc>
                <a:spcPct val="100000"/>
              </a:lnSpc>
              <a:spcBef>
                <a:spcPts val="10"/>
              </a:spcBef>
            </a:pPr>
            <a:r>
              <a:rPr sz="950" dirty="0">
                <a:latin typeface="Arial"/>
                <a:cs typeface="Arial"/>
              </a:rPr>
              <a:t>14.13 </a:t>
            </a:r>
            <a:r>
              <a:rPr sz="950" spc="-10" dirty="0">
                <a:latin typeface="Arial"/>
                <a:cs typeface="Arial"/>
              </a:rPr>
              <a:t>ACRES</a:t>
            </a:r>
            <a:endParaRPr sz="950">
              <a:latin typeface="Arial"/>
              <a:cs typeface="Arial"/>
            </a:endParaRPr>
          </a:p>
        </p:txBody>
      </p:sp>
      <p:pic>
        <p:nvPicPr>
          <p:cNvPr id="51" name="object 5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5653" y="1062990"/>
            <a:ext cx="5708903" cy="5576315"/>
          </a:xfrm>
          <a:prstGeom prst="rect">
            <a:avLst/>
          </a:prstGeom>
        </p:spPr>
      </p:pic>
      <p:sp>
        <p:nvSpPr>
          <p:cNvPr id="52" name="object 52"/>
          <p:cNvSpPr txBox="1"/>
          <p:nvPr/>
        </p:nvSpPr>
        <p:spPr>
          <a:xfrm>
            <a:off x="1312672" y="3214577"/>
            <a:ext cx="325120" cy="31623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R="6985" algn="ctr">
              <a:lnSpc>
                <a:spcPts val="1135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  <a:p>
            <a:pPr algn="ctr">
              <a:lnSpc>
                <a:spcPts val="1135"/>
              </a:lnSpc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25" dirty="0">
                <a:latin typeface="Arial"/>
                <a:cs typeface="Arial"/>
              </a:rPr>
              <a:t>1.1</a:t>
            </a:r>
            <a:endParaRPr sz="9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005323" y="981593"/>
            <a:ext cx="6477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85°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52'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05"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786166" y="981593"/>
            <a:ext cx="3594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1,154.43'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011668" y="1934730"/>
            <a:ext cx="116839" cy="64770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N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04°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02'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33"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E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011668" y="1510470"/>
            <a:ext cx="116839" cy="2908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476.83'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197603" y="2980001"/>
            <a:ext cx="1113155" cy="30924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R="33020" algn="ctr">
              <a:lnSpc>
                <a:spcPct val="100000"/>
              </a:lnSpc>
              <a:spcBef>
                <a:spcPts val="434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LINE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35"/>
              </a:spcBef>
              <a:tabLst>
                <a:tab pos="753110" algn="l"/>
              </a:tabLst>
            </a:pPr>
            <a:r>
              <a:rPr sz="650" dirty="0">
                <a:latin typeface="Arial"/>
                <a:cs typeface="Arial"/>
              </a:rPr>
              <a:t>S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85°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52'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06"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E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1,074.43'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424428" y="4368570"/>
            <a:ext cx="116839" cy="6432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S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04°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02'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33"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424428" y="3944298"/>
            <a:ext cx="116839" cy="2908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813.00'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919984" y="4379238"/>
            <a:ext cx="118745" cy="1355090"/>
          </a:xfrm>
          <a:prstGeom prst="rect">
            <a:avLst/>
          </a:prstGeom>
        </p:spPr>
        <p:txBody>
          <a:bodyPr vert="vert270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LINE</a:t>
            </a:r>
            <a:r>
              <a:rPr sz="650" spc="2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</a:t>
            </a:r>
            <a:r>
              <a:rPr sz="650" spc="1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04°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02'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33"</a:t>
            </a:r>
            <a:r>
              <a:rPr sz="650" spc="16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921508" y="3954967"/>
            <a:ext cx="116839" cy="2908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644.92'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932176" y="2811042"/>
            <a:ext cx="116839" cy="6432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S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04°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02'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33"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932176" y="2386770"/>
            <a:ext cx="116839" cy="2908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644.92'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806448" y="992262"/>
            <a:ext cx="225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F.I.R.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994143" y="996833"/>
            <a:ext cx="225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F.I.R.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997192" y="3145674"/>
            <a:ext cx="225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F.I.R.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431288" y="3144150"/>
            <a:ext cx="225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F.I.R.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457195" y="6467994"/>
            <a:ext cx="229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S.I.R.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500124" y="6259206"/>
            <a:ext cx="498475" cy="37084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2794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LINE</a:t>
            </a:r>
            <a:endParaRPr sz="650">
              <a:latin typeface="Arial"/>
              <a:cs typeface="Arial"/>
            </a:endParaRPr>
          </a:p>
          <a:p>
            <a:pPr marL="280670">
              <a:lnSpc>
                <a:spcPct val="100000"/>
              </a:lnSpc>
              <a:spcBef>
                <a:spcPts val="370"/>
              </a:spcBef>
            </a:pPr>
            <a:r>
              <a:rPr sz="650" spc="-10" dirty="0">
                <a:latin typeface="Arial"/>
                <a:cs typeface="Arial"/>
              </a:rPr>
              <a:t>S.I.R.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807972" y="3797946"/>
            <a:ext cx="225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F.I.R.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1890775" y="1095756"/>
            <a:ext cx="5110480" cy="5789295"/>
            <a:chOff x="1890775" y="1095756"/>
            <a:chExt cx="5110480" cy="5789295"/>
          </a:xfrm>
        </p:grpSpPr>
        <p:sp>
          <p:nvSpPr>
            <p:cNvPr id="72" name="object 72"/>
            <p:cNvSpPr/>
            <p:nvPr/>
          </p:nvSpPr>
          <p:spPr>
            <a:xfrm>
              <a:off x="1890775" y="6882383"/>
              <a:ext cx="695325" cy="0"/>
            </a:xfrm>
            <a:custGeom>
              <a:avLst/>
              <a:gdLst/>
              <a:ahLst/>
              <a:cxnLst/>
              <a:rect l="l" t="t" r="r" b="b"/>
              <a:pathLst>
                <a:path w="695325">
                  <a:moveTo>
                    <a:pt x="0" y="0"/>
                  </a:moveTo>
                  <a:lnTo>
                    <a:pt x="6949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087371" y="2602992"/>
              <a:ext cx="243840" cy="4022090"/>
            </a:xfrm>
            <a:custGeom>
              <a:avLst/>
              <a:gdLst/>
              <a:ahLst/>
              <a:cxnLst/>
              <a:rect l="l" t="t" r="r" b="b"/>
              <a:pathLst>
                <a:path w="243839" h="4022090">
                  <a:moveTo>
                    <a:pt x="19811" y="0"/>
                  </a:moveTo>
                  <a:lnTo>
                    <a:pt x="12191" y="124967"/>
                  </a:lnTo>
                  <a:lnTo>
                    <a:pt x="4571" y="251459"/>
                  </a:lnTo>
                  <a:lnTo>
                    <a:pt x="0" y="376427"/>
                  </a:lnTo>
                  <a:lnTo>
                    <a:pt x="0" y="502919"/>
                  </a:lnTo>
                  <a:lnTo>
                    <a:pt x="4571" y="627887"/>
                  </a:lnTo>
                  <a:lnTo>
                    <a:pt x="13715" y="754379"/>
                  </a:lnTo>
                  <a:lnTo>
                    <a:pt x="35051" y="1004315"/>
                  </a:lnTo>
                  <a:lnTo>
                    <a:pt x="50291" y="1255775"/>
                  </a:lnTo>
                  <a:lnTo>
                    <a:pt x="59435" y="1507235"/>
                  </a:lnTo>
                  <a:lnTo>
                    <a:pt x="67055" y="1758695"/>
                  </a:lnTo>
                  <a:lnTo>
                    <a:pt x="71627" y="2010155"/>
                  </a:lnTo>
                  <a:lnTo>
                    <a:pt x="73151" y="2513075"/>
                  </a:lnTo>
                  <a:lnTo>
                    <a:pt x="73151" y="3015995"/>
                  </a:lnTo>
                  <a:lnTo>
                    <a:pt x="73151" y="4021835"/>
                  </a:lnTo>
                </a:path>
                <a:path w="243839" h="4022090">
                  <a:moveTo>
                    <a:pt x="76199" y="124967"/>
                  </a:moveTo>
                  <a:lnTo>
                    <a:pt x="70103" y="234695"/>
                  </a:lnTo>
                  <a:lnTo>
                    <a:pt x="65531" y="342899"/>
                  </a:lnTo>
                  <a:lnTo>
                    <a:pt x="64007" y="452627"/>
                  </a:lnTo>
                  <a:lnTo>
                    <a:pt x="65531" y="560831"/>
                  </a:lnTo>
                  <a:lnTo>
                    <a:pt x="71627" y="669035"/>
                  </a:lnTo>
                  <a:lnTo>
                    <a:pt x="80771" y="777239"/>
                  </a:lnTo>
                  <a:lnTo>
                    <a:pt x="99059" y="998219"/>
                  </a:lnTo>
                </a:path>
                <a:path w="243839" h="4022090">
                  <a:moveTo>
                    <a:pt x="152399" y="0"/>
                  </a:moveTo>
                  <a:lnTo>
                    <a:pt x="155447" y="6095"/>
                  </a:lnTo>
                  <a:lnTo>
                    <a:pt x="163067" y="10667"/>
                  </a:lnTo>
                  <a:lnTo>
                    <a:pt x="178307" y="12191"/>
                  </a:lnTo>
                  <a:lnTo>
                    <a:pt x="196595" y="12191"/>
                  </a:lnTo>
                  <a:lnTo>
                    <a:pt x="217931" y="12191"/>
                  </a:lnTo>
                  <a:lnTo>
                    <a:pt x="243839" y="38099"/>
                  </a:lnTo>
                  <a:lnTo>
                    <a:pt x="243839" y="54863"/>
                  </a:lnTo>
                  <a:lnTo>
                    <a:pt x="242315" y="73151"/>
                  </a:lnTo>
                  <a:lnTo>
                    <a:pt x="236219" y="105155"/>
                  </a:lnTo>
                  <a:lnTo>
                    <a:pt x="228599" y="135635"/>
                  </a:lnTo>
                  <a:lnTo>
                    <a:pt x="219455" y="166115"/>
                  </a:lnTo>
                  <a:lnTo>
                    <a:pt x="211835" y="196595"/>
                  </a:lnTo>
                  <a:lnTo>
                    <a:pt x="204215" y="259079"/>
                  </a:lnTo>
                  <a:lnTo>
                    <a:pt x="198119" y="323087"/>
                  </a:lnTo>
                  <a:lnTo>
                    <a:pt x="187451" y="449579"/>
                  </a:lnTo>
                  <a:lnTo>
                    <a:pt x="179831" y="577595"/>
                  </a:lnTo>
                  <a:lnTo>
                    <a:pt x="173735" y="705611"/>
                  </a:lnTo>
                  <a:lnTo>
                    <a:pt x="172211" y="835151"/>
                  </a:lnTo>
                  <a:lnTo>
                    <a:pt x="173735" y="964691"/>
                  </a:lnTo>
                  <a:lnTo>
                    <a:pt x="179831" y="1225295"/>
                  </a:lnTo>
                  <a:lnTo>
                    <a:pt x="185927" y="1487423"/>
                  </a:lnTo>
                  <a:lnTo>
                    <a:pt x="190499" y="1751075"/>
                  </a:lnTo>
                  <a:lnTo>
                    <a:pt x="192023" y="2013203"/>
                  </a:lnTo>
                  <a:lnTo>
                    <a:pt x="192023" y="2276855"/>
                  </a:lnTo>
                  <a:lnTo>
                    <a:pt x="190499" y="2537459"/>
                  </a:lnTo>
                  <a:lnTo>
                    <a:pt x="188975" y="2796539"/>
                  </a:lnTo>
                  <a:lnTo>
                    <a:pt x="187451" y="3052571"/>
                  </a:lnTo>
                  <a:lnTo>
                    <a:pt x="184403" y="3302507"/>
                  </a:lnTo>
                  <a:lnTo>
                    <a:pt x="182879" y="3549395"/>
                  </a:lnTo>
                  <a:lnTo>
                    <a:pt x="182879" y="3669791"/>
                  </a:lnTo>
                  <a:lnTo>
                    <a:pt x="182879" y="3788663"/>
                  </a:lnTo>
                  <a:lnTo>
                    <a:pt x="182879" y="3906011"/>
                  </a:lnTo>
                  <a:lnTo>
                    <a:pt x="182879" y="4021835"/>
                  </a:lnTo>
                </a:path>
                <a:path w="243839" h="4022090">
                  <a:moveTo>
                    <a:pt x="164591" y="124967"/>
                  </a:moveTo>
                  <a:lnTo>
                    <a:pt x="149351" y="181355"/>
                  </a:lnTo>
                  <a:lnTo>
                    <a:pt x="141731" y="236219"/>
                  </a:lnTo>
                  <a:lnTo>
                    <a:pt x="135635" y="289559"/>
                  </a:lnTo>
                  <a:lnTo>
                    <a:pt x="131063" y="341375"/>
                  </a:lnTo>
                  <a:lnTo>
                    <a:pt x="123443" y="445007"/>
                  </a:lnTo>
                  <a:lnTo>
                    <a:pt x="117347" y="548639"/>
                  </a:lnTo>
                  <a:lnTo>
                    <a:pt x="112775" y="653795"/>
                  </a:lnTo>
                  <a:lnTo>
                    <a:pt x="109727" y="758951"/>
                  </a:lnTo>
                  <a:lnTo>
                    <a:pt x="109727" y="812291"/>
                  </a:lnTo>
                  <a:lnTo>
                    <a:pt x="109727" y="838199"/>
                  </a:lnTo>
                  <a:lnTo>
                    <a:pt x="109727" y="867155"/>
                  </a:lnTo>
                  <a:lnTo>
                    <a:pt x="109727" y="899159"/>
                  </a:lnTo>
                  <a:lnTo>
                    <a:pt x="108203" y="934211"/>
                  </a:lnTo>
                  <a:lnTo>
                    <a:pt x="106679" y="1002791"/>
                  </a:lnTo>
                </a:path>
                <a:path w="243839" h="4022090">
                  <a:moveTo>
                    <a:pt x="163067" y="128015"/>
                  </a:moveTo>
                  <a:lnTo>
                    <a:pt x="164591" y="120395"/>
                  </a:lnTo>
                  <a:lnTo>
                    <a:pt x="163067" y="112775"/>
                  </a:lnTo>
                  <a:lnTo>
                    <a:pt x="160019" y="106679"/>
                  </a:lnTo>
                  <a:lnTo>
                    <a:pt x="153923" y="102107"/>
                  </a:lnTo>
                  <a:lnTo>
                    <a:pt x="138683" y="97535"/>
                  </a:lnTo>
                  <a:lnTo>
                    <a:pt x="123443" y="97535"/>
                  </a:lnTo>
                  <a:lnTo>
                    <a:pt x="108203" y="99059"/>
                  </a:lnTo>
                  <a:lnTo>
                    <a:pt x="94487" y="103631"/>
                  </a:lnTo>
                  <a:lnTo>
                    <a:pt x="88391" y="106679"/>
                  </a:lnTo>
                  <a:lnTo>
                    <a:pt x="82295" y="112775"/>
                  </a:lnTo>
                  <a:lnTo>
                    <a:pt x="76199" y="124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184907" y="35996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184907" y="35996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184907" y="35996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186431" y="36012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186431" y="3601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186431" y="3601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187955" y="3605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1524" y="1524"/>
                  </a:lnTo>
                  <a:lnTo>
                    <a:pt x="3048" y="1524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1524" y="0"/>
                  </a:moveTo>
                  <a:lnTo>
                    <a:pt x="0" y="0"/>
                  </a:lnTo>
                  <a:lnTo>
                    <a:pt x="3048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187955" y="36057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523" y="0"/>
                  </a:moveTo>
                  <a:lnTo>
                    <a:pt x="0" y="0"/>
                  </a:lnTo>
                  <a:lnTo>
                    <a:pt x="3047" y="1523"/>
                  </a:lnTo>
                  <a:lnTo>
                    <a:pt x="1523" y="0"/>
                  </a:lnTo>
                  <a:close/>
                </a:path>
                <a:path w="3175" h="1904">
                  <a:moveTo>
                    <a:pt x="0" y="0"/>
                  </a:moveTo>
                  <a:lnTo>
                    <a:pt x="3047" y="1523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3047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3047" y="1523"/>
                  </a:lnTo>
                  <a:close/>
                </a:path>
                <a:path w="3175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187955" y="36057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3047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189479" y="36073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189479" y="36073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189479" y="36073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189479" y="36057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3048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189479" y="36057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317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3175">
                  <a:moveTo>
                    <a:pt x="0" y="1523"/>
                  </a:moveTo>
                  <a:lnTo>
                    <a:pt x="1523" y="1523"/>
                  </a:lnTo>
                  <a:lnTo>
                    <a:pt x="0" y="304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189479" y="36057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1523"/>
                  </a:lnTo>
                  <a:lnTo>
                    <a:pt x="0" y="3047"/>
                  </a:lnTo>
                  <a:lnTo>
                    <a:pt x="1523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191003" y="36073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192527" y="3608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192527" y="3608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192527" y="3608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192527" y="36073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192527" y="36073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192527" y="36073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192527" y="36042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194051" y="36042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194051" y="36042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194051" y="36042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038603" y="1109472"/>
              <a:ext cx="4962525" cy="2771140"/>
            </a:xfrm>
            <a:custGeom>
              <a:avLst/>
              <a:gdLst/>
              <a:ahLst/>
              <a:cxnLst/>
              <a:rect l="l" t="t" r="r" b="b"/>
              <a:pathLst>
                <a:path w="4962525" h="2771140">
                  <a:moveTo>
                    <a:pt x="25907" y="2756915"/>
                  </a:moveTo>
                  <a:lnTo>
                    <a:pt x="0" y="2756915"/>
                  </a:lnTo>
                </a:path>
                <a:path w="4962525" h="2771140">
                  <a:moveTo>
                    <a:pt x="25907" y="2756153"/>
                  </a:moveTo>
                  <a:lnTo>
                    <a:pt x="25907" y="2748999"/>
                  </a:lnTo>
                  <a:lnTo>
                    <a:pt x="20108" y="2743199"/>
                  </a:lnTo>
                  <a:lnTo>
                    <a:pt x="12953" y="2743199"/>
                  </a:lnTo>
                  <a:lnTo>
                    <a:pt x="5799" y="2743199"/>
                  </a:lnTo>
                  <a:lnTo>
                    <a:pt x="0" y="2748999"/>
                  </a:lnTo>
                  <a:lnTo>
                    <a:pt x="0" y="2756153"/>
                  </a:lnTo>
                  <a:lnTo>
                    <a:pt x="0" y="2763308"/>
                  </a:lnTo>
                  <a:lnTo>
                    <a:pt x="5799" y="2769107"/>
                  </a:lnTo>
                  <a:lnTo>
                    <a:pt x="12953" y="2769107"/>
                  </a:lnTo>
                  <a:lnTo>
                    <a:pt x="20108" y="2769107"/>
                  </a:lnTo>
                  <a:lnTo>
                    <a:pt x="25907" y="2763308"/>
                  </a:lnTo>
                  <a:lnTo>
                    <a:pt x="25907" y="2756153"/>
                  </a:lnTo>
                </a:path>
                <a:path w="4962525" h="2771140">
                  <a:moveTo>
                    <a:pt x="12191" y="2744723"/>
                  </a:moveTo>
                  <a:lnTo>
                    <a:pt x="12191" y="2770631"/>
                  </a:lnTo>
                </a:path>
                <a:path w="4962525" h="2771140">
                  <a:moveTo>
                    <a:pt x="341375" y="2039111"/>
                  </a:moveTo>
                  <a:lnTo>
                    <a:pt x="365759" y="2039111"/>
                  </a:lnTo>
                </a:path>
                <a:path w="4962525" h="2771140">
                  <a:moveTo>
                    <a:pt x="353567" y="2051303"/>
                  </a:moveTo>
                  <a:lnTo>
                    <a:pt x="353567" y="2025395"/>
                  </a:lnTo>
                </a:path>
                <a:path w="4962525" h="2771140">
                  <a:moveTo>
                    <a:pt x="4936235" y="2039111"/>
                  </a:moveTo>
                  <a:lnTo>
                    <a:pt x="4962143" y="2039111"/>
                  </a:lnTo>
                </a:path>
                <a:path w="4962525" h="2771140">
                  <a:moveTo>
                    <a:pt x="4949951" y="2026919"/>
                  </a:moveTo>
                  <a:lnTo>
                    <a:pt x="4949951" y="2051303"/>
                  </a:lnTo>
                </a:path>
                <a:path w="4962525" h="2771140">
                  <a:moveTo>
                    <a:pt x="4933187" y="0"/>
                  </a:moveTo>
                  <a:lnTo>
                    <a:pt x="49590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6983983" y="11079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6983983" y="11079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6983983" y="11079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6983983" y="11079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6983983" y="11079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983983" y="11079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034031" y="1095756"/>
              <a:ext cx="4951730" cy="26034"/>
            </a:xfrm>
            <a:custGeom>
              <a:avLst/>
              <a:gdLst/>
              <a:ahLst/>
              <a:cxnLst/>
              <a:rect l="l" t="t" r="r" b="b"/>
              <a:pathLst>
                <a:path w="4951730" h="26034">
                  <a:moveTo>
                    <a:pt x="4951475" y="0"/>
                  </a:moveTo>
                  <a:lnTo>
                    <a:pt x="4951475" y="25907"/>
                  </a:lnTo>
                </a:path>
                <a:path w="4951730" h="26034">
                  <a:moveTo>
                    <a:pt x="13715" y="25907"/>
                  </a:moveTo>
                  <a:lnTo>
                    <a:pt x="13715" y="0"/>
                  </a:lnTo>
                </a:path>
                <a:path w="4951730" h="26034">
                  <a:moveTo>
                    <a:pt x="25907" y="13715"/>
                  </a:moveTo>
                  <a:lnTo>
                    <a:pt x="0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" name="object 10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" name="Picture 900">
            <a:extLst>
              <a:ext uri="{FF2B5EF4-FFF2-40B4-BE49-F238E27FC236}">
                <a16:creationId xmlns:a16="http://schemas.microsoft.com/office/drawing/2014/main" id="{1A4A3035-BBB6-0350-5317-505CE5501EE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56829" b="5960"/>
          <a:stretch/>
        </p:blipFill>
        <p:spPr>
          <a:xfrm>
            <a:off x="5332440" y="814508"/>
            <a:ext cx="1413801" cy="3382044"/>
          </a:xfrm>
          <a:prstGeom prst="rect">
            <a:avLst/>
          </a:prstGeom>
        </p:spPr>
      </p:pic>
      <p:sp>
        <p:nvSpPr>
          <p:cNvPr id="2" name="object 2"/>
          <p:cNvSpPr/>
          <p:nvPr/>
        </p:nvSpPr>
        <p:spPr>
          <a:xfrm>
            <a:off x="583183" y="7162800"/>
            <a:ext cx="8884920" cy="0"/>
          </a:xfrm>
          <a:custGeom>
            <a:avLst/>
            <a:gdLst/>
            <a:ahLst/>
            <a:cxnLst/>
            <a:rect l="l" t="t" r="r" b="b"/>
            <a:pathLst>
              <a:path w="8884920">
                <a:moveTo>
                  <a:pt x="0" y="0"/>
                </a:moveTo>
                <a:lnTo>
                  <a:pt x="88849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532367" y="6461759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532367" y="5526023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935735" y="0"/>
                </a:moveTo>
                <a:lnTo>
                  <a:pt x="0" y="0"/>
                </a:ln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532367" y="4123944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32367" y="2487168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467867" y="0"/>
                </a:ln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8614916" y="2618084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4120" y="2852406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3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767064" y="1551432"/>
            <a:ext cx="233679" cy="3975100"/>
          </a:xfrm>
          <a:custGeom>
            <a:avLst/>
            <a:gdLst/>
            <a:ahLst/>
            <a:cxnLst/>
            <a:rect l="l" t="t" r="r" b="b"/>
            <a:pathLst>
              <a:path w="233679" h="3975100">
                <a:moveTo>
                  <a:pt x="233171" y="3974591"/>
                </a:moveTo>
                <a:lnTo>
                  <a:pt x="233171" y="2773679"/>
                </a:lnTo>
              </a:path>
              <a:path w="233679" h="3975100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8679688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621776" y="3947898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92056" y="4246969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758935" y="7049238"/>
            <a:ext cx="407034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sheet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83183" y="617220"/>
            <a:ext cx="8760460" cy="6545580"/>
          </a:xfrm>
          <a:custGeom>
            <a:avLst/>
            <a:gdLst/>
            <a:ahLst/>
            <a:cxnLst/>
            <a:rect l="l" t="t" r="r" b="b"/>
            <a:pathLst>
              <a:path w="8760460" h="6545580">
                <a:moveTo>
                  <a:pt x="8759951" y="5345429"/>
                </a:moveTo>
                <a:lnTo>
                  <a:pt x="8756745" y="5297762"/>
                </a:lnTo>
                <a:lnTo>
                  <a:pt x="8747403" y="5252045"/>
                </a:lnTo>
                <a:lnTo>
                  <a:pt x="8732346" y="5208695"/>
                </a:lnTo>
                <a:lnTo>
                  <a:pt x="8711991" y="5168131"/>
                </a:lnTo>
                <a:lnTo>
                  <a:pt x="8686757" y="5130771"/>
                </a:lnTo>
                <a:lnTo>
                  <a:pt x="8657063" y="5097035"/>
                </a:lnTo>
                <a:lnTo>
                  <a:pt x="8623327" y="5067341"/>
                </a:lnTo>
                <a:lnTo>
                  <a:pt x="8585968" y="5042108"/>
                </a:lnTo>
                <a:lnTo>
                  <a:pt x="8545404" y="5021753"/>
                </a:lnTo>
                <a:lnTo>
                  <a:pt x="8502054" y="5006696"/>
                </a:lnTo>
                <a:lnTo>
                  <a:pt x="8456336" y="4997354"/>
                </a:lnTo>
                <a:lnTo>
                  <a:pt x="8408669" y="4994147"/>
                </a:lnTo>
                <a:lnTo>
                  <a:pt x="8361002" y="4997354"/>
                </a:lnTo>
                <a:lnTo>
                  <a:pt x="8315285" y="5006696"/>
                </a:lnTo>
                <a:lnTo>
                  <a:pt x="8271934" y="5021753"/>
                </a:lnTo>
                <a:lnTo>
                  <a:pt x="8231370" y="5042108"/>
                </a:lnTo>
                <a:lnTo>
                  <a:pt x="8194011" y="5067341"/>
                </a:lnTo>
                <a:lnTo>
                  <a:pt x="8160275" y="5097035"/>
                </a:lnTo>
                <a:lnTo>
                  <a:pt x="8130581" y="5130771"/>
                </a:lnTo>
                <a:lnTo>
                  <a:pt x="8105348" y="5168131"/>
                </a:lnTo>
                <a:lnTo>
                  <a:pt x="8084993" y="5208695"/>
                </a:lnTo>
                <a:lnTo>
                  <a:pt x="8069935" y="5252045"/>
                </a:lnTo>
                <a:lnTo>
                  <a:pt x="8060594" y="5297762"/>
                </a:lnTo>
                <a:lnTo>
                  <a:pt x="8057387" y="5345429"/>
                </a:lnTo>
                <a:lnTo>
                  <a:pt x="8060594" y="5393096"/>
                </a:lnTo>
                <a:lnTo>
                  <a:pt x="8069935" y="5438814"/>
                </a:lnTo>
                <a:lnTo>
                  <a:pt x="8084993" y="5482164"/>
                </a:lnTo>
                <a:lnTo>
                  <a:pt x="8105348" y="5522728"/>
                </a:lnTo>
                <a:lnTo>
                  <a:pt x="8130581" y="5560087"/>
                </a:lnTo>
                <a:lnTo>
                  <a:pt x="8160275" y="5593823"/>
                </a:lnTo>
                <a:lnTo>
                  <a:pt x="8194011" y="5623517"/>
                </a:lnTo>
                <a:lnTo>
                  <a:pt x="8231370" y="5648751"/>
                </a:lnTo>
                <a:lnTo>
                  <a:pt x="8271934" y="5669106"/>
                </a:lnTo>
                <a:lnTo>
                  <a:pt x="8315285" y="5684163"/>
                </a:lnTo>
                <a:lnTo>
                  <a:pt x="8361002" y="5693505"/>
                </a:lnTo>
                <a:lnTo>
                  <a:pt x="8408669" y="5696711"/>
                </a:lnTo>
                <a:lnTo>
                  <a:pt x="8456336" y="5693505"/>
                </a:lnTo>
                <a:lnTo>
                  <a:pt x="8502054" y="5684163"/>
                </a:lnTo>
                <a:lnTo>
                  <a:pt x="8545404" y="5669106"/>
                </a:lnTo>
                <a:lnTo>
                  <a:pt x="8585968" y="5648751"/>
                </a:lnTo>
                <a:lnTo>
                  <a:pt x="8623327" y="5623517"/>
                </a:lnTo>
                <a:lnTo>
                  <a:pt x="8657063" y="5593823"/>
                </a:lnTo>
                <a:lnTo>
                  <a:pt x="8686757" y="5560087"/>
                </a:lnTo>
                <a:lnTo>
                  <a:pt x="8711991" y="5522728"/>
                </a:lnTo>
                <a:lnTo>
                  <a:pt x="8732346" y="5482164"/>
                </a:lnTo>
                <a:lnTo>
                  <a:pt x="8747403" y="5438814"/>
                </a:lnTo>
                <a:lnTo>
                  <a:pt x="8756745" y="5393096"/>
                </a:lnTo>
                <a:lnTo>
                  <a:pt x="8759951" y="5345429"/>
                </a:lnTo>
              </a:path>
              <a:path w="8760460" h="6545580">
                <a:moveTo>
                  <a:pt x="8461247" y="5129783"/>
                </a:moveTo>
                <a:lnTo>
                  <a:pt x="8526779" y="5676899"/>
                </a:lnTo>
              </a:path>
              <a:path w="8760460" h="6545580">
                <a:moveTo>
                  <a:pt x="8435339" y="5132831"/>
                </a:moveTo>
                <a:lnTo>
                  <a:pt x="8453627" y="5291327"/>
                </a:lnTo>
              </a:path>
              <a:path w="8760460" h="6545580">
                <a:moveTo>
                  <a:pt x="8304275" y="5151119"/>
                </a:moveTo>
                <a:lnTo>
                  <a:pt x="8324087" y="5312663"/>
                </a:lnTo>
              </a:path>
              <a:path w="8760460" h="6545580">
                <a:moveTo>
                  <a:pt x="8333231" y="5173979"/>
                </a:moveTo>
                <a:lnTo>
                  <a:pt x="8349995" y="5309615"/>
                </a:lnTo>
              </a:path>
              <a:path w="8760460" h="6545580">
                <a:moveTo>
                  <a:pt x="8365235" y="4997195"/>
                </a:moveTo>
                <a:lnTo>
                  <a:pt x="8060435" y="5396483"/>
                </a:lnTo>
              </a:path>
              <a:path w="8760460" h="6545580">
                <a:moveTo>
                  <a:pt x="8324087" y="5312663"/>
                </a:moveTo>
                <a:lnTo>
                  <a:pt x="8185403" y="5494019"/>
                </a:lnTo>
              </a:path>
              <a:path w="8760460" h="6545580">
                <a:moveTo>
                  <a:pt x="8365235" y="4997195"/>
                </a:moveTo>
                <a:lnTo>
                  <a:pt x="8756903" y="5305043"/>
                </a:lnTo>
              </a:path>
              <a:path w="8760460" h="6545580">
                <a:moveTo>
                  <a:pt x="8304275" y="5151119"/>
                </a:moveTo>
                <a:lnTo>
                  <a:pt x="8450579" y="5265419"/>
                </a:lnTo>
              </a:path>
              <a:path w="8760460" h="6545580">
                <a:moveTo>
                  <a:pt x="8479535" y="5288279"/>
                </a:moveTo>
                <a:lnTo>
                  <a:pt x="8659367" y="5428487"/>
                </a:lnTo>
              </a:path>
              <a:path w="8760460" h="6545580">
                <a:moveTo>
                  <a:pt x="8060435" y="5396483"/>
                </a:moveTo>
                <a:lnTo>
                  <a:pt x="8185403" y="5494019"/>
                </a:lnTo>
              </a:path>
              <a:path w="8760460" h="6545580">
                <a:moveTo>
                  <a:pt x="8756903" y="5305043"/>
                </a:moveTo>
                <a:lnTo>
                  <a:pt x="8659367" y="5428487"/>
                </a:lnTo>
              </a:path>
              <a:path w="8760460" h="6545580">
                <a:moveTo>
                  <a:pt x="8369807" y="5695187"/>
                </a:moveTo>
                <a:lnTo>
                  <a:pt x="8526779" y="5676899"/>
                </a:lnTo>
              </a:path>
              <a:path w="8760460" h="6545580">
                <a:moveTo>
                  <a:pt x="8324087" y="5312663"/>
                </a:moveTo>
                <a:lnTo>
                  <a:pt x="8349995" y="5309615"/>
                </a:lnTo>
              </a:path>
              <a:path w="8760460" h="6545580">
                <a:moveTo>
                  <a:pt x="8435339" y="5132831"/>
                </a:moveTo>
                <a:lnTo>
                  <a:pt x="8461247" y="5129783"/>
                </a:lnTo>
              </a:path>
              <a:path w="8760460" h="6545580">
                <a:moveTo>
                  <a:pt x="8324087" y="5312663"/>
                </a:moveTo>
                <a:lnTo>
                  <a:pt x="8369807" y="5695187"/>
                </a:lnTo>
              </a:path>
              <a:path w="8760460" h="6545580">
                <a:moveTo>
                  <a:pt x="8479535" y="5288279"/>
                </a:moveTo>
                <a:lnTo>
                  <a:pt x="8453627" y="5291327"/>
                </a:lnTo>
              </a:path>
              <a:path w="8760460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8582152" y="2378178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655304" y="6408585"/>
            <a:ext cx="715645" cy="596265"/>
          </a:xfrm>
          <a:prstGeom prst="rect">
            <a:avLst/>
          </a:prstGeom>
        </p:spPr>
        <p:txBody>
          <a:bodyPr vert="horz" wrap="square" lIns="0" tIns="793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25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14</a:t>
            </a:r>
            <a:endParaRPr sz="2550">
              <a:latin typeface="Arial"/>
              <a:cs typeface="Arial"/>
            </a:endParaRPr>
          </a:p>
          <a:p>
            <a:pPr marR="26670" algn="ctr">
              <a:lnSpc>
                <a:spcPct val="10000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35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593580" y="1832772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816084" y="2074949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040112" y="4225767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120884" y="1667914"/>
            <a:ext cx="215900" cy="59118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REFLECTED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CEILING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PLAN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20063" y="6681119"/>
            <a:ext cx="699262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REFLECTED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CEILING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RENOVATION</a:t>
            </a:r>
            <a:r>
              <a:rPr sz="1900" b="1" spc="6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AND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ADDITION</a:t>
            </a:r>
            <a:endParaRPr sz="19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517395" y="7060692"/>
            <a:ext cx="40005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500124" y="7035411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008380" y="6969711"/>
            <a:ext cx="101854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75" baseline="34188" dirty="0"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408171" y="4872366"/>
            <a:ext cx="746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870955" y="4809882"/>
            <a:ext cx="229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MAIN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870955" y="4907418"/>
            <a:ext cx="302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918960" y="2495437"/>
            <a:ext cx="116839" cy="7512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ENTRY/SUNROOM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410203" y="341680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372103" y="3351414"/>
            <a:ext cx="3473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75" spc="60" baseline="37037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BATH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409696" y="2276994"/>
            <a:ext cx="563880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7785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ONE-STORY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40"/>
              </a:lnSpc>
            </a:pP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40232" y="2104782"/>
            <a:ext cx="7543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TWO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STORY</a:t>
            </a:r>
            <a:r>
              <a:rPr sz="650" spc="-20" dirty="0">
                <a:latin typeface="Arial"/>
                <a:cs typeface="Arial"/>
              </a:rPr>
              <a:t> 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THREE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CAR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GARAGE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716527" y="3422904"/>
            <a:ext cx="1823085" cy="330835"/>
          </a:xfrm>
          <a:custGeom>
            <a:avLst/>
            <a:gdLst/>
            <a:ahLst/>
            <a:cxnLst/>
            <a:rect l="l" t="t" r="r" b="b"/>
            <a:pathLst>
              <a:path w="1823085" h="330835">
                <a:moveTo>
                  <a:pt x="1738883" y="300227"/>
                </a:moveTo>
                <a:lnTo>
                  <a:pt x="1822703" y="330707"/>
                </a:lnTo>
                <a:lnTo>
                  <a:pt x="1732787" y="329183"/>
                </a:lnTo>
                <a:lnTo>
                  <a:pt x="1738883" y="300227"/>
                </a:lnTo>
              </a:path>
              <a:path w="1823085" h="330835">
                <a:moveTo>
                  <a:pt x="1735835" y="31394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3395979" y="3372943"/>
            <a:ext cx="551180" cy="342900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5240" marR="5080" indent="1270">
              <a:lnSpc>
                <a:spcPct val="100000"/>
              </a:lnSpc>
              <a:spcBef>
                <a:spcPts val="234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402076" y="3813186"/>
            <a:ext cx="542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BEAM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832351" y="3649979"/>
            <a:ext cx="1338580" cy="2344420"/>
          </a:xfrm>
          <a:custGeom>
            <a:avLst/>
            <a:gdLst/>
            <a:ahLst/>
            <a:cxnLst/>
            <a:rect l="l" t="t" r="r" b="b"/>
            <a:pathLst>
              <a:path w="1338579" h="2344420">
                <a:moveTo>
                  <a:pt x="1263395" y="502919"/>
                </a:moveTo>
                <a:lnTo>
                  <a:pt x="1338071" y="550163"/>
                </a:lnTo>
                <a:lnTo>
                  <a:pt x="1251203" y="530351"/>
                </a:lnTo>
                <a:lnTo>
                  <a:pt x="1263395" y="502919"/>
                </a:lnTo>
              </a:path>
              <a:path w="1338579" h="2344420">
                <a:moveTo>
                  <a:pt x="1257299" y="516635"/>
                </a:moveTo>
                <a:lnTo>
                  <a:pt x="0" y="0"/>
                </a:lnTo>
              </a:path>
              <a:path w="1338579" h="2344420">
                <a:moveTo>
                  <a:pt x="784859" y="510539"/>
                </a:moveTo>
                <a:lnTo>
                  <a:pt x="859535" y="559307"/>
                </a:lnTo>
                <a:lnTo>
                  <a:pt x="772667" y="536447"/>
                </a:lnTo>
                <a:lnTo>
                  <a:pt x="784859" y="510539"/>
                </a:lnTo>
              </a:path>
              <a:path w="1338579" h="2344420">
                <a:moveTo>
                  <a:pt x="778763" y="524255"/>
                </a:moveTo>
                <a:lnTo>
                  <a:pt x="140207" y="236219"/>
                </a:lnTo>
              </a:path>
              <a:path w="1338579" h="2344420">
                <a:moveTo>
                  <a:pt x="320039" y="1943099"/>
                </a:moveTo>
                <a:lnTo>
                  <a:pt x="396239" y="1895855"/>
                </a:lnTo>
                <a:lnTo>
                  <a:pt x="339851" y="1964435"/>
                </a:lnTo>
                <a:lnTo>
                  <a:pt x="320039" y="1943099"/>
                </a:lnTo>
              </a:path>
              <a:path w="1338579" h="2344420">
                <a:moveTo>
                  <a:pt x="330707" y="1953767"/>
                </a:moveTo>
                <a:lnTo>
                  <a:pt x="64007" y="2193035"/>
                </a:lnTo>
              </a:path>
              <a:path w="1338579" h="2344420">
                <a:moveTo>
                  <a:pt x="989075" y="1897379"/>
                </a:moveTo>
                <a:lnTo>
                  <a:pt x="1074419" y="1871471"/>
                </a:lnTo>
                <a:lnTo>
                  <a:pt x="1002791" y="1924811"/>
                </a:lnTo>
                <a:lnTo>
                  <a:pt x="989075" y="1897379"/>
                </a:lnTo>
              </a:path>
              <a:path w="1338579" h="2344420">
                <a:moveTo>
                  <a:pt x="995171" y="1911095"/>
                </a:moveTo>
                <a:lnTo>
                  <a:pt x="124967" y="23439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1280667" y="4300866"/>
            <a:ext cx="54673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678939" y="3238500"/>
            <a:ext cx="1755775" cy="1553210"/>
          </a:xfrm>
          <a:custGeom>
            <a:avLst/>
            <a:gdLst/>
            <a:ahLst/>
            <a:cxnLst/>
            <a:rect l="l" t="t" r="r" b="b"/>
            <a:pathLst>
              <a:path w="1755775" h="1553210">
                <a:moveTo>
                  <a:pt x="557783" y="986027"/>
                </a:moveTo>
                <a:lnTo>
                  <a:pt x="644651" y="967739"/>
                </a:lnTo>
                <a:lnTo>
                  <a:pt x="568451" y="1013459"/>
                </a:lnTo>
                <a:lnTo>
                  <a:pt x="557783" y="986027"/>
                </a:lnTo>
              </a:path>
              <a:path w="1755775" h="1553210">
                <a:moveTo>
                  <a:pt x="562355" y="999743"/>
                </a:moveTo>
                <a:lnTo>
                  <a:pt x="0" y="1222247"/>
                </a:lnTo>
              </a:path>
              <a:path w="1755775" h="1553210">
                <a:moveTo>
                  <a:pt x="560831" y="1447799"/>
                </a:moveTo>
                <a:lnTo>
                  <a:pt x="649223" y="1443227"/>
                </a:lnTo>
                <a:lnTo>
                  <a:pt x="566927" y="1476755"/>
                </a:lnTo>
                <a:lnTo>
                  <a:pt x="560831" y="1447799"/>
                </a:lnTo>
              </a:path>
              <a:path w="1755775" h="1553210">
                <a:moveTo>
                  <a:pt x="563879" y="1461515"/>
                </a:moveTo>
                <a:lnTo>
                  <a:pt x="153923" y="1552955"/>
                </a:lnTo>
              </a:path>
              <a:path w="1755775" h="1553210">
                <a:moveTo>
                  <a:pt x="1729739" y="0"/>
                </a:moveTo>
                <a:lnTo>
                  <a:pt x="175564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3389884" y="2859162"/>
            <a:ext cx="17830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 indent="-190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NOTE:</a:t>
            </a:r>
            <a:r>
              <a:rPr sz="650" spc="-10" dirty="0">
                <a:latin typeface="Arial"/>
                <a:cs typeface="Arial"/>
              </a:rPr>
              <a:t> INSTALL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BEADBOARD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CEILING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0" dirty="0">
                <a:latin typeface="Arial"/>
                <a:cs typeface="Arial"/>
              </a:rPr>
              <a:t> FOLLOWING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AREAS: MAIN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 PORCH,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394455" y="3215889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370579" y="3173106"/>
            <a:ext cx="3689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75" spc="30" baseline="37037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BATH.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965195" y="3872484"/>
            <a:ext cx="439420" cy="1900555"/>
          </a:xfrm>
          <a:custGeom>
            <a:avLst/>
            <a:gdLst/>
            <a:ahLst/>
            <a:cxnLst/>
            <a:rect l="l" t="t" r="r" b="b"/>
            <a:pathLst>
              <a:path w="439420" h="1900554">
                <a:moveTo>
                  <a:pt x="77723" y="310895"/>
                </a:moveTo>
                <a:lnTo>
                  <a:pt x="0" y="355091"/>
                </a:lnTo>
                <a:lnTo>
                  <a:pt x="59435" y="288035"/>
                </a:lnTo>
                <a:lnTo>
                  <a:pt x="77723" y="310895"/>
                </a:lnTo>
              </a:path>
              <a:path w="439420" h="1900554">
                <a:moveTo>
                  <a:pt x="68579" y="300227"/>
                </a:moveTo>
                <a:lnTo>
                  <a:pt x="434339" y="0"/>
                </a:lnTo>
              </a:path>
              <a:path w="439420" h="1900554">
                <a:moveTo>
                  <a:pt x="341375" y="1734311"/>
                </a:moveTo>
                <a:lnTo>
                  <a:pt x="315467" y="1648967"/>
                </a:lnTo>
                <a:lnTo>
                  <a:pt x="367283" y="1720595"/>
                </a:lnTo>
                <a:lnTo>
                  <a:pt x="341375" y="1734311"/>
                </a:lnTo>
              </a:path>
              <a:path w="439420" h="1900554">
                <a:moveTo>
                  <a:pt x="353567" y="1728215"/>
                </a:moveTo>
                <a:lnTo>
                  <a:pt x="438911" y="19004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1256283" y="5274702"/>
            <a:ext cx="485140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PAVED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DRIVEWAY.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703323" y="5518403"/>
            <a:ext cx="449580" cy="601980"/>
          </a:xfrm>
          <a:custGeom>
            <a:avLst/>
            <a:gdLst/>
            <a:ahLst/>
            <a:cxnLst/>
            <a:rect l="l" t="t" r="r" b="b"/>
            <a:pathLst>
              <a:path w="449580" h="601979">
                <a:moveTo>
                  <a:pt x="361187" y="9143"/>
                </a:moveTo>
                <a:lnTo>
                  <a:pt x="449579" y="0"/>
                </a:lnTo>
                <a:lnTo>
                  <a:pt x="370331" y="38099"/>
                </a:lnTo>
                <a:lnTo>
                  <a:pt x="361187" y="9143"/>
                </a:lnTo>
              </a:path>
              <a:path w="449580" h="601979">
                <a:moveTo>
                  <a:pt x="365759" y="22859"/>
                </a:moveTo>
                <a:lnTo>
                  <a:pt x="50291" y="109727"/>
                </a:lnTo>
              </a:path>
              <a:path w="449580" h="601979">
                <a:moveTo>
                  <a:pt x="28955" y="515111"/>
                </a:moveTo>
                <a:lnTo>
                  <a:pt x="7619" y="601979"/>
                </a:lnTo>
                <a:lnTo>
                  <a:pt x="0" y="512063"/>
                </a:lnTo>
                <a:lnTo>
                  <a:pt x="28955" y="515111"/>
                </a:lnTo>
              </a:path>
              <a:path w="449580" h="601979">
                <a:moveTo>
                  <a:pt x="15239" y="513587"/>
                </a:moveTo>
                <a:lnTo>
                  <a:pt x="50291" y="1097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253236" y="4677737"/>
            <a:ext cx="565785" cy="523875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marL="34925">
              <a:lnSpc>
                <a:spcPct val="100000"/>
              </a:lnSpc>
              <a:spcBef>
                <a:spcPts val="509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BEAM</a:t>
            </a:r>
            <a:endParaRPr sz="650">
              <a:latin typeface="Arial"/>
              <a:cs typeface="Arial"/>
            </a:endParaRPr>
          </a:p>
          <a:p>
            <a:pPr marL="12700" marR="83185" indent="1270">
              <a:lnSpc>
                <a:spcPct val="99200"/>
              </a:lnSpc>
              <a:spcBef>
                <a:spcPts val="409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5" dirty="0">
                <a:latin typeface="Arial"/>
                <a:cs typeface="Arial"/>
              </a:rPr>
              <a:t> 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RAMP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514347" y="5041391"/>
            <a:ext cx="638810" cy="109855"/>
          </a:xfrm>
          <a:custGeom>
            <a:avLst/>
            <a:gdLst/>
            <a:ahLst/>
            <a:cxnLst/>
            <a:rect l="l" t="t" r="r" b="b"/>
            <a:pathLst>
              <a:path w="638810" h="109854">
                <a:moveTo>
                  <a:pt x="550163" y="0"/>
                </a:moveTo>
                <a:lnTo>
                  <a:pt x="638555" y="0"/>
                </a:lnTo>
                <a:lnTo>
                  <a:pt x="554735" y="28955"/>
                </a:lnTo>
                <a:lnTo>
                  <a:pt x="550163" y="0"/>
                </a:lnTo>
              </a:path>
              <a:path w="638810" h="109854">
                <a:moveTo>
                  <a:pt x="553211" y="15239"/>
                </a:moveTo>
                <a:lnTo>
                  <a:pt x="0" y="1097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7181595" y="4815978"/>
            <a:ext cx="6019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271524" y="3837570"/>
            <a:ext cx="6019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256283" y="1505850"/>
            <a:ext cx="6019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9592" y="2978034"/>
            <a:ext cx="60198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875016" y="3531246"/>
            <a:ext cx="24320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TREE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973327" y="1406652"/>
            <a:ext cx="6609715" cy="3496310"/>
          </a:xfrm>
          <a:custGeom>
            <a:avLst/>
            <a:gdLst/>
            <a:ahLst/>
            <a:cxnLst/>
            <a:rect l="l" t="t" r="r" b="b"/>
            <a:pathLst>
              <a:path w="6609715" h="3496310">
                <a:moveTo>
                  <a:pt x="1152143" y="2368295"/>
                </a:moveTo>
                <a:lnTo>
                  <a:pt x="1234439" y="2333243"/>
                </a:lnTo>
                <a:lnTo>
                  <a:pt x="1167383" y="2392679"/>
                </a:lnTo>
                <a:lnTo>
                  <a:pt x="1152143" y="2368295"/>
                </a:lnTo>
              </a:path>
              <a:path w="6609715" h="3496310">
                <a:moveTo>
                  <a:pt x="1159763" y="2380487"/>
                </a:moveTo>
                <a:lnTo>
                  <a:pt x="826007" y="2589275"/>
                </a:lnTo>
              </a:path>
              <a:path w="6609715" h="3496310">
                <a:moveTo>
                  <a:pt x="1338071" y="21335"/>
                </a:moveTo>
                <a:lnTo>
                  <a:pt x="1423415" y="0"/>
                </a:lnTo>
                <a:lnTo>
                  <a:pt x="1348739" y="47243"/>
                </a:lnTo>
                <a:lnTo>
                  <a:pt x="1338071" y="21335"/>
                </a:lnTo>
              </a:path>
              <a:path w="6609715" h="3496310">
                <a:moveTo>
                  <a:pt x="1342643" y="33527"/>
                </a:moveTo>
                <a:lnTo>
                  <a:pt x="815339" y="254507"/>
                </a:lnTo>
              </a:path>
              <a:path w="6609715" h="3496310">
                <a:moveTo>
                  <a:pt x="6495287" y="185927"/>
                </a:moveTo>
                <a:lnTo>
                  <a:pt x="6470903" y="100583"/>
                </a:lnTo>
                <a:lnTo>
                  <a:pt x="6521195" y="175259"/>
                </a:lnTo>
                <a:lnTo>
                  <a:pt x="6495287" y="185927"/>
                </a:lnTo>
              </a:path>
              <a:path w="6609715" h="3496310">
                <a:moveTo>
                  <a:pt x="6507479" y="179831"/>
                </a:moveTo>
                <a:lnTo>
                  <a:pt x="6609587" y="403859"/>
                </a:lnTo>
              </a:path>
              <a:path w="6609715" h="3496310">
                <a:moveTo>
                  <a:pt x="5728715" y="1434083"/>
                </a:moveTo>
                <a:lnTo>
                  <a:pt x="5657087" y="1382267"/>
                </a:lnTo>
                <a:lnTo>
                  <a:pt x="5742431" y="1408175"/>
                </a:lnTo>
                <a:lnTo>
                  <a:pt x="5728715" y="1434083"/>
                </a:lnTo>
              </a:path>
              <a:path w="6609715" h="3496310">
                <a:moveTo>
                  <a:pt x="5736335" y="1421891"/>
                </a:moveTo>
                <a:lnTo>
                  <a:pt x="6163055" y="1638299"/>
                </a:lnTo>
              </a:path>
              <a:path w="6609715" h="3496310">
                <a:moveTo>
                  <a:pt x="5989319" y="3496055"/>
                </a:moveTo>
                <a:lnTo>
                  <a:pt x="5900927" y="3486911"/>
                </a:lnTo>
                <a:lnTo>
                  <a:pt x="5987795" y="3467099"/>
                </a:lnTo>
                <a:lnTo>
                  <a:pt x="5989319" y="3496055"/>
                </a:lnTo>
              </a:path>
              <a:path w="6609715" h="3496310">
                <a:moveTo>
                  <a:pt x="5987795" y="3482339"/>
                </a:moveTo>
                <a:lnTo>
                  <a:pt x="6199631" y="3470147"/>
                </a:lnTo>
              </a:path>
              <a:path w="6609715" h="3496310">
                <a:moveTo>
                  <a:pt x="30479" y="2127503"/>
                </a:moveTo>
                <a:lnTo>
                  <a:pt x="0" y="2043683"/>
                </a:lnTo>
                <a:lnTo>
                  <a:pt x="56387" y="2112263"/>
                </a:lnTo>
                <a:lnTo>
                  <a:pt x="30479" y="2127503"/>
                </a:lnTo>
              </a:path>
              <a:path w="6609715" h="3496310">
                <a:moveTo>
                  <a:pt x="42671" y="2119883"/>
                </a:moveTo>
                <a:lnTo>
                  <a:pt x="275843" y="2523743"/>
                </a:lnTo>
              </a:path>
              <a:path w="6609715" h="3496310">
                <a:moveTo>
                  <a:pt x="1112519" y="2676143"/>
                </a:moveTo>
                <a:lnTo>
                  <a:pt x="1190243" y="2718815"/>
                </a:lnTo>
                <a:lnTo>
                  <a:pt x="1101851" y="2703575"/>
                </a:lnTo>
                <a:lnTo>
                  <a:pt x="1112519" y="2676143"/>
                </a:lnTo>
              </a:path>
              <a:path w="6609715" h="3496310">
                <a:moveTo>
                  <a:pt x="1107947" y="2689859"/>
                </a:moveTo>
                <a:lnTo>
                  <a:pt x="826007" y="25892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3399028" y="5680086"/>
            <a:ext cx="601980" cy="5975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2860" marR="4826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  <a:p>
            <a:pPr marL="12700" indent="12065">
              <a:lnSpc>
                <a:spcPct val="100000"/>
              </a:lnSpc>
              <a:spcBef>
                <a:spcPts val="42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BEAM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ct val="100000"/>
              </a:lnSpc>
              <a:spcBef>
                <a:spcPts val="19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962147" y="1819656"/>
            <a:ext cx="5279390" cy="4299585"/>
          </a:xfrm>
          <a:custGeom>
            <a:avLst/>
            <a:gdLst/>
            <a:ahLst/>
            <a:cxnLst/>
            <a:rect l="l" t="t" r="r" b="b"/>
            <a:pathLst>
              <a:path w="5279390" h="4299585">
                <a:moveTo>
                  <a:pt x="48767" y="3892295"/>
                </a:moveTo>
                <a:lnTo>
                  <a:pt x="0" y="3817619"/>
                </a:lnTo>
                <a:lnTo>
                  <a:pt x="70103" y="3872483"/>
                </a:lnTo>
                <a:lnTo>
                  <a:pt x="48767" y="3892295"/>
                </a:lnTo>
              </a:path>
              <a:path w="5279390" h="4299585">
                <a:moveTo>
                  <a:pt x="59435" y="3883151"/>
                </a:moveTo>
                <a:lnTo>
                  <a:pt x="438911" y="4299203"/>
                </a:lnTo>
              </a:path>
              <a:path w="5279390" h="4299585">
                <a:moveTo>
                  <a:pt x="5218175" y="1664207"/>
                </a:moveTo>
                <a:lnTo>
                  <a:pt x="5279135" y="1598675"/>
                </a:lnTo>
                <a:lnTo>
                  <a:pt x="5242559" y="1679447"/>
                </a:lnTo>
                <a:lnTo>
                  <a:pt x="5218175" y="1664207"/>
                </a:lnTo>
              </a:path>
              <a:path w="5279390" h="4299585">
                <a:moveTo>
                  <a:pt x="5230367" y="1671827"/>
                </a:moveTo>
                <a:lnTo>
                  <a:pt x="5161787" y="1776983"/>
                </a:lnTo>
              </a:path>
              <a:path w="5279390" h="4299585">
                <a:moveTo>
                  <a:pt x="2346959" y="0"/>
                </a:moveTo>
                <a:lnTo>
                  <a:pt x="1766315" y="0"/>
                </a:lnTo>
              </a:path>
              <a:path w="5279390" h="4299585">
                <a:moveTo>
                  <a:pt x="2346959" y="388619"/>
                </a:moveTo>
                <a:lnTo>
                  <a:pt x="1766315" y="388619"/>
                </a:lnTo>
              </a:path>
              <a:path w="5279390" h="4299585">
                <a:moveTo>
                  <a:pt x="1780031" y="86867"/>
                </a:moveTo>
                <a:lnTo>
                  <a:pt x="1795271" y="0"/>
                </a:lnTo>
                <a:lnTo>
                  <a:pt x="1808987" y="86867"/>
                </a:lnTo>
                <a:lnTo>
                  <a:pt x="1780031" y="86867"/>
                </a:lnTo>
              </a:path>
              <a:path w="5279390" h="4299585">
                <a:moveTo>
                  <a:pt x="1808987" y="301751"/>
                </a:moveTo>
                <a:lnTo>
                  <a:pt x="1795271" y="388619"/>
                </a:lnTo>
                <a:lnTo>
                  <a:pt x="1780031" y="301751"/>
                </a:lnTo>
                <a:lnTo>
                  <a:pt x="1808987" y="3017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6930135" y="713369"/>
            <a:ext cx="5022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20" dirty="0">
                <a:latin typeface="Arial"/>
                <a:cs typeface="Arial"/>
              </a:rPr>
              <a:t> 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757420" y="1906524"/>
            <a:ext cx="0" cy="215265"/>
          </a:xfrm>
          <a:custGeom>
            <a:avLst/>
            <a:gdLst/>
            <a:ahLst/>
            <a:cxnLst/>
            <a:rect l="l" t="t" r="r" b="b"/>
            <a:pathLst>
              <a:path h="215264">
                <a:moveTo>
                  <a:pt x="0" y="0"/>
                </a:moveTo>
                <a:lnTo>
                  <a:pt x="0" y="2148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4496912" y="1904425"/>
            <a:ext cx="200055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3’-</a:t>
            </a:r>
            <a:r>
              <a:rPr sz="650" spc="-25" dirty="0">
                <a:latin typeface="Arial"/>
                <a:cs typeface="Arial"/>
              </a:rPr>
              <a:t>4</a:t>
            </a:r>
            <a:r>
              <a:rPr lang="en-US" sz="650" spc="-25" dirty="0">
                <a:latin typeface="Arial"/>
                <a:cs typeface="Arial"/>
              </a:rPr>
              <a:t> – 4’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791200" y="1811305"/>
            <a:ext cx="214629" cy="40259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CASED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5464555" y="3982211"/>
            <a:ext cx="1905" cy="137160"/>
            <a:chOff x="5464555" y="3982211"/>
            <a:chExt cx="1905" cy="137160"/>
          </a:xfrm>
        </p:grpSpPr>
        <p:sp>
          <p:nvSpPr>
            <p:cNvPr id="70" name="object 70"/>
            <p:cNvSpPr/>
            <p:nvPr/>
          </p:nvSpPr>
          <p:spPr>
            <a:xfrm>
              <a:off x="5464556" y="398221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464555" y="398221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464555" y="398221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" name="object 73"/>
          <p:cNvGrpSpPr/>
          <p:nvPr/>
        </p:nvGrpSpPr>
        <p:grpSpPr>
          <a:xfrm>
            <a:off x="5464555" y="3752088"/>
            <a:ext cx="1905" cy="137160"/>
            <a:chOff x="5464555" y="3752088"/>
            <a:chExt cx="1905" cy="137160"/>
          </a:xfrm>
        </p:grpSpPr>
        <p:sp>
          <p:nvSpPr>
            <p:cNvPr id="74" name="object 74"/>
            <p:cNvSpPr/>
            <p:nvPr/>
          </p:nvSpPr>
          <p:spPr>
            <a:xfrm>
              <a:off x="5464556" y="375208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464555" y="375208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64555" y="375208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5464555" y="3064763"/>
            <a:ext cx="1905" cy="137160"/>
            <a:chOff x="5464555" y="3064763"/>
            <a:chExt cx="1905" cy="137160"/>
          </a:xfrm>
        </p:grpSpPr>
        <p:sp>
          <p:nvSpPr>
            <p:cNvPr id="78" name="object 78"/>
            <p:cNvSpPr/>
            <p:nvPr/>
          </p:nvSpPr>
          <p:spPr>
            <a:xfrm>
              <a:off x="5464556" y="306476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464555" y="30647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464555" y="30647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" name="object 81"/>
          <p:cNvGrpSpPr/>
          <p:nvPr/>
        </p:nvGrpSpPr>
        <p:grpSpPr>
          <a:xfrm>
            <a:off x="5464555" y="2836163"/>
            <a:ext cx="1905" cy="137160"/>
            <a:chOff x="5464555" y="2836163"/>
            <a:chExt cx="1905" cy="137160"/>
          </a:xfrm>
        </p:grpSpPr>
        <p:sp>
          <p:nvSpPr>
            <p:cNvPr id="82" name="object 82"/>
            <p:cNvSpPr/>
            <p:nvPr/>
          </p:nvSpPr>
          <p:spPr>
            <a:xfrm>
              <a:off x="5464556" y="283616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464555" y="28361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464555" y="28361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" name="object 85"/>
          <p:cNvGrpSpPr/>
          <p:nvPr/>
        </p:nvGrpSpPr>
        <p:grpSpPr>
          <a:xfrm>
            <a:off x="5464555" y="2607563"/>
            <a:ext cx="1905" cy="137160"/>
            <a:chOff x="5464555" y="2607563"/>
            <a:chExt cx="1905" cy="137160"/>
          </a:xfrm>
        </p:grpSpPr>
        <p:sp>
          <p:nvSpPr>
            <p:cNvPr id="86" name="object 86"/>
            <p:cNvSpPr/>
            <p:nvPr/>
          </p:nvSpPr>
          <p:spPr>
            <a:xfrm>
              <a:off x="5464556" y="260756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464555" y="26075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464555" y="26075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" name="object 89"/>
          <p:cNvGrpSpPr/>
          <p:nvPr/>
        </p:nvGrpSpPr>
        <p:grpSpPr>
          <a:xfrm>
            <a:off x="5464555" y="2377439"/>
            <a:ext cx="1905" cy="137160"/>
            <a:chOff x="5464555" y="2377439"/>
            <a:chExt cx="1905" cy="137160"/>
          </a:xfrm>
        </p:grpSpPr>
        <p:sp>
          <p:nvSpPr>
            <p:cNvPr id="90" name="object 90"/>
            <p:cNvSpPr/>
            <p:nvPr/>
          </p:nvSpPr>
          <p:spPr>
            <a:xfrm>
              <a:off x="5464556" y="23774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464555" y="237744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464555" y="237744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" name="object 93"/>
          <p:cNvGrpSpPr/>
          <p:nvPr/>
        </p:nvGrpSpPr>
        <p:grpSpPr>
          <a:xfrm>
            <a:off x="5464555" y="2148839"/>
            <a:ext cx="1905" cy="137160"/>
            <a:chOff x="5464555" y="2148839"/>
            <a:chExt cx="1905" cy="137160"/>
          </a:xfrm>
        </p:grpSpPr>
        <p:sp>
          <p:nvSpPr>
            <p:cNvPr id="94" name="object 94"/>
            <p:cNvSpPr/>
            <p:nvPr/>
          </p:nvSpPr>
          <p:spPr>
            <a:xfrm>
              <a:off x="5464556" y="21488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464555" y="214884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464555" y="214884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" name="object 97"/>
          <p:cNvGrpSpPr/>
          <p:nvPr/>
        </p:nvGrpSpPr>
        <p:grpSpPr>
          <a:xfrm>
            <a:off x="5464555" y="1920239"/>
            <a:ext cx="1905" cy="137160"/>
            <a:chOff x="5464555" y="1920239"/>
            <a:chExt cx="1905" cy="137160"/>
          </a:xfrm>
        </p:grpSpPr>
        <p:sp>
          <p:nvSpPr>
            <p:cNvPr id="98" name="object 98"/>
            <p:cNvSpPr/>
            <p:nvPr/>
          </p:nvSpPr>
          <p:spPr>
            <a:xfrm>
              <a:off x="5464556" y="19202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464555" y="192024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464555" y="192024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" name="object 101"/>
          <p:cNvGrpSpPr/>
          <p:nvPr/>
        </p:nvGrpSpPr>
        <p:grpSpPr>
          <a:xfrm>
            <a:off x="6630416" y="3851147"/>
            <a:ext cx="1905" cy="131445"/>
            <a:chOff x="6630416" y="3851147"/>
            <a:chExt cx="1905" cy="131445"/>
          </a:xfrm>
        </p:grpSpPr>
        <p:sp>
          <p:nvSpPr>
            <p:cNvPr id="102" name="object 102"/>
            <p:cNvSpPr/>
            <p:nvPr/>
          </p:nvSpPr>
          <p:spPr>
            <a:xfrm>
              <a:off x="6630416" y="385114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6630416" y="385114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6630416" y="385114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" name="object 105"/>
          <p:cNvGrpSpPr/>
          <p:nvPr/>
        </p:nvGrpSpPr>
        <p:grpSpPr>
          <a:xfrm>
            <a:off x="6630416" y="3631691"/>
            <a:ext cx="1905" cy="132715"/>
            <a:chOff x="6630416" y="3631691"/>
            <a:chExt cx="1905" cy="132715"/>
          </a:xfrm>
        </p:grpSpPr>
        <p:sp>
          <p:nvSpPr>
            <p:cNvPr id="106" name="object 106"/>
            <p:cNvSpPr/>
            <p:nvPr/>
          </p:nvSpPr>
          <p:spPr>
            <a:xfrm>
              <a:off x="6630416" y="363169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630416" y="363169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630416" y="363169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6630416" y="3413759"/>
            <a:ext cx="1905" cy="131445"/>
            <a:chOff x="6630416" y="3413759"/>
            <a:chExt cx="1905" cy="131445"/>
          </a:xfrm>
        </p:grpSpPr>
        <p:sp>
          <p:nvSpPr>
            <p:cNvPr id="110" name="object 110"/>
            <p:cNvSpPr/>
            <p:nvPr/>
          </p:nvSpPr>
          <p:spPr>
            <a:xfrm>
              <a:off x="6630416" y="341375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630416" y="341376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630416" y="341376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" name="object 113"/>
          <p:cNvGrpSpPr/>
          <p:nvPr/>
        </p:nvGrpSpPr>
        <p:grpSpPr>
          <a:xfrm>
            <a:off x="6630416" y="3194303"/>
            <a:ext cx="1905" cy="131445"/>
            <a:chOff x="6630416" y="3194303"/>
            <a:chExt cx="1905" cy="131445"/>
          </a:xfrm>
        </p:grpSpPr>
        <p:sp>
          <p:nvSpPr>
            <p:cNvPr id="114" name="object 114"/>
            <p:cNvSpPr/>
            <p:nvPr/>
          </p:nvSpPr>
          <p:spPr>
            <a:xfrm>
              <a:off x="6630416" y="319430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6630416" y="319430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6630416" y="319430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7" name="object 117"/>
          <p:cNvGrpSpPr/>
          <p:nvPr/>
        </p:nvGrpSpPr>
        <p:grpSpPr>
          <a:xfrm>
            <a:off x="6630416" y="2974847"/>
            <a:ext cx="1905" cy="131445"/>
            <a:chOff x="6630416" y="2974847"/>
            <a:chExt cx="1905" cy="131445"/>
          </a:xfrm>
        </p:grpSpPr>
        <p:sp>
          <p:nvSpPr>
            <p:cNvPr id="118" name="object 118"/>
            <p:cNvSpPr/>
            <p:nvPr/>
          </p:nvSpPr>
          <p:spPr>
            <a:xfrm>
              <a:off x="6630416" y="297484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630416" y="297484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6630416" y="297484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" name="object 121"/>
          <p:cNvGrpSpPr/>
          <p:nvPr/>
        </p:nvGrpSpPr>
        <p:grpSpPr>
          <a:xfrm>
            <a:off x="6630416" y="2755391"/>
            <a:ext cx="1905" cy="132715"/>
            <a:chOff x="6630416" y="2755391"/>
            <a:chExt cx="1905" cy="132715"/>
          </a:xfrm>
        </p:grpSpPr>
        <p:sp>
          <p:nvSpPr>
            <p:cNvPr id="122" name="object 122"/>
            <p:cNvSpPr/>
            <p:nvPr/>
          </p:nvSpPr>
          <p:spPr>
            <a:xfrm>
              <a:off x="6630416" y="275539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630416" y="275539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630416" y="275539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6630416" y="2537459"/>
            <a:ext cx="1905" cy="131445"/>
            <a:chOff x="6630416" y="2537459"/>
            <a:chExt cx="1905" cy="131445"/>
          </a:xfrm>
        </p:grpSpPr>
        <p:sp>
          <p:nvSpPr>
            <p:cNvPr id="126" name="object 126"/>
            <p:cNvSpPr/>
            <p:nvPr/>
          </p:nvSpPr>
          <p:spPr>
            <a:xfrm>
              <a:off x="6630416" y="253745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6630416" y="253746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6630416" y="253746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" name="object 129"/>
          <p:cNvGrpSpPr/>
          <p:nvPr/>
        </p:nvGrpSpPr>
        <p:grpSpPr>
          <a:xfrm>
            <a:off x="6630416" y="2318003"/>
            <a:ext cx="1905" cy="131445"/>
            <a:chOff x="6630416" y="2318003"/>
            <a:chExt cx="1905" cy="131445"/>
          </a:xfrm>
        </p:grpSpPr>
        <p:sp>
          <p:nvSpPr>
            <p:cNvPr id="130" name="object 130"/>
            <p:cNvSpPr/>
            <p:nvPr/>
          </p:nvSpPr>
          <p:spPr>
            <a:xfrm>
              <a:off x="6630416" y="231800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6630416" y="231800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6630416" y="231800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3" name="object 133"/>
          <p:cNvGrpSpPr/>
          <p:nvPr/>
        </p:nvGrpSpPr>
        <p:grpSpPr>
          <a:xfrm>
            <a:off x="6630416" y="1879091"/>
            <a:ext cx="1905" cy="132715"/>
            <a:chOff x="6630416" y="1879091"/>
            <a:chExt cx="1905" cy="132715"/>
          </a:xfrm>
        </p:grpSpPr>
        <p:sp>
          <p:nvSpPr>
            <p:cNvPr id="134" name="object 134"/>
            <p:cNvSpPr/>
            <p:nvPr/>
          </p:nvSpPr>
          <p:spPr>
            <a:xfrm>
              <a:off x="6630416" y="187909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6630416" y="187909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6630416" y="187909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" name="object 137"/>
          <p:cNvGrpSpPr/>
          <p:nvPr/>
        </p:nvGrpSpPr>
        <p:grpSpPr>
          <a:xfrm>
            <a:off x="6630416" y="1661159"/>
            <a:ext cx="1905" cy="131445"/>
            <a:chOff x="6630416" y="1661159"/>
            <a:chExt cx="1905" cy="131445"/>
          </a:xfrm>
        </p:grpSpPr>
        <p:sp>
          <p:nvSpPr>
            <p:cNvPr id="138" name="object 138"/>
            <p:cNvSpPr/>
            <p:nvPr/>
          </p:nvSpPr>
          <p:spPr>
            <a:xfrm>
              <a:off x="6630416" y="166115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6630416" y="166116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6630416" y="166116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6874255" y="5263895"/>
            <a:ext cx="1905" cy="131445"/>
            <a:chOff x="6874255" y="5263895"/>
            <a:chExt cx="1905" cy="131445"/>
          </a:xfrm>
        </p:grpSpPr>
        <p:sp>
          <p:nvSpPr>
            <p:cNvPr id="142" name="object 142"/>
            <p:cNvSpPr/>
            <p:nvPr/>
          </p:nvSpPr>
          <p:spPr>
            <a:xfrm>
              <a:off x="6874256" y="526389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6874255" y="526389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6874255" y="526389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" name="object 145"/>
          <p:cNvGrpSpPr/>
          <p:nvPr/>
        </p:nvGrpSpPr>
        <p:grpSpPr>
          <a:xfrm>
            <a:off x="6874255" y="5045964"/>
            <a:ext cx="1905" cy="131445"/>
            <a:chOff x="6874255" y="5045964"/>
            <a:chExt cx="1905" cy="131445"/>
          </a:xfrm>
        </p:grpSpPr>
        <p:sp>
          <p:nvSpPr>
            <p:cNvPr id="146" name="object 146"/>
            <p:cNvSpPr/>
            <p:nvPr/>
          </p:nvSpPr>
          <p:spPr>
            <a:xfrm>
              <a:off x="6874256" y="504596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874255" y="504596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874255" y="504596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" name="object 149"/>
          <p:cNvGrpSpPr/>
          <p:nvPr/>
        </p:nvGrpSpPr>
        <p:grpSpPr>
          <a:xfrm>
            <a:off x="6874255" y="4828032"/>
            <a:ext cx="1905" cy="131445"/>
            <a:chOff x="6874255" y="4828032"/>
            <a:chExt cx="1905" cy="131445"/>
          </a:xfrm>
        </p:grpSpPr>
        <p:sp>
          <p:nvSpPr>
            <p:cNvPr id="150" name="object 150"/>
            <p:cNvSpPr/>
            <p:nvPr/>
          </p:nvSpPr>
          <p:spPr>
            <a:xfrm>
              <a:off x="6874256" y="482803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74255" y="482803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874255" y="482803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" name="object 153"/>
          <p:cNvGrpSpPr/>
          <p:nvPr/>
        </p:nvGrpSpPr>
        <p:grpSpPr>
          <a:xfrm>
            <a:off x="6874255" y="4610100"/>
            <a:ext cx="1905" cy="131445"/>
            <a:chOff x="6874255" y="4610100"/>
            <a:chExt cx="1905" cy="131445"/>
          </a:xfrm>
        </p:grpSpPr>
        <p:sp>
          <p:nvSpPr>
            <p:cNvPr id="154" name="object 154"/>
            <p:cNvSpPr/>
            <p:nvPr/>
          </p:nvSpPr>
          <p:spPr>
            <a:xfrm>
              <a:off x="6874256" y="461009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74255" y="461010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74255" y="461010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" name="object 157"/>
          <p:cNvGrpSpPr/>
          <p:nvPr/>
        </p:nvGrpSpPr>
        <p:grpSpPr>
          <a:xfrm>
            <a:off x="6874255" y="4392167"/>
            <a:ext cx="1905" cy="131445"/>
            <a:chOff x="6874255" y="4392167"/>
            <a:chExt cx="1905" cy="131445"/>
          </a:xfrm>
        </p:grpSpPr>
        <p:sp>
          <p:nvSpPr>
            <p:cNvPr id="158" name="object 158"/>
            <p:cNvSpPr/>
            <p:nvPr/>
          </p:nvSpPr>
          <p:spPr>
            <a:xfrm>
              <a:off x="6874256" y="439216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874255" y="439216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874255" y="439216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" name="object 161"/>
          <p:cNvGrpSpPr/>
          <p:nvPr/>
        </p:nvGrpSpPr>
        <p:grpSpPr>
          <a:xfrm>
            <a:off x="6874255" y="4174235"/>
            <a:ext cx="1905" cy="131445"/>
            <a:chOff x="6874255" y="4174235"/>
            <a:chExt cx="1905" cy="131445"/>
          </a:xfrm>
        </p:grpSpPr>
        <p:sp>
          <p:nvSpPr>
            <p:cNvPr id="162" name="object 162"/>
            <p:cNvSpPr/>
            <p:nvPr/>
          </p:nvSpPr>
          <p:spPr>
            <a:xfrm>
              <a:off x="6874256" y="417423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874255" y="417423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874255" y="417423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" name="object 165"/>
          <p:cNvSpPr/>
          <p:nvPr/>
        </p:nvSpPr>
        <p:spPr>
          <a:xfrm>
            <a:off x="5648959" y="3400044"/>
            <a:ext cx="6350" cy="70485"/>
          </a:xfrm>
          <a:custGeom>
            <a:avLst/>
            <a:gdLst/>
            <a:ahLst/>
            <a:cxnLst/>
            <a:rect l="l" t="t" r="r" b="b"/>
            <a:pathLst>
              <a:path w="6350" h="70485">
                <a:moveTo>
                  <a:pt x="0" y="0"/>
                </a:moveTo>
                <a:lnTo>
                  <a:pt x="6095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2207767" y="617219"/>
            <a:ext cx="6324982" cy="5148071"/>
            <a:chOff x="2207767" y="617219"/>
            <a:chExt cx="6324982" cy="5148071"/>
          </a:xfrm>
        </p:grpSpPr>
        <p:pic>
          <p:nvPicPr>
            <p:cNvPr id="169" name="object 16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162797" y="3338322"/>
              <a:ext cx="158495" cy="158495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2396743" y="618744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5" h="7048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396744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396743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396743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396743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07767" y="5568695"/>
              <a:ext cx="70104" cy="68579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110987" y="5699759"/>
              <a:ext cx="65532" cy="65531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580123" y="5471159"/>
              <a:ext cx="67056" cy="64007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8457692" y="1734311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59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457691" y="1734312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0" y="0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0" y="0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59" h="1905">
                  <a:moveTo>
                    <a:pt x="73151" y="0"/>
                  </a:moveTo>
                  <a:lnTo>
                    <a:pt x="0" y="1523"/>
                  </a:lnTo>
                  <a:lnTo>
                    <a:pt x="73151" y="1523"/>
                  </a:lnTo>
                  <a:lnTo>
                    <a:pt x="73151" y="0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457691" y="1734312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0" y="0"/>
                  </a:moveTo>
                  <a:lnTo>
                    <a:pt x="0" y="1523"/>
                  </a:lnTo>
                  <a:lnTo>
                    <a:pt x="73151" y="1523"/>
                  </a:lnTo>
                  <a:lnTo>
                    <a:pt x="7315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30844" y="17343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530843" y="17343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530843" y="17343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530843" y="17343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75395" y="134112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242808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42807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242807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463788" y="150571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09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63787" y="150571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5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09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09" h="1905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09" h="1905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463787" y="150571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5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30844" y="1505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30843" y="1505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30843" y="1505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530843" y="1505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280152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28015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280151" y="6187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281676" y="618743"/>
              <a:ext cx="33655" cy="53340"/>
            </a:xfrm>
            <a:custGeom>
              <a:avLst/>
              <a:gdLst/>
              <a:ahLst/>
              <a:cxnLst/>
              <a:rect l="l" t="t" r="r" b="b"/>
              <a:pathLst>
                <a:path w="33654" h="53340">
                  <a:moveTo>
                    <a:pt x="0" y="0"/>
                  </a:moveTo>
                  <a:lnTo>
                    <a:pt x="32004" y="53340"/>
                  </a:lnTo>
                  <a:lnTo>
                    <a:pt x="33528" y="53340"/>
                  </a:lnTo>
                  <a:lnTo>
                    <a:pt x="0" y="0"/>
                  </a:lnTo>
                  <a:close/>
                </a:path>
                <a:path w="33654" h="53340">
                  <a:moveTo>
                    <a:pt x="1524" y="0"/>
                  </a:moveTo>
                  <a:lnTo>
                    <a:pt x="0" y="0"/>
                  </a:lnTo>
                  <a:lnTo>
                    <a:pt x="33528" y="533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281675" y="618744"/>
              <a:ext cx="33655" cy="53340"/>
            </a:xfrm>
            <a:custGeom>
              <a:avLst/>
              <a:gdLst/>
              <a:ahLst/>
              <a:cxnLst/>
              <a:rect l="l" t="t" r="r" b="b"/>
              <a:pathLst>
                <a:path w="33654" h="53340">
                  <a:moveTo>
                    <a:pt x="1523" y="0"/>
                  </a:moveTo>
                  <a:lnTo>
                    <a:pt x="0" y="0"/>
                  </a:lnTo>
                  <a:lnTo>
                    <a:pt x="33527" y="53339"/>
                  </a:lnTo>
                  <a:lnTo>
                    <a:pt x="1523" y="0"/>
                  </a:lnTo>
                  <a:close/>
                </a:path>
                <a:path w="33654" h="53340">
                  <a:moveTo>
                    <a:pt x="0" y="0"/>
                  </a:moveTo>
                  <a:lnTo>
                    <a:pt x="33527" y="53339"/>
                  </a:lnTo>
                  <a:lnTo>
                    <a:pt x="0" y="0"/>
                  </a:lnTo>
                  <a:close/>
                </a:path>
                <a:path w="33654" h="53340">
                  <a:moveTo>
                    <a:pt x="33527" y="53339"/>
                  </a:moveTo>
                  <a:lnTo>
                    <a:pt x="0" y="0"/>
                  </a:lnTo>
                  <a:lnTo>
                    <a:pt x="32003" y="53339"/>
                  </a:lnTo>
                  <a:lnTo>
                    <a:pt x="33527" y="53339"/>
                  </a:lnTo>
                  <a:close/>
                </a:path>
                <a:path w="33654" h="53340">
                  <a:moveTo>
                    <a:pt x="0" y="0"/>
                  </a:moveTo>
                  <a:lnTo>
                    <a:pt x="32003" y="533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281675" y="618744"/>
              <a:ext cx="33655" cy="53340"/>
            </a:xfrm>
            <a:custGeom>
              <a:avLst/>
              <a:gdLst/>
              <a:ahLst/>
              <a:cxnLst/>
              <a:rect l="l" t="t" r="r" b="b"/>
              <a:pathLst>
                <a:path w="33654" h="53340">
                  <a:moveTo>
                    <a:pt x="1523" y="0"/>
                  </a:moveTo>
                  <a:lnTo>
                    <a:pt x="0" y="0"/>
                  </a:lnTo>
                  <a:lnTo>
                    <a:pt x="32003" y="53339"/>
                  </a:lnTo>
                  <a:lnTo>
                    <a:pt x="33527" y="533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56351" y="742187"/>
              <a:ext cx="67056" cy="108204"/>
            </a:xfrm>
            <a:prstGeom prst="rect">
              <a:avLst/>
            </a:prstGeom>
          </p:spPr>
        </p:pic>
      </p:grpSp>
      <p:grpSp>
        <p:nvGrpSpPr>
          <p:cNvPr id="208" name="object 208"/>
          <p:cNvGrpSpPr/>
          <p:nvPr/>
        </p:nvGrpSpPr>
        <p:grpSpPr>
          <a:xfrm>
            <a:off x="584708" y="618744"/>
            <a:ext cx="7948040" cy="6024626"/>
            <a:chOff x="584708" y="618744"/>
            <a:chExt cx="7948040" cy="6024626"/>
          </a:xfrm>
        </p:grpSpPr>
        <p:sp>
          <p:nvSpPr>
            <p:cNvPr id="209" name="object 209"/>
            <p:cNvSpPr/>
            <p:nvPr/>
          </p:nvSpPr>
          <p:spPr>
            <a:xfrm>
              <a:off x="5367019" y="1818132"/>
              <a:ext cx="702945" cy="0"/>
            </a:xfrm>
            <a:custGeom>
              <a:avLst/>
              <a:gdLst/>
              <a:ahLst/>
              <a:cxnLst/>
              <a:rect l="l" t="t" r="r" b="b"/>
              <a:pathLst>
                <a:path w="702945">
                  <a:moveTo>
                    <a:pt x="0" y="0"/>
                  </a:moveTo>
                  <a:lnTo>
                    <a:pt x="70256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427979" y="1784604"/>
              <a:ext cx="641985" cy="0"/>
            </a:xfrm>
            <a:custGeom>
              <a:avLst/>
              <a:gdLst/>
              <a:ahLst/>
              <a:cxnLst/>
              <a:rect l="l" t="t" r="r" b="b"/>
              <a:pathLst>
                <a:path w="641985">
                  <a:moveTo>
                    <a:pt x="6416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427979" y="1758696"/>
              <a:ext cx="641985" cy="0"/>
            </a:xfrm>
            <a:custGeom>
              <a:avLst/>
              <a:gdLst/>
              <a:ahLst/>
              <a:cxnLst/>
              <a:rect l="l" t="t" r="r" b="b"/>
              <a:pathLst>
                <a:path w="641985">
                  <a:moveTo>
                    <a:pt x="0" y="0"/>
                  </a:moveTo>
                  <a:lnTo>
                    <a:pt x="64160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069584" y="1780032"/>
              <a:ext cx="20320" cy="33655"/>
            </a:xfrm>
            <a:custGeom>
              <a:avLst/>
              <a:gdLst/>
              <a:ahLst/>
              <a:cxnLst/>
              <a:rect l="l" t="t" r="r" b="b"/>
              <a:pathLst>
                <a:path w="20320" h="33655">
                  <a:moveTo>
                    <a:pt x="19811" y="33527"/>
                  </a:moveTo>
                  <a:lnTo>
                    <a:pt x="19811" y="0"/>
                  </a:lnTo>
                  <a:lnTo>
                    <a:pt x="0" y="0"/>
                  </a:lnTo>
                  <a:lnTo>
                    <a:pt x="0" y="33527"/>
                  </a:lnTo>
                  <a:lnTo>
                    <a:pt x="19811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6459727" y="181813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99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6459727" y="1784604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71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6459727" y="1758696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3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6089396" y="1780032"/>
              <a:ext cx="370840" cy="384175"/>
            </a:xfrm>
            <a:custGeom>
              <a:avLst/>
              <a:gdLst/>
              <a:ahLst/>
              <a:cxnLst/>
              <a:rect l="l" t="t" r="r" b="b"/>
              <a:pathLst>
                <a:path w="370839" h="384175">
                  <a:moveTo>
                    <a:pt x="370331" y="33527"/>
                  </a:moveTo>
                  <a:lnTo>
                    <a:pt x="370331" y="0"/>
                  </a:lnTo>
                  <a:lnTo>
                    <a:pt x="350519" y="0"/>
                  </a:lnTo>
                  <a:lnTo>
                    <a:pt x="350519" y="33527"/>
                  </a:lnTo>
                  <a:lnTo>
                    <a:pt x="370331" y="33527"/>
                  </a:lnTo>
                </a:path>
                <a:path w="370839" h="384175">
                  <a:moveTo>
                    <a:pt x="350519" y="33527"/>
                  </a:moveTo>
                  <a:lnTo>
                    <a:pt x="350519" y="384047"/>
                  </a:lnTo>
                </a:path>
                <a:path w="370839" h="384175">
                  <a:moveTo>
                    <a:pt x="350519" y="33527"/>
                  </a:moveTo>
                  <a:lnTo>
                    <a:pt x="333755" y="33527"/>
                  </a:lnTo>
                  <a:lnTo>
                    <a:pt x="333755" y="384047"/>
                  </a:lnTo>
                </a:path>
                <a:path w="370839" h="384175">
                  <a:moveTo>
                    <a:pt x="0" y="32765"/>
                  </a:moveTo>
                  <a:lnTo>
                    <a:pt x="3206" y="80432"/>
                  </a:lnTo>
                  <a:lnTo>
                    <a:pt x="12548" y="126150"/>
                  </a:lnTo>
                  <a:lnTo>
                    <a:pt x="27605" y="169500"/>
                  </a:lnTo>
                  <a:lnTo>
                    <a:pt x="47960" y="210064"/>
                  </a:lnTo>
                  <a:lnTo>
                    <a:pt x="73193" y="247424"/>
                  </a:lnTo>
                  <a:lnTo>
                    <a:pt x="102888" y="281159"/>
                  </a:lnTo>
                  <a:lnTo>
                    <a:pt x="136623" y="310854"/>
                  </a:lnTo>
                  <a:lnTo>
                    <a:pt x="173983" y="336087"/>
                  </a:lnTo>
                  <a:lnTo>
                    <a:pt x="214547" y="356442"/>
                  </a:lnTo>
                  <a:lnTo>
                    <a:pt x="257897" y="371499"/>
                  </a:lnTo>
                  <a:lnTo>
                    <a:pt x="303615" y="380841"/>
                  </a:lnTo>
                  <a:lnTo>
                    <a:pt x="351281" y="38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67019" y="1758696"/>
              <a:ext cx="702945" cy="449580"/>
            </a:xfrm>
            <a:custGeom>
              <a:avLst/>
              <a:gdLst/>
              <a:ahLst/>
              <a:cxnLst/>
              <a:rect l="l" t="t" r="r" b="b"/>
              <a:pathLst>
                <a:path w="702945" h="449580">
                  <a:moveTo>
                    <a:pt x="0" y="449579"/>
                  </a:moveTo>
                  <a:lnTo>
                    <a:pt x="60959" y="449579"/>
                  </a:lnTo>
                </a:path>
                <a:path w="702945" h="449580">
                  <a:moveTo>
                    <a:pt x="702563" y="59435"/>
                  </a:moveTo>
                  <a:lnTo>
                    <a:pt x="702563" y="54863"/>
                  </a:lnTo>
                  <a:lnTo>
                    <a:pt x="70256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367019" y="618744"/>
              <a:ext cx="35560" cy="3517900"/>
            </a:xfrm>
            <a:custGeom>
              <a:avLst/>
              <a:gdLst/>
              <a:ahLst/>
              <a:cxnLst/>
              <a:rect l="l" t="t" r="r" b="b"/>
              <a:pathLst>
                <a:path w="35560" h="3517900">
                  <a:moveTo>
                    <a:pt x="0" y="0"/>
                  </a:moveTo>
                  <a:lnTo>
                    <a:pt x="0" y="3483863"/>
                  </a:lnTo>
                  <a:lnTo>
                    <a:pt x="0" y="1684019"/>
                  </a:lnTo>
                </a:path>
                <a:path w="35560" h="3517900">
                  <a:moveTo>
                    <a:pt x="35051" y="876299"/>
                  </a:moveTo>
                  <a:lnTo>
                    <a:pt x="35051" y="781811"/>
                  </a:lnTo>
                </a:path>
                <a:path w="35560" h="3517900">
                  <a:moveTo>
                    <a:pt x="35051" y="547115"/>
                  </a:moveTo>
                  <a:lnTo>
                    <a:pt x="35051" y="0"/>
                  </a:lnTo>
                </a:path>
                <a:path w="35560" h="3517900">
                  <a:moveTo>
                    <a:pt x="35051" y="3517391"/>
                  </a:moveTo>
                  <a:lnTo>
                    <a:pt x="35051" y="28514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02071" y="2057400"/>
              <a:ext cx="0" cy="1111250"/>
            </a:xfrm>
            <a:custGeom>
              <a:avLst/>
              <a:gdLst/>
              <a:ahLst/>
              <a:cxnLst/>
              <a:rect l="l" t="t" r="r" b="b"/>
              <a:pathLst>
                <a:path h="1111250">
                  <a:moveTo>
                    <a:pt x="0" y="11109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84708" y="618744"/>
              <a:ext cx="4843780" cy="3543300"/>
            </a:xfrm>
            <a:custGeom>
              <a:avLst/>
              <a:gdLst/>
              <a:ahLst/>
              <a:cxnLst/>
              <a:rect l="l" t="t" r="r" b="b"/>
              <a:pathLst>
                <a:path w="4843780" h="3543300">
                  <a:moveTo>
                    <a:pt x="4782311" y="3483863"/>
                  </a:moveTo>
                  <a:lnTo>
                    <a:pt x="4315967" y="3483863"/>
                  </a:lnTo>
                </a:path>
                <a:path w="4843780" h="3543300">
                  <a:moveTo>
                    <a:pt x="4660391" y="3543299"/>
                  </a:moveTo>
                  <a:lnTo>
                    <a:pt x="1694687" y="3543299"/>
                  </a:lnTo>
                </a:path>
                <a:path w="4843780" h="3543300">
                  <a:moveTo>
                    <a:pt x="1694687" y="2715767"/>
                  </a:moveTo>
                  <a:lnTo>
                    <a:pt x="0" y="2715767"/>
                  </a:lnTo>
                </a:path>
                <a:path w="4843780" h="3543300">
                  <a:moveTo>
                    <a:pt x="4817363" y="2851403"/>
                  </a:moveTo>
                  <a:lnTo>
                    <a:pt x="4782311" y="2851403"/>
                  </a:lnTo>
                </a:path>
                <a:path w="4843780" h="3543300">
                  <a:moveTo>
                    <a:pt x="4843271" y="50291"/>
                  </a:moveTo>
                  <a:lnTo>
                    <a:pt x="4782311" y="50291"/>
                  </a:lnTo>
                </a:path>
                <a:path w="4843780" h="3543300">
                  <a:moveTo>
                    <a:pt x="1694687" y="0"/>
                  </a:moveTo>
                  <a:lnTo>
                    <a:pt x="1694687" y="35432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497827" y="1758696"/>
              <a:ext cx="59690" cy="2403475"/>
            </a:xfrm>
            <a:custGeom>
              <a:avLst/>
              <a:gdLst/>
              <a:ahLst/>
              <a:cxnLst/>
              <a:rect l="l" t="t" r="r" b="b"/>
              <a:pathLst>
                <a:path w="59690" h="2403475">
                  <a:moveTo>
                    <a:pt x="59435" y="0"/>
                  </a:moveTo>
                  <a:lnTo>
                    <a:pt x="59435" y="181355"/>
                  </a:lnTo>
                </a:path>
                <a:path w="59690" h="2403475">
                  <a:moveTo>
                    <a:pt x="59435" y="766571"/>
                  </a:moveTo>
                  <a:lnTo>
                    <a:pt x="59435" y="922019"/>
                  </a:lnTo>
                </a:path>
                <a:path w="59690" h="2403475">
                  <a:moveTo>
                    <a:pt x="59435" y="1507235"/>
                  </a:moveTo>
                  <a:lnTo>
                    <a:pt x="59435" y="1662683"/>
                  </a:lnTo>
                </a:path>
                <a:path w="59690" h="2403475">
                  <a:moveTo>
                    <a:pt x="59435" y="2247899"/>
                  </a:moveTo>
                  <a:lnTo>
                    <a:pt x="59435" y="2377439"/>
                  </a:lnTo>
                </a:path>
                <a:path w="59690" h="2403475">
                  <a:moveTo>
                    <a:pt x="0" y="59435"/>
                  </a:moveTo>
                  <a:lnTo>
                    <a:pt x="0" y="181355"/>
                  </a:lnTo>
                </a:path>
                <a:path w="59690" h="2403475">
                  <a:moveTo>
                    <a:pt x="0" y="766571"/>
                  </a:moveTo>
                  <a:lnTo>
                    <a:pt x="0" y="922019"/>
                  </a:lnTo>
                </a:path>
                <a:path w="59690" h="2403475">
                  <a:moveTo>
                    <a:pt x="0" y="1507235"/>
                  </a:moveTo>
                  <a:lnTo>
                    <a:pt x="0" y="1662683"/>
                  </a:lnTo>
                </a:path>
                <a:path w="59690" h="2403475">
                  <a:moveTo>
                    <a:pt x="0" y="2247899"/>
                  </a:moveTo>
                  <a:lnTo>
                    <a:pt x="0" y="24033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734047" y="4162044"/>
              <a:ext cx="0" cy="370840"/>
            </a:xfrm>
            <a:custGeom>
              <a:avLst/>
              <a:gdLst/>
              <a:ahLst/>
              <a:cxnLst/>
              <a:rect l="l" t="t" r="r" b="b"/>
              <a:pathLst>
                <a:path h="370839">
                  <a:moveTo>
                    <a:pt x="0" y="0"/>
                  </a:moveTo>
                  <a:lnTo>
                    <a:pt x="0" y="3703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557263" y="4136136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0" y="0"/>
                  </a:moveTo>
                  <a:lnTo>
                    <a:pt x="20269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279396" y="4232148"/>
              <a:ext cx="2971800" cy="1332230"/>
            </a:xfrm>
            <a:custGeom>
              <a:avLst/>
              <a:gdLst/>
              <a:ahLst/>
              <a:cxnLst/>
              <a:rect l="l" t="t" r="r" b="b"/>
              <a:pathLst>
                <a:path w="2971800" h="1332229">
                  <a:moveTo>
                    <a:pt x="2971799" y="1331975"/>
                  </a:moveTo>
                  <a:lnTo>
                    <a:pt x="0" y="1331975"/>
                  </a:lnTo>
                </a:path>
                <a:path w="2971800" h="1332229">
                  <a:moveTo>
                    <a:pt x="0" y="0"/>
                  </a:moveTo>
                  <a:lnTo>
                    <a:pt x="0" y="269747"/>
                  </a:lnTo>
                </a:path>
                <a:path w="2971800" h="1332229">
                  <a:moveTo>
                    <a:pt x="0" y="300227"/>
                  </a:moveTo>
                  <a:lnTo>
                    <a:pt x="0" y="1001267"/>
                  </a:lnTo>
                </a:path>
                <a:path w="2971800" h="1332229">
                  <a:moveTo>
                    <a:pt x="0" y="1031747"/>
                  </a:moveTo>
                  <a:lnTo>
                    <a:pt x="0" y="1283207"/>
                  </a:lnTo>
                </a:path>
                <a:path w="2971800" h="1332229">
                  <a:moveTo>
                    <a:pt x="0" y="1316735"/>
                  </a:moveTo>
                  <a:lnTo>
                    <a:pt x="0" y="13319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680708" y="4215383"/>
              <a:ext cx="0" cy="317500"/>
            </a:xfrm>
            <a:custGeom>
              <a:avLst/>
              <a:gdLst/>
              <a:ahLst/>
              <a:cxnLst/>
              <a:rect l="l" t="t" r="r" b="b"/>
              <a:pathLst>
                <a:path h="317500">
                  <a:moveTo>
                    <a:pt x="0" y="0"/>
                  </a:moveTo>
                  <a:lnTo>
                    <a:pt x="0" y="316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186931" y="4162044"/>
              <a:ext cx="467995" cy="370840"/>
            </a:xfrm>
            <a:custGeom>
              <a:avLst/>
              <a:gdLst/>
              <a:ahLst/>
              <a:cxnLst/>
              <a:rect l="l" t="t" r="r" b="b"/>
              <a:pathLst>
                <a:path w="467995" h="370839">
                  <a:moveTo>
                    <a:pt x="467867" y="79247"/>
                  </a:moveTo>
                  <a:lnTo>
                    <a:pt x="467867" y="370331"/>
                  </a:lnTo>
                </a:path>
                <a:path w="467995" h="370839">
                  <a:moveTo>
                    <a:pt x="0" y="79247"/>
                  </a:moveTo>
                  <a:lnTo>
                    <a:pt x="467867" y="79247"/>
                  </a:lnTo>
                </a:path>
                <a:path w="467995" h="370839">
                  <a:moveTo>
                    <a:pt x="0" y="0"/>
                  </a:moveTo>
                  <a:lnTo>
                    <a:pt x="31089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186931" y="4162044"/>
              <a:ext cx="547370" cy="53340"/>
            </a:xfrm>
            <a:custGeom>
              <a:avLst/>
              <a:gdLst/>
              <a:ahLst/>
              <a:cxnLst/>
              <a:rect l="l" t="t" r="r" b="b"/>
              <a:pathLst>
                <a:path w="547370" h="53339">
                  <a:moveTo>
                    <a:pt x="344423" y="0"/>
                  </a:moveTo>
                  <a:lnTo>
                    <a:pt x="547115" y="0"/>
                  </a:lnTo>
                </a:path>
                <a:path w="547370" h="53339">
                  <a:moveTo>
                    <a:pt x="0" y="53339"/>
                  </a:moveTo>
                  <a:lnTo>
                    <a:pt x="493775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5225287" y="4162044"/>
              <a:ext cx="1534795" cy="1071880"/>
            </a:xfrm>
            <a:custGeom>
              <a:avLst/>
              <a:gdLst/>
              <a:ahLst/>
              <a:cxnLst/>
              <a:rect l="l" t="t" r="r" b="b"/>
              <a:pathLst>
                <a:path w="1534795" h="1071879">
                  <a:moveTo>
                    <a:pt x="0" y="370331"/>
                  </a:moveTo>
                  <a:lnTo>
                    <a:pt x="105155" y="370331"/>
                  </a:lnTo>
                  <a:lnTo>
                    <a:pt x="105155" y="79247"/>
                  </a:lnTo>
                  <a:lnTo>
                    <a:pt x="571499" y="79247"/>
                  </a:lnTo>
                  <a:lnTo>
                    <a:pt x="571499" y="0"/>
                  </a:lnTo>
                </a:path>
                <a:path w="1534795" h="1071879">
                  <a:moveTo>
                    <a:pt x="1429511" y="370331"/>
                  </a:moveTo>
                  <a:lnTo>
                    <a:pt x="1534667" y="370331"/>
                  </a:lnTo>
                </a:path>
                <a:path w="1534795" h="1071879">
                  <a:moveTo>
                    <a:pt x="1429511" y="1071371"/>
                  </a:moveTo>
                  <a:lnTo>
                    <a:pt x="1534667" y="107137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5225287" y="5227319"/>
              <a:ext cx="105410" cy="12700"/>
            </a:xfrm>
            <a:custGeom>
              <a:avLst/>
              <a:gdLst/>
              <a:ahLst/>
              <a:cxnLst/>
              <a:rect l="l" t="t" r="r" b="b"/>
              <a:pathLst>
                <a:path w="105410" h="12700">
                  <a:moveTo>
                    <a:pt x="0" y="12192"/>
                  </a:moveTo>
                  <a:lnTo>
                    <a:pt x="105155" y="12192"/>
                  </a:lnTo>
                  <a:lnTo>
                    <a:pt x="105155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186931" y="416204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247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676135" y="4552188"/>
              <a:ext cx="53340" cy="661670"/>
            </a:xfrm>
            <a:custGeom>
              <a:avLst/>
              <a:gdLst/>
              <a:ahLst/>
              <a:cxnLst/>
              <a:rect l="l" t="t" r="r" b="b"/>
              <a:pathLst>
                <a:path w="53340" h="661670">
                  <a:moveTo>
                    <a:pt x="53339" y="661415"/>
                  </a:moveTo>
                  <a:lnTo>
                    <a:pt x="53339" y="608075"/>
                  </a:lnTo>
                  <a:lnTo>
                    <a:pt x="0" y="608075"/>
                  </a:lnTo>
                  <a:lnTo>
                    <a:pt x="0" y="661415"/>
                  </a:lnTo>
                  <a:lnTo>
                    <a:pt x="53339" y="661415"/>
                  </a:lnTo>
                </a:path>
                <a:path w="53340" h="66167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304535" y="4215383"/>
              <a:ext cx="492759" cy="0"/>
            </a:xfrm>
            <a:custGeom>
              <a:avLst/>
              <a:gdLst/>
              <a:ahLst/>
              <a:cxnLst/>
              <a:rect l="l" t="t" r="r" b="b"/>
              <a:pathLst>
                <a:path w="492760">
                  <a:moveTo>
                    <a:pt x="4922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427979" y="902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427979" y="902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427979" y="902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427980" y="89763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0"/>
                  </a:moveTo>
                  <a:lnTo>
                    <a:pt x="0" y="4572"/>
                  </a:lnTo>
                  <a:lnTo>
                    <a:pt x="1524" y="4572"/>
                  </a:lnTo>
                  <a:lnTo>
                    <a:pt x="0" y="0"/>
                  </a:lnTo>
                  <a:close/>
                </a:path>
                <a:path w="1904" h="5080">
                  <a:moveTo>
                    <a:pt x="1524" y="0"/>
                  </a:moveTo>
                  <a:lnTo>
                    <a:pt x="0" y="0"/>
                  </a:lnTo>
                  <a:lnTo>
                    <a:pt x="1524" y="45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427979" y="89763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4571"/>
                  </a:moveTo>
                  <a:lnTo>
                    <a:pt x="0" y="0"/>
                  </a:lnTo>
                  <a:lnTo>
                    <a:pt x="0" y="4571"/>
                  </a:lnTo>
                  <a:close/>
                </a:path>
                <a:path w="1904" h="5080">
                  <a:moveTo>
                    <a:pt x="0" y="4571"/>
                  </a:moveTo>
                  <a:lnTo>
                    <a:pt x="0" y="0"/>
                  </a:lnTo>
                  <a:lnTo>
                    <a:pt x="1523" y="4571"/>
                  </a:lnTo>
                  <a:lnTo>
                    <a:pt x="0" y="4571"/>
                  </a:lnTo>
                  <a:close/>
                </a:path>
                <a:path w="1904" h="5080">
                  <a:moveTo>
                    <a:pt x="0" y="0"/>
                  </a:moveTo>
                  <a:lnTo>
                    <a:pt x="1523" y="4571"/>
                  </a:lnTo>
                  <a:lnTo>
                    <a:pt x="0" y="0"/>
                  </a:lnTo>
                  <a:close/>
                </a:path>
                <a:path w="1904" h="5080">
                  <a:moveTo>
                    <a:pt x="1523" y="457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27979" y="89763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4571"/>
                  </a:moveTo>
                  <a:lnTo>
                    <a:pt x="1523" y="45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4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27980" y="88696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0"/>
                  </a:moveTo>
                  <a:lnTo>
                    <a:pt x="0" y="4572"/>
                  </a:lnTo>
                  <a:lnTo>
                    <a:pt x="1524" y="4572"/>
                  </a:lnTo>
                  <a:lnTo>
                    <a:pt x="0" y="0"/>
                  </a:lnTo>
                  <a:close/>
                </a:path>
                <a:path w="1904" h="5080">
                  <a:moveTo>
                    <a:pt x="1524" y="0"/>
                  </a:moveTo>
                  <a:lnTo>
                    <a:pt x="0" y="0"/>
                  </a:lnTo>
                  <a:lnTo>
                    <a:pt x="1524" y="45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27979" y="88696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4571"/>
                  </a:moveTo>
                  <a:lnTo>
                    <a:pt x="0" y="0"/>
                  </a:lnTo>
                  <a:lnTo>
                    <a:pt x="0" y="4571"/>
                  </a:lnTo>
                  <a:close/>
                </a:path>
                <a:path w="1904" h="5080">
                  <a:moveTo>
                    <a:pt x="0" y="4571"/>
                  </a:moveTo>
                  <a:lnTo>
                    <a:pt x="0" y="0"/>
                  </a:lnTo>
                  <a:lnTo>
                    <a:pt x="1523" y="4571"/>
                  </a:lnTo>
                  <a:lnTo>
                    <a:pt x="0" y="4571"/>
                  </a:lnTo>
                  <a:close/>
                </a:path>
                <a:path w="1904" h="5080">
                  <a:moveTo>
                    <a:pt x="0" y="0"/>
                  </a:moveTo>
                  <a:lnTo>
                    <a:pt x="1523" y="4571"/>
                  </a:lnTo>
                  <a:lnTo>
                    <a:pt x="0" y="0"/>
                  </a:lnTo>
                  <a:close/>
                </a:path>
                <a:path w="1904" h="5080">
                  <a:moveTo>
                    <a:pt x="1523" y="457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27979" y="88696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4571"/>
                  </a:moveTo>
                  <a:lnTo>
                    <a:pt x="1523" y="45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4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427980" y="885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27979" y="885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27979" y="885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27979" y="618744"/>
              <a:ext cx="0" cy="2691765"/>
            </a:xfrm>
            <a:custGeom>
              <a:avLst/>
              <a:gdLst/>
              <a:ahLst/>
              <a:cxnLst/>
              <a:rect l="l" t="t" r="r" b="b"/>
              <a:pathLst>
                <a:path h="2691765">
                  <a:moveTo>
                    <a:pt x="0" y="269138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402071" y="3470148"/>
              <a:ext cx="0" cy="692150"/>
            </a:xfrm>
            <a:custGeom>
              <a:avLst/>
              <a:gdLst/>
              <a:ahLst/>
              <a:cxnLst/>
              <a:rect l="l" t="t" r="r" b="b"/>
              <a:pathLst>
                <a:path h="692150">
                  <a:moveTo>
                    <a:pt x="0" y="6918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900675" y="669036"/>
              <a:ext cx="527685" cy="3434079"/>
            </a:xfrm>
            <a:custGeom>
              <a:avLst/>
              <a:gdLst/>
              <a:ahLst/>
              <a:cxnLst/>
              <a:rect l="l" t="t" r="r" b="b"/>
              <a:pathLst>
                <a:path w="527685" h="3434079">
                  <a:moveTo>
                    <a:pt x="405383" y="3433571"/>
                  </a:moveTo>
                  <a:lnTo>
                    <a:pt x="0" y="3433571"/>
                  </a:lnTo>
                </a:path>
                <a:path w="527685" h="3434079">
                  <a:moveTo>
                    <a:pt x="527303" y="0"/>
                  </a:moveTo>
                  <a:lnTo>
                    <a:pt x="4663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934203" y="4136136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4678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437123" y="839724"/>
              <a:ext cx="1135380" cy="3385185"/>
            </a:xfrm>
            <a:custGeom>
              <a:avLst/>
              <a:gdLst/>
              <a:ahLst/>
              <a:cxnLst/>
              <a:rect l="l" t="t" r="r" b="b"/>
              <a:pathLst>
                <a:path w="1135379" h="3385185">
                  <a:moveTo>
                    <a:pt x="379475" y="3384803"/>
                  </a:moveTo>
                  <a:lnTo>
                    <a:pt x="379475" y="3351275"/>
                  </a:lnTo>
                  <a:lnTo>
                    <a:pt x="359663" y="3351275"/>
                  </a:lnTo>
                  <a:lnTo>
                    <a:pt x="359663" y="3384803"/>
                  </a:lnTo>
                  <a:lnTo>
                    <a:pt x="379475" y="3384803"/>
                  </a:lnTo>
                </a:path>
                <a:path w="1135379" h="3385185">
                  <a:moveTo>
                    <a:pt x="749807" y="3384803"/>
                  </a:moveTo>
                  <a:lnTo>
                    <a:pt x="749807" y="3351275"/>
                  </a:lnTo>
                  <a:lnTo>
                    <a:pt x="729995" y="3351275"/>
                  </a:lnTo>
                  <a:lnTo>
                    <a:pt x="729995" y="3384803"/>
                  </a:lnTo>
                  <a:lnTo>
                    <a:pt x="749807" y="3384803"/>
                  </a:lnTo>
                </a:path>
                <a:path w="1135379" h="3385185">
                  <a:moveTo>
                    <a:pt x="379475" y="3351275"/>
                  </a:moveTo>
                  <a:lnTo>
                    <a:pt x="379475" y="3000755"/>
                  </a:lnTo>
                </a:path>
                <a:path w="1135379" h="3385185">
                  <a:moveTo>
                    <a:pt x="379475" y="3351275"/>
                  </a:moveTo>
                  <a:lnTo>
                    <a:pt x="396239" y="3351275"/>
                  </a:lnTo>
                  <a:lnTo>
                    <a:pt x="396239" y="3000755"/>
                  </a:lnTo>
                  <a:lnTo>
                    <a:pt x="379475" y="3000755"/>
                  </a:lnTo>
                </a:path>
                <a:path w="1135379" h="3385185">
                  <a:moveTo>
                    <a:pt x="731519" y="3350513"/>
                  </a:moveTo>
                  <a:lnTo>
                    <a:pt x="728313" y="3302846"/>
                  </a:lnTo>
                  <a:lnTo>
                    <a:pt x="718971" y="3257129"/>
                  </a:lnTo>
                  <a:lnTo>
                    <a:pt x="703914" y="3213779"/>
                  </a:lnTo>
                  <a:lnTo>
                    <a:pt x="683559" y="3173215"/>
                  </a:lnTo>
                  <a:lnTo>
                    <a:pt x="658326" y="3135855"/>
                  </a:lnTo>
                  <a:lnTo>
                    <a:pt x="628631" y="3102119"/>
                  </a:lnTo>
                  <a:lnTo>
                    <a:pt x="594896" y="3072425"/>
                  </a:lnTo>
                  <a:lnTo>
                    <a:pt x="557536" y="3047192"/>
                  </a:lnTo>
                  <a:lnTo>
                    <a:pt x="516972" y="3026837"/>
                  </a:lnTo>
                  <a:lnTo>
                    <a:pt x="473622" y="3011780"/>
                  </a:lnTo>
                  <a:lnTo>
                    <a:pt x="427904" y="3002438"/>
                  </a:lnTo>
                  <a:lnTo>
                    <a:pt x="380237" y="2999231"/>
                  </a:lnTo>
                </a:path>
                <a:path w="1135379" h="3385185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  <a:path w="1135379" h="3385185">
                  <a:moveTo>
                    <a:pt x="1135379" y="53339"/>
                  </a:moveTo>
                  <a:lnTo>
                    <a:pt x="1135379" y="0"/>
                  </a:lnTo>
                  <a:lnTo>
                    <a:pt x="1082039" y="0"/>
                  </a:lnTo>
                  <a:lnTo>
                    <a:pt x="1082039" y="53339"/>
                  </a:lnTo>
                  <a:lnTo>
                    <a:pt x="113537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402071" y="839724"/>
              <a:ext cx="1170940" cy="3296920"/>
            </a:xfrm>
            <a:custGeom>
              <a:avLst/>
              <a:gdLst/>
              <a:ahLst/>
              <a:cxnLst/>
              <a:rect l="l" t="t" r="r" b="b"/>
              <a:pathLst>
                <a:path w="1170940" h="3296920">
                  <a:moveTo>
                    <a:pt x="35051" y="0"/>
                  </a:moveTo>
                  <a:lnTo>
                    <a:pt x="88391" y="53339"/>
                  </a:lnTo>
                </a:path>
                <a:path w="1170940" h="3296920">
                  <a:moveTo>
                    <a:pt x="88391" y="0"/>
                  </a:moveTo>
                  <a:lnTo>
                    <a:pt x="35051" y="53339"/>
                  </a:lnTo>
                </a:path>
                <a:path w="1170940" h="3296920">
                  <a:moveTo>
                    <a:pt x="1117091" y="0"/>
                  </a:moveTo>
                  <a:lnTo>
                    <a:pt x="1170431" y="53339"/>
                  </a:lnTo>
                </a:path>
                <a:path w="1170940" h="3296920">
                  <a:moveTo>
                    <a:pt x="1170431" y="0"/>
                  </a:moveTo>
                  <a:lnTo>
                    <a:pt x="1117091" y="53339"/>
                  </a:lnTo>
                </a:path>
                <a:path w="1170940" h="3296920">
                  <a:moveTo>
                    <a:pt x="0" y="3296411"/>
                  </a:moveTo>
                  <a:lnTo>
                    <a:pt x="0" y="26304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5367019" y="669036"/>
              <a:ext cx="1030605" cy="5974080"/>
            </a:xfrm>
            <a:custGeom>
              <a:avLst/>
              <a:gdLst/>
              <a:ahLst/>
              <a:cxnLst/>
              <a:rect l="l" t="t" r="r" b="b"/>
              <a:pathLst>
                <a:path w="1030604" h="5974080">
                  <a:moveTo>
                    <a:pt x="60959" y="2499359"/>
                  </a:moveTo>
                  <a:lnTo>
                    <a:pt x="0" y="2499359"/>
                  </a:lnTo>
                </a:path>
                <a:path w="1030604" h="5974080">
                  <a:moveTo>
                    <a:pt x="35051" y="2801111"/>
                  </a:moveTo>
                  <a:lnTo>
                    <a:pt x="0" y="2801111"/>
                  </a:lnTo>
                </a:path>
                <a:path w="1030604" h="5974080">
                  <a:moveTo>
                    <a:pt x="60959" y="0"/>
                  </a:moveTo>
                  <a:lnTo>
                    <a:pt x="0" y="0"/>
                  </a:lnTo>
                </a:path>
                <a:path w="1030604" h="5974080">
                  <a:moveTo>
                    <a:pt x="220979" y="5974079"/>
                  </a:moveTo>
                  <a:lnTo>
                    <a:pt x="1030223" y="5974079"/>
                  </a:lnTo>
                </a:path>
                <a:path w="1030604" h="5974080">
                  <a:moveTo>
                    <a:pt x="220979" y="5495543"/>
                  </a:moveTo>
                  <a:lnTo>
                    <a:pt x="220979" y="59740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5639815" y="56281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5639815" y="56281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5641340" y="5629656"/>
              <a:ext cx="702945" cy="535305"/>
            </a:xfrm>
            <a:custGeom>
              <a:avLst/>
              <a:gdLst/>
              <a:ahLst/>
              <a:cxnLst/>
              <a:rect l="l" t="t" r="r" b="b"/>
              <a:pathLst>
                <a:path w="702945" h="535304">
                  <a:moveTo>
                    <a:pt x="0" y="0"/>
                  </a:moveTo>
                  <a:lnTo>
                    <a:pt x="702563" y="0"/>
                  </a:lnTo>
                </a:path>
                <a:path w="702945" h="535304">
                  <a:moveTo>
                    <a:pt x="0" y="106679"/>
                  </a:moveTo>
                  <a:lnTo>
                    <a:pt x="702563" y="106679"/>
                  </a:lnTo>
                </a:path>
                <a:path w="702945" h="535304">
                  <a:moveTo>
                    <a:pt x="0" y="213359"/>
                  </a:moveTo>
                  <a:lnTo>
                    <a:pt x="702563" y="213359"/>
                  </a:lnTo>
                </a:path>
                <a:path w="702945" h="535304">
                  <a:moveTo>
                    <a:pt x="0" y="321563"/>
                  </a:moveTo>
                  <a:lnTo>
                    <a:pt x="702563" y="321563"/>
                  </a:lnTo>
                </a:path>
                <a:path w="702945" h="535304">
                  <a:moveTo>
                    <a:pt x="0" y="428243"/>
                  </a:moveTo>
                  <a:lnTo>
                    <a:pt x="702563" y="428243"/>
                  </a:lnTo>
                </a:path>
                <a:path w="702945" h="535304">
                  <a:moveTo>
                    <a:pt x="0" y="534923"/>
                  </a:moveTo>
                  <a:lnTo>
                    <a:pt x="702563" y="534923"/>
                  </a:lnTo>
                </a:path>
                <a:path w="702945" h="535304">
                  <a:moveTo>
                    <a:pt x="0" y="0"/>
                  </a:moveTo>
                  <a:lnTo>
                    <a:pt x="0" y="534923"/>
                  </a:lnTo>
                </a:path>
                <a:path w="702945" h="535304">
                  <a:moveTo>
                    <a:pt x="702563" y="0"/>
                  </a:moveTo>
                  <a:lnTo>
                    <a:pt x="702563" y="5349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6397243" y="6164580"/>
              <a:ext cx="0" cy="478790"/>
            </a:xfrm>
            <a:custGeom>
              <a:avLst/>
              <a:gdLst/>
              <a:ahLst/>
              <a:cxnLst/>
              <a:rect l="l" t="t" r="r" b="b"/>
              <a:pathLst>
                <a:path h="478790">
                  <a:moveTo>
                    <a:pt x="0" y="0"/>
                  </a:moveTo>
                  <a:lnTo>
                    <a:pt x="0" y="4785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5641340" y="5545836"/>
              <a:ext cx="702945" cy="104139"/>
            </a:xfrm>
            <a:custGeom>
              <a:avLst/>
              <a:gdLst/>
              <a:ahLst/>
              <a:cxnLst/>
              <a:rect l="l" t="t" r="r" b="b"/>
              <a:pathLst>
                <a:path w="702945" h="104139">
                  <a:moveTo>
                    <a:pt x="0" y="103631"/>
                  </a:moveTo>
                  <a:lnTo>
                    <a:pt x="0" y="0"/>
                  </a:lnTo>
                </a:path>
                <a:path w="702945" h="104139">
                  <a:moveTo>
                    <a:pt x="702563" y="103631"/>
                  </a:moveTo>
                  <a:lnTo>
                    <a:pt x="70256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6680708" y="5233415"/>
              <a:ext cx="53340" cy="391795"/>
            </a:xfrm>
            <a:custGeom>
              <a:avLst/>
              <a:gdLst/>
              <a:ahLst/>
              <a:cxnLst/>
              <a:rect l="l" t="t" r="r" b="b"/>
              <a:pathLst>
                <a:path w="53340" h="391795">
                  <a:moveTo>
                    <a:pt x="53339" y="0"/>
                  </a:moveTo>
                  <a:lnTo>
                    <a:pt x="53339" y="391667"/>
                  </a:lnTo>
                </a:path>
                <a:path w="53340" h="391795">
                  <a:moveTo>
                    <a:pt x="0" y="0"/>
                  </a:moveTo>
                  <a:lnTo>
                    <a:pt x="0" y="3368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6759955" y="4136136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39">
                  <a:moveTo>
                    <a:pt x="0" y="0"/>
                  </a:moveTo>
                  <a:lnTo>
                    <a:pt x="0" y="3962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6343903" y="5570220"/>
              <a:ext cx="390525" cy="55244"/>
            </a:xfrm>
            <a:custGeom>
              <a:avLst/>
              <a:gdLst/>
              <a:ahLst/>
              <a:cxnLst/>
              <a:rect l="l" t="t" r="r" b="b"/>
              <a:pathLst>
                <a:path w="390525" h="55245">
                  <a:moveTo>
                    <a:pt x="390143" y="54863"/>
                  </a:moveTo>
                  <a:lnTo>
                    <a:pt x="0" y="54863"/>
                  </a:lnTo>
                </a:path>
                <a:path w="390525" h="55245">
                  <a:moveTo>
                    <a:pt x="3368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6505447" y="554583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51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5251196" y="5625083"/>
              <a:ext cx="390525" cy="0"/>
            </a:xfrm>
            <a:custGeom>
              <a:avLst/>
              <a:gdLst/>
              <a:ahLst/>
              <a:cxnLst/>
              <a:rect l="l" t="t" r="r" b="b"/>
              <a:pathLst>
                <a:path w="390525">
                  <a:moveTo>
                    <a:pt x="390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6343903" y="5649468"/>
              <a:ext cx="416559" cy="0"/>
            </a:xfrm>
            <a:custGeom>
              <a:avLst/>
              <a:gdLst/>
              <a:ahLst/>
              <a:cxnLst/>
              <a:rect l="l" t="t" r="r" b="b"/>
              <a:pathLst>
                <a:path w="416559">
                  <a:moveTo>
                    <a:pt x="416051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5641340" y="5629656"/>
              <a:ext cx="702945" cy="0"/>
            </a:xfrm>
            <a:custGeom>
              <a:avLst/>
              <a:gdLst/>
              <a:ahLst/>
              <a:cxnLst/>
              <a:rect l="l" t="t" r="r" b="b"/>
              <a:pathLst>
                <a:path w="702945">
                  <a:moveTo>
                    <a:pt x="70256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5225287" y="5649468"/>
              <a:ext cx="416559" cy="0"/>
            </a:xfrm>
            <a:custGeom>
              <a:avLst/>
              <a:gdLst/>
              <a:ahLst/>
              <a:cxnLst/>
              <a:rect l="l" t="t" r="r" b="b"/>
              <a:pathLst>
                <a:path w="416560">
                  <a:moveTo>
                    <a:pt x="416051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5464555" y="4210812"/>
              <a:ext cx="1905" cy="68580"/>
            </a:xfrm>
            <a:custGeom>
              <a:avLst/>
              <a:gdLst/>
              <a:ahLst/>
              <a:cxnLst/>
              <a:rect l="l" t="t" r="r" b="b"/>
              <a:pathLst>
                <a:path w="1904" h="68579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5464556" y="352348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5464555" y="352348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5464555" y="352348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5464556" y="329488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464555" y="329488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5464555" y="329488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5464556" y="169011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5464555" y="16901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5464555" y="16901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5464556" y="146151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5464555" y="14615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5464555" y="14615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464556" y="123291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5464555" y="12329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5464555" y="12329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5464556" y="100279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5464555" y="100279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5464555" y="842772"/>
              <a:ext cx="1905" cy="297180"/>
            </a:xfrm>
            <a:custGeom>
              <a:avLst/>
              <a:gdLst/>
              <a:ahLst/>
              <a:cxnLst/>
              <a:rect l="l" t="t" r="r" b="b"/>
              <a:pathLst>
                <a:path w="1904" h="297180">
                  <a:moveTo>
                    <a:pt x="0" y="297179"/>
                  </a:moveTo>
                  <a:lnTo>
                    <a:pt x="1523" y="297179"/>
                  </a:lnTo>
                  <a:lnTo>
                    <a:pt x="1523" y="160019"/>
                  </a:lnTo>
                  <a:lnTo>
                    <a:pt x="0" y="160019"/>
                  </a:lnTo>
                  <a:lnTo>
                    <a:pt x="0" y="297179"/>
                  </a:lnTo>
                </a:path>
                <a:path w="1904" h="297180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5464556" y="841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5464555" y="8412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5464555" y="8412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5464556" y="4277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5464555" y="4277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5464555" y="4277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5394452" y="427786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5394452" y="427786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5394452" y="427786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5158232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5158231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5158231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4922012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4922011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4922011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4685792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4685791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4685791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4451096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4451096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4451096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4214876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214875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4214875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3978656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978655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3978655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3743960" y="4277867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3743959" y="427786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3743959" y="427786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3507740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3507739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3507739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3271520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3271519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271519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3035300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3035299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3035299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800604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800603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800603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64384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64383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64383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328164" y="427786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328163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328163" y="427786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163572" y="427786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163572" y="427786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163572" y="427786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328163" y="344881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80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80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328163" y="344881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80" h="1904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80" h="1904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80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80" h="1904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28163" y="344881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80" h="1904">
                  <a:moveTo>
                    <a:pt x="68579" y="1523"/>
                  </a:moveTo>
                  <a:lnTo>
                    <a:pt x="685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85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102612" y="34488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102611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102611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875536" y="34488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875536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875536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649984" y="34488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649983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649983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422908" y="34488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422908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90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422908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195832" y="34488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195831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90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195831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970280" y="34488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970279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90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970279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43204" y="34488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43204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90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743204" y="344881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584708" y="344881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584708" y="344881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79" h="1904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584708" y="344881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79" y="1523"/>
                  </a:moveTo>
                  <a:lnTo>
                    <a:pt x="685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85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584708" y="34488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584708" y="34488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584708" y="3380232"/>
              <a:ext cx="1813560" cy="70485"/>
            </a:xfrm>
            <a:custGeom>
              <a:avLst/>
              <a:gdLst/>
              <a:ahLst/>
              <a:cxnLst/>
              <a:rect l="l" t="t" r="r" b="b"/>
              <a:pathLst>
                <a:path w="1813560" h="70485">
                  <a:moveTo>
                    <a:pt x="0" y="70103"/>
                  </a:moveTo>
                  <a:lnTo>
                    <a:pt x="0" y="68579"/>
                  </a:lnTo>
                </a:path>
                <a:path w="1813560" h="70485">
                  <a:moveTo>
                    <a:pt x="1812035" y="70103"/>
                  </a:moveTo>
                  <a:lnTo>
                    <a:pt x="1813559" y="70103"/>
                  </a:lnTo>
                  <a:lnTo>
                    <a:pt x="1813559" y="0"/>
                  </a:lnTo>
                  <a:lnTo>
                    <a:pt x="1812035" y="0"/>
                  </a:lnTo>
                  <a:lnTo>
                    <a:pt x="1812035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396744" y="314401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396743" y="314401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396743" y="314401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396744" y="290779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396743" y="290779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396743" y="290779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396744" y="267157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396743" y="267157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396743" y="267157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396744" y="243535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396743" y="243535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396743" y="243535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396744" y="219913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396743" y="219913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396743" y="219913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396744" y="196443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396743" y="19644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396743" y="19644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396744" y="172821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396743" y="172821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396743" y="172821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396744" y="149199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396743" y="149199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396743" y="149199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396744" y="125577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396743" y="125577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40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396743" y="125577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396744" y="101955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396743" y="101955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40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396743" y="101955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396744" y="78333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396743" y="78333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40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163572" y="783336"/>
              <a:ext cx="234950" cy="3496310"/>
            </a:xfrm>
            <a:custGeom>
              <a:avLst/>
              <a:gdLst/>
              <a:ahLst/>
              <a:cxnLst/>
              <a:rect l="l" t="t" r="r" b="b"/>
              <a:pathLst>
                <a:path w="234950" h="3496310">
                  <a:moveTo>
                    <a:pt x="233171" y="141731"/>
                  </a:moveTo>
                  <a:lnTo>
                    <a:pt x="234695" y="141731"/>
                  </a:lnTo>
                  <a:lnTo>
                    <a:pt x="234695" y="0"/>
                  </a:lnTo>
                  <a:lnTo>
                    <a:pt x="233171" y="0"/>
                  </a:lnTo>
                  <a:lnTo>
                    <a:pt x="233171" y="141731"/>
                  </a:lnTo>
                </a:path>
                <a:path w="234950" h="3496310">
                  <a:moveTo>
                    <a:pt x="0" y="3496055"/>
                  </a:moveTo>
                  <a:lnTo>
                    <a:pt x="1523" y="3496055"/>
                  </a:lnTo>
                  <a:lnTo>
                    <a:pt x="1523" y="3424427"/>
                  </a:lnTo>
                  <a:lnTo>
                    <a:pt x="0" y="3424427"/>
                  </a:lnTo>
                  <a:lnTo>
                    <a:pt x="0" y="3496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163572" y="39715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163572" y="39715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163572" y="39715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163572" y="373532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163572" y="37353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163572" y="37353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163572" y="34991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163572" y="34991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163572" y="3334512"/>
              <a:ext cx="1905" cy="306705"/>
            </a:xfrm>
            <a:custGeom>
              <a:avLst/>
              <a:gdLst/>
              <a:ahLst/>
              <a:cxnLst/>
              <a:rect l="l" t="t" r="r" b="b"/>
              <a:pathLst>
                <a:path w="1905" h="306704">
                  <a:moveTo>
                    <a:pt x="0" y="306323"/>
                  </a:moveTo>
                  <a:lnTo>
                    <a:pt x="1523" y="306323"/>
                  </a:lnTo>
                  <a:lnTo>
                    <a:pt x="1523" y="164591"/>
                  </a:lnTo>
                  <a:lnTo>
                    <a:pt x="0" y="164591"/>
                  </a:lnTo>
                  <a:lnTo>
                    <a:pt x="0" y="306323"/>
                  </a:lnTo>
                </a:path>
                <a:path w="1905" h="30670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163572" y="33329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163572" y="33329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163572" y="3332988"/>
              <a:ext cx="4468495" cy="803275"/>
            </a:xfrm>
            <a:custGeom>
              <a:avLst/>
              <a:gdLst/>
              <a:ahLst/>
              <a:cxnLst/>
              <a:rect l="l" t="t" r="r" b="b"/>
              <a:pathLst>
                <a:path w="4468495" h="80327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4468495" h="803275">
                  <a:moveTo>
                    <a:pt x="4466843" y="803147"/>
                  </a:moveTo>
                  <a:lnTo>
                    <a:pt x="4468367" y="803147"/>
                  </a:lnTo>
                  <a:lnTo>
                    <a:pt x="4468367" y="737615"/>
                  </a:lnTo>
                  <a:lnTo>
                    <a:pt x="4466843" y="737615"/>
                  </a:lnTo>
                  <a:lnTo>
                    <a:pt x="4466843" y="8031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630416" y="209854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630415" y="209854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630415" y="1507236"/>
              <a:ext cx="1905" cy="722630"/>
            </a:xfrm>
            <a:custGeom>
              <a:avLst/>
              <a:gdLst/>
              <a:ahLst/>
              <a:cxnLst/>
              <a:rect l="l" t="t" r="r" b="b"/>
              <a:pathLst>
                <a:path w="1904" h="722630">
                  <a:moveTo>
                    <a:pt x="0" y="722375"/>
                  </a:moveTo>
                  <a:lnTo>
                    <a:pt x="1523" y="722375"/>
                  </a:lnTo>
                  <a:lnTo>
                    <a:pt x="1523" y="591311"/>
                  </a:lnTo>
                  <a:lnTo>
                    <a:pt x="0" y="591311"/>
                  </a:lnTo>
                  <a:lnTo>
                    <a:pt x="0" y="722375"/>
                  </a:lnTo>
                </a:path>
                <a:path w="1904" h="722630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630416" y="1505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630415" y="1505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630415" y="1505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207768" y="33329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207767" y="33329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207767" y="3332988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5" h="7048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5" h="70485">
                  <a:moveTo>
                    <a:pt x="1523" y="1523"/>
                  </a:moveTo>
                  <a:lnTo>
                    <a:pt x="0" y="1523"/>
                  </a:lnTo>
                  <a:lnTo>
                    <a:pt x="0" y="70103"/>
                  </a:lnTo>
                  <a:lnTo>
                    <a:pt x="1523" y="7010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207768" y="349605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207767" y="349605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207767" y="349605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207768" y="372617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207767" y="37261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207767" y="37261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207768" y="395630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207767" y="395630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207767" y="395630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207768" y="418642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207767" y="418642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207767" y="418642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207768" y="441655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207767" y="441655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207767" y="441655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207768" y="464667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207767" y="464667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207767" y="464667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207768" y="487679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207767" y="48768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207767" y="48768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207768" y="510692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207767" y="510692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207767" y="510692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207768" y="533857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207767" y="533857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207767" y="533857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372360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372359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372359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605532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605531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605531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840228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840227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840227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3073400" y="563575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3073399" y="563575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3073399" y="563575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3308096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3308096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3308096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3542792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3542791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3542791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3775964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3775963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3775963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4010660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4010659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4010659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4243832" y="563575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4243831" y="563575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4243831" y="563575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4478528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4478528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4478528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4713224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4713223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4713223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4946396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4946396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4946396" y="563575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5181092" y="563575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5181091" y="563575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5181091" y="563575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5251196" y="56357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5251196" y="56357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5251196" y="56357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5251196" y="56372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5251196" y="56372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5251196" y="56372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5251196" y="561593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0"/>
                  </a:moveTo>
                  <a:lnTo>
                    <a:pt x="0" y="21336"/>
                  </a:lnTo>
                  <a:lnTo>
                    <a:pt x="1524" y="21336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4" y="0"/>
                  </a:moveTo>
                  <a:lnTo>
                    <a:pt x="0" y="0"/>
                  </a:lnTo>
                  <a:lnTo>
                    <a:pt x="1524" y="213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5251196" y="561593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21335"/>
                  </a:moveTo>
                  <a:lnTo>
                    <a:pt x="0" y="0"/>
                  </a:lnTo>
                  <a:lnTo>
                    <a:pt x="0" y="21335"/>
                  </a:lnTo>
                  <a:close/>
                </a:path>
                <a:path w="1904" h="21589">
                  <a:moveTo>
                    <a:pt x="0" y="21335"/>
                  </a:moveTo>
                  <a:lnTo>
                    <a:pt x="0" y="0"/>
                  </a:lnTo>
                  <a:lnTo>
                    <a:pt x="1523" y="21335"/>
                  </a:lnTo>
                  <a:lnTo>
                    <a:pt x="0" y="21335"/>
                  </a:lnTo>
                  <a:close/>
                </a:path>
                <a:path w="1904" h="21589">
                  <a:moveTo>
                    <a:pt x="0" y="0"/>
                  </a:moveTo>
                  <a:lnTo>
                    <a:pt x="1523" y="21335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3" y="213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213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5251196" y="561593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21335"/>
                  </a:moveTo>
                  <a:lnTo>
                    <a:pt x="1523" y="213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5251196" y="5564124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0"/>
                  </a:moveTo>
                  <a:lnTo>
                    <a:pt x="0" y="21336"/>
                  </a:lnTo>
                  <a:lnTo>
                    <a:pt x="1524" y="21336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4" y="0"/>
                  </a:moveTo>
                  <a:lnTo>
                    <a:pt x="0" y="0"/>
                  </a:lnTo>
                  <a:lnTo>
                    <a:pt x="1524" y="213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5251196" y="5564124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21335"/>
                  </a:moveTo>
                  <a:lnTo>
                    <a:pt x="0" y="0"/>
                  </a:lnTo>
                  <a:lnTo>
                    <a:pt x="0" y="21335"/>
                  </a:lnTo>
                  <a:close/>
                </a:path>
                <a:path w="1904" h="21589">
                  <a:moveTo>
                    <a:pt x="0" y="21335"/>
                  </a:moveTo>
                  <a:lnTo>
                    <a:pt x="0" y="0"/>
                  </a:lnTo>
                  <a:lnTo>
                    <a:pt x="1523" y="21335"/>
                  </a:lnTo>
                  <a:lnTo>
                    <a:pt x="0" y="21335"/>
                  </a:lnTo>
                  <a:close/>
                </a:path>
                <a:path w="1904" h="21589">
                  <a:moveTo>
                    <a:pt x="0" y="0"/>
                  </a:moveTo>
                  <a:lnTo>
                    <a:pt x="1523" y="21335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3" y="213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213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5251196" y="5564124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21335"/>
                  </a:moveTo>
                  <a:lnTo>
                    <a:pt x="1523" y="213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5251196" y="55626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5251196" y="55626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5251196" y="55626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6837679" y="2014728"/>
              <a:ext cx="1693545" cy="2807335"/>
            </a:xfrm>
            <a:custGeom>
              <a:avLst/>
              <a:gdLst/>
              <a:ahLst/>
              <a:cxnLst/>
              <a:rect l="l" t="t" r="r" b="b"/>
              <a:pathLst>
                <a:path w="1693545" h="2807335">
                  <a:moveTo>
                    <a:pt x="1693163" y="32003"/>
                  </a:moveTo>
                  <a:lnTo>
                    <a:pt x="1676399" y="27431"/>
                  </a:lnTo>
                  <a:lnTo>
                    <a:pt x="1586483" y="12191"/>
                  </a:lnTo>
                  <a:lnTo>
                    <a:pt x="1495043" y="3047"/>
                  </a:lnTo>
                  <a:lnTo>
                    <a:pt x="1403603" y="0"/>
                  </a:lnTo>
                  <a:lnTo>
                    <a:pt x="1310639" y="3047"/>
                  </a:lnTo>
                  <a:lnTo>
                    <a:pt x="1220723" y="12191"/>
                  </a:lnTo>
                  <a:lnTo>
                    <a:pt x="1129283" y="27431"/>
                  </a:lnTo>
                  <a:lnTo>
                    <a:pt x="1039367" y="48767"/>
                  </a:lnTo>
                  <a:lnTo>
                    <a:pt x="952499" y="74675"/>
                  </a:lnTo>
                  <a:lnTo>
                    <a:pt x="865631" y="106679"/>
                  </a:lnTo>
                  <a:lnTo>
                    <a:pt x="781811" y="144779"/>
                  </a:lnTo>
                  <a:lnTo>
                    <a:pt x="701039" y="188975"/>
                  </a:lnTo>
                  <a:lnTo>
                    <a:pt x="623315" y="237743"/>
                  </a:lnTo>
                  <a:lnTo>
                    <a:pt x="548639" y="291083"/>
                  </a:lnTo>
                  <a:lnTo>
                    <a:pt x="478535" y="348995"/>
                  </a:lnTo>
                  <a:lnTo>
                    <a:pt x="411479" y="411479"/>
                  </a:lnTo>
                  <a:lnTo>
                    <a:pt x="348995" y="478535"/>
                  </a:lnTo>
                  <a:lnTo>
                    <a:pt x="289559" y="550163"/>
                  </a:lnTo>
                  <a:lnTo>
                    <a:pt x="236219" y="624839"/>
                  </a:lnTo>
                  <a:lnTo>
                    <a:pt x="187451" y="702563"/>
                  </a:lnTo>
                  <a:lnTo>
                    <a:pt x="144779" y="783335"/>
                  </a:lnTo>
                  <a:lnTo>
                    <a:pt x="106679" y="867155"/>
                  </a:lnTo>
                  <a:lnTo>
                    <a:pt x="74675" y="952499"/>
                  </a:lnTo>
                  <a:lnTo>
                    <a:pt x="47243" y="1040891"/>
                  </a:lnTo>
                  <a:lnTo>
                    <a:pt x="27431" y="1129283"/>
                  </a:lnTo>
                  <a:lnTo>
                    <a:pt x="12191" y="1220723"/>
                  </a:lnTo>
                  <a:lnTo>
                    <a:pt x="3047" y="1312163"/>
                  </a:lnTo>
                  <a:lnTo>
                    <a:pt x="0" y="1403603"/>
                  </a:lnTo>
                  <a:lnTo>
                    <a:pt x="3047" y="1495043"/>
                  </a:lnTo>
                  <a:lnTo>
                    <a:pt x="12191" y="1586483"/>
                  </a:lnTo>
                  <a:lnTo>
                    <a:pt x="27431" y="1677923"/>
                  </a:lnTo>
                  <a:lnTo>
                    <a:pt x="47243" y="1766315"/>
                  </a:lnTo>
                  <a:lnTo>
                    <a:pt x="74675" y="1854707"/>
                  </a:lnTo>
                  <a:lnTo>
                    <a:pt x="106679" y="1940051"/>
                  </a:lnTo>
                  <a:lnTo>
                    <a:pt x="144779" y="2023871"/>
                  </a:lnTo>
                  <a:lnTo>
                    <a:pt x="187451" y="2104643"/>
                  </a:lnTo>
                  <a:lnTo>
                    <a:pt x="236219" y="2182367"/>
                  </a:lnTo>
                  <a:lnTo>
                    <a:pt x="289559" y="2257043"/>
                  </a:lnTo>
                  <a:lnTo>
                    <a:pt x="348995" y="2328671"/>
                  </a:lnTo>
                  <a:lnTo>
                    <a:pt x="411479" y="2395727"/>
                  </a:lnTo>
                  <a:lnTo>
                    <a:pt x="478535" y="2458211"/>
                  </a:lnTo>
                  <a:lnTo>
                    <a:pt x="548639" y="2516123"/>
                  </a:lnTo>
                  <a:lnTo>
                    <a:pt x="623315" y="2569463"/>
                  </a:lnTo>
                  <a:lnTo>
                    <a:pt x="701039" y="2618231"/>
                  </a:lnTo>
                  <a:lnTo>
                    <a:pt x="781811" y="2662427"/>
                  </a:lnTo>
                  <a:lnTo>
                    <a:pt x="865631" y="2699003"/>
                  </a:lnTo>
                  <a:lnTo>
                    <a:pt x="952499" y="2732531"/>
                  </a:lnTo>
                  <a:lnTo>
                    <a:pt x="1039367" y="2758439"/>
                  </a:lnTo>
                  <a:lnTo>
                    <a:pt x="1129283" y="2779775"/>
                  </a:lnTo>
                  <a:lnTo>
                    <a:pt x="1220723" y="2795015"/>
                  </a:lnTo>
                  <a:lnTo>
                    <a:pt x="1310639" y="2804159"/>
                  </a:lnTo>
                  <a:lnTo>
                    <a:pt x="1403603" y="2807207"/>
                  </a:lnTo>
                  <a:lnTo>
                    <a:pt x="1495043" y="2804159"/>
                  </a:lnTo>
                  <a:lnTo>
                    <a:pt x="1586483" y="2795015"/>
                  </a:lnTo>
                  <a:lnTo>
                    <a:pt x="1676399" y="2779775"/>
                  </a:lnTo>
                  <a:lnTo>
                    <a:pt x="1693163" y="2775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5551423" y="56281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5551423" y="56281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5427979" y="902208"/>
              <a:ext cx="3092450" cy="4331335"/>
            </a:xfrm>
            <a:custGeom>
              <a:avLst/>
              <a:gdLst/>
              <a:ahLst/>
              <a:cxnLst/>
              <a:rect l="l" t="t" r="r" b="b"/>
              <a:pathLst>
                <a:path w="3092450" h="4331335">
                  <a:moveTo>
                    <a:pt x="368807" y="3339083"/>
                  </a:moveTo>
                  <a:lnTo>
                    <a:pt x="758951" y="3339083"/>
                  </a:lnTo>
                </a:path>
                <a:path w="3092450" h="4331335">
                  <a:moveTo>
                    <a:pt x="3092195" y="0"/>
                  </a:moveTo>
                  <a:lnTo>
                    <a:pt x="537971" y="0"/>
                  </a:lnTo>
                </a:path>
                <a:path w="3092450" h="4331335">
                  <a:moveTo>
                    <a:pt x="521207" y="0"/>
                  </a:moveTo>
                  <a:lnTo>
                    <a:pt x="496823" y="0"/>
                  </a:lnTo>
                </a:path>
                <a:path w="3092450" h="4331335">
                  <a:moveTo>
                    <a:pt x="477011" y="0"/>
                  </a:moveTo>
                  <a:lnTo>
                    <a:pt x="0" y="0"/>
                  </a:lnTo>
                </a:path>
                <a:path w="3092450" h="4331335">
                  <a:moveTo>
                    <a:pt x="1310639" y="3630167"/>
                  </a:moveTo>
                  <a:lnTo>
                    <a:pt x="1310639" y="43312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6654799" y="5233415"/>
              <a:ext cx="105410" cy="416559"/>
            </a:xfrm>
            <a:custGeom>
              <a:avLst/>
              <a:gdLst/>
              <a:ahLst/>
              <a:cxnLst/>
              <a:rect l="l" t="t" r="r" b="b"/>
              <a:pathLst>
                <a:path w="105409" h="416560">
                  <a:moveTo>
                    <a:pt x="105155" y="0"/>
                  </a:moveTo>
                  <a:lnTo>
                    <a:pt x="105155" y="416051"/>
                  </a:lnTo>
                </a:path>
                <a:path w="105409" h="416560">
                  <a:moveTo>
                    <a:pt x="0" y="0"/>
                  </a:moveTo>
                  <a:lnTo>
                    <a:pt x="0" y="3124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5251196" y="4162044"/>
              <a:ext cx="53340" cy="1463040"/>
            </a:xfrm>
            <a:custGeom>
              <a:avLst/>
              <a:gdLst/>
              <a:ahLst/>
              <a:cxnLst/>
              <a:rect l="l" t="t" r="r" b="b"/>
              <a:pathLst>
                <a:path w="53339" h="1463039">
                  <a:moveTo>
                    <a:pt x="0" y="0"/>
                  </a:moveTo>
                  <a:lnTo>
                    <a:pt x="0" y="370331"/>
                  </a:lnTo>
                </a:path>
                <a:path w="53339" h="1463039">
                  <a:moveTo>
                    <a:pt x="0" y="1071371"/>
                  </a:moveTo>
                  <a:lnTo>
                    <a:pt x="0" y="1463039"/>
                  </a:lnTo>
                </a:path>
                <a:path w="53339" h="1463039">
                  <a:moveTo>
                    <a:pt x="53339" y="53339"/>
                  </a:moveTo>
                  <a:lnTo>
                    <a:pt x="53339" y="370331"/>
                  </a:lnTo>
                </a:path>
                <a:path w="53339" h="1463039">
                  <a:moveTo>
                    <a:pt x="53339" y="1071371"/>
                  </a:moveTo>
                  <a:lnTo>
                    <a:pt x="53339" y="1408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5225287" y="5233415"/>
              <a:ext cx="254635" cy="416559"/>
            </a:xfrm>
            <a:custGeom>
              <a:avLst/>
              <a:gdLst/>
              <a:ahLst/>
              <a:cxnLst/>
              <a:rect l="l" t="t" r="r" b="b"/>
              <a:pathLst>
                <a:path w="254635" h="416560">
                  <a:moveTo>
                    <a:pt x="0" y="0"/>
                  </a:moveTo>
                  <a:lnTo>
                    <a:pt x="0" y="416051"/>
                  </a:lnTo>
                </a:path>
                <a:path w="254635" h="416560">
                  <a:moveTo>
                    <a:pt x="254507" y="312419"/>
                  </a:moveTo>
                  <a:lnTo>
                    <a:pt x="105155" y="3124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5304535" y="5570220"/>
              <a:ext cx="337185" cy="0"/>
            </a:xfrm>
            <a:custGeom>
              <a:avLst/>
              <a:gdLst/>
              <a:ahLst/>
              <a:cxnLst/>
              <a:rect l="l" t="t" r="r" b="b"/>
              <a:pathLst>
                <a:path w="337185">
                  <a:moveTo>
                    <a:pt x="3368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5330443" y="5233415"/>
              <a:ext cx="0" cy="312420"/>
            </a:xfrm>
            <a:custGeom>
              <a:avLst/>
              <a:gdLst/>
              <a:ahLst/>
              <a:cxnLst/>
              <a:rect l="l" t="t" r="r" b="b"/>
              <a:pathLst>
                <a:path h="312420">
                  <a:moveTo>
                    <a:pt x="0" y="0"/>
                  </a:moveTo>
                  <a:lnTo>
                    <a:pt x="0" y="3124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5251196" y="4532376"/>
              <a:ext cx="0" cy="701040"/>
            </a:xfrm>
            <a:custGeom>
              <a:avLst/>
              <a:gdLst/>
              <a:ahLst/>
              <a:cxnLst/>
              <a:rect l="l" t="t" r="r" b="b"/>
              <a:pathLst>
                <a:path h="701039">
                  <a:moveTo>
                    <a:pt x="0" y="70103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5225287" y="4162044"/>
              <a:ext cx="0" cy="370840"/>
            </a:xfrm>
            <a:custGeom>
              <a:avLst/>
              <a:gdLst/>
              <a:ahLst/>
              <a:cxnLst/>
              <a:rect l="l" t="t" r="r" b="b"/>
              <a:pathLst>
                <a:path h="370839">
                  <a:moveTo>
                    <a:pt x="0" y="370331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6808724" y="402031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40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6808723" y="402031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40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40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6808723" y="402031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6587744" y="40203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6587743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6587743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6366764" y="40203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6366763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6366763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6147308" y="40203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6147308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6147308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5926328" y="40203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5926327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5926327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5705348" y="40203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5705347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5705347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5485892" y="40203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5485891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5485891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5264912" y="40203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5264911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5264911" y="40203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5110988" y="402031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5110987" y="402031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110987" y="402031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110987" y="4020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110987" y="4020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110987" y="4020312"/>
              <a:ext cx="1905" cy="67310"/>
            </a:xfrm>
            <a:custGeom>
              <a:avLst/>
              <a:gdLst/>
              <a:ahLst/>
              <a:cxnLst/>
              <a:rect l="l" t="t" r="r" b="b"/>
              <a:pathLst>
                <a:path w="1904" h="67310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  <a:path w="1904" h="67310">
                  <a:moveTo>
                    <a:pt x="1523" y="1523"/>
                  </a:moveTo>
                  <a:lnTo>
                    <a:pt x="0" y="1523"/>
                  </a:lnTo>
                  <a:lnTo>
                    <a:pt x="0" y="67055"/>
                  </a:lnTo>
                  <a:lnTo>
                    <a:pt x="1523" y="67055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110988" y="417423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110987" y="417423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110987" y="417423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110988" y="439216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110987" y="439216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110987" y="439216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110988" y="461009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110987" y="461010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110987" y="461010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110988" y="482803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5110987" y="482803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110987" y="482803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5110988" y="504596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5110987" y="504596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5110987" y="504596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5110988" y="526389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5110987" y="526389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5110987" y="526389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5110988" y="548182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5110987" y="548182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5110987" y="548182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5264912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5264911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5264911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5485892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5485891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5485891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5705348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5705347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5705347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5926328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5926327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5926327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6147308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6147308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6147308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6366764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6366763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6366763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6587744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6587743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6587743" y="5763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6808724" y="5763768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40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6808723" y="5763768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40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6808723" y="5699759"/>
              <a:ext cx="67310" cy="66040"/>
            </a:xfrm>
            <a:custGeom>
              <a:avLst/>
              <a:gdLst/>
              <a:ahLst/>
              <a:cxnLst/>
              <a:rect l="l" t="t" r="r" b="b"/>
              <a:pathLst>
                <a:path w="67309" h="66039">
                  <a:moveTo>
                    <a:pt x="0" y="64007"/>
                  </a:moveTo>
                  <a:lnTo>
                    <a:pt x="0" y="65531"/>
                  </a:lnTo>
                  <a:lnTo>
                    <a:pt x="65531" y="65531"/>
                  </a:lnTo>
                  <a:lnTo>
                    <a:pt x="65531" y="64007"/>
                  </a:lnTo>
                  <a:lnTo>
                    <a:pt x="0" y="64007"/>
                  </a:lnTo>
                </a:path>
                <a:path w="67309" h="66039">
                  <a:moveTo>
                    <a:pt x="65531" y="65531"/>
                  </a:moveTo>
                  <a:lnTo>
                    <a:pt x="67055" y="65531"/>
                  </a:lnTo>
                  <a:lnTo>
                    <a:pt x="67055" y="0"/>
                  </a:lnTo>
                  <a:lnTo>
                    <a:pt x="65531" y="0"/>
                  </a:lnTo>
                  <a:lnTo>
                    <a:pt x="65531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6874256" y="548182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6874255" y="548182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6874255" y="4021836"/>
              <a:ext cx="1905" cy="1591310"/>
            </a:xfrm>
            <a:custGeom>
              <a:avLst/>
              <a:gdLst/>
              <a:ahLst/>
              <a:cxnLst/>
              <a:rect l="l" t="t" r="r" b="b"/>
              <a:pathLst>
                <a:path w="1904" h="1591310">
                  <a:moveTo>
                    <a:pt x="0" y="1591055"/>
                  </a:moveTo>
                  <a:lnTo>
                    <a:pt x="1523" y="1591055"/>
                  </a:lnTo>
                  <a:lnTo>
                    <a:pt x="1523" y="1459991"/>
                  </a:lnTo>
                  <a:lnTo>
                    <a:pt x="0" y="1459991"/>
                  </a:lnTo>
                  <a:lnTo>
                    <a:pt x="0" y="1591055"/>
                  </a:lnTo>
                </a:path>
                <a:path w="1904" h="1591310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6874256" y="40203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6874255" y="40203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874255" y="40203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5339587" y="42534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5339587" y="42534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5339587" y="42534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5339588" y="425348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5339587" y="425348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5339587" y="425348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0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5491988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5491987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5491987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5709920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5709919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5709919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5927852" y="425348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5927852" y="425348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0" y="0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0" y="0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129539" y="1523"/>
                  </a:lnTo>
                  <a:lnTo>
                    <a:pt x="129539" y="0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5927852" y="425348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0" y="0"/>
                  </a:moveTo>
                  <a:lnTo>
                    <a:pt x="0" y="1523"/>
                  </a:lnTo>
                  <a:lnTo>
                    <a:pt x="129539" y="1523"/>
                  </a:lnTo>
                  <a:lnTo>
                    <a:pt x="1295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144260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144259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144259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362192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362191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6362191" y="42534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6580124" y="425348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40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6580123" y="425348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40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6580123" y="425348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0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6645656" y="4253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6645655" y="4253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6645655" y="4253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5796787" y="41605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5796787" y="41605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5796787" y="41605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5796788" y="4160519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7912" y="0"/>
                  </a:lnTo>
                  <a:close/>
                </a:path>
                <a:path w="58420" h="1904">
                  <a:moveTo>
                    <a:pt x="57912" y="0"/>
                  </a:moveTo>
                  <a:lnTo>
                    <a:pt x="0" y="1524"/>
                  </a:lnTo>
                  <a:lnTo>
                    <a:pt x="57912" y="1524"/>
                  </a:lnTo>
                  <a:lnTo>
                    <a:pt x="579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5796787" y="4160520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0" y="0"/>
                  </a:moveTo>
                  <a:lnTo>
                    <a:pt x="0" y="1523"/>
                  </a:lnTo>
                  <a:lnTo>
                    <a:pt x="57911" y="0"/>
                  </a:lnTo>
                  <a:lnTo>
                    <a:pt x="0" y="0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0"/>
                  </a:lnTo>
                  <a:lnTo>
                    <a:pt x="0" y="1523"/>
                  </a:lnTo>
                  <a:close/>
                </a:path>
                <a:path w="58420" h="1904">
                  <a:moveTo>
                    <a:pt x="57911" y="0"/>
                  </a:moveTo>
                  <a:lnTo>
                    <a:pt x="0" y="1523"/>
                  </a:lnTo>
                  <a:lnTo>
                    <a:pt x="57911" y="1523"/>
                  </a:lnTo>
                  <a:lnTo>
                    <a:pt x="57911" y="0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5796787" y="4160520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0" y="0"/>
                  </a:moveTo>
                  <a:lnTo>
                    <a:pt x="0" y="1523"/>
                  </a:lnTo>
                  <a:lnTo>
                    <a:pt x="57911" y="1523"/>
                  </a:lnTo>
                  <a:lnTo>
                    <a:pt x="579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5933948" y="4160519"/>
              <a:ext cx="116205" cy="1905"/>
            </a:xfrm>
            <a:custGeom>
              <a:avLst/>
              <a:gdLst/>
              <a:ahLst/>
              <a:cxnLst/>
              <a:rect l="l" t="t" r="r" b="b"/>
              <a:pathLst>
                <a:path w="116204" h="1904">
                  <a:moveTo>
                    <a:pt x="1158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5824" y="1524"/>
                  </a:lnTo>
                  <a:lnTo>
                    <a:pt x="1158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5933947" y="4160520"/>
              <a:ext cx="116205" cy="1905"/>
            </a:xfrm>
            <a:custGeom>
              <a:avLst/>
              <a:gdLst/>
              <a:ahLst/>
              <a:cxnLst/>
              <a:rect l="l" t="t" r="r" b="b"/>
              <a:pathLst>
                <a:path w="116204" h="1904">
                  <a:moveTo>
                    <a:pt x="0" y="0"/>
                  </a:moveTo>
                  <a:lnTo>
                    <a:pt x="0" y="1523"/>
                  </a:lnTo>
                  <a:lnTo>
                    <a:pt x="115823" y="0"/>
                  </a:lnTo>
                  <a:lnTo>
                    <a:pt x="0" y="0"/>
                  </a:lnTo>
                  <a:close/>
                </a:path>
                <a:path w="116204" h="1904">
                  <a:moveTo>
                    <a:pt x="0" y="1523"/>
                  </a:moveTo>
                  <a:lnTo>
                    <a:pt x="115823" y="0"/>
                  </a:lnTo>
                  <a:lnTo>
                    <a:pt x="0" y="1523"/>
                  </a:lnTo>
                  <a:close/>
                </a:path>
                <a:path w="116204" h="1904">
                  <a:moveTo>
                    <a:pt x="115823" y="0"/>
                  </a:moveTo>
                  <a:lnTo>
                    <a:pt x="0" y="1523"/>
                  </a:lnTo>
                  <a:lnTo>
                    <a:pt x="115823" y="1523"/>
                  </a:lnTo>
                  <a:lnTo>
                    <a:pt x="115823" y="0"/>
                  </a:lnTo>
                  <a:close/>
                </a:path>
                <a:path w="116204" h="1904">
                  <a:moveTo>
                    <a:pt x="0" y="1523"/>
                  </a:moveTo>
                  <a:lnTo>
                    <a:pt x="1158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5933947" y="4160520"/>
              <a:ext cx="116205" cy="1905"/>
            </a:xfrm>
            <a:custGeom>
              <a:avLst/>
              <a:gdLst/>
              <a:ahLst/>
              <a:cxnLst/>
              <a:rect l="l" t="t" r="r" b="b"/>
              <a:pathLst>
                <a:path w="116204" h="1904">
                  <a:moveTo>
                    <a:pt x="0" y="0"/>
                  </a:moveTo>
                  <a:lnTo>
                    <a:pt x="0" y="1523"/>
                  </a:lnTo>
                  <a:lnTo>
                    <a:pt x="115823" y="1523"/>
                  </a:lnTo>
                  <a:lnTo>
                    <a:pt x="1158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6129020" y="4160519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7912" y="0"/>
                  </a:lnTo>
                  <a:close/>
                </a:path>
                <a:path w="58420" h="1904">
                  <a:moveTo>
                    <a:pt x="57912" y="0"/>
                  </a:moveTo>
                  <a:lnTo>
                    <a:pt x="0" y="1524"/>
                  </a:lnTo>
                  <a:lnTo>
                    <a:pt x="57912" y="1524"/>
                  </a:lnTo>
                  <a:lnTo>
                    <a:pt x="579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6129019" y="4160520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0" y="0"/>
                  </a:moveTo>
                  <a:lnTo>
                    <a:pt x="0" y="1523"/>
                  </a:lnTo>
                  <a:lnTo>
                    <a:pt x="57911" y="0"/>
                  </a:lnTo>
                  <a:lnTo>
                    <a:pt x="0" y="0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0"/>
                  </a:lnTo>
                  <a:lnTo>
                    <a:pt x="0" y="1523"/>
                  </a:lnTo>
                  <a:close/>
                </a:path>
                <a:path w="58420" h="1904">
                  <a:moveTo>
                    <a:pt x="57911" y="0"/>
                  </a:moveTo>
                  <a:lnTo>
                    <a:pt x="0" y="1523"/>
                  </a:lnTo>
                  <a:lnTo>
                    <a:pt x="57911" y="1523"/>
                  </a:lnTo>
                  <a:lnTo>
                    <a:pt x="57911" y="0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6129019" y="4160520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0" y="0"/>
                  </a:moveTo>
                  <a:lnTo>
                    <a:pt x="0" y="1523"/>
                  </a:lnTo>
                  <a:lnTo>
                    <a:pt x="57911" y="1523"/>
                  </a:lnTo>
                  <a:lnTo>
                    <a:pt x="579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6186932" y="41605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6186931" y="4160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6186931" y="4160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6645656" y="4253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6645655" y="4253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6645655" y="4253483"/>
              <a:ext cx="1905" cy="66040"/>
            </a:xfrm>
            <a:custGeom>
              <a:avLst/>
              <a:gdLst/>
              <a:ahLst/>
              <a:cxnLst/>
              <a:rect l="l" t="t" r="r" b="b"/>
              <a:pathLst>
                <a:path w="1904" h="6603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66039">
                  <a:moveTo>
                    <a:pt x="1523" y="1523"/>
                  </a:moveTo>
                  <a:lnTo>
                    <a:pt x="0" y="1523"/>
                  </a:lnTo>
                  <a:lnTo>
                    <a:pt x="0" y="65531"/>
                  </a:lnTo>
                  <a:lnTo>
                    <a:pt x="1523" y="6553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6645656" y="440435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6645655" y="440435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1523" y="0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0" y="1280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6645655" y="440435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6645656" y="461771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6645655" y="461772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1523" y="0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0" y="1280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6645655" y="461772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6645656" y="483108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6645655" y="483108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1523" y="0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0" y="1280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6645655" y="483108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6645656" y="504443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6645655" y="504443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1523" y="0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0" y="1280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6645655" y="504443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6645656" y="525779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6645655" y="525780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1523" y="0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0" y="1280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6645655" y="525780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6362192" y="553364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6362191" y="553364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6362191" y="553364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6144260" y="553364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6144259" y="553364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6144259" y="553364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5927852" y="553364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5927852" y="55336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5927852" y="55336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5709920" y="553364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5709919" y="553364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5709919" y="553364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5491988" y="553364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5491987" y="553364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5491987" y="553364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5339588" y="553364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5339587" y="553364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5339587" y="5471159"/>
              <a:ext cx="66040" cy="64135"/>
            </a:xfrm>
            <a:custGeom>
              <a:avLst/>
              <a:gdLst/>
              <a:ahLst/>
              <a:cxnLst/>
              <a:rect l="l" t="t" r="r" b="b"/>
              <a:pathLst>
                <a:path w="66039" h="64135">
                  <a:moveTo>
                    <a:pt x="65531" y="64007"/>
                  </a:moveTo>
                  <a:lnTo>
                    <a:pt x="65531" y="62483"/>
                  </a:lnTo>
                  <a:lnTo>
                    <a:pt x="0" y="62483"/>
                  </a:lnTo>
                  <a:lnTo>
                    <a:pt x="0" y="64007"/>
                  </a:lnTo>
                  <a:lnTo>
                    <a:pt x="65531" y="64007"/>
                  </a:lnTo>
                </a:path>
                <a:path w="66039" h="64135">
                  <a:moveTo>
                    <a:pt x="0" y="64007"/>
                  </a:moveTo>
                  <a:lnTo>
                    <a:pt x="1523" y="640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4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5339588" y="525779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5339587" y="525780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80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5339587" y="525780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0" y="128015"/>
                  </a:moveTo>
                  <a:lnTo>
                    <a:pt x="1523" y="1280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8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5339588" y="504443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5339587" y="504443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80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5339587" y="504443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0" y="128015"/>
                  </a:moveTo>
                  <a:lnTo>
                    <a:pt x="1523" y="1280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8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5339588" y="483108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5339587" y="483108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80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5339587" y="483108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0" y="128015"/>
                  </a:moveTo>
                  <a:lnTo>
                    <a:pt x="1523" y="1280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8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5339588" y="461771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5339587" y="461772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80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5339587" y="4617720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0" y="128015"/>
                  </a:moveTo>
                  <a:lnTo>
                    <a:pt x="1523" y="1280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8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5339588" y="440435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339587" y="4404359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128015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0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80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339587" y="4255008"/>
              <a:ext cx="1905" cy="277495"/>
            </a:xfrm>
            <a:custGeom>
              <a:avLst/>
              <a:gdLst/>
              <a:ahLst/>
              <a:cxnLst/>
              <a:rect l="l" t="t" r="r" b="b"/>
              <a:pathLst>
                <a:path w="1904" h="277495">
                  <a:moveTo>
                    <a:pt x="0" y="277367"/>
                  </a:moveTo>
                  <a:lnTo>
                    <a:pt x="1523" y="277367"/>
                  </a:lnTo>
                  <a:lnTo>
                    <a:pt x="1523" y="149351"/>
                  </a:lnTo>
                  <a:lnTo>
                    <a:pt x="0" y="149351"/>
                  </a:lnTo>
                  <a:lnTo>
                    <a:pt x="0" y="277367"/>
                  </a:lnTo>
                </a:path>
                <a:path w="1904" h="277495">
                  <a:moveTo>
                    <a:pt x="0" y="64007"/>
                  </a:moveTo>
                  <a:lnTo>
                    <a:pt x="1523" y="640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4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339588" y="4253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339587" y="4253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339587" y="4253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299208" y="5492495"/>
              <a:ext cx="2906395" cy="53340"/>
            </a:xfrm>
            <a:custGeom>
              <a:avLst/>
              <a:gdLst/>
              <a:ahLst/>
              <a:cxnLst/>
              <a:rect l="l" t="t" r="r" b="b"/>
              <a:pathLst>
                <a:path w="2906395" h="53339">
                  <a:moveTo>
                    <a:pt x="950975" y="53339"/>
                  </a:moveTo>
                  <a:lnTo>
                    <a:pt x="1004315" y="53339"/>
                  </a:lnTo>
                  <a:lnTo>
                    <a:pt x="1004315" y="0"/>
                  </a:lnTo>
                  <a:lnTo>
                    <a:pt x="950975" y="0"/>
                  </a:lnTo>
                  <a:lnTo>
                    <a:pt x="950975" y="53339"/>
                  </a:lnTo>
                </a:path>
                <a:path w="2906395" h="53339">
                  <a:moveTo>
                    <a:pt x="53339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  <a:lnTo>
                    <a:pt x="53339" y="0"/>
                  </a:lnTo>
                </a:path>
                <a:path w="2906395" h="53339">
                  <a:moveTo>
                    <a:pt x="2906267" y="0"/>
                  </a:moveTo>
                  <a:lnTo>
                    <a:pt x="2852927" y="0"/>
                  </a:lnTo>
                  <a:lnTo>
                    <a:pt x="2852927" y="53339"/>
                  </a:lnTo>
                  <a:lnTo>
                    <a:pt x="2906267" y="53339"/>
                  </a:lnTo>
                  <a:lnTo>
                    <a:pt x="2906267" y="0"/>
                  </a:lnTo>
                </a:path>
                <a:path w="2906395" h="53339">
                  <a:moveTo>
                    <a:pt x="1901951" y="53339"/>
                  </a:moveTo>
                  <a:lnTo>
                    <a:pt x="1955291" y="53339"/>
                  </a:lnTo>
                  <a:lnTo>
                    <a:pt x="1955291" y="0"/>
                  </a:lnTo>
                  <a:lnTo>
                    <a:pt x="1901951" y="0"/>
                  </a:lnTo>
                  <a:lnTo>
                    <a:pt x="1901951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152903" y="4102608"/>
              <a:ext cx="3249295" cy="1130935"/>
            </a:xfrm>
            <a:custGeom>
              <a:avLst/>
              <a:gdLst/>
              <a:ahLst/>
              <a:cxnLst/>
              <a:rect l="l" t="t" r="r" b="b"/>
              <a:pathLst>
                <a:path w="3249295" h="1130935">
                  <a:moveTo>
                    <a:pt x="126491" y="429767"/>
                  </a:moveTo>
                  <a:lnTo>
                    <a:pt x="0" y="429767"/>
                  </a:lnTo>
                </a:path>
                <a:path w="3249295" h="1130935">
                  <a:moveTo>
                    <a:pt x="126491" y="1130807"/>
                  </a:moveTo>
                  <a:lnTo>
                    <a:pt x="0" y="1130807"/>
                  </a:lnTo>
                </a:path>
                <a:path w="3249295" h="1130935">
                  <a:moveTo>
                    <a:pt x="3098291" y="59435"/>
                  </a:moveTo>
                  <a:lnTo>
                    <a:pt x="126491" y="59435"/>
                  </a:lnTo>
                </a:path>
                <a:path w="3249295" h="1130935">
                  <a:moveTo>
                    <a:pt x="3249167" y="59435"/>
                  </a:moveTo>
                  <a:lnTo>
                    <a:pt x="2811779" y="59435"/>
                  </a:lnTo>
                </a:path>
                <a:path w="3249295" h="1130935">
                  <a:moveTo>
                    <a:pt x="3153155" y="0"/>
                  </a:moveTo>
                  <a:lnTo>
                    <a:pt x="274777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4934203" y="4136136"/>
              <a:ext cx="337185" cy="0"/>
            </a:xfrm>
            <a:custGeom>
              <a:avLst/>
              <a:gdLst/>
              <a:ahLst/>
              <a:cxnLst/>
              <a:rect l="l" t="t" r="r" b="b"/>
              <a:pathLst>
                <a:path w="337185">
                  <a:moveTo>
                    <a:pt x="3368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250183" y="4201668"/>
              <a:ext cx="1955800" cy="53340"/>
            </a:xfrm>
            <a:custGeom>
              <a:avLst/>
              <a:gdLst/>
              <a:ahLst/>
              <a:cxnLst/>
              <a:rect l="l" t="t" r="r" b="b"/>
              <a:pathLst>
                <a:path w="1955800" h="53339">
                  <a:moveTo>
                    <a:pt x="1901951" y="53339"/>
                  </a:moveTo>
                  <a:lnTo>
                    <a:pt x="1955291" y="53339"/>
                  </a:lnTo>
                  <a:lnTo>
                    <a:pt x="1955291" y="0"/>
                  </a:lnTo>
                  <a:lnTo>
                    <a:pt x="1901951" y="0"/>
                  </a:lnTo>
                  <a:lnTo>
                    <a:pt x="1901951" y="53339"/>
                  </a:lnTo>
                </a:path>
                <a:path w="1955800" h="53339">
                  <a:moveTo>
                    <a:pt x="0" y="53339"/>
                  </a:moveTo>
                  <a:lnTo>
                    <a:pt x="53339" y="53339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</a:path>
                <a:path w="1955800" h="53339">
                  <a:moveTo>
                    <a:pt x="950975" y="53339"/>
                  </a:moveTo>
                  <a:lnTo>
                    <a:pt x="1004315" y="53339"/>
                  </a:lnTo>
                  <a:lnTo>
                    <a:pt x="1004315" y="0"/>
                  </a:lnTo>
                  <a:lnTo>
                    <a:pt x="950975" y="0"/>
                  </a:lnTo>
                  <a:lnTo>
                    <a:pt x="950975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2303780" y="425500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2299208" y="420166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53339" y="53339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836411" y="83972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836411" y="83972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53339" y="53339"/>
                  </a:lnTo>
                </a:path>
                <a:path w="53339" h="53340">
                  <a:moveTo>
                    <a:pt x="53339" y="0"/>
                  </a:moveTo>
                  <a:lnTo>
                    <a:pt x="0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84708" y="4195571"/>
              <a:ext cx="1694814" cy="1925320"/>
            </a:xfrm>
            <a:custGeom>
              <a:avLst/>
              <a:gdLst/>
              <a:ahLst/>
              <a:cxnLst/>
              <a:rect l="l" t="t" r="r" b="b"/>
              <a:pathLst>
                <a:path w="1694814" h="1925320">
                  <a:moveTo>
                    <a:pt x="1568195" y="1924811"/>
                  </a:moveTo>
                  <a:lnTo>
                    <a:pt x="0" y="1924811"/>
                  </a:lnTo>
                </a:path>
                <a:path w="1694814" h="1925320">
                  <a:moveTo>
                    <a:pt x="1694687" y="0"/>
                  </a:moveTo>
                  <a:lnTo>
                    <a:pt x="1694687" y="306323"/>
                  </a:lnTo>
                </a:path>
                <a:path w="1694814" h="1925320">
                  <a:moveTo>
                    <a:pt x="1694687" y="339851"/>
                  </a:moveTo>
                  <a:lnTo>
                    <a:pt x="1694687" y="1034795"/>
                  </a:lnTo>
                </a:path>
                <a:path w="1694814" h="1925320">
                  <a:moveTo>
                    <a:pt x="1694687" y="1068323"/>
                  </a:moveTo>
                  <a:lnTo>
                    <a:pt x="1694687" y="1319783"/>
                  </a:lnTo>
                </a:path>
                <a:path w="1694814" h="1925320">
                  <a:moveTo>
                    <a:pt x="1694687" y="1353311"/>
                  </a:moveTo>
                  <a:lnTo>
                    <a:pt x="1694687" y="13685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299208" y="4201668"/>
              <a:ext cx="53340" cy="1344295"/>
            </a:xfrm>
            <a:custGeom>
              <a:avLst/>
              <a:gdLst/>
              <a:ahLst/>
              <a:cxnLst/>
              <a:rect l="l" t="t" r="r" b="b"/>
              <a:pathLst>
                <a:path w="53339" h="1344295">
                  <a:moveTo>
                    <a:pt x="0" y="53339"/>
                  </a:moveTo>
                  <a:lnTo>
                    <a:pt x="53339" y="53339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</a:path>
                <a:path w="53339" h="1344295">
                  <a:moveTo>
                    <a:pt x="0" y="1290827"/>
                  </a:moveTo>
                  <a:lnTo>
                    <a:pt x="0" y="1344167"/>
                  </a:lnTo>
                  <a:lnTo>
                    <a:pt x="53339" y="1344167"/>
                  </a:lnTo>
                  <a:lnTo>
                    <a:pt x="53339" y="1290827"/>
                  </a:lnTo>
                  <a:lnTo>
                    <a:pt x="0" y="129082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279396" y="5225795"/>
              <a:ext cx="94615" cy="326390"/>
            </a:xfrm>
            <a:custGeom>
              <a:avLst/>
              <a:gdLst/>
              <a:ahLst/>
              <a:cxnLst/>
              <a:rect l="l" t="t" r="r" b="b"/>
              <a:pathLst>
                <a:path w="94614" h="326389">
                  <a:moveTo>
                    <a:pt x="86867" y="326135"/>
                  </a:moveTo>
                  <a:lnTo>
                    <a:pt x="86867" y="0"/>
                  </a:lnTo>
                </a:path>
                <a:path w="94614" h="326389">
                  <a:moveTo>
                    <a:pt x="6095" y="326135"/>
                  </a:moveTo>
                  <a:lnTo>
                    <a:pt x="6095" y="0"/>
                  </a:lnTo>
                </a:path>
                <a:path w="94614" h="326389">
                  <a:moveTo>
                    <a:pt x="30479" y="7619"/>
                  </a:moveTo>
                  <a:lnTo>
                    <a:pt x="64007" y="7619"/>
                  </a:lnTo>
                </a:path>
                <a:path w="94614" h="326389">
                  <a:moveTo>
                    <a:pt x="19811" y="22859"/>
                  </a:moveTo>
                  <a:lnTo>
                    <a:pt x="73151" y="22859"/>
                  </a:lnTo>
                </a:path>
                <a:path w="94614" h="326389">
                  <a:moveTo>
                    <a:pt x="19811" y="36575"/>
                  </a:moveTo>
                  <a:lnTo>
                    <a:pt x="73151" y="36575"/>
                  </a:lnTo>
                </a:path>
                <a:path w="94614" h="326389">
                  <a:moveTo>
                    <a:pt x="19811" y="251459"/>
                  </a:moveTo>
                  <a:lnTo>
                    <a:pt x="73151" y="251459"/>
                  </a:lnTo>
                </a:path>
                <a:path w="94614" h="326389">
                  <a:moveTo>
                    <a:pt x="19811" y="266699"/>
                  </a:moveTo>
                  <a:lnTo>
                    <a:pt x="73151" y="266699"/>
                  </a:lnTo>
                </a:path>
                <a:path w="94614" h="326389">
                  <a:moveTo>
                    <a:pt x="19811" y="137159"/>
                  </a:moveTo>
                  <a:lnTo>
                    <a:pt x="74675" y="137159"/>
                  </a:lnTo>
                </a:path>
                <a:path w="94614" h="326389">
                  <a:moveTo>
                    <a:pt x="19811" y="150875"/>
                  </a:moveTo>
                  <a:lnTo>
                    <a:pt x="74675" y="150875"/>
                  </a:lnTo>
                </a:path>
                <a:path w="94614" h="326389">
                  <a:moveTo>
                    <a:pt x="86867" y="323087"/>
                  </a:moveTo>
                  <a:lnTo>
                    <a:pt x="86867" y="289559"/>
                  </a:lnTo>
                  <a:lnTo>
                    <a:pt x="94487" y="289559"/>
                  </a:lnTo>
                  <a:lnTo>
                    <a:pt x="94487" y="323087"/>
                  </a:lnTo>
                  <a:lnTo>
                    <a:pt x="86867" y="323087"/>
                  </a:lnTo>
                </a:path>
                <a:path w="94614" h="326389">
                  <a:moveTo>
                    <a:pt x="0" y="323087"/>
                  </a:moveTo>
                  <a:lnTo>
                    <a:pt x="0" y="289559"/>
                  </a:lnTo>
                  <a:lnTo>
                    <a:pt x="6095" y="289559"/>
                  </a:lnTo>
                  <a:lnTo>
                    <a:pt x="6095" y="323087"/>
                  </a:lnTo>
                  <a:lnTo>
                    <a:pt x="0" y="323087"/>
                  </a:lnTo>
                </a:path>
                <a:path w="94614" h="326389">
                  <a:moveTo>
                    <a:pt x="6095" y="7619"/>
                  </a:moveTo>
                  <a:lnTo>
                    <a:pt x="86867" y="7619"/>
                  </a:lnTo>
                </a:path>
                <a:path w="94614" h="326389">
                  <a:moveTo>
                    <a:pt x="6095" y="0"/>
                  </a:moveTo>
                  <a:lnTo>
                    <a:pt x="868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351024" y="54909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2351024" y="54909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2299208" y="5233415"/>
              <a:ext cx="53340" cy="312420"/>
            </a:xfrm>
            <a:custGeom>
              <a:avLst/>
              <a:gdLst/>
              <a:ahLst/>
              <a:cxnLst/>
              <a:rect l="l" t="t" r="r" b="b"/>
              <a:pathLst>
                <a:path w="53339" h="312420">
                  <a:moveTo>
                    <a:pt x="0" y="259079"/>
                  </a:moveTo>
                  <a:lnTo>
                    <a:pt x="0" y="0"/>
                  </a:lnTo>
                </a:path>
                <a:path w="53339" h="312420">
                  <a:moveTo>
                    <a:pt x="53339" y="312419"/>
                  </a:moveTo>
                  <a:lnTo>
                    <a:pt x="53339" y="259079"/>
                  </a:lnTo>
                  <a:lnTo>
                    <a:pt x="533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299208" y="5233415"/>
              <a:ext cx="55244" cy="259079"/>
            </a:xfrm>
            <a:custGeom>
              <a:avLst/>
              <a:gdLst/>
              <a:ahLst/>
              <a:cxnLst/>
              <a:rect l="l" t="t" r="r" b="b"/>
              <a:pathLst>
                <a:path w="55244" h="259079">
                  <a:moveTo>
                    <a:pt x="0" y="259079"/>
                  </a:moveTo>
                  <a:lnTo>
                    <a:pt x="53339" y="243839"/>
                  </a:lnTo>
                </a:path>
                <a:path w="55244" h="259079">
                  <a:moveTo>
                    <a:pt x="0" y="243839"/>
                  </a:moveTo>
                  <a:lnTo>
                    <a:pt x="53339" y="259079"/>
                  </a:lnTo>
                </a:path>
                <a:path w="55244" h="259079">
                  <a:moveTo>
                    <a:pt x="0" y="143255"/>
                  </a:moveTo>
                  <a:lnTo>
                    <a:pt x="54863" y="129539"/>
                  </a:lnTo>
                </a:path>
                <a:path w="55244" h="259079">
                  <a:moveTo>
                    <a:pt x="0" y="129539"/>
                  </a:moveTo>
                  <a:lnTo>
                    <a:pt x="53339" y="143255"/>
                  </a:lnTo>
                </a:path>
                <a:path w="55244" h="259079">
                  <a:moveTo>
                    <a:pt x="0" y="28955"/>
                  </a:moveTo>
                  <a:lnTo>
                    <a:pt x="53339" y="15239"/>
                  </a:lnTo>
                  <a:lnTo>
                    <a:pt x="0" y="0"/>
                  </a:lnTo>
                </a:path>
                <a:path w="55244" h="259079">
                  <a:moveTo>
                    <a:pt x="53339" y="28955"/>
                  </a:moveTo>
                  <a:lnTo>
                    <a:pt x="0" y="15239"/>
                  </a:lnTo>
                  <a:lnTo>
                    <a:pt x="533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279396" y="5230368"/>
              <a:ext cx="94615" cy="321945"/>
            </a:xfrm>
            <a:custGeom>
              <a:avLst/>
              <a:gdLst/>
              <a:ahLst/>
              <a:cxnLst/>
              <a:rect l="l" t="t" r="r" b="b"/>
              <a:pathLst>
                <a:path w="94614" h="321945">
                  <a:moveTo>
                    <a:pt x="6095" y="315467"/>
                  </a:moveTo>
                  <a:lnTo>
                    <a:pt x="86867" y="315467"/>
                  </a:lnTo>
                </a:path>
                <a:path w="94614" h="321945">
                  <a:moveTo>
                    <a:pt x="6095" y="321563"/>
                  </a:moveTo>
                  <a:lnTo>
                    <a:pt x="86867" y="321563"/>
                  </a:lnTo>
                </a:path>
                <a:path w="94614" h="321945">
                  <a:moveTo>
                    <a:pt x="0" y="33527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6095" y="33527"/>
                  </a:lnTo>
                  <a:lnTo>
                    <a:pt x="0" y="33527"/>
                  </a:lnTo>
                </a:path>
                <a:path w="94614" h="321945">
                  <a:moveTo>
                    <a:pt x="86867" y="33527"/>
                  </a:moveTo>
                  <a:lnTo>
                    <a:pt x="86867" y="0"/>
                  </a:lnTo>
                  <a:lnTo>
                    <a:pt x="94487" y="0"/>
                  </a:lnTo>
                  <a:lnTo>
                    <a:pt x="94487" y="33527"/>
                  </a:lnTo>
                  <a:lnTo>
                    <a:pt x="86867" y="335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299208" y="420166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0" y="0"/>
                  </a:lnTo>
                  <a:lnTo>
                    <a:pt x="53339" y="0"/>
                  </a:lnTo>
                  <a:lnTo>
                    <a:pt x="53339" y="53339"/>
                  </a:lnTo>
                  <a:lnTo>
                    <a:pt x="0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285491" y="4162044"/>
              <a:ext cx="81280" cy="378460"/>
            </a:xfrm>
            <a:custGeom>
              <a:avLst/>
              <a:gdLst/>
              <a:ahLst/>
              <a:cxnLst/>
              <a:rect l="l" t="t" r="r" b="b"/>
              <a:pathLst>
                <a:path w="81280" h="378460">
                  <a:moveTo>
                    <a:pt x="80771" y="0"/>
                  </a:moveTo>
                  <a:lnTo>
                    <a:pt x="80771" y="377951"/>
                  </a:lnTo>
                </a:path>
                <a:path w="81280" h="378460">
                  <a:moveTo>
                    <a:pt x="0" y="0"/>
                  </a:moveTo>
                  <a:lnTo>
                    <a:pt x="0" y="377951"/>
                  </a:lnTo>
                </a:path>
                <a:path w="81280" h="378460">
                  <a:moveTo>
                    <a:pt x="24383" y="370331"/>
                  </a:moveTo>
                  <a:lnTo>
                    <a:pt x="57911" y="370331"/>
                  </a:lnTo>
                </a:path>
                <a:path w="81280" h="378460">
                  <a:moveTo>
                    <a:pt x="13715" y="355091"/>
                  </a:moveTo>
                  <a:lnTo>
                    <a:pt x="67055" y="355091"/>
                  </a:lnTo>
                </a:path>
                <a:path w="81280" h="378460">
                  <a:moveTo>
                    <a:pt x="13715" y="341375"/>
                  </a:moveTo>
                  <a:lnTo>
                    <a:pt x="67055" y="341375"/>
                  </a:lnTo>
                </a:path>
                <a:path w="81280" h="378460">
                  <a:moveTo>
                    <a:pt x="13715" y="108203"/>
                  </a:moveTo>
                  <a:lnTo>
                    <a:pt x="67055" y="108203"/>
                  </a:lnTo>
                </a:path>
                <a:path w="81280" h="378460">
                  <a:moveTo>
                    <a:pt x="13715" y="92963"/>
                  </a:moveTo>
                  <a:lnTo>
                    <a:pt x="67055" y="92963"/>
                  </a:lnTo>
                </a:path>
                <a:path w="81280" h="378460">
                  <a:moveTo>
                    <a:pt x="13715" y="222503"/>
                  </a:moveTo>
                  <a:lnTo>
                    <a:pt x="68579" y="222503"/>
                  </a:lnTo>
                </a:path>
                <a:path w="81280" h="378460">
                  <a:moveTo>
                    <a:pt x="13715" y="208787"/>
                  </a:moveTo>
                  <a:lnTo>
                    <a:pt x="68579" y="208787"/>
                  </a:lnTo>
                </a:path>
                <a:path w="81280" h="378460">
                  <a:moveTo>
                    <a:pt x="0" y="370331"/>
                  </a:moveTo>
                  <a:lnTo>
                    <a:pt x="80771" y="370331"/>
                  </a:lnTo>
                </a:path>
                <a:path w="81280" h="378460">
                  <a:moveTo>
                    <a:pt x="0" y="377951"/>
                  </a:moveTo>
                  <a:lnTo>
                    <a:pt x="80771" y="3779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2351024" y="42534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2351024" y="42534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2299208" y="4162044"/>
              <a:ext cx="53340" cy="370840"/>
            </a:xfrm>
            <a:custGeom>
              <a:avLst/>
              <a:gdLst/>
              <a:ahLst/>
              <a:cxnLst/>
              <a:rect l="l" t="t" r="r" b="b"/>
              <a:pathLst>
                <a:path w="53339" h="370839">
                  <a:moveTo>
                    <a:pt x="0" y="0"/>
                  </a:moveTo>
                  <a:lnTo>
                    <a:pt x="0" y="370331"/>
                  </a:lnTo>
                </a:path>
                <a:path w="53339" h="370839">
                  <a:moveTo>
                    <a:pt x="53339" y="39623"/>
                  </a:moveTo>
                  <a:lnTo>
                    <a:pt x="53339" y="92963"/>
                  </a:lnTo>
                </a:path>
                <a:path w="53339" h="370839">
                  <a:moveTo>
                    <a:pt x="53339" y="0"/>
                  </a:moveTo>
                  <a:lnTo>
                    <a:pt x="53339" y="3703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2299208" y="4255008"/>
              <a:ext cx="55244" cy="277495"/>
            </a:xfrm>
            <a:custGeom>
              <a:avLst/>
              <a:gdLst/>
              <a:ahLst/>
              <a:cxnLst/>
              <a:rect l="l" t="t" r="r" b="b"/>
              <a:pathLst>
                <a:path w="55244" h="277495">
                  <a:moveTo>
                    <a:pt x="0" y="0"/>
                  </a:moveTo>
                  <a:lnTo>
                    <a:pt x="53339" y="15239"/>
                  </a:lnTo>
                </a:path>
                <a:path w="55244" h="277495">
                  <a:moveTo>
                    <a:pt x="0" y="15239"/>
                  </a:moveTo>
                  <a:lnTo>
                    <a:pt x="53339" y="0"/>
                  </a:lnTo>
                </a:path>
                <a:path w="55244" h="277495">
                  <a:moveTo>
                    <a:pt x="0" y="115823"/>
                  </a:moveTo>
                  <a:lnTo>
                    <a:pt x="54863" y="129539"/>
                  </a:lnTo>
                </a:path>
                <a:path w="55244" h="277495">
                  <a:moveTo>
                    <a:pt x="0" y="129539"/>
                  </a:moveTo>
                  <a:lnTo>
                    <a:pt x="53339" y="115823"/>
                  </a:lnTo>
                </a:path>
                <a:path w="55244" h="277495">
                  <a:moveTo>
                    <a:pt x="0" y="248411"/>
                  </a:moveTo>
                  <a:lnTo>
                    <a:pt x="53339" y="262127"/>
                  </a:lnTo>
                  <a:lnTo>
                    <a:pt x="0" y="277367"/>
                  </a:lnTo>
                </a:path>
                <a:path w="55244" h="277495">
                  <a:moveTo>
                    <a:pt x="53339" y="248411"/>
                  </a:moveTo>
                  <a:lnTo>
                    <a:pt x="0" y="262127"/>
                  </a:lnTo>
                  <a:lnTo>
                    <a:pt x="53339" y="2773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279396" y="4501895"/>
              <a:ext cx="94615" cy="38100"/>
            </a:xfrm>
            <a:custGeom>
              <a:avLst/>
              <a:gdLst/>
              <a:ahLst/>
              <a:cxnLst/>
              <a:rect l="l" t="t" r="r" b="b"/>
              <a:pathLst>
                <a:path w="94614" h="38100">
                  <a:moveTo>
                    <a:pt x="0" y="0"/>
                  </a:moveTo>
                  <a:lnTo>
                    <a:pt x="0" y="33527"/>
                  </a:lnTo>
                  <a:lnTo>
                    <a:pt x="6095" y="33527"/>
                  </a:lnTo>
                  <a:lnTo>
                    <a:pt x="6095" y="0"/>
                  </a:lnTo>
                  <a:lnTo>
                    <a:pt x="0" y="0"/>
                  </a:lnTo>
                </a:path>
                <a:path w="94614" h="38100">
                  <a:moveTo>
                    <a:pt x="86867" y="0"/>
                  </a:moveTo>
                  <a:lnTo>
                    <a:pt x="86867" y="33527"/>
                  </a:lnTo>
                  <a:lnTo>
                    <a:pt x="94487" y="33527"/>
                  </a:lnTo>
                  <a:lnTo>
                    <a:pt x="94487" y="0"/>
                  </a:lnTo>
                  <a:lnTo>
                    <a:pt x="86867" y="0"/>
                  </a:lnTo>
                </a:path>
                <a:path w="94614" h="38100">
                  <a:moveTo>
                    <a:pt x="6095" y="15239"/>
                  </a:moveTo>
                  <a:lnTo>
                    <a:pt x="6095" y="380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277872" y="41605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372359" y="41620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372359" y="41620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285491" y="416356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80771" y="0"/>
                  </a:moveTo>
                  <a:lnTo>
                    <a:pt x="67055" y="0"/>
                  </a:lnTo>
                </a:path>
                <a:path w="8128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279396" y="41620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279396" y="4162044"/>
              <a:ext cx="94615" cy="36830"/>
            </a:xfrm>
            <a:custGeom>
              <a:avLst/>
              <a:gdLst/>
              <a:ahLst/>
              <a:cxnLst/>
              <a:rect l="l" t="t" r="r" b="b"/>
              <a:pathLst>
                <a:path w="94614" h="36829">
                  <a:moveTo>
                    <a:pt x="86867" y="1523"/>
                  </a:moveTo>
                  <a:lnTo>
                    <a:pt x="86867" y="36575"/>
                  </a:lnTo>
                </a:path>
                <a:path w="94614" h="36829">
                  <a:moveTo>
                    <a:pt x="86867" y="33527"/>
                  </a:moveTo>
                  <a:lnTo>
                    <a:pt x="94487" y="33527"/>
                  </a:lnTo>
                  <a:lnTo>
                    <a:pt x="94487" y="0"/>
                  </a:lnTo>
                  <a:lnTo>
                    <a:pt x="86867" y="0"/>
                  </a:lnTo>
                </a:path>
                <a:path w="94614" h="36829">
                  <a:moveTo>
                    <a:pt x="0" y="0"/>
                  </a:moveTo>
                  <a:lnTo>
                    <a:pt x="0" y="33527"/>
                  </a:lnTo>
                  <a:lnTo>
                    <a:pt x="6095" y="33527"/>
                  </a:lnTo>
                  <a:lnTo>
                    <a:pt x="6095" y="0"/>
                  </a:lnTo>
                  <a:lnTo>
                    <a:pt x="0" y="0"/>
                  </a:lnTo>
                </a:path>
                <a:path w="94614" h="36829">
                  <a:moveTo>
                    <a:pt x="24383" y="0"/>
                  </a:moveTo>
                  <a:lnTo>
                    <a:pt x="68579" y="0"/>
                  </a:lnTo>
                </a:path>
                <a:path w="94614" h="36829">
                  <a:moveTo>
                    <a:pt x="19811" y="25907"/>
                  </a:moveTo>
                  <a:lnTo>
                    <a:pt x="73151" y="25907"/>
                  </a:lnTo>
                </a:path>
                <a:path w="94614" h="36829">
                  <a:moveTo>
                    <a:pt x="19811" y="0"/>
                  </a:moveTo>
                  <a:lnTo>
                    <a:pt x="731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351024" y="41605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351024" y="41605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299208" y="4162044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39" h="13970">
                  <a:moveTo>
                    <a:pt x="0" y="0"/>
                  </a:moveTo>
                  <a:lnTo>
                    <a:pt x="53339" y="13715"/>
                  </a:lnTo>
                </a:path>
                <a:path w="53339" h="13970">
                  <a:moveTo>
                    <a:pt x="0" y="13715"/>
                  </a:moveTo>
                  <a:lnTo>
                    <a:pt x="533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299208" y="4187952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39" h="13970">
                  <a:moveTo>
                    <a:pt x="4571" y="0"/>
                  </a:moveTo>
                  <a:lnTo>
                    <a:pt x="48767" y="0"/>
                  </a:lnTo>
                </a:path>
                <a:path w="53339" h="13970">
                  <a:moveTo>
                    <a:pt x="0" y="13715"/>
                  </a:moveTo>
                  <a:lnTo>
                    <a:pt x="53339" y="13715"/>
                  </a:lnTo>
                </a:path>
                <a:path w="53339" h="13970">
                  <a:moveTo>
                    <a:pt x="0" y="0"/>
                  </a:moveTo>
                  <a:lnTo>
                    <a:pt x="533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351024" y="41864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351024" y="41864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299208" y="4187952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39" h="13970">
                  <a:moveTo>
                    <a:pt x="0" y="0"/>
                  </a:moveTo>
                  <a:lnTo>
                    <a:pt x="53339" y="13715"/>
                  </a:lnTo>
                </a:path>
                <a:path w="53339" h="13970">
                  <a:moveTo>
                    <a:pt x="0" y="13715"/>
                  </a:moveTo>
                  <a:lnTo>
                    <a:pt x="533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299208" y="4162044"/>
              <a:ext cx="108585" cy="13970"/>
            </a:xfrm>
            <a:custGeom>
              <a:avLst/>
              <a:gdLst/>
              <a:ahLst/>
              <a:cxnLst/>
              <a:rect l="l" t="t" r="r" b="b"/>
              <a:pathLst>
                <a:path w="108585" h="13970">
                  <a:moveTo>
                    <a:pt x="74675" y="7619"/>
                  </a:moveTo>
                  <a:lnTo>
                    <a:pt x="108203" y="7619"/>
                  </a:lnTo>
                  <a:lnTo>
                    <a:pt x="108203" y="0"/>
                  </a:lnTo>
                  <a:lnTo>
                    <a:pt x="74675" y="0"/>
                  </a:lnTo>
                  <a:lnTo>
                    <a:pt x="74675" y="7619"/>
                  </a:lnTo>
                </a:path>
                <a:path w="108585" h="13970">
                  <a:moveTo>
                    <a:pt x="0" y="13715"/>
                  </a:moveTo>
                  <a:lnTo>
                    <a:pt x="53339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299208" y="1784604"/>
              <a:ext cx="4430395" cy="3761740"/>
            </a:xfrm>
            <a:custGeom>
              <a:avLst/>
              <a:gdLst/>
              <a:ahLst/>
              <a:cxnLst/>
              <a:rect l="l" t="t" r="r" b="b"/>
              <a:pathLst>
                <a:path w="4430395" h="3761740">
                  <a:moveTo>
                    <a:pt x="950975" y="2417063"/>
                  </a:moveTo>
                  <a:lnTo>
                    <a:pt x="1004315" y="2470403"/>
                  </a:lnTo>
                </a:path>
                <a:path w="4430395" h="3761740">
                  <a:moveTo>
                    <a:pt x="1004315" y="2417063"/>
                  </a:moveTo>
                  <a:lnTo>
                    <a:pt x="950975" y="2470403"/>
                  </a:lnTo>
                </a:path>
                <a:path w="4430395" h="3761740">
                  <a:moveTo>
                    <a:pt x="1901951" y="2417063"/>
                  </a:moveTo>
                  <a:lnTo>
                    <a:pt x="1955291" y="2470403"/>
                  </a:lnTo>
                </a:path>
                <a:path w="4430395" h="3761740">
                  <a:moveTo>
                    <a:pt x="1955291" y="2417063"/>
                  </a:moveTo>
                  <a:lnTo>
                    <a:pt x="1901951" y="2470403"/>
                  </a:lnTo>
                </a:path>
                <a:path w="4430395" h="3761740">
                  <a:moveTo>
                    <a:pt x="2852927" y="2417063"/>
                  </a:moveTo>
                  <a:lnTo>
                    <a:pt x="2906267" y="2470403"/>
                  </a:lnTo>
                </a:path>
                <a:path w="4430395" h="3761740">
                  <a:moveTo>
                    <a:pt x="2906267" y="2417063"/>
                  </a:moveTo>
                  <a:lnTo>
                    <a:pt x="2852927" y="2470403"/>
                  </a:lnTo>
                </a:path>
                <a:path w="4430395" h="3761740">
                  <a:moveTo>
                    <a:pt x="2852927" y="3707891"/>
                  </a:moveTo>
                  <a:lnTo>
                    <a:pt x="2906267" y="3761231"/>
                  </a:lnTo>
                </a:path>
                <a:path w="4430395" h="3761740">
                  <a:moveTo>
                    <a:pt x="2906267" y="3707891"/>
                  </a:moveTo>
                  <a:lnTo>
                    <a:pt x="2852927" y="3761231"/>
                  </a:lnTo>
                </a:path>
                <a:path w="4430395" h="3761740">
                  <a:moveTo>
                    <a:pt x="1901951" y="3707891"/>
                  </a:moveTo>
                  <a:lnTo>
                    <a:pt x="1955291" y="3761231"/>
                  </a:lnTo>
                </a:path>
                <a:path w="4430395" h="3761740">
                  <a:moveTo>
                    <a:pt x="1955291" y="3707891"/>
                  </a:moveTo>
                  <a:lnTo>
                    <a:pt x="1901951" y="3761231"/>
                  </a:lnTo>
                </a:path>
                <a:path w="4430395" h="3761740">
                  <a:moveTo>
                    <a:pt x="950975" y="3707891"/>
                  </a:moveTo>
                  <a:lnTo>
                    <a:pt x="1004315" y="3761231"/>
                  </a:lnTo>
                </a:path>
                <a:path w="4430395" h="3761740">
                  <a:moveTo>
                    <a:pt x="1004315" y="3707891"/>
                  </a:moveTo>
                  <a:lnTo>
                    <a:pt x="950975" y="3761231"/>
                  </a:lnTo>
                </a:path>
                <a:path w="4430395" h="3761740">
                  <a:moveTo>
                    <a:pt x="0" y="3707891"/>
                  </a:moveTo>
                  <a:lnTo>
                    <a:pt x="53339" y="3761231"/>
                  </a:lnTo>
                </a:path>
                <a:path w="4430395" h="3761740">
                  <a:moveTo>
                    <a:pt x="53339" y="3707891"/>
                  </a:moveTo>
                  <a:lnTo>
                    <a:pt x="0" y="3761231"/>
                  </a:lnTo>
                </a:path>
                <a:path w="4430395" h="3761740">
                  <a:moveTo>
                    <a:pt x="0" y="2417063"/>
                  </a:moveTo>
                  <a:lnTo>
                    <a:pt x="53339" y="2470403"/>
                  </a:lnTo>
                </a:path>
                <a:path w="4430395" h="3761740">
                  <a:moveTo>
                    <a:pt x="53339" y="2417063"/>
                  </a:moveTo>
                  <a:lnTo>
                    <a:pt x="0" y="2470403"/>
                  </a:lnTo>
                </a:path>
                <a:path w="4430395" h="3761740">
                  <a:moveTo>
                    <a:pt x="4376927" y="3375659"/>
                  </a:moveTo>
                  <a:lnTo>
                    <a:pt x="4430267" y="3428999"/>
                  </a:lnTo>
                </a:path>
                <a:path w="4430395" h="3761740">
                  <a:moveTo>
                    <a:pt x="4430267" y="3375659"/>
                  </a:moveTo>
                  <a:lnTo>
                    <a:pt x="4376927" y="3428999"/>
                  </a:lnTo>
                </a:path>
                <a:path w="4430395" h="3761740">
                  <a:moveTo>
                    <a:pt x="4376927" y="2767583"/>
                  </a:moveTo>
                  <a:lnTo>
                    <a:pt x="4430267" y="2820923"/>
                  </a:lnTo>
                </a:path>
                <a:path w="4430395" h="3761740">
                  <a:moveTo>
                    <a:pt x="4430267" y="2767583"/>
                  </a:moveTo>
                  <a:lnTo>
                    <a:pt x="4376927" y="2820923"/>
                  </a:lnTo>
                </a:path>
                <a:path w="4430395" h="3761740">
                  <a:moveTo>
                    <a:pt x="3102863" y="1712975"/>
                  </a:moveTo>
                  <a:lnTo>
                    <a:pt x="3102863" y="664463"/>
                  </a:lnTo>
                </a:path>
                <a:path w="4430395" h="3761740">
                  <a:moveTo>
                    <a:pt x="4232147" y="0"/>
                  </a:moveTo>
                  <a:lnTo>
                    <a:pt x="4232147" y="155447"/>
                  </a:lnTo>
                </a:path>
                <a:path w="4430395" h="3761740">
                  <a:moveTo>
                    <a:pt x="4232147" y="2221991"/>
                  </a:moveTo>
                  <a:lnTo>
                    <a:pt x="4232147" y="23774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5367019" y="1165860"/>
              <a:ext cx="60960" cy="891540"/>
            </a:xfrm>
            <a:custGeom>
              <a:avLst/>
              <a:gdLst/>
              <a:ahLst/>
              <a:cxnLst/>
              <a:rect l="l" t="t" r="r" b="b"/>
              <a:pathLst>
                <a:path w="60960" h="891539">
                  <a:moveTo>
                    <a:pt x="0" y="0"/>
                  </a:moveTo>
                  <a:lnTo>
                    <a:pt x="60959" y="0"/>
                  </a:lnTo>
                </a:path>
                <a:path w="60960" h="891539">
                  <a:moveTo>
                    <a:pt x="0" y="234695"/>
                  </a:moveTo>
                  <a:lnTo>
                    <a:pt x="60959" y="234695"/>
                  </a:lnTo>
                </a:path>
                <a:path w="60960" h="891539">
                  <a:moveTo>
                    <a:pt x="0" y="329183"/>
                  </a:moveTo>
                  <a:lnTo>
                    <a:pt x="60959" y="329183"/>
                  </a:lnTo>
                </a:path>
                <a:path w="60960" h="891539">
                  <a:moveTo>
                    <a:pt x="0" y="562355"/>
                  </a:moveTo>
                  <a:lnTo>
                    <a:pt x="60959" y="562355"/>
                  </a:lnTo>
                </a:path>
                <a:path w="60960" h="891539">
                  <a:moveTo>
                    <a:pt x="0" y="658367"/>
                  </a:moveTo>
                  <a:lnTo>
                    <a:pt x="60959" y="658367"/>
                  </a:lnTo>
                </a:path>
                <a:path w="60960" h="891539">
                  <a:moveTo>
                    <a:pt x="0" y="891539"/>
                  </a:moveTo>
                  <a:lnTo>
                    <a:pt x="60959" y="891539"/>
                  </a:lnTo>
                </a:path>
                <a:path w="60960" h="891539">
                  <a:moveTo>
                    <a:pt x="35051" y="658367"/>
                  </a:moveTo>
                  <a:lnTo>
                    <a:pt x="35051" y="5623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8530843" y="9448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8530843" y="944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8530843" y="944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8530843" y="944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8457692" y="944879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59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8457691" y="944880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59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59" h="1905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8457691" y="944880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8216900" y="944879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8216899" y="9448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8216899" y="9448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8047736" y="944879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59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8047736" y="944880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59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59" h="1905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8047736" y="944880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8047736" y="9448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8047736" y="9448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8047736" y="9448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8047736" y="1734311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59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8047736" y="1734312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0" y="0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0" y="0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59" h="1905">
                  <a:moveTo>
                    <a:pt x="73151" y="0"/>
                  </a:moveTo>
                  <a:lnTo>
                    <a:pt x="0" y="1523"/>
                  </a:lnTo>
                  <a:lnTo>
                    <a:pt x="73151" y="1523"/>
                  </a:lnTo>
                  <a:lnTo>
                    <a:pt x="73151" y="0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0" name="object 750"/>
            <p:cNvSpPr/>
            <p:nvPr/>
          </p:nvSpPr>
          <p:spPr>
            <a:xfrm>
              <a:off x="8047736" y="1734312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0" y="0"/>
                  </a:moveTo>
                  <a:lnTo>
                    <a:pt x="0" y="1523"/>
                  </a:lnTo>
                  <a:lnTo>
                    <a:pt x="73151" y="1523"/>
                  </a:lnTo>
                  <a:lnTo>
                    <a:pt x="7315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5427979" y="15057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5427979" y="15057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5427979" y="15057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5427980" y="150571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5427979" y="150571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5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5427979" y="150571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583428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583428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583428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5804408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5804408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5804408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6026912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6026911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6026911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6247892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6247891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6247891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6470396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6470396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6470396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6691376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6691375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6691375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6912356" y="150571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6912355" y="150571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6912355" y="150571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7134860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7134860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7134860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7355840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7355839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7578344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7578343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7578343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7799324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7799324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7799324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8021828" y="150571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8021827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8021827" y="150571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5773928" y="1292352"/>
              <a:ext cx="97790" cy="97790"/>
            </a:xfrm>
            <a:custGeom>
              <a:avLst/>
              <a:gdLst/>
              <a:ahLst/>
              <a:cxnLst/>
              <a:rect l="l" t="t" r="r" b="b"/>
              <a:pathLst>
                <a:path w="97789" h="97790">
                  <a:moveTo>
                    <a:pt x="97535" y="9905"/>
                  </a:moveTo>
                  <a:lnTo>
                    <a:pt x="97535" y="4435"/>
                  </a:lnTo>
                  <a:lnTo>
                    <a:pt x="93100" y="0"/>
                  </a:lnTo>
                  <a:lnTo>
                    <a:pt x="87629" y="0"/>
                  </a:lnTo>
                </a:path>
                <a:path w="97789" h="97790">
                  <a:moveTo>
                    <a:pt x="86867" y="0"/>
                  </a:moveTo>
                  <a:lnTo>
                    <a:pt x="9143" y="0"/>
                  </a:lnTo>
                </a:path>
                <a:path w="97789" h="97790">
                  <a:moveTo>
                    <a:pt x="9905" y="0"/>
                  </a:move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</a:path>
                <a:path w="97789" h="97790">
                  <a:moveTo>
                    <a:pt x="0" y="10667"/>
                  </a:moveTo>
                  <a:lnTo>
                    <a:pt x="0" y="88391"/>
                  </a:lnTo>
                </a:path>
                <a:path w="97789" h="97790">
                  <a:moveTo>
                    <a:pt x="0" y="87629"/>
                  </a:moveTo>
                  <a:lnTo>
                    <a:pt x="0" y="93100"/>
                  </a:lnTo>
                  <a:lnTo>
                    <a:pt x="4435" y="97535"/>
                  </a:lnTo>
                  <a:lnTo>
                    <a:pt x="9905" y="97535"/>
                  </a:lnTo>
                </a:path>
                <a:path w="97789" h="97790">
                  <a:moveTo>
                    <a:pt x="9143" y="97535"/>
                  </a:moveTo>
                  <a:lnTo>
                    <a:pt x="86867" y="97535"/>
                  </a:lnTo>
                </a:path>
                <a:path w="97789" h="97790">
                  <a:moveTo>
                    <a:pt x="87629" y="97535"/>
                  </a:moveTo>
                  <a:lnTo>
                    <a:pt x="93100" y="97535"/>
                  </a:lnTo>
                  <a:lnTo>
                    <a:pt x="97535" y="93100"/>
                  </a:lnTo>
                  <a:lnTo>
                    <a:pt x="97535" y="87629"/>
                  </a:lnTo>
                </a:path>
                <a:path w="97789" h="97790">
                  <a:moveTo>
                    <a:pt x="96011" y="88391"/>
                  </a:moveTo>
                  <a:lnTo>
                    <a:pt x="96011" y="10667"/>
                  </a:lnTo>
                </a:path>
                <a:path w="97789" h="97790">
                  <a:moveTo>
                    <a:pt x="91439" y="9905"/>
                  </a:moveTo>
                  <a:lnTo>
                    <a:pt x="91439" y="7801"/>
                  </a:lnTo>
                  <a:lnTo>
                    <a:pt x="89734" y="6095"/>
                  </a:lnTo>
                  <a:lnTo>
                    <a:pt x="87629" y="6095"/>
                  </a:lnTo>
                </a:path>
                <a:path w="97789" h="97790">
                  <a:moveTo>
                    <a:pt x="86867" y="6095"/>
                  </a:moveTo>
                  <a:lnTo>
                    <a:pt x="9143" y="6095"/>
                  </a:lnTo>
                </a:path>
                <a:path w="97789" h="97790">
                  <a:moveTo>
                    <a:pt x="9905" y="6095"/>
                  </a:moveTo>
                  <a:lnTo>
                    <a:pt x="7801" y="6095"/>
                  </a:lnTo>
                  <a:lnTo>
                    <a:pt x="6095" y="7801"/>
                  </a:lnTo>
                  <a:lnTo>
                    <a:pt x="6095" y="9905"/>
                  </a:lnTo>
                </a:path>
                <a:path w="97789" h="97790">
                  <a:moveTo>
                    <a:pt x="4571" y="10667"/>
                  </a:moveTo>
                  <a:lnTo>
                    <a:pt x="4571" y="88391"/>
                  </a:lnTo>
                </a:path>
                <a:path w="97789" h="97790">
                  <a:moveTo>
                    <a:pt x="6095" y="87629"/>
                  </a:moveTo>
                  <a:lnTo>
                    <a:pt x="6095" y="89734"/>
                  </a:lnTo>
                  <a:lnTo>
                    <a:pt x="7801" y="91439"/>
                  </a:lnTo>
                  <a:lnTo>
                    <a:pt x="9905" y="91439"/>
                  </a:lnTo>
                </a:path>
                <a:path w="97789" h="97790">
                  <a:moveTo>
                    <a:pt x="9143" y="91439"/>
                  </a:moveTo>
                  <a:lnTo>
                    <a:pt x="86867" y="91439"/>
                  </a:lnTo>
                </a:path>
                <a:path w="97789" h="97790">
                  <a:moveTo>
                    <a:pt x="87629" y="91439"/>
                  </a:moveTo>
                  <a:lnTo>
                    <a:pt x="89734" y="91439"/>
                  </a:lnTo>
                  <a:lnTo>
                    <a:pt x="91439" y="89734"/>
                  </a:lnTo>
                  <a:lnTo>
                    <a:pt x="91439" y="87629"/>
                  </a:lnTo>
                </a:path>
                <a:path w="97789" h="97790">
                  <a:moveTo>
                    <a:pt x="89915" y="88391"/>
                  </a:moveTo>
                  <a:lnTo>
                    <a:pt x="89915" y="106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6215888" y="9448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6215887" y="944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6215887" y="944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6136640" y="944879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5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6136640" y="944880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7" y="1523"/>
                  </a:moveTo>
                  <a:lnTo>
                    <a:pt x="0" y="1523"/>
                  </a:lnTo>
                  <a:lnTo>
                    <a:pt x="79247" y="1523"/>
                  </a:lnTo>
                  <a:close/>
                </a:path>
                <a:path w="79375" h="1905">
                  <a:moveTo>
                    <a:pt x="79247" y="1523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79247" y="1523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5">
                  <a:moveTo>
                    <a:pt x="792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92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6136640" y="944880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7" y="1523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92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5874512" y="944879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5874511" y="944880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69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5874511" y="944880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15697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697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5612384" y="944879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5612384" y="944880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69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5612384" y="944880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15697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697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5427980" y="944879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5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5427979" y="944880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7" y="1523"/>
                  </a:moveTo>
                  <a:lnTo>
                    <a:pt x="0" y="1523"/>
                  </a:lnTo>
                  <a:lnTo>
                    <a:pt x="79247" y="1523"/>
                  </a:lnTo>
                  <a:close/>
                </a:path>
                <a:path w="79375" h="1905">
                  <a:moveTo>
                    <a:pt x="79247" y="1523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79247" y="1523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5">
                  <a:moveTo>
                    <a:pt x="792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92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5427979" y="944880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7" y="1523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92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5427979" y="9448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5427979" y="9448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5427979" y="9448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5427980" y="9448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5427979" y="944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5427979" y="944880"/>
              <a:ext cx="1905" cy="81280"/>
            </a:xfrm>
            <a:custGeom>
              <a:avLst/>
              <a:gdLst/>
              <a:ahLst/>
              <a:cxnLst/>
              <a:rect l="l" t="t" r="r" b="b"/>
              <a:pathLst>
                <a:path w="1904" h="8128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81280">
                  <a:moveTo>
                    <a:pt x="1523" y="1523"/>
                  </a:moveTo>
                  <a:lnTo>
                    <a:pt x="0" y="1523"/>
                  </a:lnTo>
                  <a:lnTo>
                    <a:pt x="0" y="80771"/>
                  </a:lnTo>
                  <a:lnTo>
                    <a:pt x="1523" y="8077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5427980" y="1130807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427979" y="1130808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3" y="0"/>
                  </a:moveTo>
                  <a:lnTo>
                    <a:pt x="0" y="0"/>
                  </a:lnTo>
                  <a:lnTo>
                    <a:pt x="1523" y="156971"/>
                  </a:lnTo>
                  <a:lnTo>
                    <a:pt x="1523" y="0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1523" y="156971"/>
                  </a:lnTo>
                  <a:lnTo>
                    <a:pt x="0" y="0"/>
                  </a:lnTo>
                  <a:close/>
                </a:path>
                <a:path w="1904" h="157480">
                  <a:moveTo>
                    <a:pt x="1523" y="156971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0" y="1569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5427979" y="1130808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3" y="0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5427980" y="1394459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5427979" y="1394460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3" y="0"/>
                  </a:moveTo>
                  <a:lnTo>
                    <a:pt x="0" y="0"/>
                  </a:lnTo>
                  <a:lnTo>
                    <a:pt x="1523" y="156971"/>
                  </a:lnTo>
                  <a:lnTo>
                    <a:pt x="1523" y="0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1523" y="156971"/>
                  </a:lnTo>
                  <a:lnTo>
                    <a:pt x="0" y="0"/>
                  </a:lnTo>
                  <a:close/>
                </a:path>
                <a:path w="1904" h="157480">
                  <a:moveTo>
                    <a:pt x="1523" y="156971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0" y="1569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427979" y="1394460"/>
              <a:ext cx="1905" cy="341630"/>
            </a:xfrm>
            <a:custGeom>
              <a:avLst/>
              <a:gdLst/>
              <a:ahLst/>
              <a:cxnLst/>
              <a:rect l="l" t="t" r="r" b="b"/>
              <a:pathLst>
                <a:path w="1904" h="341630">
                  <a:moveTo>
                    <a:pt x="1523" y="0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lnTo>
                    <a:pt x="1523" y="0"/>
                  </a:lnTo>
                </a:path>
                <a:path w="1904" h="341630">
                  <a:moveTo>
                    <a:pt x="1523" y="262127"/>
                  </a:moveTo>
                  <a:lnTo>
                    <a:pt x="0" y="262127"/>
                  </a:lnTo>
                  <a:lnTo>
                    <a:pt x="0" y="341375"/>
                  </a:lnTo>
                  <a:lnTo>
                    <a:pt x="1523" y="341375"/>
                  </a:lnTo>
                  <a:lnTo>
                    <a:pt x="1523" y="2621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427979" y="17358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427979" y="17358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5427979" y="17358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5427979" y="1734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5427979" y="1734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5427979" y="1734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5427980" y="1734311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5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5427979" y="1734312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0" y="0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0" y="0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5">
                  <a:moveTo>
                    <a:pt x="79247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5427979" y="1734312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0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5612384" y="1734311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5612384" y="1734312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0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5612384" y="1734312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5874512" y="1734311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5874511" y="1734312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0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5874511" y="1734312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6136640" y="1734311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5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6136640" y="1734312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0" y="0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0" y="0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5">
                  <a:moveTo>
                    <a:pt x="79247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6136640" y="1656588"/>
              <a:ext cx="81280" cy="79375"/>
            </a:xfrm>
            <a:custGeom>
              <a:avLst/>
              <a:gdLst/>
              <a:ahLst/>
              <a:cxnLst/>
              <a:rect l="l" t="t" r="r" b="b"/>
              <a:pathLst>
                <a:path w="81279" h="79375">
                  <a:moveTo>
                    <a:pt x="0" y="77723"/>
                  </a:moveTo>
                  <a:lnTo>
                    <a:pt x="0" y="79247"/>
                  </a:lnTo>
                  <a:lnTo>
                    <a:pt x="79247" y="79247"/>
                  </a:lnTo>
                  <a:lnTo>
                    <a:pt x="79247" y="77723"/>
                  </a:lnTo>
                  <a:lnTo>
                    <a:pt x="0" y="77723"/>
                  </a:lnTo>
                </a:path>
                <a:path w="81279" h="79375">
                  <a:moveTo>
                    <a:pt x="79247" y="79247"/>
                  </a:moveTo>
                  <a:lnTo>
                    <a:pt x="80771" y="79247"/>
                  </a:lnTo>
                  <a:lnTo>
                    <a:pt x="80771" y="0"/>
                  </a:lnTo>
                  <a:lnTo>
                    <a:pt x="79247" y="0"/>
                  </a:lnTo>
                  <a:lnTo>
                    <a:pt x="79247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6215888" y="1394459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6215887" y="1394460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0" y="156971"/>
                  </a:moveTo>
                  <a:lnTo>
                    <a:pt x="0" y="0"/>
                  </a:lnTo>
                  <a:lnTo>
                    <a:pt x="0" y="156971"/>
                  </a:lnTo>
                  <a:close/>
                </a:path>
                <a:path w="1904" h="157480">
                  <a:moveTo>
                    <a:pt x="0" y="156971"/>
                  </a:moveTo>
                  <a:lnTo>
                    <a:pt x="0" y="0"/>
                  </a:lnTo>
                  <a:lnTo>
                    <a:pt x="1523" y="156971"/>
                  </a:lnTo>
                  <a:lnTo>
                    <a:pt x="0" y="156971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1523" y="156971"/>
                  </a:lnTo>
                  <a:lnTo>
                    <a:pt x="0" y="0"/>
                  </a:lnTo>
                  <a:close/>
                </a:path>
                <a:path w="1904" h="157480">
                  <a:moveTo>
                    <a:pt x="1523" y="15697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6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6215887" y="1394460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0" y="156971"/>
                  </a:moveTo>
                  <a:lnTo>
                    <a:pt x="1523" y="1569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569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6215888" y="1130807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6215888" y="9448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6215887" y="944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6215887" y="944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5723635" y="3557016"/>
              <a:ext cx="33655" cy="253365"/>
            </a:xfrm>
            <a:custGeom>
              <a:avLst/>
              <a:gdLst/>
              <a:ahLst/>
              <a:cxnLst/>
              <a:rect l="l" t="t" r="r" b="b"/>
              <a:pathLst>
                <a:path w="33654" h="253364">
                  <a:moveTo>
                    <a:pt x="0" y="252983"/>
                  </a:moveTo>
                  <a:lnTo>
                    <a:pt x="7619" y="252983"/>
                  </a:lnTo>
                </a:path>
                <a:path w="33654" h="253364">
                  <a:moveTo>
                    <a:pt x="0" y="0"/>
                  </a:moveTo>
                  <a:lnTo>
                    <a:pt x="33527" y="0"/>
                  </a:lnTo>
                </a:path>
                <a:path w="33654" h="253364">
                  <a:moveTo>
                    <a:pt x="25907" y="252983"/>
                  </a:moveTo>
                  <a:lnTo>
                    <a:pt x="33527" y="25298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5731256" y="3941063"/>
              <a:ext cx="18415" cy="21590"/>
            </a:xfrm>
            <a:custGeom>
              <a:avLst/>
              <a:gdLst/>
              <a:ahLst/>
              <a:cxnLst/>
              <a:rect l="l" t="t" r="r" b="b"/>
              <a:pathLst>
                <a:path w="18414" h="21589">
                  <a:moveTo>
                    <a:pt x="18288" y="9144"/>
                  </a:moveTo>
                  <a:lnTo>
                    <a:pt x="15240" y="9144"/>
                  </a:lnTo>
                  <a:lnTo>
                    <a:pt x="15240" y="0"/>
                  </a:lnTo>
                  <a:lnTo>
                    <a:pt x="3048" y="0"/>
                  </a:lnTo>
                  <a:lnTo>
                    <a:pt x="3048" y="9144"/>
                  </a:lnTo>
                  <a:lnTo>
                    <a:pt x="0" y="9144"/>
                  </a:lnTo>
                  <a:lnTo>
                    <a:pt x="0" y="21336"/>
                  </a:lnTo>
                  <a:lnTo>
                    <a:pt x="18288" y="21336"/>
                  </a:lnTo>
                  <a:lnTo>
                    <a:pt x="18288" y="91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5889752" y="1775460"/>
              <a:ext cx="683260" cy="0"/>
            </a:xfrm>
            <a:custGeom>
              <a:avLst/>
              <a:gdLst/>
              <a:ahLst/>
              <a:cxnLst/>
              <a:rect l="l" t="t" r="r" b="b"/>
              <a:pathLst>
                <a:path w="683259">
                  <a:moveTo>
                    <a:pt x="0" y="0"/>
                  </a:moveTo>
                  <a:lnTo>
                    <a:pt x="6827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6497827" y="1940052"/>
              <a:ext cx="59690" cy="2066925"/>
            </a:xfrm>
            <a:custGeom>
              <a:avLst/>
              <a:gdLst/>
              <a:ahLst/>
              <a:cxnLst/>
              <a:rect l="l" t="t" r="r" b="b"/>
              <a:pathLst>
                <a:path w="59690" h="2066925">
                  <a:moveTo>
                    <a:pt x="59435" y="0"/>
                  </a:moveTo>
                  <a:lnTo>
                    <a:pt x="0" y="0"/>
                  </a:lnTo>
                </a:path>
                <a:path w="59690" h="2066925">
                  <a:moveTo>
                    <a:pt x="59435" y="585215"/>
                  </a:moveTo>
                  <a:lnTo>
                    <a:pt x="0" y="585215"/>
                  </a:lnTo>
                </a:path>
                <a:path w="59690" h="2066925">
                  <a:moveTo>
                    <a:pt x="59435" y="740663"/>
                  </a:moveTo>
                  <a:lnTo>
                    <a:pt x="0" y="740663"/>
                  </a:lnTo>
                </a:path>
                <a:path w="59690" h="2066925">
                  <a:moveTo>
                    <a:pt x="59435" y="1325879"/>
                  </a:moveTo>
                  <a:lnTo>
                    <a:pt x="0" y="1325879"/>
                  </a:lnTo>
                </a:path>
                <a:path w="59690" h="2066925">
                  <a:moveTo>
                    <a:pt x="59435" y="1481327"/>
                  </a:moveTo>
                  <a:lnTo>
                    <a:pt x="0" y="1481327"/>
                  </a:lnTo>
                </a:path>
                <a:path w="59690" h="2066925">
                  <a:moveTo>
                    <a:pt x="59435" y="2066543"/>
                  </a:moveTo>
                  <a:lnTo>
                    <a:pt x="0" y="206654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5377687" y="1818132"/>
              <a:ext cx="33655" cy="390525"/>
            </a:xfrm>
            <a:custGeom>
              <a:avLst/>
              <a:gdLst/>
              <a:ahLst/>
              <a:cxnLst/>
              <a:rect l="l" t="t" r="r" b="b"/>
              <a:pathLst>
                <a:path w="33654" h="390525">
                  <a:moveTo>
                    <a:pt x="33527" y="370331"/>
                  </a:moveTo>
                  <a:lnTo>
                    <a:pt x="0" y="370331"/>
                  </a:lnTo>
                  <a:lnTo>
                    <a:pt x="0" y="390143"/>
                  </a:lnTo>
                  <a:lnTo>
                    <a:pt x="33527" y="390143"/>
                  </a:lnTo>
                  <a:lnTo>
                    <a:pt x="33527" y="370331"/>
                  </a:lnTo>
                </a:path>
                <a:path w="33654" h="390525">
                  <a:moveTo>
                    <a:pt x="33527" y="0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33527" y="19811"/>
                  </a:lnTo>
                  <a:lnTo>
                    <a:pt x="335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6459727" y="175869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35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8047736" y="902208"/>
              <a:ext cx="0" cy="1740535"/>
            </a:xfrm>
            <a:custGeom>
              <a:avLst/>
              <a:gdLst/>
              <a:ahLst/>
              <a:cxnLst/>
              <a:rect l="l" t="t" r="r" b="b"/>
              <a:pathLst>
                <a:path h="1740535">
                  <a:moveTo>
                    <a:pt x="0" y="0"/>
                  </a:moveTo>
                  <a:lnTo>
                    <a:pt x="0" y="17404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6723379" y="1409700"/>
              <a:ext cx="701040" cy="233679"/>
            </a:xfrm>
            <a:custGeom>
              <a:avLst/>
              <a:gdLst/>
              <a:ahLst/>
              <a:cxnLst/>
              <a:rect l="l" t="t" r="r" b="b"/>
              <a:pathLst>
                <a:path w="701040" h="233680">
                  <a:moveTo>
                    <a:pt x="701039" y="0"/>
                  </a:moveTo>
                  <a:lnTo>
                    <a:pt x="701039" y="233171"/>
                  </a:lnTo>
                </a:path>
                <a:path w="701040" h="233680">
                  <a:moveTo>
                    <a:pt x="0" y="0"/>
                  </a:moveTo>
                  <a:lnTo>
                    <a:pt x="0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7354315" y="4087196"/>
              <a:ext cx="23495" cy="101600"/>
            </a:xfrm>
            <a:custGeom>
              <a:avLst/>
              <a:gdLst/>
              <a:ahLst/>
              <a:cxnLst/>
              <a:rect l="l" t="t" r="r" b="b"/>
              <a:pathLst>
                <a:path w="23495" h="101600">
                  <a:moveTo>
                    <a:pt x="23174" y="0"/>
                  </a:moveTo>
                  <a:lnTo>
                    <a:pt x="13118" y="24279"/>
                  </a:lnTo>
                  <a:lnTo>
                    <a:pt x="5867" y="49452"/>
                  </a:lnTo>
                  <a:lnTo>
                    <a:pt x="1476" y="75279"/>
                  </a:lnTo>
                  <a:lnTo>
                    <a:pt x="0" y="10151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8047736" y="9448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8047736" y="944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8047736" y="944880"/>
              <a:ext cx="1905" cy="81280"/>
            </a:xfrm>
            <a:custGeom>
              <a:avLst/>
              <a:gdLst/>
              <a:ahLst/>
              <a:cxnLst/>
              <a:rect l="l" t="t" r="r" b="b"/>
              <a:pathLst>
                <a:path w="1904" h="8128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81280">
                  <a:moveTo>
                    <a:pt x="1523" y="1523"/>
                  </a:moveTo>
                  <a:lnTo>
                    <a:pt x="0" y="1523"/>
                  </a:lnTo>
                  <a:lnTo>
                    <a:pt x="0" y="80771"/>
                  </a:lnTo>
                  <a:lnTo>
                    <a:pt x="1523" y="8077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8047736" y="1130807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8047736" y="1130808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3" y="0"/>
                  </a:moveTo>
                  <a:lnTo>
                    <a:pt x="0" y="0"/>
                  </a:lnTo>
                  <a:lnTo>
                    <a:pt x="1523" y="156971"/>
                  </a:lnTo>
                  <a:lnTo>
                    <a:pt x="1523" y="0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1523" y="156971"/>
                  </a:lnTo>
                  <a:lnTo>
                    <a:pt x="0" y="0"/>
                  </a:lnTo>
                  <a:close/>
                </a:path>
                <a:path w="1904" h="157480">
                  <a:moveTo>
                    <a:pt x="1523" y="156971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0" y="1569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8047736" y="1130808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3" y="0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8047736" y="1394459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8047736" y="1394460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3" y="0"/>
                  </a:moveTo>
                  <a:lnTo>
                    <a:pt x="0" y="0"/>
                  </a:lnTo>
                  <a:lnTo>
                    <a:pt x="1523" y="156971"/>
                  </a:lnTo>
                  <a:lnTo>
                    <a:pt x="1523" y="0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1523" y="156971"/>
                  </a:lnTo>
                  <a:lnTo>
                    <a:pt x="0" y="0"/>
                  </a:lnTo>
                  <a:close/>
                </a:path>
                <a:path w="1904" h="157480">
                  <a:moveTo>
                    <a:pt x="1523" y="156971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0" y="1569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8047736" y="1394460"/>
              <a:ext cx="1905" cy="341630"/>
            </a:xfrm>
            <a:custGeom>
              <a:avLst/>
              <a:gdLst/>
              <a:ahLst/>
              <a:cxnLst/>
              <a:rect l="l" t="t" r="r" b="b"/>
              <a:pathLst>
                <a:path w="1904" h="341630">
                  <a:moveTo>
                    <a:pt x="1523" y="0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lnTo>
                    <a:pt x="1523" y="0"/>
                  </a:lnTo>
                </a:path>
                <a:path w="1904" h="341630">
                  <a:moveTo>
                    <a:pt x="1523" y="262127"/>
                  </a:moveTo>
                  <a:lnTo>
                    <a:pt x="0" y="262127"/>
                  </a:lnTo>
                  <a:lnTo>
                    <a:pt x="0" y="341375"/>
                  </a:lnTo>
                  <a:lnTo>
                    <a:pt x="1523" y="341375"/>
                  </a:lnTo>
                  <a:lnTo>
                    <a:pt x="1523" y="2621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8047736" y="17358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8047736" y="17358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8047736" y="17358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8457691" y="83972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8457691" y="83972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0"/>
                  </a:moveTo>
                  <a:lnTo>
                    <a:pt x="53339" y="53339"/>
                  </a:lnTo>
                </a:path>
                <a:path w="53340" h="53340">
                  <a:moveTo>
                    <a:pt x="53339" y="0"/>
                  </a:moveTo>
                  <a:lnTo>
                    <a:pt x="0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6497827" y="2680716"/>
              <a:ext cx="70485" cy="585470"/>
            </a:xfrm>
            <a:custGeom>
              <a:avLst/>
              <a:gdLst/>
              <a:ahLst/>
              <a:cxnLst/>
              <a:rect l="l" t="t" r="r" b="b"/>
              <a:pathLst>
                <a:path w="70484" h="585470">
                  <a:moveTo>
                    <a:pt x="0" y="585215"/>
                  </a:moveTo>
                  <a:lnTo>
                    <a:pt x="59435" y="585215"/>
                  </a:lnTo>
                  <a:lnTo>
                    <a:pt x="59435" y="565403"/>
                  </a:lnTo>
                  <a:lnTo>
                    <a:pt x="0" y="565403"/>
                  </a:lnTo>
                  <a:lnTo>
                    <a:pt x="0" y="585215"/>
                  </a:lnTo>
                </a:path>
                <a:path w="70484" h="585470">
                  <a:moveTo>
                    <a:pt x="0" y="19811"/>
                  </a:moveTo>
                  <a:lnTo>
                    <a:pt x="59435" y="19811"/>
                  </a:lnTo>
                  <a:lnTo>
                    <a:pt x="59435" y="0"/>
                  </a:lnTo>
                  <a:lnTo>
                    <a:pt x="0" y="0"/>
                  </a:lnTo>
                  <a:lnTo>
                    <a:pt x="0" y="19811"/>
                  </a:lnTo>
                </a:path>
                <a:path w="70484" h="585470">
                  <a:moveTo>
                    <a:pt x="70103" y="301751"/>
                  </a:moveTo>
                  <a:lnTo>
                    <a:pt x="0" y="301751"/>
                  </a:lnTo>
                </a:path>
                <a:path w="70484" h="585470">
                  <a:moveTo>
                    <a:pt x="70103" y="301751"/>
                  </a:moveTo>
                  <a:lnTo>
                    <a:pt x="70103" y="283463"/>
                  </a:lnTo>
                  <a:lnTo>
                    <a:pt x="0" y="283463"/>
                  </a:lnTo>
                </a:path>
                <a:path w="70484" h="585470">
                  <a:moveTo>
                    <a:pt x="0" y="320039"/>
                  </a:moveTo>
                  <a:lnTo>
                    <a:pt x="59435" y="320039"/>
                  </a:lnTo>
                  <a:lnTo>
                    <a:pt x="59435" y="301751"/>
                  </a:lnTo>
                  <a:lnTo>
                    <a:pt x="0" y="301751"/>
                  </a:lnTo>
                </a:path>
                <a:path w="70484" h="585470">
                  <a:moveTo>
                    <a:pt x="0" y="283463"/>
                  </a:moveTo>
                  <a:lnTo>
                    <a:pt x="59435" y="283463"/>
                  </a:lnTo>
                  <a:lnTo>
                    <a:pt x="59435" y="265175"/>
                  </a:lnTo>
                  <a:lnTo>
                    <a:pt x="0" y="265175"/>
                  </a:lnTo>
                  <a:lnTo>
                    <a:pt x="0" y="3200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6528308" y="2700528"/>
              <a:ext cx="1905" cy="546100"/>
            </a:xfrm>
            <a:custGeom>
              <a:avLst/>
              <a:gdLst/>
              <a:ahLst/>
              <a:cxnLst/>
              <a:rect l="l" t="t" r="r" b="b"/>
              <a:pathLst>
                <a:path w="1904" h="546100">
                  <a:moveTo>
                    <a:pt x="0" y="0"/>
                  </a:moveTo>
                  <a:lnTo>
                    <a:pt x="0" y="245363"/>
                  </a:lnTo>
                </a:path>
                <a:path w="1904" h="546100">
                  <a:moveTo>
                    <a:pt x="1523" y="0"/>
                  </a:moveTo>
                  <a:lnTo>
                    <a:pt x="1523" y="245363"/>
                  </a:lnTo>
                </a:path>
                <a:path w="1904" h="546100">
                  <a:moveTo>
                    <a:pt x="0" y="300227"/>
                  </a:moveTo>
                  <a:lnTo>
                    <a:pt x="0" y="545591"/>
                  </a:lnTo>
                </a:path>
                <a:path w="1904" h="546100">
                  <a:moveTo>
                    <a:pt x="1523" y="300227"/>
                  </a:moveTo>
                  <a:lnTo>
                    <a:pt x="1523" y="545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6497827" y="2680716"/>
              <a:ext cx="59690" cy="585470"/>
            </a:xfrm>
            <a:custGeom>
              <a:avLst/>
              <a:gdLst/>
              <a:ahLst/>
              <a:cxnLst/>
              <a:rect l="l" t="t" r="r" b="b"/>
              <a:pathLst>
                <a:path w="59690" h="585470">
                  <a:moveTo>
                    <a:pt x="0" y="0"/>
                  </a:moveTo>
                  <a:lnTo>
                    <a:pt x="59435" y="0"/>
                  </a:lnTo>
                  <a:lnTo>
                    <a:pt x="59435" y="585215"/>
                  </a:lnTo>
                  <a:lnTo>
                    <a:pt x="0" y="58521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6531355" y="2525268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740663"/>
                  </a:moveTo>
                  <a:lnTo>
                    <a:pt x="0" y="896111"/>
                  </a:lnTo>
                </a:path>
                <a:path h="896620">
                  <a:moveTo>
                    <a:pt x="0" y="0"/>
                  </a:moveTo>
                  <a:lnTo>
                    <a:pt x="0" y="1554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6497827" y="1940052"/>
              <a:ext cx="70485" cy="585470"/>
            </a:xfrm>
            <a:custGeom>
              <a:avLst/>
              <a:gdLst/>
              <a:ahLst/>
              <a:cxnLst/>
              <a:rect l="l" t="t" r="r" b="b"/>
              <a:pathLst>
                <a:path w="70484" h="585469">
                  <a:moveTo>
                    <a:pt x="0" y="585215"/>
                  </a:moveTo>
                  <a:lnTo>
                    <a:pt x="59435" y="585215"/>
                  </a:lnTo>
                  <a:lnTo>
                    <a:pt x="59435" y="565403"/>
                  </a:lnTo>
                  <a:lnTo>
                    <a:pt x="0" y="565403"/>
                  </a:lnTo>
                  <a:lnTo>
                    <a:pt x="0" y="585215"/>
                  </a:lnTo>
                </a:path>
                <a:path w="70484" h="585469">
                  <a:moveTo>
                    <a:pt x="0" y="19811"/>
                  </a:moveTo>
                  <a:lnTo>
                    <a:pt x="59435" y="19811"/>
                  </a:lnTo>
                  <a:lnTo>
                    <a:pt x="59435" y="0"/>
                  </a:lnTo>
                  <a:lnTo>
                    <a:pt x="0" y="0"/>
                  </a:lnTo>
                  <a:lnTo>
                    <a:pt x="0" y="19811"/>
                  </a:lnTo>
                </a:path>
                <a:path w="70484" h="585469">
                  <a:moveTo>
                    <a:pt x="70103" y="301751"/>
                  </a:moveTo>
                  <a:lnTo>
                    <a:pt x="0" y="301751"/>
                  </a:lnTo>
                </a:path>
                <a:path w="70484" h="585469">
                  <a:moveTo>
                    <a:pt x="70103" y="301751"/>
                  </a:moveTo>
                  <a:lnTo>
                    <a:pt x="70103" y="283463"/>
                  </a:lnTo>
                  <a:lnTo>
                    <a:pt x="0" y="283463"/>
                  </a:lnTo>
                </a:path>
                <a:path w="70484" h="585469">
                  <a:moveTo>
                    <a:pt x="0" y="321563"/>
                  </a:moveTo>
                  <a:lnTo>
                    <a:pt x="59435" y="321563"/>
                  </a:lnTo>
                  <a:lnTo>
                    <a:pt x="59435" y="301751"/>
                  </a:lnTo>
                  <a:lnTo>
                    <a:pt x="0" y="301751"/>
                  </a:lnTo>
                </a:path>
                <a:path w="70484" h="585469">
                  <a:moveTo>
                    <a:pt x="0" y="283463"/>
                  </a:moveTo>
                  <a:lnTo>
                    <a:pt x="59435" y="283463"/>
                  </a:lnTo>
                  <a:lnTo>
                    <a:pt x="59435" y="265175"/>
                  </a:lnTo>
                  <a:lnTo>
                    <a:pt x="0" y="265175"/>
                  </a:lnTo>
                  <a:lnTo>
                    <a:pt x="0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6528308" y="1959864"/>
              <a:ext cx="1905" cy="546100"/>
            </a:xfrm>
            <a:custGeom>
              <a:avLst/>
              <a:gdLst/>
              <a:ahLst/>
              <a:cxnLst/>
              <a:rect l="l" t="t" r="r" b="b"/>
              <a:pathLst>
                <a:path w="1904" h="546100">
                  <a:moveTo>
                    <a:pt x="0" y="0"/>
                  </a:moveTo>
                  <a:lnTo>
                    <a:pt x="0" y="245363"/>
                  </a:lnTo>
                </a:path>
                <a:path w="1904" h="546100">
                  <a:moveTo>
                    <a:pt x="1523" y="0"/>
                  </a:moveTo>
                  <a:lnTo>
                    <a:pt x="1523" y="245363"/>
                  </a:lnTo>
                </a:path>
                <a:path w="1904" h="546100">
                  <a:moveTo>
                    <a:pt x="0" y="301751"/>
                  </a:moveTo>
                  <a:lnTo>
                    <a:pt x="0" y="545591"/>
                  </a:lnTo>
                </a:path>
                <a:path w="1904" h="546100">
                  <a:moveTo>
                    <a:pt x="1523" y="301751"/>
                  </a:moveTo>
                  <a:lnTo>
                    <a:pt x="1523" y="545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6497827" y="1940052"/>
              <a:ext cx="70485" cy="2066925"/>
            </a:xfrm>
            <a:custGeom>
              <a:avLst/>
              <a:gdLst/>
              <a:ahLst/>
              <a:cxnLst/>
              <a:rect l="l" t="t" r="r" b="b"/>
              <a:pathLst>
                <a:path w="70484" h="2066925">
                  <a:moveTo>
                    <a:pt x="59435" y="301751"/>
                  </a:moveTo>
                  <a:lnTo>
                    <a:pt x="59435" y="585215"/>
                  </a:lnTo>
                  <a:lnTo>
                    <a:pt x="0" y="585215"/>
                  </a:lnTo>
                  <a:lnTo>
                    <a:pt x="0" y="0"/>
                  </a:lnTo>
                  <a:lnTo>
                    <a:pt x="59435" y="0"/>
                  </a:lnTo>
                  <a:lnTo>
                    <a:pt x="59435" y="283463"/>
                  </a:lnTo>
                </a:path>
                <a:path w="70484" h="2066925">
                  <a:moveTo>
                    <a:pt x="0" y="2066543"/>
                  </a:moveTo>
                  <a:lnTo>
                    <a:pt x="59435" y="2066543"/>
                  </a:lnTo>
                  <a:lnTo>
                    <a:pt x="59435" y="2046731"/>
                  </a:lnTo>
                  <a:lnTo>
                    <a:pt x="0" y="2046731"/>
                  </a:lnTo>
                  <a:lnTo>
                    <a:pt x="0" y="2066543"/>
                  </a:lnTo>
                </a:path>
                <a:path w="70484" h="2066925">
                  <a:moveTo>
                    <a:pt x="0" y="1501139"/>
                  </a:moveTo>
                  <a:lnTo>
                    <a:pt x="59435" y="1501139"/>
                  </a:lnTo>
                  <a:lnTo>
                    <a:pt x="59435" y="1481327"/>
                  </a:lnTo>
                  <a:lnTo>
                    <a:pt x="0" y="1481327"/>
                  </a:lnTo>
                  <a:lnTo>
                    <a:pt x="0" y="1501139"/>
                  </a:lnTo>
                </a:path>
                <a:path w="70484" h="2066925">
                  <a:moveTo>
                    <a:pt x="70103" y="1781555"/>
                  </a:moveTo>
                  <a:lnTo>
                    <a:pt x="0" y="1781555"/>
                  </a:lnTo>
                </a:path>
                <a:path w="70484" h="2066925">
                  <a:moveTo>
                    <a:pt x="70103" y="1781555"/>
                  </a:moveTo>
                  <a:lnTo>
                    <a:pt x="70103" y="1764791"/>
                  </a:lnTo>
                  <a:lnTo>
                    <a:pt x="0" y="1764791"/>
                  </a:lnTo>
                </a:path>
                <a:path w="70484" h="2066925">
                  <a:moveTo>
                    <a:pt x="0" y="1801367"/>
                  </a:moveTo>
                  <a:lnTo>
                    <a:pt x="59435" y="1801367"/>
                  </a:lnTo>
                  <a:lnTo>
                    <a:pt x="59435" y="1781555"/>
                  </a:lnTo>
                  <a:lnTo>
                    <a:pt x="0" y="1781555"/>
                  </a:lnTo>
                </a:path>
                <a:path w="70484" h="2066925">
                  <a:moveTo>
                    <a:pt x="0" y="1764791"/>
                  </a:moveTo>
                  <a:lnTo>
                    <a:pt x="59435" y="1764791"/>
                  </a:lnTo>
                  <a:lnTo>
                    <a:pt x="59435" y="1744979"/>
                  </a:lnTo>
                  <a:lnTo>
                    <a:pt x="0" y="1744979"/>
                  </a:lnTo>
                  <a:lnTo>
                    <a:pt x="0" y="18013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6528308" y="3441192"/>
              <a:ext cx="1905" cy="546100"/>
            </a:xfrm>
            <a:custGeom>
              <a:avLst/>
              <a:gdLst/>
              <a:ahLst/>
              <a:cxnLst/>
              <a:rect l="l" t="t" r="r" b="b"/>
              <a:pathLst>
                <a:path w="1904" h="546100">
                  <a:moveTo>
                    <a:pt x="0" y="0"/>
                  </a:moveTo>
                  <a:lnTo>
                    <a:pt x="0" y="243839"/>
                  </a:lnTo>
                </a:path>
                <a:path w="1904" h="546100">
                  <a:moveTo>
                    <a:pt x="1523" y="0"/>
                  </a:moveTo>
                  <a:lnTo>
                    <a:pt x="1523" y="243839"/>
                  </a:lnTo>
                </a:path>
                <a:path w="1904" h="546100">
                  <a:moveTo>
                    <a:pt x="0" y="300227"/>
                  </a:moveTo>
                  <a:lnTo>
                    <a:pt x="0" y="545591"/>
                  </a:lnTo>
                </a:path>
                <a:path w="1904" h="546100">
                  <a:moveTo>
                    <a:pt x="1523" y="300227"/>
                  </a:moveTo>
                  <a:lnTo>
                    <a:pt x="1523" y="545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6497827" y="3421380"/>
              <a:ext cx="59690" cy="585470"/>
            </a:xfrm>
            <a:custGeom>
              <a:avLst/>
              <a:gdLst/>
              <a:ahLst/>
              <a:cxnLst/>
              <a:rect l="l" t="t" r="r" b="b"/>
              <a:pathLst>
                <a:path w="59690" h="585470">
                  <a:moveTo>
                    <a:pt x="0" y="0"/>
                  </a:moveTo>
                  <a:lnTo>
                    <a:pt x="59435" y="0"/>
                  </a:lnTo>
                  <a:lnTo>
                    <a:pt x="59435" y="585215"/>
                  </a:lnTo>
                  <a:lnTo>
                    <a:pt x="0" y="58521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2352547" y="4279392"/>
              <a:ext cx="2872740" cy="1188720"/>
            </a:xfrm>
            <a:custGeom>
              <a:avLst/>
              <a:gdLst/>
              <a:ahLst/>
              <a:cxnLst/>
              <a:rect l="l" t="t" r="r" b="b"/>
              <a:pathLst>
                <a:path w="2872740" h="1188720">
                  <a:moveTo>
                    <a:pt x="13715" y="569975"/>
                  </a:moveTo>
                  <a:lnTo>
                    <a:pt x="2872739" y="569975"/>
                  </a:lnTo>
                </a:path>
                <a:path w="2872740" h="1188720">
                  <a:moveTo>
                    <a:pt x="13715" y="522731"/>
                  </a:moveTo>
                  <a:lnTo>
                    <a:pt x="2872739" y="522731"/>
                  </a:lnTo>
                </a:path>
                <a:path w="2872740" h="1188720">
                  <a:moveTo>
                    <a:pt x="13715" y="475487"/>
                  </a:moveTo>
                  <a:lnTo>
                    <a:pt x="2872739" y="475487"/>
                  </a:lnTo>
                </a:path>
                <a:path w="2872740" h="1188720">
                  <a:moveTo>
                    <a:pt x="13715" y="428243"/>
                  </a:moveTo>
                  <a:lnTo>
                    <a:pt x="2872739" y="428243"/>
                  </a:lnTo>
                </a:path>
                <a:path w="2872740" h="1188720">
                  <a:moveTo>
                    <a:pt x="13715" y="380999"/>
                  </a:moveTo>
                  <a:lnTo>
                    <a:pt x="2872739" y="380999"/>
                  </a:lnTo>
                </a:path>
                <a:path w="2872740" h="1188720">
                  <a:moveTo>
                    <a:pt x="13715" y="333755"/>
                  </a:moveTo>
                  <a:lnTo>
                    <a:pt x="2872739" y="333755"/>
                  </a:lnTo>
                </a:path>
                <a:path w="2872740" h="1188720">
                  <a:moveTo>
                    <a:pt x="13715" y="284987"/>
                  </a:moveTo>
                  <a:lnTo>
                    <a:pt x="2872739" y="284987"/>
                  </a:lnTo>
                </a:path>
                <a:path w="2872740" h="1188720">
                  <a:moveTo>
                    <a:pt x="0" y="237743"/>
                  </a:moveTo>
                  <a:lnTo>
                    <a:pt x="2872739" y="237743"/>
                  </a:lnTo>
                </a:path>
                <a:path w="2872740" h="1188720">
                  <a:moveTo>
                    <a:pt x="0" y="190499"/>
                  </a:moveTo>
                  <a:lnTo>
                    <a:pt x="2872739" y="190499"/>
                  </a:lnTo>
                </a:path>
                <a:path w="2872740" h="1188720">
                  <a:moveTo>
                    <a:pt x="0" y="143255"/>
                  </a:moveTo>
                  <a:lnTo>
                    <a:pt x="2872739" y="143255"/>
                  </a:lnTo>
                </a:path>
                <a:path w="2872740" h="1188720">
                  <a:moveTo>
                    <a:pt x="0" y="96011"/>
                  </a:moveTo>
                  <a:lnTo>
                    <a:pt x="2872739" y="96011"/>
                  </a:lnTo>
                </a:path>
                <a:path w="2872740" h="1188720">
                  <a:moveTo>
                    <a:pt x="0" y="48767"/>
                  </a:moveTo>
                  <a:lnTo>
                    <a:pt x="2872739" y="48767"/>
                  </a:lnTo>
                </a:path>
                <a:path w="2872740" h="1188720">
                  <a:moveTo>
                    <a:pt x="0" y="0"/>
                  </a:moveTo>
                  <a:lnTo>
                    <a:pt x="2872739" y="0"/>
                  </a:lnTo>
                </a:path>
                <a:path w="2872740" h="1188720">
                  <a:moveTo>
                    <a:pt x="13715" y="618743"/>
                  </a:moveTo>
                  <a:lnTo>
                    <a:pt x="2872739" y="618743"/>
                  </a:lnTo>
                </a:path>
                <a:path w="2872740" h="1188720">
                  <a:moveTo>
                    <a:pt x="13715" y="665987"/>
                  </a:moveTo>
                  <a:lnTo>
                    <a:pt x="2872739" y="665987"/>
                  </a:lnTo>
                </a:path>
                <a:path w="2872740" h="1188720">
                  <a:moveTo>
                    <a:pt x="13715" y="713231"/>
                  </a:moveTo>
                  <a:lnTo>
                    <a:pt x="2872739" y="713231"/>
                  </a:lnTo>
                </a:path>
                <a:path w="2872740" h="1188720">
                  <a:moveTo>
                    <a:pt x="13715" y="760475"/>
                  </a:moveTo>
                  <a:lnTo>
                    <a:pt x="2872739" y="760475"/>
                  </a:lnTo>
                </a:path>
                <a:path w="2872740" h="1188720">
                  <a:moveTo>
                    <a:pt x="13715" y="807719"/>
                  </a:moveTo>
                  <a:lnTo>
                    <a:pt x="2872739" y="807719"/>
                  </a:lnTo>
                </a:path>
                <a:path w="2872740" h="1188720">
                  <a:moveTo>
                    <a:pt x="13715" y="854963"/>
                  </a:moveTo>
                  <a:lnTo>
                    <a:pt x="2872739" y="854963"/>
                  </a:lnTo>
                </a:path>
                <a:path w="2872740" h="1188720">
                  <a:moveTo>
                    <a:pt x="13715" y="903731"/>
                  </a:moveTo>
                  <a:lnTo>
                    <a:pt x="2872739" y="903731"/>
                  </a:lnTo>
                </a:path>
                <a:path w="2872740" h="1188720">
                  <a:moveTo>
                    <a:pt x="0" y="950975"/>
                  </a:moveTo>
                  <a:lnTo>
                    <a:pt x="2872739" y="950975"/>
                  </a:lnTo>
                </a:path>
                <a:path w="2872740" h="1188720">
                  <a:moveTo>
                    <a:pt x="13715" y="998219"/>
                  </a:moveTo>
                  <a:lnTo>
                    <a:pt x="2872739" y="998219"/>
                  </a:lnTo>
                </a:path>
                <a:path w="2872740" h="1188720">
                  <a:moveTo>
                    <a:pt x="13715" y="1045463"/>
                  </a:moveTo>
                  <a:lnTo>
                    <a:pt x="2872739" y="1045463"/>
                  </a:lnTo>
                </a:path>
                <a:path w="2872740" h="1188720">
                  <a:moveTo>
                    <a:pt x="13715" y="1092707"/>
                  </a:moveTo>
                  <a:lnTo>
                    <a:pt x="2872739" y="1092707"/>
                  </a:lnTo>
                </a:path>
                <a:path w="2872740" h="1188720">
                  <a:moveTo>
                    <a:pt x="13715" y="1139951"/>
                  </a:moveTo>
                  <a:lnTo>
                    <a:pt x="2872739" y="1139951"/>
                  </a:lnTo>
                </a:path>
                <a:path w="2872740" h="1188720">
                  <a:moveTo>
                    <a:pt x="13715" y="1188719"/>
                  </a:moveTo>
                  <a:lnTo>
                    <a:pt x="2872739" y="11887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2352547" y="4201668"/>
              <a:ext cx="2898775" cy="1344295"/>
            </a:xfrm>
            <a:custGeom>
              <a:avLst/>
              <a:gdLst/>
              <a:ahLst/>
              <a:cxnLst/>
              <a:rect l="l" t="t" r="r" b="b"/>
              <a:pathLst>
                <a:path w="2898775" h="1344295">
                  <a:moveTo>
                    <a:pt x="13715" y="338327"/>
                  </a:moveTo>
                  <a:lnTo>
                    <a:pt x="13715" y="1024127"/>
                  </a:lnTo>
                </a:path>
                <a:path w="2898775" h="1344295">
                  <a:moveTo>
                    <a:pt x="0" y="53339"/>
                  </a:moveTo>
                  <a:lnTo>
                    <a:pt x="2872739" y="53339"/>
                  </a:lnTo>
                </a:path>
                <a:path w="2898775" h="1344295">
                  <a:moveTo>
                    <a:pt x="13715" y="0"/>
                  </a:moveTo>
                  <a:lnTo>
                    <a:pt x="2872739" y="0"/>
                  </a:lnTo>
                </a:path>
                <a:path w="2898775" h="1344295">
                  <a:moveTo>
                    <a:pt x="0" y="1290827"/>
                  </a:moveTo>
                  <a:lnTo>
                    <a:pt x="2872739" y="1290827"/>
                  </a:lnTo>
                </a:path>
                <a:path w="2898775" h="1344295">
                  <a:moveTo>
                    <a:pt x="21335" y="1344167"/>
                  </a:moveTo>
                  <a:lnTo>
                    <a:pt x="2898647" y="13441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5225287" y="4162044"/>
              <a:ext cx="571500" cy="1071880"/>
            </a:xfrm>
            <a:custGeom>
              <a:avLst/>
              <a:gdLst/>
              <a:ahLst/>
              <a:cxnLst/>
              <a:rect l="l" t="t" r="r" b="b"/>
              <a:pathLst>
                <a:path w="571500" h="1071879">
                  <a:moveTo>
                    <a:pt x="0" y="370331"/>
                  </a:moveTo>
                  <a:lnTo>
                    <a:pt x="105155" y="370331"/>
                  </a:lnTo>
                  <a:lnTo>
                    <a:pt x="105155" y="1071371"/>
                  </a:lnTo>
                  <a:lnTo>
                    <a:pt x="0" y="1071371"/>
                  </a:lnTo>
                  <a:lnTo>
                    <a:pt x="0" y="370331"/>
                  </a:lnTo>
                </a:path>
                <a:path w="571500" h="1071879">
                  <a:moveTo>
                    <a:pt x="571499" y="0"/>
                  </a:moveTo>
                  <a:lnTo>
                    <a:pt x="17678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5796787" y="1758696"/>
              <a:ext cx="661670" cy="2482850"/>
            </a:xfrm>
            <a:custGeom>
              <a:avLst/>
              <a:gdLst/>
              <a:ahLst/>
              <a:cxnLst/>
              <a:rect l="l" t="t" r="r" b="b"/>
              <a:pathLst>
                <a:path w="661670" h="2482850">
                  <a:moveTo>
                    <a:pt x="0" y="2403347"/>
                  </a:moveTo>
                  <a:lnTo>
                    <a:pt x="390143" y="2403347"/>
                  </a:lnTo>
                  <a:lnTo>
                    <a:pt x="390143" y="2482595"/>
                  </a:lnTo>
                  <a:lnTo>
                    <a:pt x="0" y="2482595"/>
                  </a:lnTo>
                  <a:lnTo>
                    <a:pt x="0" y="2403347"/>
                  </a:lnTo>
                </a:path>
                <a:path w="661670" h="2482850">
                  <a:moveTo>
                    <a:pt x="272795" y="0"/>
                  </a:moveTo>
                  <a:lnTo>
                    <a:pt x="661415" y="0"/>
                  </a:lnTo>
                  <a:lnTo>
                    <a:pt x="661415" y="59435"/>
                  </a:lnTo>
                  <a:lnTo>
                    <a:pt x="272795" y="594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5553139" y="941346"/>
              <a:ext cx="1024255" cy="3248130"/>
            </a:xfrm>
            <a:custGeom>
              <a:avLst/>
              <a:gdLst/>
              <a:ahLst/>
              <a:cxnLst/>
              <a:rect l="l" t="t" r="r" b="b"/>
              <a:pathLst>
                <a:path w="1024254" h="2344420">
                  <a:moveTo>
                    <a:pt x="501395" y="0"/>
                  </a:moveTo>
                  <a:lnTo>
                    <a:pt x="501395" y="2343911"/>
                  </a:lnTo>
                </a:path>
                <a:path w="1024254" h="2344420">
                  <a:moveTo>
                    <a:pt x="454151" y="0"/>
                  </a:moveTo>
                  <a:lnTo>
                    <a:pt x="454151" y="2343911"/>
                  </a:lnTo>
                </a:path>
                <a:path w="1024254" h="2344420">
                  <a:moveTo>
                    <a:pt x="406907" y="0"/>
                  </a:moveTo>
                  <a:lnTo>
                    <a:pt x="406907" y="2343911"/>
                  </a:lnTo>
                </a:path>
                <a:path w="1024254" h="2344420">
                  <a:moveTo>
                    <a:pt x="359663" y="0"/>
                  </a:moveTo>
                  <a:lnTo>
                    <a:pt x="359663" y="2343911"/>
                  </a:lnTo>
                </a:path>
                <a:path w="1024254" h="2344420">
                  <a:moveTo>
                    <a:pt x="312419" y="0"/>
                  </a:moveTo>
                  <a:lnTo>
                    <a:pt x="312419" y="1491995"/>
                  </a:lnTo>
                </a:path>
                <a:path w="1024254" h="2344420">
                  <a:moveTo>
                    <a:pt x="263651" y="0"/>
                  </a:moveTo>
                  <a:lnTo>
                    <a:pt x="263651" y="1491995"/>
                  </a:lnTo>
                </a:path>
                <a:path w="1024254" h="2344420">
                  <a:moveTo>
                    <a:pt x="216407" y="0"/>
                  </a:moveTo>
                  <a:lnTo>
                    <a:pt x="216407" y="1491995"/>
                  </a:lnTo>
                </a:path>
                <a:path w="1024254" h="2344420">
                  <a:moveTo>
                    <a:pt x="169163" y="0"/>
                  </a:moveTo>
                  <a:lnTo>
                    <a:pt x="169163" y="1491995"/>
                  </a:lnTo>
                </a:path>
                <a:path w="1024254" h="2344420">
                  <a:moveTo>
                    <a:pt x="121919" y="0"/>
                  </a:moveTo>
                  <a:lnTo>
                    <a:pt x="121919" y="1491995"/>
                  </a:lnTo>
                </a:path>
                <a:path w="1024254" h="2344420">
                  <a:moveTo>
                    <a:pt x="74675" y="0"/>
                  </a:moveTo>
                  <a:lnTo>
                    <a:pt x="74675" y="1491995"/>
                  </a:lnTo>
                </a:path>
                <a:path w="1024254" h="2344420">
                  <a:moveTo>
                    <a:pt x="27431" y="0"/>
                  </a:moveTo>
                  <a:lnTo>
                    <a:pt x="27431" y="1491995"/>
                  </a:lnTo>
                </a:path>
                <a:path w="1024254" h="2344420">
                  <a:moveTo>
                    <a:pt x="548639" y="0"/>
                  </a:moveTo>
                  <a:lnTo>
                    <a:pt x="548639" y="2343911"/>
                  </a:lnTo>
                </a:path>
                <a:path w="1024254" h="2344420">
                  <a:moveTo>
                    <a:pt x="597407" y="0"/>
                  </a:moveTo>
                  <a:lnTo>
                    <a:pt x="597407" y="2343911"/>
                  </a:lnTo>
                </a:path>
                <a:path w="1024254" h="2344420">
                  <a:moveTo>
                    <a:pt x="644651" y="0"/>
                  </a:moveTo>
                  <a:lnTo>
                    <a:pt x="644651" y="2343911"/>
                  </a:lnTo>
                </a:path>
                <a:path w="1024254" h="2344420">
                  <a:moveTo>
                    <a:pt x="691895" y="0"/>
                  </a:moveTo>
                  <a:lnTo>
                    <a:pt x="691895" y="2343911"/>
                  </a:lnTo>
                </a:path>
                <a:path w="1024254" h="2344420">
                  <a:moveTo>
                    <a:pt x="739139" y="0"/>
                  </a:moveTo>
                  <a:lnTo>
                    <a:pt x="739139" y="2343911"/>
                  </a:lnTo>
                </a:path>
                <a:path w="1024254" h="2344420">
                  <a:moveTo>
                    <a:pt x="786383" y="0"/>
                  </a:moveTo>
                  <a:lnTo>
                    <a:pt x="786383" y="2343911"/>
                  </a:lnTo>
                </a:path>
                <a:path w="1024254" h="2344420">
                  <a:moveTo>
                    <a:pt x="833627" y="0"/>
                  </a:moveTo>
                  <a:lnTo>
                    <a:pt x="833627" y="2343911"/>
                  </a:lnTo>
                </a:path>
                <a:path w="1024254" h="2344420">
                  <a:moveTo>
                    <a:pt x="882395" y="0"/>
                  </a:moveTo>
                  <a:lnTo>
                    <a:pt x="882395" y="2343911"/>
                  </a:lnTo>
                </a:path>
                <a:path w="1024254" h="2344420">
                  <a:moveTo>
                    <a:pt x="929639" y="0"/>
                  </a:moveTo>
                  <a:lnTo>
                    <a:pt x="929639" y="2343911"/>
                  </a:lnTo>
                </a:path>
                <a:path w="1024254" h="2344420">
                  <a:moveTo>
                    <a:pt x="976883" y="0"/>
                  </a:moveTo>
                  <a:lnTo>
                    <a:pt x="976883" y="2343911"/>
                  </a:lnTo>
                </a:path>
                <a:path w="1024254" h="2344420">
                  <a:moveTo>
                    <a:pt x="1024127" y="0"/>
                  </a:moveTo>
                  <a:lnTo>
                    <a:pt x="1024127" y="2343911"/>
                  </a:lnTo>
                </a:path>
                <a:path w="1024254" h="2344420">
                  <a:moveTo>
                    <a:pt x="237743" y="1525523"/>
                  </a:moveTo>
                  <a:lnTo>
                    <a:pt x="237743" y="2343911"/>
                  </a:lnTo>
                </a:path>
                <a:path w="1024254" h="2344420">
                  <a:moveTo>
                    <a:pt x="190499" y="1525523"/>
                  </a:moveTo>
                  <a:lnTo>
                    <a:pt x="190499" y="2343911"/>
                  </a:lnTo>
                </a:path>
                <a:path w="1024254" h="2344420">
                  <a:moveTo>
                    <a:pt x="143255" y="1525523"/>
                  </a:moveTo>
                  <a:lnTo>
                    <a:pt x="143255" y="2343911"/>
                  </a:lnTo>
                </a:path>
                <a:path w="1024254" h="2344420">
                  <a:moveTo>
                    <a:pt x="48767" y="1525523"/>
                  </a:moveTo>
                  <a:lnTo>
                    <a:pt x="48767" y="2343911"/>
                  </a:lnTo>
                </a:path>
                <a:path w="1024254" h="2344420">
                  <a:moveTo>
                    <a:pt x="0" y="1525523"/>
                  </a:moveTo>
                  <a:lnTo>
                    <a:pt x="0" y="2343911"/>
                  </a:lnTo>
                </a:path>
                <a:path w="1024254" h="2344420">
                  <a:moveTo>
                    <a:pt x="96011" y="1525523"/>
                  </a:moveTo>
                  <a:lnTo>
                    <a:pt x="96011" y="2343911"/>
                  </a:lnTo>
                </a:path>
                <a:path w="1024254" h="2344420">
                  <a:moveTo>
                    <a:pt x="237743" y="1525523"/>
                  </a:moveTo>
                  <a:lnTo>
                    <a:pt x="237743" y="23439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5225287" y="4241292"/>
              <a:ext cx="1430020" cy="291465"/>
            </a:xfrm>
            <a:custGeom>
              <a:avLst/>
              <a:gdLst/>
              <a:ahLst/>
              <a:cxnLst/>
              <a:rect l="l" t="t" r="r" b="b"/>
              <a:pathLst>
                <a:path w="1430020" h="291464">
                  <a:moveTo>
                    <a:pt x="961643" y="0"/>
                  </a:moveTo>
                  <a:lnTo>
                    <a:pt x="1429511" y="0"/>
                  </a:lnTo>
                  <a:lnTo>
                    <a:pt x="1429511" y="291083"/>
                  </a:lnTo>
                </a:path>
                <a:path w="1430020" h="291464">
                  <a:moveTo>
                    <a:pt x="0" y="291083"/>
                  </a:moveTo>
                  <a:lnTo>
                    <a:pt x="105155" y="291083"/>
                  </a:lnTo>
                  <a:lnTo>
                    <a:pt x="105155" y="0"/>
                  </a:lnTo>
                  <a:lnTo>
                    <a:pt x="571499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5225287" y="5227319"/>
              <a:ext cx="105410" cy="12700"/>
            </a:xfrm>
            <a:custGeom>
              <a:avLst/>
              <a:gdLst/>
              <a:ahLst/>
              <a:cxnLst/>
              <a:rect l="l" t="t" r="r" b="b"/>
              <a:pathLst>
                <a:path w="105410" h="12700">
                  <a:moveTo>
                    <a:pt x="0" y="12192"/>
                  </a:moveTo>
                  <a:lnTo>
                    <a:pt x="105155" y="12192"/>
                  </a:lnTo>
                  <a:lnTo>
                    <a:pt x="105155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5330443" y="5233415"/>
              <a:ext cx="1324610" cy="312420"/>
            </a:xfrm>
            <a:custGeom>
              <a:avLst/>
              <a:gdLst/>
              <a:ahLst/>
              <a:cxnLst/>
              <a:rect l="l" t="t" r="r" b="b"/>
              <a:pathLst>
                <a:path w="1324609" h="312420">
                  <a:moveTo>
                    <a:pt x="1324355" y="0"/>
                  </a:moveTo>
                  <a:lnTo>
                    <a:pt x="1324355" y="312419"/>
                  </a:lnTo>
                  <a:lnTo>
                    <a:pt x="1013459" y="312419"/>
                  </a:lnTo>
                </a:path>
                <a:path w="1324609" h="312420">
                  <a:moveTo>
                    <a:pt x="310895" y="312419"/>
                  </a:moveTo>
                  <a:lnTo>
                    <a:pt x="0" y="312419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5984240" y="4241292"/>
              <a:ext cx="17145" cy="1304925"/>
            </a:xfrm>
            <a:custGeom>
              <a:avLst/>
              <a:gdLst/>
              <a:ahLst/>
              <a:cxnLst/>
              <a:rect l="l" t="t" r="r" b="b"/>
              <a:pathLst>
                <a:path w="17145" h="1304925">
                  <a:moveTo>
                    <a:pt x="16763" y="0"/>
                  </a:moveTo>
                  <a:lnTo>
                    <a:pt x="16763" y="1304543"/>
                  </a:lnTo>
                </a:path>
                <a:path w="17145" h="1304925">
                  <a:moveTo>
                    <a:pt x="0" y="0"/>
                  </a:moveTo>
                  <a:lnTo>
                    <a:pt x="0" y="13045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5348731" y="4241292"/>
              <a:ext cx="1287780" cy="1304925"/>
            </a:xfrm>
            <a:custGeom>
              <a:avLst/>
              <a:gdLst/>
              <a:ahLst/>
              <a:cxnLst/>
              <a:rect l="l" t="t" r="r" b="b"/>
              <a:pathLst>
                <a:path w="1287779" h="1304925">
                  <a:moveTo>
                    <a:pt x="717803" y="0"/>
                  </a:moveTo>
                  <a:lnTo>
                    <a:pt x="717803" y="1304543"/>
                  </a:lnTo>
                </a:path>
                <a:path w="1287779" h="1304925">
                  <a:moveTo>
                    <a:pt x="670559" y="0"/>
                  </a:moveTo>
                  <a:lnTo>
                    <a:pt x="670559" y="1304543"/>
                  </a:lnTo>
                </a:path>
                <a:path w="1287779" h="1304925">
                  <a:moveTo>
                    <a:pt x="765047" y="0"/>
                  </a:moveTo>
                  <a:lnTo>
                    <a:pt x="765047" y="1304543"/>
                  </a:lnTo>
                </a:path>
                <a:path w="1287779" h="1304925">
                  <a:moveTo>
                    <a:pt x="812291" y="0"/>
                  </a:moveTo>
                  <a:lnTo>
                    <a:pt x="812291" y="1304543"/>
                  </a:lnTo>
                </a:path>
                <a:path w="1287779" h="1304925">
                  <a:moveTo>
                    <a:pt x="861059" y="0"/>
                  </a:moveTo>
                  <a:lnTo>
                    <a:pt x="861059" y="1304543"/>
                  </a:lnTo>
                </a:path>
                <a:path w="1287779" h="1304925">
                  <a:moveTo>
                    <a:pt x="908303" y="0"/>
                  </a:moveTo>
                  <a:lnTo>
                    <a:pt x="908303" y="1304543"/>
                  </a:lnTo>
                </a:path>
                <a:path w="1287779" h="1304925">
                  <a:moveTo>
                    <a:pt x="955547" y="0"/>
                  </a:moveTo>
                  <a:lnTo>
                    <a:pt x="955547" y="1304543"/>
                  </a:lnTo>
                </a:path>
                <a:path w="1287779" h="1304925">
                  <a:moveTo>
                    <a:pt x="1002791" y="0"/>
                  </a:moveTo>
                  <a:lnTo>
                    <a:pt x="1002791" y="1304543"/>
                  </a:lnTo>
                </a:path>
                <a:path w="1287779" h="1304925">
                  <a:moveTo>
                    <a:pt x="1050035" y="0"/>
                  </a:moveTo>
                  <a:lnTo>
                    <a:pt x="1050035" y="1304543"/>
                  </a:lnTo>
                </a:path>
                <a:path w="1287779" h="1304925">
                  <a:moveTo>
                    <a:pt x="1097279" y="0"/>
                  </a:moveTo>
                  <a:lnTo>
                    <a:pt x="1097279" y="1304543"/>
                  </a:lnTo>
                </a:path>
                <a:path w="1287779" h="1304925">
                  <a:moveTo>
                    <a:pt x="1146047" y="0"/>
                  </a:moveTo>
                  <a:lnTo>
                    <a:pt x="1146047" y="1304543"/>
                  </a:lnTo>
                </a:path>
                <a:path w="1287779" h="1304925">
                  <a:moveTo>
                    <a:pt x="1193291" y="0"/>
                  </a:moveTo>
                  <a:lnTo>
                    <a:pt x="1193291" y="1304543"/>
                  </a:lnTo>
                </a:path>
                <a:path w="1287779" h="1304925">
                  <a:moveTo>
                    <a:pt x="1240535" y="0"/>
                  </a:moveTo>
                  <a:lnTo>
                    <a:pt x="1240535" y="1304543"/>
                  </a:lnTo>
                </a:path>
                <a:path w="1287779" h="1304925">
                  <a:moveTo>
                    <a:pt x="1287779" y="0"/>
                  </a:moveTo>
                  <a:lnTo>
                    <a:pt x="1287779" y="1304543"/>
                  </a:lnTo>
                </a:path>
                <a:path w="1287779" h="1304925">
                  <a:moveTo>
                    <a:pt x="569975" y="0"/>
                  </a:moveTo>
                  <a:lnTo>
                    <a:pt x="569975" y="1304543"/>
                  </a:lnTo>
                </a:path>
                <a:path w="1287779" h="1304925">
                  <a:moveTo>
                    <a:pt x="617219" y="0"/>
                  </a:moveTo>
                  <a:lnTo>
                    <a:pt x="617219" y="1304543"/>
                  </a:lnTo>
                </a:path>
                <a:path w="1287779" h="1304925">
                  <a:moveTo>
                    <a:pt x="521207" y="0"/>
                  </a:moveTo>
                  <a:lnTo>
                    <a:pt x="521207" y="1304543"/>
                  </a:lnTo>
                </a:path>
                <a:path w="1287779" h="1304925">
                  <a:moveTo>
                    <a:pt x="473963" y="0"/>
                  </a:moveTo>
                  <a:lnTo>
                    <a:pt x="473963" y="1304543"/>
                  </a:lnTo>
                </a:path>
                <a:path w="1287779" h="1304925">
                  <a:moveTo>
                    <a:pt x="426719" y="0"/>
                  </a:moveTo>
                  <a:lnTo>
                    <a:pt x="426719" y="1304543"/>
                  </a:lnTo>
                </a:path>
                <a:path w="1287779" h="1304925">
                  <a:moveTo>
                    <a:pt x="379475" y="0"/>
                  </a:moveTo>
                  <a:lnTo>
                    <a:pt x="379475" y="1304543"/>
                  </a:lnTo>
                </a:path>
                <a:path w="1287779" h="1304925">
                  <a:moveTo>
                    <a:pt x="332231" y="0"/>
                  </a:moveTo>
                  <a:lnTo>
                    <a:pt x="332231" y="1304543"/>
                  </a:lnTo>
                </a:path>
                <a:path w="1287779" h="1304925">
                  <a:moveTo>
                    <a:pt x="284987" y="0"/>
                  </a:moveTo>
                  <a:lnTo>
                    <a:pt x="284987" y="1304543"/>
                  </a:lnTo>
                </a:path>
                <a:path w="1287779" h="1304925">
                  <a:moveTo>
                    <a:pt x="236219" y="0"/>
                  </a:moveTo>
                  <a:lnTo>
                    <a:pt x="236219" y="1304543"/>
                  </a:lnTo>
                </a:path>
                <a:path w="1287779" h="1304925">
                  <a:moveTo>
                    <a:pt x="188975" y="0"/>
                  </a:moveTo>
                  <a:lnTo>
                    <a:pt x="188975" y="1304543"/>
                  </a:lnTo>
                </a:path>
                <a:path w="1287779" h="1304925">
                  <a:moveTo>
                    <a:pt x="94487" y="0"/>
                  </a:moveTo>
                  <a:lnTo>
                    <a:pt x="94487" y="1304543"/>
                  </a:lnTo>
                </a:path>
                <a:path w="1287779" h="1304925">
                  <a:moveTo>
                    <a:pt x="47243" y="0"/>
                  </a:moveTo>
                  <a:lnTo>
                    <a:pt x="47243" y="1304543"/>
                  </a:lnTo>
                </a:path>
                <a:path w="1287779" h="1304925">
                  <a:moveTo>
                    <a:pt x="0" y="0"/>
                  </a:moveTo>
                  <a:lnTo>
                    <a:pt x="0" y="1304543"/>
                  </a:lnTo>
                </a:path>
                <a:path w="1287779" h="1304925">
                  <a:moveTo>
                    <a:pt x="141731" y="0"/>
                  </a:moveTo>
                  <a:lnTo>
                    <a:pt x="141731" y="13045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5225287" y="4162044"/>
              <a:ext cx="1534795" cy="1487805"/>
            </a:xfrm>
            <a:custGeom>
              <a:avLst/>
              <a:gdLst/>
              <a:ahLst/>
              <a:cxnLst/>
              <a:rect l="l" t="t" r="r" b="b"/>
              <a:pathLst>
                <a:path w="1534795" h="1487804">
                  <a:moveTo>
                    <a:pt x="571499" y="0"/>
                  </a:moveTo>
                  <a:lnTo>
                    <a:pt x="961643" y="0"/>
                  </a:lnTo>
                  <a:lnTo>
                    <a:pt x="961643" y="79247"/>
                  </a:lnTo>
                  <a:lnTo>
                    <a:pt x="571499" y="79247"/>
                  </a:lnTo>
                  <a:lnTo>
                    <a:pt x="571499" y="0"/>
                  </a:lnTo>
                </a:path>
                <a:path w="1534795" h="1487804">
                  <a:moveTo>
                    <a:pt x="0" y="370331"/>
                  </a:moveTo>
                  <a:lnTo>
                    <a:pt x="105155" y="370331"/>
                  </a:lnTo>
                  <a:lnTo>
                    <a:pt x="105155" y="1071371"/>
                  </a:lnTo>
                  <a:lnTo>
                    <a:pt x="0" y="1071371"/>
                  </a:lnTo>
                  <a:lnTo>
                    <a:pt x="0" y="370331"/>
                  </a:lnTo>
                </a:path>
                <a:path w="1534795" h="1487804">
                  <a:moveTo>
                    <a:pt x="1429511" y="370331"/>
                  </a:moveTo>
                  <a:lnTo>
                    <a:pt x="1534667" y="370331"/>
                  </a:lnTo>
                  <a:lnTo>
                    <a:pt x="1534667" y="1071371"/>
                  </a:lnTo>
                  <a:lnTo>
                    <a:pt x="1429511" y="1071371"/>
                  </a:lnTo>
                  <a:lnTo>
                    <a:pt x="1429511" y="370331"/>
                  </a:lnTo>
                </a:path>
                <a:path w="1534795" h="1487804">
                  <a:moveTo>
                    <a:pt x="416051" y="1383791"/>
                  </a:moveTo>
                  <a:lnTo>
                    <a:pt x="1118615" y="1383791"/>
                  </a:lnTo>
                  <a:lnTo>
                    <a:pt x="1118615" y="1487423"/>
                  </a:lnTo>
                  <a:lnTo>
                    <a:pt x="416051" y="1487423"/>
                  </a:lnTo>
                  <a:lnTo>
                    <a:pt x="416051" y="138379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5587999" y="6164580"/>
              <a:ext cx="809625" cy="0"/>
            </a:xfrm>
            <a:custGeom>
              <a:avLst/>
              <a:gdLst/>
              <a:ahLst/>
              <a:cxnLst/>
              <a:rect l="l" t="t" r="r" b="b"/>
              <a:pathLst>
                <a:path w="809625">
                  <a:moveTo>
                    <a:pt x="0" y="0"/>
                  </a:moveTo>
                  <a:lnTo>
                    <a:pt x="8092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Rectangle 62">
            <a:extLst>
              <a:ext uri="{FF2B5EF4-FFF2-40B4-BE49-F238E27FC236}">
                <a16:creationId xmlns:a16="http://schemas.microsoft.com/office/drawing/2014/main" id="{5CF61BFF-830B-19BF-0B83-E6407C93F54D}"/>
              </a:ext>
            </a:extLst>
          </p:cNvPr>
          <p:cNvSpPr/>
          <p:nvPr/>
        </p:nvSpPr>
        <p:spPr>
          <a:xfrm>
            <a:off x="6746241" y="949580"/>
            <a:ext cx="1733765" cy="10459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ECEE4493-4804-E738-DD02-D9F94266F028}"/>
              </a:ext>
            </a:extLst>
          </p:cNvPr>
          <p:cNvSpPr/>
          <p:nvPr/>
        </p:nvSpPr>
        <p:spPr>
          <a:xfrm>
            <a:off x="7890573" y="2058643"/>
            <a:ext cx="313690" cy="75547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98423" y="638556"/>
            <a:ext cx="8854440" cy="6524625"/>
          </a:xfrm>
          <a:custGeom>
            <a:avLst/>
            <a:gdLst/>
            <a:ahLst/>
            <a:cxnLst/>
            <a:rect l="l" t="t" r="r" b="b"/>
            <a:pathLst>
              <a:path w="8854440" h="6524625">
                <a:moveTo>
                  <a:pt x="0" y="6524243"/>
                </a:moveTo>
                <a:lnTo>
                  <a:pt x="8854439" y="6524243"/>
                </a:lnTo>
                <a:lnTo>
                  <a:pt x="8854439" y="0"/>
                </a:lnTo>
                <a:lnTo>
                  <a:pt x="0" y="0"/>
                </a:lnTo>
                <a:lnTo>
                  <a:pt x="0" y="6524243"/>
                </a:lnTo>
              </a:path>
              <a:path w="8854440" h="6524625">
                <a:moveTo>
                  <a:pt x="7923275" y="5824727"/>
                </a:moveTo>
                <a:lnTo>
                  <a:pt x="8854439" y="5824727"/>
                </a:lnTo>
              </a:path>
              <a:path w="8854440" h="6524625">
                <a:moveTo>
                  <a:pt x="7923275" y="6524243"/>
                </a:moveTo>
                <a:lnTo>
                  <a:pt x="7923275" y="0"/>
                </a:lnTo>
              </a:path>
              <a:path w="8854440" h="6524625">
                <a:moveTo>
                  <a:pt x="8389619" y="3727703"/>
                </a:moveTo>
                <a:lnTo>
                  <a:pt x="8389619" y="932687"/>
                </a:lnTo>
              </a:path>
              <a:path w="8854440" h="6524625">
                <a:moveTo>
                  <a:pt x="7923275" y="4893563"/>
                </a:moveTo>
                <a:lnTo>
                  <a:pt x="8854439" y="48935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01446" y="2632791"/>
            <a:ext cx="313055" cy="12420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7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90650" y="2866350"/>
            <a:ext cx="311785" cy="10083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ts val="770"/>
              </a:lnSpc>
              <a:spcBef>
                <a:spcPts val="2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21700" y="2502408"/>
            <a:ext cx="931544" cy="3030220"/>
          </a:xfrm>
          <a:custGeom>
            <a:avLst/>
            <a:gdLst/>
            <a:ahLst/>
            <a:cxnLst/>
            <a:rect l="l" t="t" r="r" b="b"/>
            <a:pathLst>
              <a:path w="931545" h="3030220">
                <a:moveTo>
                  <a:pt x="0" y="1632203"/>
                </a:moveTo>
                <a:lnTo>
                  <a:pt x="931163" y="1632203"/>
                </a:lnTo>
              </a:path>
              <a:path w="931545" h="3030220">
                <a:moveTo>
                  <a:pt x="466343" y="3029711"/>
                </a:moveTo>
                <a:lnTo>
                  <a:pt x="466343" y="1831847"/>
                </a:lnTo>
              </a:path>
              <a:path w="931545" h="3030220">
                <a:moveTo>
                  <a:pt x="0" y="0"/>
                </a:moveTo>
                <a:lnTo>
                  <a:pt x="4663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67495" y="5429429"/>
            <a:ext cx="1917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51543" y="5427905"/>
            <a:ext cx="3206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09583" y="3958769"/>
            <a:ext cx="328930" cy="1708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 indent="1270">
              <a:lnSpc>
                <a:spcPct val="104400"/>
              </a:lnSpc>
              <a:spcBef>
                <a:spcPts val="10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0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95740" y="4031921"/>
            <a:ext cx="22225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21700" y="1571244"/>
            <a:ext cx="931544" cy="3961129"/>
          </a:xfrm>
          <a:custGeom>
            <a:avLst/>
            <a:gdLst/>
            <a:ahLst/>
            <a:cxnLst/>
            <a:rect l="l" t="t" r="r" b="b"/>
            <a:pathLst>
              <a:path w="931545" h="3961129">
                <a:moveTo>
                  <a:pt x="0" y="3960875"/>
                </a:moveTo>
                <a:lnTo>
                  <a:pt x="931163" y="3960875"/>
                </a:lnTo>
              </a:path>
              <a:path w="931545" h="3961129">
                <a:moveTo>
                  <a:pt x="0" y="0"/>
                </a:moveTo>
                <a:lnTo>
                  <a:pt x="9311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50019" y="2395145"/>
            <a:ext cx="35115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6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988043" y="2502408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>
                <a:moveTo>
                  <a:pt x="0" y="0"/>
                </a:moveTo>
                <a:lnTo>
                  <a:pt x="4648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754871" y="1571244"/>
            <a:ext cx="0" cy="931544"/>
          </a:xfrm>
          <a:custGeom>
            <a:avLst/>
            <a:gdLst/>
            <a:ahLst/>
            <a:cxnLst/>
            <a:rect l="l" t="t" r="r" b="b"/>
            <a:pathLst>
              <a:path h="931544">
                <a:moveTo>
                  <a:pt x="0" y="93116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580110" y="4256923"/>
            <a:ext cx="311785" cy="118618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6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798559" y="6354497"/>
            <a:ext cx="33401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4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923528" y="1450265"/>
            <a:ext cx="140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628379" y="5617464"/>
            <a:ext cx="699770" cy="699770"/>
          </a:xfrm>
          <a:custGeom>
            <a:avLst/>
            <a:gdLst/>
            <a:ahLst/>
            <a:cxnLst/>
            <a:rect l="l" t="t" r="r" b="b"/>
            <a:pathLst>
              <a:path w="699770" h="699770">
                <a:moveTo>
                  <a:pt x="699515" y="349757"/>
                </a:moveTo>
                <a:lnTo>
                  <a:pt x="696323" y="302297"/>
                </a:lnTo>
                <a:lnTo>
                  <a:pt x="687022" y="256778"/>
                </a:lnTo>
                <a:lnTo>
                  <a:pt x="672030" y="213616"/>
                </a:lnTo>
                <a:lnTo>
                  <a:pt x="651763" y="173228"/>
                </a:lnTo>
                <a:lnTo>
                  <a:pt x="626639" y="136031"/>
                </a:lnTo>
                <a:lnTo>
                  <a:pt x="597074" y="102441"/>
                </a:lnTo>
                <a:lnTo>
                  <a:pt x="563484" y="72876"/>
                </a:lnTo>
                <a:lnTo>
                  <a:pt x="526287" y="47752"/>
                </a:lnTo>
                <a:lnTo>
                  <a:pt x="485899" y="27485"/>
                </a:lnTo>
                <a:lnTo>
                  <a:pt x="442737" y="12493"/>
                </a:lnTo>
                <a:lnTo>
                  <a:pt x="397218" y="3192"/>
                </a:lnTo>
                <a:lnTo>
                  <a:pt x="349757" y="0"/>
                </a:lnTo>
                <a:lnTo>
                  <a:pt x="302297" y="3192"/>
                </a:lnTo>
                <a:lnTo>
                  <a:pt x="256778" y="12493"/>
                </a:lnTo>
                <a:lnTo>
                  <a:pt x="213616" y="27485"/>
                </a:lnTo>
                <a:lnTo>
                  <a:pt x="173228" y="47752"/>
                </a:lnTo>
                <a:lnTo>
                  <a:pt x="136031" y="72876"/>
                </a:lnTo>
                <a:lnTo>
                  <a:pt x="102441" y="102441"/>
                </a:lnTo>
                <a:lnTo>
                  <a:pt x="72876" y="136031"/>
                </a:lnTo>
                <a:lnTo>
                  <a:pt x="47752" y="173228"/>
                </a:lnTo>
                <a:lnTo>
                  <a:pt x="27485" y="213616"/>
                </a:lnTo>
                <a:lnTo>
                  <a:pt x="12493" y="256778"/>
                </a:lnTo>
                <a:lnTo>
                  <a:pt x="3192" y="302297"/>
                </a:lnTo>
                <a:lnTo>
                  <a:pt x="0" y="349757"/>
                </a:lnTo>
                <a:lnTo>
                  <a:pt x="3192" y="397218"/>
                </a:lnTo>
                <a:lnTo>
                  <a:pt x="12493" y="442737"/>
                </a:lnTo>
                <a:lnTo>
                  <a:pt x="27485" y="485899"/>
                </a:lnTo>
                <a:lnTo>
                  <a:pt x="47752" y="526287"/>
                </a:lnTo>
                <a:lnTo>
                  <a:pt x="72876" y="563484"/>
                </a:lnTo>
                <a:lnTo>
                  <a:pt x="102441" y="597074"/>
                </a:lnTo>
                <a:lnTo>
                  <a:pt x="136031" y="626639"/>
                </a:lnTo>
                <a:lnTo>
                  <a:pt x="173228" y="651763"/>
                </a:lnTo>
                <a:lnTo>
                  <a:pt x="213616" y="672030"/>
                </a:lnTo>
                <a:lnTo>
                  <a:pt x="256778" y="687022"/>
                </a:lnTo>
                <a:lnTo>
                  <a:pt x="302297" y="696323"/>
                </a:lnTo>
                <a:lnTo>
                  <a:pt x="349757" y="699515"/>
                </a:lnTo>
                <a:lnTo>
                  <a:pt x="397218" y="696323"/>
                </a:lnTo>
                <a:lnTo>
                  <a:pt x="442737" y="687022"/>
                </a:lnTo>
                <a:lnTo>
                  <a:pt x="485899" y="672030"/>
                </a:lnTo>
                <a:lnTo>
                  <a:pt x="526287" y="651763"/>
                </a:lnTo>
                <a:lnTo>
                  <a:pt x="563484" y="626639"/>
                </a:lnTo>
                <a:lnTo>
                  <a:pt x="597074" y="597074"/>
                </a:lnTo>
                <a:lnTo>
                  <a:pt x="626639" y="563484"/>
                </a:lnTo>
                <a:lnTo>
                  <a:pt x="651763" y="526287"/>
                </a:lnTo>
                <a:lnTo>
                  <a:pt x="672030" y="485899"/>
                </a:lnTo>
                <a:lnTo>
                  <a:pt x="687022" y="442737"/>
                </a:lnTo>
                <a:lnTo>
                  <a:pt x="696323" y="397218"/>
                </a:lnTo>
                <a:lnTo>
                  <a:pt x="699515" y="349757"/>
                </a:lnTo>
              </a:path>
              <a:path w="699770" h="699770">
                <a:moveTo>
                  <a:pt x="380999" y="129539"/>
                </a:moveTo>
                <a:lnTo>
                  <a:pt x="498347" y="665987"/>
                </a:lnTo>
              </a:path>
              <a:path w="699770" h="699770">
                <a:moveTo>
                  <a:pt x="355091" y="135635"/>
                </a:moveTo>
                <a:lnTo>
                  <a:pt x="390143" y="291083"/>
                </a:lnTo>
              </a:path>
              <a:path w="699770" h="699770">
                <a:moveTo>
                  <a:pt x="227075" y="166115"/>
                </a:moveTo>
                <a:lnTo>
                  <a:pt x="262127" y="324611"/>
                </a:lnTo>
              </a:path>
              <a:path w="699770" h="699770">
                <a:moveTo>
                  <a:pt x="259079" y="185927"/>
                </a:moveTo>
                <a:lnTo>
                  <a:pt x="288035" y="318515"/>
                </a:lnTo>
              </a:path>
              <a:path w="699770" h="699770">
                <a:moveTo>
                  <a:pt x="274319" y="7619"/>
                </a:moveTo>
                <a:lnTo>
                  <a:pt x="9143" y="434339"/>
                </a:lnTo>
              </a:path>
              <a:path w="699770" h="699770">
                <a:moveTo>
                  <a:pt x="262127" y="324611"/>
                </a:moveTo>
                <a:lnTo>
                  <a:pt x="143255" y="516635"/>
                </a:lnTo>
              </a:path>
              <a:path w="699770" h="699770">
                <a:moveTo>
                  <a:pt x="274319" y="7619"/>
                </a:moveTo>
                <a:lnTo>
                  <a:pt x="690371" y="275843"/>
                </a:lnTo>
              </a:path>
              <a:path w="699770" h="699770">
                <a:moveTo>
                  <a:pt x="227075" y="166115"/>
                </a:moveTo>
                <a:lnTo>
                  <a:pt x="384047" y="265175"/>
                </a:lnTo>
              </a:path>
              <a:path w="699770" h="699770">
                <a:moveTo>
                  <a:pt x="416051" y="286511"/>
                </a:moveTo>
                <a:lnTo>
                  <a:pt x="606551" y="408431"/>
                </a:lnTo>
              </a:path>
              <a:path w="699770" h="699770">
                <a:moveTo>
                  <a:pt x="9143" y="434339"/>
                </a:moveTo>
                <a:lnTo>
                  <a:pt x="143255" y="516635"/>
                </a:lnTo>
              </a:path>
              <a:path w="699770" h="699770">
                <a:moveTo>
                  <a:pt x="690371" y="275843"/>
                </a:moveTo>
                <a:lnTo>
                  <a:pt x="606551" y="408431"/>
                </a:lnTo>
              </a:path>
              <a:path w="699770" h="699770">
                <a:moveTo>
                  <a:pt x="344423" y="699515"/>
                </a:moveTo>
                <a:lnTo>
                  <a:pt x="498347" y="665987"/>
                </a:lnTo>
              </a:path>
              <a:path w="699770" h="699770">
                <a:moveTo>
                  <a:pt x="262127" y="324611"/>
                </a:moveTo>
                <a:lnTo>
                  <a:pt x="288035" y="318515"/>
                </a:lnTo>
              </a:path>
              <a:path w="699770" h="699770">
                <a:moveTo>
                  <a:pt x="355091" y="135635"/>
                </a:moveTo>
                <a:lnTo>
                  <a:pt x="380999" y="129539"/>
                </a:lnTo>
              </a:path>
              <a:path w="699770" h="699770">
                <a:moveTo>
                  <a:pt x="262127" y="324611"/>
                </a:moveTo>
                <a:lnTo>
                  <a:pt x="344423" y="699515"/>
                </a:lnTo>
              </a:path>
              <a:path w="699770" h="699770">
                <a:moveTo>
                  <a:pt x="416051" y="286511"/>
                </a:moveTo>
                <a:lnTo>
                  <a:pt x="390143" y="2910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8569959" y="2393621"/>
            <a:ext cx="39624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675116" y="6478633"/>
            <a:ext cx="549910" cy="41655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550" spc="-10" dirty="0">
                <a:latin typeface="Arial"/>
                <a:cs typeface="Arial"/>
              </a:rPr>
              <a:t>D-</a:t>
            </a:r>
            <a:r>
              <a:rPr sz="2550" spc="-50" dirty="0">
                <a:latin typeface="Arial"/>
                <a:cs typeface="Arial"/>
              </a:rPr>
              <a:t>1</a:t>
            </a:r>
            <a:endParaRPr sz="25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581634" y="1850893"/>
            <a:ext cx="116839" cy="4330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804137" y="2092256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26642" y="4235796"/>
            <a:ext cx="410845" cy="120904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0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52550" y="1754853"/>
            <a:ext cx="311785" cy="53340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PLAN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DEMOLITION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98423" y="617220"/>
            <a:ext cx="7923530" cy="6545580"/>
          </a:xfrm>
          <a:custGeom>
            <a:avLst/>
            <a:gdLst/>
            <a:ahLst/>
            <a:cxnLst/>
            <a:rect l="l" t="t" r="r" b="b"/>
            <a:pathLst>
              <a:path w="7923530" h="6545580">
                <a:moveTo>
                  <a:pt x="0" y="6545579"/>
                </a:moveTo>
                <a:lnTo>
                  <a:pt x="7923275" y="6545579"/>
                </a:lnTo>
                <a:lnTo>
                  <a:pt x="7923275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242311" y="6590493"/>
            <a:ext cx="3520440" cy="3187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507104" algn="l"/>
              </a:tabLst>
            </a:pP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FLOOR</a:t>
            </a:r>
            <a:r>
              <a:rPr sz="19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PLAN</a:t>
            </a:r>
            <a:r>
              <a:rPr sz="1900" b="1" u="sng" spc="3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-</a:t>
            </a:r>
            <a:r>
              <a:rPr sz="1900" b="1" u="sng" spc="3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DEMOLITION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9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669032" y="5322217"/>
            <a:ext cx="78232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PAVED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DRIVEWAY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669032" y="3729637"/>
            <a:ext cx="750570" cy="320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TWO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STORY</a:t>
            </a:r>
            <a:r>
              <a:rPr sz="650" spc="-20" dirty="0">
                <a:latin typeface="Arial"/>
                <a:cs typeface="Arial"/>
              </a:rPr>
              <a:t> 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THREE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CAR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GARAGE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546600" y="1519837"/>
            <a:ext cx="857885" cy="10071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1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HARDWARE,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1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PREPARE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FOR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BLOCKED</a:t>
            </a:r>
            <a:r>
              <a:rPr sz="650" spc="8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ARCHITECTURAL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546600" y="2501293"/>
            <a:ext cx="495934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DRAWINGS.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839701" y="2106340"/>
            <a:ext cx="116839" cy="5003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20" dirty="0">
                <a:latin typeface="Arial"/>
                <a:cs typeface="Arial"/>
              </a:rPr>
              <a:t> 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131559" y="2303173"/>
            <a:ext cx="25209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725658" y="841990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810503" y="859536"/>
            <a:ext cx="29209" cy="413384"/>
          </a:xfrm>
          <a:custGeom>
            <a:avLst/>
            <a:gdLst/>
            <a:ahLst/>
            <a:cxnLst/>
            <a:rect l="l" t="t" r="r" b="b"/>
            <a:pathLst>
              <a:path w="29210" h="413384">
                <a:moveTo>
                  <a:pt x="28955" y="324611"/>
                </a:moveTo>
                <a:lnTo>
                  <a:pt x="15239" y="413003"/>
                </a:lnTo>
                <a:lnTo>
                  <a:pt x="0" y="324611"/>
                </a:lnTo>
                <a:lnTo>
                  <a:pt x="28955" y="324611"/>
                </a:lnTo>
              </a:path>
              <a:path w="29210" h="413384">
                <a:moveTo>
                  <a:pt x="15239" y="324611"/>
                </a:moveTo>
                <a:lnTo>
                  <a:pt x="1523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2963164" y="2553109"/>
            <a:ext cx="31940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STAIRS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939288" y="2301240"/>
            <a:ext cx="2519680" cy="702945"/>
          </a:xfrm>
          <a:custGeom>
            <a:avLst/>
            <a:gdLst/>
            <a:ahLst/>
            <a:cxnLst/>
            <a:rect l="l" t="t" r="r" b="b"/>
            <a:pathLst>
              <a:path w="2519679" h="702944">
                <a:moveTo>
                  <a:pt x="33527" y="614171"/>
                </a:moveTo>
                <a:lnTo>
                  <a:pt x="24383" y="702563"/>
                </a:lnTo>
                <a:lnTo>
                  <a:pt x="4571" y="615695"/>
                </a:lnTo>
                <a:lnTo>
                  <a:pt x="33527" y="614171"/>
                </a:lnTo>
              </a:path>
              <a:path w="2519679" h="702944">
                <a:moveTo>
                  <a:pt x="19811" y="614171"/>
                </a:moveTo>
                <a:lnTo>
                  <a:pt x="0" y="315467"/>
                </a:lnTo>
              </a:path>
              <a:path w="2519679" h="702944">
                <a:moveTo>
                  <a:pt x="929639" y="25907"/>
                </a:moveTo>
                <a:lnTo>
                  <a:pt x="1014983" y="0"/>
                </a:lnTo>
                <a:lnTo>
                  <a:pt x="943355" y="51815"/>
                </a:lnTo>
                <a:lnTo>
                  <a:pt x="929639" y="25907"/>
                </a:lnTo>
              </a:path>
              <a:path w="2519679" h="702944">
                <a:moveTo>
                  <a:pt x="937259" y="38099"/>
                </a:moveTo>
                <a:lnTo>
                  <a:pt x="377951" y="313943"/>
                </a:lnTo>
              </a:path>
              <a:path w="2519679" h="702944">
                <a:moveTo>
                  <a:pt x="2430779" y="230123"/>
                </a:moveTo>
                <a:lnTo>
                  <a:pt x="2519171" y="237743"/>
                </a:lnTo>
                <a:lnTo>
                  <a:pt x="2432303" y="259079"/>
                </a:lnTo>
                <a:lnTo>
                  <a:pt x="2430779" y="230123"/>
                </a:lnTo>
              </a:path>
              <a:path w="2519679" h="702944">
                <a:moveTo>
                  <a:pt x="2432303" y="245363"/>
                </a:moveTo>
                <a:lnTo>
                  <a:pt x="2121407" y="2697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6348974" y="3946378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433819" y="3422904"/>
            <a:ext cx="29209" cy="631190"/>
          </a:xfrm>
          <a:custGeom>
            <a:avLst/>
            <a:gdLst/>
            <a:ahLst/>
            <a:cxnLst/>
            <a:rect l="l" t="t" r="r" b="b"/>
            <a:pathLst>
              <a:path w="29210" h="631189">
                <a:moveTo>
                  <a:pt x="0" y="86867"/>
                </a:moveTo>
                <a:lnTo>
                  <a:pt x="13715" y="0"/>
                </a:lnTo>
                <a:lnTo>
                  <a:pt x="28955" y="86867"/>
                </a:lnTo>
                <a:lnTo>
                  <a:pt x="0" y="86867"/>
                </a:lnTo>
              </a:path>
              <a:path w="29210" h="631189">
                <a:moveTo>
                  <a:pt x="13715" y="86867"/>
                </a:moveTo>
                <a:lnTo>
                  <a:pt x="13715" y="6309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788416" y="984913"/>
            <a:ext cx="1144270" cy="7118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NOTE: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ct val="99100"/>
              </a:lnSpc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HOME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OWNER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GUARDRAILS,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POSTS,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HANDRAILS,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GLASS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INSERTS,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HARDWARE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AROUND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DECK,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COMPLETE.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94512" y="1768249"/>
            <a:ext cx="1186180" cy="318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985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10" dirty="0">
                <a:latin typeface="Arial"/>
                <a:cs typeface="Arial"/>
              </a:rPr>
              <a:t> REMOVE LANDSCAPE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PROJECT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AREA.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89940" y="2159917"/>
            <a:ext cx="1237615" cy="3181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3.</a:t>
            </a:r>
            <a:r>
              <a:rPr sz="650" spc="-10" dirty="0">
                <a:latin typeface="Arial"/>
                <a:cs typeface="Arial"/>
              </a:rPr>
              <a:t> REMOVE WOOD FENCE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EXTENT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DIRECTED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BY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HOMEOWNER.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89940" y="2550061"/>
            <a:ext cx="1240790" cy="13989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5715">
              <a:lnSpc>
                <a:spcPct val="991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4.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INDICATED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INCLUDE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SHINGLES,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FRAMING,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SECURELY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PROTECT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EXPOSED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25" dirty="0">
                <a:latin typeface="Arial"/>
                <a:cs typeface="Arial"/>
              </a:rPr>
              <a:t> 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INTERIOR MATERIALS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FINISHES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UNTIL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dirty="0">
                <a:latin typeface="Arial"/>
                <a:cs typeface="Arial"/>
              </a:rPr>
              <a:t>IS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WEATHER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TIGHT.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COORDINATE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ARCHITECTURAL</a:t>
            </a:r>
            <a:r>
              <a:rPr sz="650" spc="8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DRAWINGS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SCOPE.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9940" y="4020721"/>
            <a:ext cx="1235710" cy="9080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990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5.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SIDING,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FINISHES.</a:t>
            </a:r>
            <a:r>
              <a:rPr sz="650" spc="114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CONTRACTOR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 PROTECT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EXPOSED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INTERIOR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FINISHES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UNTIL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WEATHER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TIGHT.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89940" y="5000653"/>
            <a:ext cx="1154430" cy="13989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1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6. THE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MUST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VERIFY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CONDITION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(HEADER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SIZE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REMOVED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WINDOWS).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MODIFY,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BRACE,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CASED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INCLUDE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STRUCTURAL</a:t>
            </a:r>
            <a:r>
              <a:rPr sz="650" spc="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HEADER,</a:t>
            </a:r>
            <a:r>
              <a:rPr sz="650" spc="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MAINTAIN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A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FINISHED 3'-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6'-</a:t>
            </a:r>
            <a:r>
              <a:rPr sz="650" spc="-25" dirty="0">
                <a:latin typeface="Arial"/>
                <a:cs typeface="Arial"/>
              </a:rPr>
              <a:t>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OPENING.</a:t>
            </a:r>
            <a:r>
              <a:rPr sz="650" spc="1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</a:t>
            </a:r>
            <a:r>
              <a:rPr sz="650" spc="-25" dirty="0">
                <a:latin typeface="Arial"/>
                <a:cs typeface="Arial"/>
              </a:rPr>
              <a:t> 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 EXISTING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10" dirty="0">
                <a:latin typeface="Arial"/>
                <a:cs typeface="Arial"/>
              </a:rPr>
              <a:t> SIZE,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283460" y="984913"/>
            <a:ext cx="902969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PROFILE,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FINISH.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869176" y="4468777"/>
            <a:ext cx="24257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TREE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788147" y="803557"/>
            <a:ext cx="24257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TREE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863080" y="4045105"/>
            <a:ext cx="727075" cy="40818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95"/>
              </a:spcBef>
            </a:pPr>
            <a:r>
              <a:rPr lang="en-US" sz="650" spc="-10" dirty="0">
                <a:solidFill>
                  <a:srgbClr val="00B0F0"/>
                </a:solidFill>
                <a:latin typeface="Arial"/>
                <a:cs typeface="Arial"/>
              </a:rPr>
              <a:t>HOMEOWNER TO 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REMOVE</a:t>
            </a:r>
            <a:r>
              <a:rPr sz="650" spc="500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LANDSCAPE,</a:t>
            </a:r>
            <a:r>
              <a:rPr sz="650" spc="10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00B0F0"/>
                </a:solidFill>
                <a:latin typeface="Arial"/>
                <a:cs typeface="Arial"/>
              </a:rPr>
              <a:t>SEE</a:t>
            </a:r>
            <a:r>
              <a:rPr sz="650" spc="500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00B0F0"/>
                </a:solidFill>
                <a:latin typeface="Arial"/>
                <a:cs typeface="Arial"/>
              </a:rPr>
              <a:t>NOTE</a:t>
            </a:r>
            <a:r>
              <a:rPr sz="650" spc="-4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00B0F0"/>
                </a:solidFill>
                <a:latin typeface="Arial"/>
                <a:cs typeface="Arial"/>
              </a:rPr>
              <a:t>2.</a:t>
            </a:r>
            <a:endParaRPr sz="650" dirty="0">
              <a:solidFill>
                <a:srgbClr val="00B0F0"/>
              </a:solidFill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273800" y="3874008"/>
            <a:ext cx="559435" cy="254635"/>
          </a:xfrm>
          <a:custGeom>
            <a:avLst/>
            <a:gdLst/>
            <a:ahLst/>
            <a:cxnLst/>
            <a:rect l="l" t="t" r="r" b="b"/>
            <a:pathLst>
              <a:path w="559434" h="254635">
                <a:moveTo>
                  <a:pt x="385571" y="76199"/>
                </a:moveTo>
                <a:lnTo>
                  <a:pt x="339851" y="0"/>
                </a:lnTo>
                <a:lnTo>
                  <a:pt x="406907" y="56387"/>
                </a:lnTo>
                <a:lnTo>
                  <a:pt x="385571" y="76199"/>
                </a:lnTo>
              </a:path>
              <a:path w="559434" h="254635">
                <a:moveTo>
                  <a:pt x="396239" y="67055"/>
                </a:moveTo>
                <a:lnTo>
                  <a:pt x="559307" y="254507"/>
                </a:lnTo>
              </a:path>
              <a:path w="559434" h="254635">
                <a:moveTo>
                  <a:pt x="73151" y="50291"/>
                </a:moveTo>
                <a:lnTo>
                  <a:pt x="0" y="0"/>
                </a:lnTo>
                <a:lnTo>
                  <a:pt x="85343" y="22859"/>
                </a:lnTo>
                <a:lnTo>
                  <a:pt x="73151" y="50291"/>
                </a:lnTo>
              </a:path>
              <a:path w="559434" h="254635">
                <a:moveTo>
                  <a:pt x="79247" y="36575"/>
                </a:moveTo>
                <a:lnTo>
                  <a:pt x="559307" y="2545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6863080" y="5454805"/>
            <a:ext cx="1269365" cy="4171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0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THE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PROTECT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DAMAGE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TREE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AROUND</a:t>
            </a:r>
            <a:r>
              <a:rPr sz="650" spc="-20" dirty="0">
                <a:latin typeface="Arial"/>
                <a:cs typeface="Arial"/>
              </a:rPr>
              <a:t> 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DECK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AREA.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833107" y="4675632"/>
            <a:ext cx="245745" cy="871855"/>
          </a:xfrm>
          <a:custGeom>
            <a:avLst/>
            <a:gdLst/>
            <a:ahLst/>
            <a:cxnLst/>
            <a:rect l="l" t="t" r="r" b="b"/>
            <a:pathLst>
              <a:path w="245745" h="871854">
                <a:moveTo>
                  <a:pt x="208787" y="80771"/>
                </a:moveTo>
                <a:lnTo>
                  <a:pt x="245363" y="0"/>
                </a:lnTo>
                <a:lnTo>
                  <a:pt x="236219" y="88391"/>
                </a:lnTo>
                <a:lnTo>
                  <a:pt x="208787" y="80771"/>
                </a:lnTo>
              </a:path>
              <a:path w="245745" h="871854">
                <a:moveTo>
                  <a:pt x="222503" y="83819"/>
                </a:moveTo>
                <a:lnTo>
                  <a:pt x="0" y="8717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7417816" y="1661569"/>
            <a:ext cx="998219" cy="5149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88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THE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CONTRACTOR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 PROTECT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DAMAGE</a:t>
            </a:r>
            <a:r>
              <a:rPr sz="650" spc="1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TREE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AROUND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DECK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AREA.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384795" y="777240"/>
            <a:ext cx="358140" cy="949960"/>
          </a:xfrm>
          <a:custGeom>
            <a:avLst/>
            <a:gdLst/>
            <a:ahLst/>
            <a:cxnLst/>
            <a:rect l="l" t="t" r="r" b="b"/>
            <a:pathLst>
              <a:path w="358140" h="949960">
                <a:moveTo>
                  <a:pt x="313943" y="76199"/>
                </a:moveTo>
                <a:lnTo>
                  <a:pt x="358139" y="0"/>
                </a:lnTo>
                <a:lnTo>
                  <a:pt x="341375" y="86867"/>
                </a:lnTo>
                <a:lnTo>
                  <a:pt x="313943" y="76199"/>
                </a:lnTo>
              </a:path>
              <a:path w="358140" h="949960">
                <a:moveTo>
                  <a:pt x="327659" y="82295"/>
                </a:moveTo>
                <a:lnTo>
                  <a:pt x="0" y="9494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4528311" y="2681125"/>
            <a:ext cx="636270" cy="487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6034" marR="117475" algn="just">
              <a:lnSpc>
                <a:spcPct val="992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ONE-</a:t>
            </a:r>
            <a:r>
              <a:rPr sz="650" spc="-20" dirty="0">
                <a:latin typeface="Arial"/>
                <a:cs typeface="Arial"/>
              </a:rPr>
              <a:t>STORY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529835" y="3142897"/>
            <a:ext cx="529590" cy="222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OVERHANG,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4.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002783" y="4029455"/>
            <a:ext cx="654050" cy="91440"/>
          </a:xfrm>
          <a:custGeom>
            <a:avLst/>
            <a:gdLst/>
            <a:ahLst/>
            <a:cxnLst/>
            <a:rect l="l" t="t" r="r" b="b"/>
            <a:pathLst>
              <a:path w="654050" h="91439">
                <a:moveTo>
                  <a:pt x="565403" y="0"/>
                </a:moveTo>
                <a:lnTo>
                  <a:pt x="653795" y="3047"/>
                </a:lnTo>
                <a:lnTo>
                  <a:pt x="568451" y="28955"/>
                </a:lnTo>
                <a:lnTo>
                  <a:pt x="565403" y="0"/>
                </a:lnTo>
              </a:path>
              <a:path w="654050" h="91439">
                <a:moveTo>
                  <a:pt x="566927" y="15239"/>
                </a:moveTo>
                <a:lnTo>
                  <a:pt x="0" y="914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70700" y="5998873"/>
            <a:ext cx="1507490" cy="7131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HARDWARE, WOOD SIDING,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FINISHES,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 (EXTERIOR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INTERIOR)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PREPARE </a:t>
            </a:r>
            <a:r>
              <a:rPr sz="650" spc="-25" dirty="0">
                <a:latin typeface="Arial"/>
                <a:cs typeface="Arial"/>
              </a:rPr>
              <a:t>FOR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BLOCKED</a:t>
            </a:r>
            <a:r>
              <a:rPr sz="650" spc="1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5" dirty="0">
                <a:latin typeface="Arial"/>
                <a:cs typeface="Arial"/>
              </a:rPr>
              <a:t> 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ARCHITECTURAL</a:t>
            </a:r>
            <a:r>
              <a:rPr sz="650" spc="8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DRAWINGS.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667247" y="3945635"/>
            <a:ext cx="1165860" cy="2118360"/>
          </a:xfrm>
          <a:custGeom>
            <a:avLst/>
            <a:gdLst/>
            <a:ahLst/>
            <a:cxnLst/>
            <a:rect l="l" t="t" r="r" b="b"/>
            <a:pathLst>
              <a:path w="1165859" h="2118360">
                <a:moveTo>
                  <a:pt x="44195" y="804671"/>
                </a:moveTo>
                <a:lnTo>
                  <a:pt x="0" y="728471"/>
                </a:lnTo>
                <a:lnTo>
                  <a:pt x="67055" y="786383"/>
                </a:lnTo>
                <a:lnTo>
                  <a:pt x="44195" y="804671"/>
                </a:lnTo>
              </a:path>
              <a:path w="1165859" h="2118360">
                <a:moveTo>
                  <a:pt x="56387" y="795527"/>
                </a:moveTo>
                <a:lnTo>
                  <a:pt x="1164335" y="2118359"/>
                </a:lnTo>
              </a:path>
              <a:path w="1165859" h="2118360">
                <a:moveTo>
                  <a:pt x="295655" y="815339"/>
                </a:moveTo>
                <a:lnTo>
                  <a:pt x="216407" y="854963"/>
                </a:lnTo>
                <a:lnTo>
                  <a:pt x="278891" y="792479"/>
                </a:lnTo>
                <a:lnTo>
                  <a:pt x="295655" y="815339"/>
                </a:lnTo>
              </a:path>
              <a:path w="1165859" h="2118360">
                <a:moveTo>
                  <a:pt x="288035" y="803147"/>
                </a:moveTo>
                <a:lnTo>
                  <a:pt x="1165859" y="182879"/>
                </a:lnTo>
              </a:path>
              <a:path w="1165859" h="2118360">
                <a:moveTo>
                  <a:pt x="249935" y="30479"/>
                </a:moveTo>
                <a:lnTo>
                  <a:pt x="166115" y="0"/>
                </a:lnTo>
                <a:lnTo>
                  <a:pt x="254507" y="1523"/>
                </a:lnTo>
                <a:lnTo>
                  <a:pt x="249935" y="30479"/>
                </a:lnTo>
              </a:path>
              <a:path w="1165859" h="2118360">
                <a:moveTo>
                  <a:pt x="252983" y="16763"/>
                </a:moveTo>
                <a:lnTo>
                  <a:pt x="1165859" y="1828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4543552" y="5637685"/>
            <a:ext cx="114427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8415" marR="5080" indent="-635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VENTS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ACCESS DOOR.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4812283" y="3640835"/>
            <a:ext cx="0" cy="269875"/>
          </a:xfrm>
          <a:custGeom>
            <a:avLst/>
            <a:gdLst/>
            <a:ahLst/>
            <a:cxnLst/>
            <a:rect l="l" t="t" r="r" b="b"/>
            <a:pathLst>
              <a:path h="269875">
                <a:moveTo>
                  <a:pt x="0" y="0"/>
                </a:moveTo>
                <a:lnTo>
                  <a:pt x="0" y="2697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470907" y="3553967"/>
            <a:ext cx="1118870" cy="2147570"/>
          </a:xfrm>
          <a:custGeom>
            <a:avLst/>
            <a:gdLst/>
            <a:ahLst/>
            <a:cxnLst/>
            <a:rect l="l" t="t" r="r" b="b"/>
            <a:pathLst>
              <a:path w="1118870" h="2147570">
                <a:moveTo>
                  <a:pt x="362711" y="1557527"/>
                </a:moveTo>
                <a:lnTo>
                  <a:pt x="422147" y="1491995"/>
                </a:lnTo>
                <a:lnTo>
                  <a:pt x="387095" y="1574291"/>
                </a:lnTo>
                <a:lnTo>
                  <a:pt x="362711" y="1557527"/>
                </a:lnTo>
              </a:path>
              <a:path w="1118870" h="2147570">
                <a:moveTo>
                  <a:pt x="374903" y="1566671"/>
                </a:moveTo>
                <a:lnTo>
                  <a:pt x="0" y="2147315"/>
                </a:lnTo>
              </a:path>
              <a:path w="1118870" h="2147570">
                <a:moveTo>
                  <a:pt x="1118615" y="0"/>
                </a:moveTo>
                <a:lnTo>
                  <a:pt x="312419" y="0"/>
                </a:lnTo>
              </a:path>
              <a:path w="1118870" h="2147570">
                <a:moveTo>
                  <a:pt x="1118615" y="443483"/>
                </a:moveTo>
                <a:lnTo>
                  <a:pt x="312419" y="443483"/>
                </a:lnTo>
              </a:path>
              <a:path w="1118870" h="2147570">
                <a:moveTo>
                  <a:pt x="326135" y="86867"/>
                </a:moveTo>
                <a:lnTo>
                  <a:pt x="341375" y="0"/>
                </a:lnTo>
                <a:lnTo>
                  <a:pt x="355091" y="86867"/>
                </a:lnTo>
                <a:lnTo>
                  <a:pt x="326135" y="86867"/>
                </a:lnTo>
              </a:path>
              <a:path w="1118870" h="2147570">
                <a:moveTo>
                  <a:pt x="355091" y="356615"/>
                </a:moveTo>
                <a:lnTo>
                  <a:pt x="341375" y="443483"/>
                </a:lnTo>
                <a:lnTo>
                  <a:pt x="326135" y="356615"/>
                </a:lnTo>
                <a:lnTo>
                  <a:pt x="355091" y="3566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4469882" y="3551469"/>
            <a:ext cx="311785" cy="40576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13335" algn="just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812283" y="4709160"/>
            <a:ext cx="0" cy="250190"/>
          </a:xfrm>
          <a:custGeom>
            <a:avLst/>
            <a:gdLst/>
            <a:ahLst/>
            <a:cxnLst/>
            <a:rect l="l" t="t" r="r" b="b"/>
            <a:pathLst>
              <a:path h="250189">
                <a:moveTo>
                  <a:pt x="0" y="0"/>
                </a:moveTo>
                <a:lnTo>
                  <a:pt x="0" y="2499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783327" y="4622291"/>
            <a:ext cx="835660" cy="424180"/>
          </a:xfrm>
          <a:custGeom>
            <a:avLst/>
            <a:gdLst/>
            <a:ahLst/>
            <a:cxnLst/>
            <a:rect l="l" t="t" r="r" b="b"/>
            <a:pathLst>
              <a:path w="835660" h="424179">
                <a:moveTo>
                  <a:pt x="835151" y="0"/>
                </a:moveTo>
                <a:lnTo>
                  <a:pt x="0" y="0"/>
                </a:lnTo>
              </a:path>
              <a:path w="835660" h="424179">
                <a:moveTo>
                  <a:pt x="835151" y="423671"/>
                </a:moveTo>
                <a:lnTo>
                  <a:pt x="0" y="423671"/>
                </a:lnTo>
              </a:path>
              <a:path w="835660" h="424179">
                <a:moveTo>
                  <a:pt x="13715" y="86867"/>
                </a:moveTo>
                <a:lnTo>
                  <a:pt x="28955" y="0"/>
                </a:lnTo>
                <a:lnTo>
                  <a:pt x="42671" y="86867"/>
                </a:lnTo>
                <a:lnTo>
                  <a:pt x="13715" y="86867"/>
                </a:lnTo>
              </a:path>
              <a:path w="835660" h="424179">
                <a:moveTo>
                  <a:pt x="42671" y="336803"/>
                </a:moveTo>
                <a:lnTo>
                  <a:pt x="28955" y="423671"/>
                </a:lnTo>
                <a:lnTo>
                  <a:pt x="13715" y="336803"/>
                </a:lnTo>
                <a:lnTo>
                  <a:pt x="42671" y="3368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4469882" y="4645514"/>
            <a:ext cx="311785" cy="37846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48895" marR="5080" indent="-36830">
              <a:lnSpc>
                <a:spcPts val="770"/>
              </a:lnSpc>
              <a:spcBef>
                <a:spcPts val="65"/>
              </a:spcBef>
            </a:pPr>
            <a:r>
              <a:rPr sz="650" spc="-20" dirty="0">
                <a:latin typeface="Arial"/>
                <a:cs typeface="Arial"/>
              </a:rPr>
              <a:t>REMOVE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300723" y="1303429"/>
            <a:ext cx="529590" cy="4171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0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4.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4630927" y="1388364"/>
            <a:ext cx="1652270" cy="3028315"/>
          </a:xfrm>
          <a:custGeom>
            <a:avLst/>
            <a:gdLst/>
            <a:ahLst/>
            <a:cxnLst/>
            <a:rect l="l" t="t" r="r" b="b"/>
            <a:pathLst>
              <a:path w="1652270" h="3028315">
                <a:moveTo>
                  <a:pt x="1196339" y="146303"/>
                </a:moveTo>
                <a:lnTo>
                  <a:pt x="1107947" y="156971"/>
                </a:lnTo>
                <a:lnTo>
                  <a:pt x="1187195" y="118871"/>
                </a:lnTo>
                <a:lnTo>
                  <a:pt x="1196339" y="146303"/>
                </a:lnTo>
              </a:path>
              <a:path w="1652270" h="3028315">
                <a:moveTo>
                  <a:pt x="1191767" y="132587"/>
                </a:moveTo>
                <a:lnTo>
                  <a:pt x="1652015" y="0"/>
                </a:lnTo>
              </a:path>
              <a:path w="1652270" h="3028315">
                <a:moveTo>
                  <a:pt x="958595" y="2609087"/>
                </a:moveTo>
                <a:lnTo>
                  <a:pt x="137159" y="2609087"/>
                </a:lnTo>
              </a:path>
              <a:path w="1652270" h="3028315">
                <a:moveTo>
                  <a:pt x="958595" y="2685287"/>
                </a:moveTo>
                <a:lnTo>
                  <a:pt x="137159" y="2685287"/>
                </a:lnTo>
              </a:path>
              <a:path w="1652270" h="3028315">
                <a:moveTo>
                  <a:pt x="179831" y="2522219"/>
                </a:moveTo>
                <a:lnTo>
                  <a:pt x="166115" y="2609087"/>
                </a:lnTo>
                <a:lnTo>
                  <a:pt x="150875" y="2522219"/>
                </a:lnTo>
                <a:lnTo>
                  <a:pt x="179831" y="2522219"/>
                </a:lnTo>
              </a:path>
              <a:path w="1652270" h="3028315">
                <a:moveTo>
                  <a:pt x="150875" y="2772155"/>
                </a:moveTo>
                <a:lnTo>
                  <a:pt x="166115" y="2685287"/>
                </a:lnTo>
                <a:lnTo>
                  <a:pt x="179831" y="2772155"/>
                </a:lnTo>
                <a:lnTo>
                  <a:pt x="150875" y="2772155"/>
                </a:lnTo>
              </a:path>
              <a:path w="1652270" h="3028315">
                <a:moveTo>
                  <a:pt x="96011" y="3028187"/>
                </a:moveTo>
                <a:lnTo>
                  <a:pt x="0" y="29611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4864598" y="4648106"/>
            <a:ext cx="213995" cy="34226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65"/>
              </a:spcBef>
            </a:pP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5.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797044" y="3823716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797044" y="4160520"/>
            <a:ext cx="0" cy="437515"/>
          </a:xfrm>
          <a:custGeom>
            <a:avLst/>
            <a:gdLst/>
            <a:ahLst/>
            <a:cxnLst/>
            <a:rect l="l" t="t" r="r" b="b"/>
            <a:pathLst>
              <a:path h="437514">
                <a:moveTo>
                  <a:pt x="0" y="0"/>
                </a:moveTo>
                <a:lnTo>
                  <a:pt x="0" y="4373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4593326" y="4120802"/>
            <a:ext cx="483870" cy="440055"/>
          </a:xfrm>
          <a:prstGeom prst="rect">
            <a:avLst/>
          </a:prstGeom>
        </p:spPr>
        <p:txBody>
          <a:bodyPr vert="vert270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marL="109855" marR="5080" indent="1270">
              <a:lnSpc>
                <a:spcPts val="770"/>
              </a:lnSpc>
            </a:pP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6.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002783" y="3006852"/>
            <a:ext cx="1830705" cy="1122045"/>
          </a:xfrm>
          <a:custGeom>
            <a:avLst/>
            <a:gdLst/>
            <a:ahLst/>
            <a:cxnLst/>
            <a:rect l="l" t="t" r="r" b="b"/>
            <a:pathLst>
              <a:path w="1830704" h="1122045">
                <a:moveTo>
                  <a:pt x="576071" y="806195"/>
                </a:moveTo>
                <a:lnTo>
                  <a:pt x="661415" y="780287"/>
                </a:lnTo>
                <a:lnTo>
                  <a:pt x="589787" y="832103"/>
                </a:lnTo>
                <a:lnTo>
                  <a:pt x="576071" y="806195"/>
                </a:lnTo>
              </a:path>
              <a:path w="1830704" h="1122045">
                <a:moveTo>
                  <a:pt x="582167" y="819911"/>
                </a:moveTo>
                <a:lnTo>
                  <a:pt x="0" y="1114043"/>
                </a:lnTo>
              </a:path>
              <a:path w="1830704" h="1122045">
                <a:moveTo>
                  <a:pt x="605027" y="24383"/>
                </a:moveTo>
                <a:lnTo>
                  <a:pt x="690371" y="0"/>
                </a:lnTo>
                <a:lnTo>
                  <a:pt x="617219" y="50291"/>
                </a:lnTo>
                <a:lnTo>
                  <a:pt x="605027" y="24383"/>
                </a:lnTo>
              </a:path>
              <a:path w="1830704" h="1122045">
                <a:moveTo>
                  <a:pt x="611123" y="38099"/>
                </a:moveTo>
                <a:lnTo>
                  <a:pt x="86867" y="295655"/>
                </a:lnTo>
              </a:path>
              <a:path w="1830704" h="1122045">
                <a:moveTo>
                  <a:pt x="826007" y="926591"/>
                </a:moveTo>
                <a:lnTo>
                  <a:pt x="794003" y="672083"/>
                </a:lnTo>
                <a:lnTo>
                  <a:pt x="979931" y="551687"/>
                </a:lnTo>
                <a:lnTo>
                  <a:pt x="972311" y="746759"/>
                </a:lnTo>
              </a:path>
              <a:path w="1830704" h="1122045">
                <a:moveTo>
                  <a:pt x="1046987" y="795527"/>
                </a:moveTo>
                <a:lnTo>
                  <a:pt x="972311" y="746759"/>
                </a:lnTo>
                <a:lnTo>
                  <a:pt x="1057655" y="769619"/>
                </a:lnTo>
                <a:lnTo>
                  <a:pt x="1046987" y="795527"/>
                </a:lnTo>
              </a:path>
              <a:path w="1830704" h="1122045">
                <a:moveTo>
                  <a:pt x="1053083" y="781811"/>
                </a:moveTo>
                <a:lnTo>
                  <a:pt x="1830323" y="11216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8" name="object 78"/>
          <p:cNvGrpSpPr/>
          <p:nvPr/>
        </p:nvGrpSpPr>
        <p:grpSpPr>
          <a:xfrm>
            <a:off x="5735827" y="4808220"/>
            <a:ext cx="1905" cy="137160"/>
            <a:chOff x="5735827" y="4808220"/>
            <a:chExt cx="1905" cy="137160"/>
          </a:xfrm>
        </p:grpSpPr>
        <p:sp>
          <p:nvSpPr>
            <p:cNvPr id="79" name="object 79"/>
            <p:cNvSpPr/>
            <p:nvPr/>
          </p:nvSpPr>
          <p:spPr>
            <a:xfrm>
              <a:off x="5735828" y="480822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735827" y="480822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735827" y="480822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5735827" y="4578095"/>
            <a:ext cx="1905" cy="139065"/>
            <a:chOff x="5735827" y="4578095"/>
            <a:chExt cx="1905" cy="139065"/>
          </a:xfrm>
        </p:grpSpPr>
        <p:sp>
          <p:nvSpPr>
            <p:cNvPr id="83" name="object 83"/>
            <p:cNvSpPr/>
            <p:nvPr/>
          </p:nvSpPr>
          <p:spPr>
            <a:xfrm>
              <a:off x="5735828" y="45780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735827" y="45780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735827" y="45780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5735827" y="4349495"/>
            <a:ext cx="1905" cy="137160"/>
            <a:chOff x="5735827" y="4349495"/>
            <a:chExt cx="1905" cy="137160"/>
          </a:xfrm>
        </p:grpSpPr>
        <p:sp>
          <p:nvSpPr>
            <p:cNvPr id="87" name="object 87"/>
            <p:cNvSpPr/>
            <p:nvPr/>
          </p:nvSpPr>
          <p:spPr>
            <a:xfrm>
              <a:off x="5735828" y="43494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735827" y="43494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735827" y="43494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" name="object 90"/>
          <p:cNvGrpSpPr/>
          <p:nvPr/>
        </p:nvGrpSpPr>
        <p:grpSpPr>
          <a:xfrm>
            <a:off x="5735827" y="4120895"/>
            <a:ext cx="1905" cy="137160"/>
            <a:chOff x="5735827" y="4120895"/>
            <a:chExt cx="1905" cy="137160"/>
          </a:xfrm>
        </p:grpSpPr>
        <p:sp>
          <p:nvSpPr>
            <p:cNvPr id="91" name="object 91"/>
            <p:cNvSpPr/>
            <p:nvPr/>
          </p:nvSpPr>
          <p:spPr>
            <a:xfrm>
              <a:off x="5735828" y="41208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735827" y="41208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735827" y="41208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" name="object 94"/>
          <p:cNvGrpSpPr/>
          <p:nvPr/>
        </p:nvGrpSpPr>
        <p:grpSpPr>
          <a:xfrm>
            <a:off x="5735827" y="3892295"/>
            <a:ext cx="1905" cy="137160"/>
            <a:chOff x="5735827" y="3892295"/>
            <a:chExt cx="1905" cy="137160"/>
          </a:xfrm>
        </p:grpSpPr>
        <p:sp>
          <p:nvSpPr>
            <p:cNvPr id="95" name="object 95"/>
            <p:cNvSpPr/>
            <p:nvPr/>
          </p:nvSpPr>
          <p:spPr>
            <a:xfrm>
              <a:off x="5735828" y="38922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735827" y="38922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5735827" y="38922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" name="object 98"/>
          <p:cNvGrpSpPr/>
          <p:nvPr/>
        </p:nvGrpSpPr>
        <p:grpSpPr>
          <a:xfrm>
            <a:off x="5735827" y="3663695"/>
            <a:ext cx="1905" cy="137160"/>
            <a:chOff x="5735827" y="3663695"/>
            <a:chExt cx="1905" cy="137160"/>
          </a:xfrm>
        </p:grpSpPr>
        <p:sp>
          <p:nvSpPr>
            <p:cNvPr id="99" name="object 99"/>
            <p:cNvSpPr/>
            <p:nvPr/>
          </p:nvSpPr>
          <p:spPr>
            <a:xfrm>
              <a:off x="5735828" y="36636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735827" y="36636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5735827" y="366369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" name="object 102"/>
          <p:cNvGrpSpPr/>
          <p:nvPr/>
        </p:nvGrpSpPr>
        <p:grpSpPr>
          <a:xfrm>
            <a:off x="5735827" y="3433571"/>
            <a:ext cx="1905" cy="137160"/>
            <a:chOff x="5735827" y="3433571"/>
            <a:chExt cx="1905" cy="137160"/>
          </a:xfrm>
        </p:grpSpPr>
        <p:sp>
          <p:nvSpPr>
            <p:cNvPr id="103" name="object 103"/>
            <p:cNvSpPr/>
            <p:nvPr/>
          </p:nvSpPr>
          <p:spPr>
            <a:xfrm>
              <a:off x="5735828" y="343357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735827" y="343357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735827" y="343357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" name="object 106"/>
          <p:cNvGrpSpPr/>
          <p:nvPr/>
        </p:nvGrpSpPr>
        <p:grpSpPr>
          <a:xfrm>
            <a:off x="5735827" y="3204971"/>
            <a:ext cx="1905" cy="137160"/>
            <a:chOff x="5735827" y="3204971"/>
            <a:chExt cx="1905" cy="137160"/>
          </a:xfrm>
        </p:grpSpPr>
        <p:sp>
          <p:nvSpPr>
            <p:cNvPr id="107" name="object 107"/>
            <p:cNvSpPr/>
            <p:nvPr/>
          </p:nvSpPr>
          <p:spPr>
            <a:xfrm>
              <a:off x="5735828" y="320497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735827" y="320497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735827" y="320497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" name="object 110"/>
          <p:cNvGrpSpPr/>
          <p:nvPr/>
        </p:nvGrpSpPr>
        <p:grpSpPr>
          <a:xfrm>
            <a:off x="5735827" y="2976371"/>
            <a:ext cx="1905" cy="137160"/>
            <a:chOff x="5735827" y="2976371"/>
            <a:chExt cx="1905" cy="137160"/>
          </a:xfrm>
        </p:grpSpPr>
        <p:sp>
          <p:nvSpPr>
            <p:cNvPr id="111" name="object 111"/>
            <p:cNvSpPr/>
            <p:nvPr/>
          </p:nvSpPr>
          <p:spPr>
            <a:xfrm>
              <a:off x="5735828" y="297637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5735827" y="297637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5735827" y="297637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" name="object 114"/>
          <p:cNvGrpSpPr/>
          <p:nvPr/>
        </p:nvGrpSpPr>
        <p:grpSpPr>
          <a:xfrm>
            <a:off x="5735827" y="2747771"/>
            <a:ext cx="1905" cy="137160"/>
            <a:chOff x="5735827" y="2747771"/>
            <a:chExt cx="1905" cy="137160"/>
          </a:xfrm>
        </p:grpSpPr>
        <p:sp>
          <p:nvSpPr>
            <p:cNvPr id="115" name="object 115"/>
            <p:cNvSpPr/>
            <p:nvPr/>
          </p:nvSpPr>
          <p:spPr>
            <a:xfrm>
              <a:off x="5735828" y="274777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5735827" y="274777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735827" y="274777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5735827" y="2517647"/>
            <a:ext cx="1905" cy="137160"/>
            <a:chOff x="5735827" y="2517647"/>
            <a:chExt cx="1905" cy="137160"/>
          </a:xfrm>
        </p:grpSpPr>
        <p:sp>
          <p:nvSpPr>
            <p:cNvPr id="119" name="object 119"/>
            <p:cNvSpPr/>
            <p:nvPr/>
          </p:nvSpPr>
          <p:spPr>
            <a:xfrm>
              <a:off x="5735828" y="251764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735827" y="251764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735827" y="251764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" name="object 122"/>
          <p:cNvGrpSpPr/>
          <p:nvPr/>
        </p:nvGrpSpPr>
        <p:grpSpPr>
          <a:xfrm>
            <a:off x="5735827" y="2289047"/>
            <a:ext cx="1905" cy="137160"/>
            <a:chOff x="5735827" y="2289047"/>
            <a:chExt cx="1905" cy="137160"/>
          </a:xfrm>
        </p:grpSpPr>
        <p:sp>
          <p:nvSpPr>
            <p:cNvPr id="123" name="object 123"/>
            <p:cNvSpPr/>
            <p:nvPr/>
          </p:nvSpPr>
          <p:spPr>
            <a:xfrm>
              <a:off x="5735828" y="228904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735827" y="228904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735827" y="228904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" name="object 126"/>
          <p:cNvGrpSpPr/>
          <p:nvPr/>
        </p:nvGrpSpPr>
        <p:grpSpPr>
          <a:xfrm>
            <a:off x="5735827" y="2060447"/>
            <a:ext cx="1905" cy="137160"/>
            <a:chOff x="5735827" y="2060447"/>
            <a:chExt cx="1905" cy="137160"/>
          </a:xfrm>
        </p:grpSpPr>
        <p:sp>
          <p:nvSpPr>
            <p:cNvPr id="127" name="object 127"/>
            <p:cNvSpPr/>
            <p:nvPr/>
          </p:nvSpPr>
          <p:spPr>
            <a:xfrm>
              <a:off x="5735828" y="206044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735827" y="206044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735827" y="206044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" name="object 130"/>
          <p:cNvGrpSpPr/>
          <p:nvPr/>
        </p:nvGrpSpPr>
        <p:grpSpPr>
          <a:xfrm>
            <a:off x="5735827" y="1831847"/>
            <a:ext cx="1905" cy="137160"/>
            <a:chOff x="5735827" y="1831847"/>
            <a:chExt cx="1905" cy="137160"/>
          </a:xfrm>
        </p:grpSpPr>
        <p:sp>
          <p:nvSpPr>
            <p:cNvPr id="131" name="object 131"/>
            <p:cNvSpPr/>
            <p:nvPr/>
          </p:nvSpPr>
          <p:spPr>
            <a:xfrm>
              <a:off x="5735828" y="183184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735827" y="183184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735827" y="183184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735827" y="1601723"/>
            <a:ext cx="1905" cy="139065"/>
            <a:chOff x="5735827" y="1601723"/>
            <a:chExt cx="1905" cy="139065"/>
          </a:xfrm>
        </p:grpSpPr>
        <p:sp>
          <p:nvSpPr>
            <p:cNvPr id="135" name="object 135"/>
            <p:cNvSpPr/>
            <p:nvPr/>
          </p:nvSpPr>
          <p:spPr>
            <a:xfrm>
              <a:off x="5735828" y="160172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5735827" y="160172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735827" y="160172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" name="object 138"/>
          <p:cNvGrpSpPr/>
          <p:nvPr/>
        </p:nvGrpSpPr>
        <p:grpSpPr>
          <a:xfrm>
            <a:off x="5735827" y="1373123"/>
            <a:ext cx="1905" cy="137160"/>
            <a:chOff x="5735827" y="1373123"/>
            <a:chExt cx="1905" cy="137160"/>
          </a:xfrm>
        </p:grpSpPr>
        <p:sp>
          <p:nvSpPr>
            <p:cNvPr id="139" name="object 139"/>
            <p:cNvSpPr/>
            <p:nvPr/>
          </p:nvSpPr>
          <p:spPr>
            <a:xfrm>
              <a:off x="5735828" y="137312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35827" y="137312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5827" y="137312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" name="object 142"/>
          <p:cNvGrpSpPr/>
          <p:nvPr/>
        </p:nvGrpSpPr>
        <p:grpSpPr>
          <a:xfrm>
            <a:off x="2075179" y="618744"/>
            <a:ext cx="6444996" cy="5819139"/>
            <a:chOff x="2075179" y="618744"/>
            <a:chExt cx="6444996" cy="5819139"/>
          </a:xfrm>
        </p:grpSpPr>
        <p:sp>
          <p:nvSpPr>
            <p:cNvPr id="144" name="object 144"/>
            <p:cNvSpPr/>
            <p:nvPr/>
          </p:nvSpPr>
          <p:spPr>
            <a:xfrm>
              <a:off x="5677915" y="3997452"/>
              <a:ext cx="0" cy="1050290"/>
            </a:xfrm>
            <a:custGeom>
              <a:avLst/>
              <a:gdLst/>
              <a:ahLst/>
              <a:cxnLst/>
              <a:rect l="l" t="t" r="r" b="b"/>
              <a:pathLst>
                <a:path h="1050289">
                  <a:moveTo>
                    <a:pt x="0" y="105003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5665723" y="3997452"/>
              <a:ext cx="0" cy="1036319"/>
            </a:xfrm>
            <a:custGeom>
              <a:avLst/>
              <a:gdLst/>
              <a:ahLst/>
              <a:cxnLst/>
              <a:rect l="l" t="t" r="r" b="b"/>
              <a:pathLst>
                <a:path h="1036320">
                  <a:moveTo>
                    <a:pt x="0" y="1036319"/>
                  </a:moveTo>
                  <a:lnTo>
                    <a:pt x="0" y="704087"/>
                  </a:lnTo>
                </a:path>
                <a:path h="1036320">
                  <a:moveTo>
                    <a:pt x="0" y="5547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5647435" y="1272540"/>
              <a:ext cx="30480" cy="2609215"/>
            </a:xfrm>
            <a:custGeom>
              <a:avLst/>
              <a:gdLst/>
              <a:ahLst/>
              <a:cxnLst/>
              <a:rect l="l" t="t" r="r" b="b"/>
              <a:pathLst>
                <a:path w="30479" h="2609215">
                  <a:moveTo>
                    <a:pt x="30479" y="2609087"/>
                  </a:moveTo>
                  <a:lnTo>
                    <a:pt x="30479" y="2561843"/>
                  </a:lnTo>
                </a:path>
                <a:path w="30479" h="2609215">
                  <a:moveTo>
                    <a:pt x="30479" y="2444495"/>
                  </a:moveTo>
                  <a:lnTo>
                    <a:pt x="30479" y="2397251"/>
                  </a:lnTo>
                </a:path>
                <a:path w="30479" h="2609215">
                  <a:moveTo>
                    <a:pt x="30479" y="2281427"/>
                  </a:moveTo>
                  <a:lnTo>
                    <a:pt x="30479" y="1266443"/>
                  </a:lnTo>
                </a:path>
                <a:path w="30479" h="2609215">
                  <a:moveTo>
                    <a:pt x="30479" y="1077467"/>
                  </a:moveTo>
                  <a:lnTo>
                    <a:pt x="30479" y="0"/>
                  </a:lnTo>
                </a:path>
                <a:path w="30479" h="2609215">
                  <a:moveTo>
                    <a:pt x="0" y="2281427"/>
                  </a:moveTo>
                  <a:lnTo>
                    <a:pt x="0" y="1266443"/>
                  </a:lnTo>
                </a:path>
                <a:path w="30479" h="2609215">
                  <a:moveTo>
                    <a:pt x="0" y="1077467"/>
                  </a:moveTo>
                  <a:lnTo>
                    <a:pt x="0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5665723" y="3669791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211835"/>
                  </a:moveTo>
                  <a:lnTo>
                    <a:pt x="0" y="164591"/>
                  </a:lnTo>
                </a:path>
                <a:path h="212089">
                  <a:moveTo>
                    <a:pt x="0" y="472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5647435" y="1301496"/>
              <a:ext cx="0" cy="3716020"/>
            </a:xfrm>
            <a:custGeom>
              <a:avLst/>
              <a:gdLst/>
              <a:ahLst/>
              <a:cxnLst/>
              <a:rect l="l" t="t" r="r" b="b"/>
              <a:pathLst>
                <a:path h="3716020">
                  <a:moveTo>
                    <a:pt x="0" y="3715511"/>
                  </a:moveTo>
                  <a:lnTo>
                    <a:pt x="0" y="2241803"/>
                  </a:lnTo>
                  <a:lnTo>
                    <a:pt x="0" y="1237487"/>
                  </a:lnTo>
                </a:path>
                <a:path h="3716020">
                  <a:moveTo>
                    <a:pt x="0" y="104851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5665723" y="1284732"/>
              <a:ext cx="0" cy="2269490"/>
            </a:xfrm>
            <a:custGeom>
              <a:avLst/>
              <a:gdLst/>
              <a:ahLst/>
              <a:cxnLst/>
              <a:rect l="l" t="t" r="r" b="b"/>
              <a:pathLst>
                <a:path h="2269490">
                  <a:moveTo>
                    <a:pt x="0" y="2269235"/>
                  </a:moveTo>
                  <a:lnTo>
                    <a:pt x="0" y="2020823"/>
                  </a:lnTo>
                </a:path>
                <a:path h="2269490">
                  <a:moveTo>
                    <a:pt x="0" y="1639823"/>
                  </a:moveTo>
                  <a:lnTo>
                    <a:pt x="0" y="1606295"/>
                  </a:lnTo>
                </a:path>
                <a:path h="2269490">
                  <a:moveTo>
                    <a:pt x="0" y="1475231"/>
                  </a:moveTo>
                  <a:lnTo>
                    <a:pt x="0" y="1427987"/>
                  </a:lnTo>
                </a:path>
                <a:path h="2269490">
                  <a:moveTo>
                    <a:pt x="0" y="1295399"/>
                  </a:moveTo>
                  <a:lnTo>
                    <a:pt x="0" y="1254251"/>
                  </a:lnTo>
                </a:path>
                <a:path h="2269490">
                  <a:moveTo>
                    <a:pt x="0" y="1065275"/>
                  </a:moveTo>
                  <a:lnTo>
                    <a:pt x="0" y="751331"/>
                  </a:lnTo>
                </a:path>
                <a:path h="2269490">
                  <a:moveTo>
                    <a:pt x="0" y="6050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5735827" y="1213104"/>
              <a:ext cx="1905" cy="3892550"/>
            </a:xfrm>
            <a:custGeom>
              <a:avLst/>
              <a:gdLst/>
              <a:ahLst/>
              <a:cxnLst/>
              <a:rect l="l" t="t" r="r" b="b"/>
              <a:pathLst>
                <a:path w="1904" h="3892550">
                  <a:moveTo>
                    <a:pt x="0" y="3892295"/>
                  </a:moveTo>
                  <a:lnTo>
                    <a:pt x="1523" y="3892295"/>
                  </a:lnTo>
                  <a:lnTo>
                    <a:pt x="1523" y="3823715"/>
                  </a:lnTo>
                  <a:lnTo>
                    <a:pt x="0" y="3823715"/>
                  </a:lnTo>
                  <a:lnTo>
                    <a:pt x="0" y="3892295"/>
                  </a:lnTo>
                </a:path>
                <a:path w="1904" h="3892550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5735828" y="1211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35827" y="12115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735827" y="12115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4109719" y="5017008"/>
              <a:ext cx="1568450" cy="30480"/>
            </a:xfrm>
            <a:custGeom>
              <a:avLst/>
              <a:gdLst/>
              <a:ahLst/>
              <a:cxnLst/>
              <a:rect l="l" t="t" r="r" b="b"/>
              <a:pathLst>
                <a:path w="1568450" h="30479">
                  <a:moveTo>
                    <a:pt x="1568195" y="30479"/>
                  </a:moveTo>
                  <a:lnTo>
                    <a:pt x="0" y="30479"/>
                  </a:lnTo>
                </a:path>
                <a:path w="1568450" h="30479">
                  <a:moveTo>
                    <a:pt x="1537715" y="0"/>
                  </a:moveTo>
                  <a:lnTo>
                    <a:pt x="13060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432551" y="5033771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233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735828" y="51038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735827" y="51038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5735827" y="51038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664200" y="510387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664200" y="510387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664200" y="510387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423408" y="510387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423407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423407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5182616" y="510387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5182615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5182615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4941824" y="510387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4941823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4941823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4701032" y="510387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4701031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4701031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4460240" y="510387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4460239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460239" y="510387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4220972" y="510387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4220971" y="510387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4220971" y="510387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4051808" y="510387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51807" y="510387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051807" y="510387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133091" y="4634483"/>
              <a:ext cx="1976755" cy="0"/>
            </a:xfrm>
            <a:custGeom>
              <a:avLst/>
              <a:gdLst/>
              <a:ahLst/>
              <a:cxnLst/>
              <a:rect l="l" t="t" r="r" b="b"/>
              <a:pathLst>
                <a:path w="1976754">
                  <a:moveTo>
                    <a:pt x="197662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097527" y="469087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097527" y="469087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4097527" y="469087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865880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865879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3" y="1523"/>
                  </a:moveTo>
                  <a:lnTo>
                    <a:pt x="0" y="1523"/>
                  </a:lnTo>
                  <a:lnTo>
                    <a:pt x="138683" y="1523"/>
                  </a:lnTo>
                  <a:close/>
                </a:path>
                <a:path w="139064" h="1904">
                  <a:moveTo>
                    <a:pt x="138683" y="1523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138683" y="1523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86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865879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3" y="1523"/>
                  </a:moveTo>
                  <a:lnTo>
                    <a:pt x="1386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86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632708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632707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632707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401060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401059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3" y="1523"/>
                  </a:moveTo>
                  <a:lnTo>
                    <a:pt x="0" y="1523"/>
                  </a:lnTo>
                  <a:lnTo>
                    <a:pt x="138683" y="1523"/>
                  </a:lnTo>
                  <a:close/>
                </a:path>
                <a:path w="139064" h="1904">
                  <a:moveTo>
                    <a:pt x="138683" y="1523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138683" y="1523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86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401059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3" y="1523"/>
                  </a:moveTo>
                  <a:lnTo>
                    <a:pt x="1386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86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167888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167887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167887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934716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934715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934715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703068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703067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3" y="1523"/>
                  </a:moveTo>
                  <a:lnTo>
                    <a:pt x="0" y="1523"/>
                  </a:lnTo>
                  <a:lnTo>
                    <a:pt x="138683" y="1523"/>
                  </a:lnTo>
                  <a:close/>
                </a:path>
                <a:path w="139064" h="1904">
                  <a:moveTo>
                    <a:pt x="138683" y="1523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138683" y="1523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86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703067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3" y="1523"/>
                  </a:moveTo>
                  <a:lnTo>
                    <a:pt x="1386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86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469896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469895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469895" y="469087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238248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38247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3" y="1523"/>
                  </a:moveTo>
                  <a:lnTo>
                    <a:pt x="0" y="1523"/>
                  </a:lnTo>
                  <a:lnTo>
                    <a:pt x="138683" y="1523"/>
                  </a:lnTo>
                  <a:close/>
                </a:path>
                <a:path w="139064" h="1904">
                  <a:moveTo>
                    <a:pt x="138683" y="1523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138683" y="1523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86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38247" y="46908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3" y="1523"/>
                  </a:moveTo>
                  <a:lnTo>
                    <a:pt x="1386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86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075180" y="469087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075179" y="469087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075179" y="469087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133091" y="3215640"/>
              <a:ext cx="1976755" cy="0"/>
            </a:xfrm>
            <a:custGeom>
              <a:avLst/>
              <a:gdLst/>
              <a:ahLst/>
              <a:cxnLst/>
              <a:rect l="l" t="t" r="r" b="b"/>
              <a:pathLst>
                <a:path w="1976754">
                  <a:moveTo>
                    <a:pt x="197662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4167631" y="4626864"/>
              <a:ext cx="1905" cy="66040"/>
            </a:xfrm>
            <a:custGeom>
              <a:avLst/>
              <a:gdLst/>
              <a:ahLst/>
              <a:cxnLst/>
              <a:rect l="l" t="t" r="r" b="b"/>
              <a:pathLst>
                <a:path w="1904" h="6603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4167632" y="440740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4167631" y="440740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4167631" y="440740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4167632" y="418795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4167631" y="41879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4167631" y="41879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4167632" y="3968495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4167631" y="396849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4167631" y="396849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4167632" y="374903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4167631" y="374904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4167631" y="374904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4167632" y="353110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4167631" y="353110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4167631" y="353110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167632" y="331165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167631" y="33116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4167631" y="3157728"/>
              <a:ext cx="1905" cy="285115"/>
            </a:xfrm>
            <a:custGeom>
              <a:avLst/>
              <a:gdLst/>
              <a:ahLst/>
              <a:cxnLst/>
              <a:rect l="l" t="t" r="r" b="b"/>
              <a:pathLst>
                <a:path w="1904" h="285114">
                  <a:moveTo>
                    <a:pt x="0" y="284987"/>
                  </a:moveTo>
                  <a:lnTo>
                    <a:pt x="1523" y="284987"/>
                  </a:lnTo>
                  <a:lnTo>
                    <a:pt x="1523" y="153923"/>
                  </a:lnTo>
                  <a:lnTo>
                    <a:pt x="0" y="153923"/>
                  </a:lnTo>
                  <a:lnTo>
                    <a:pt x="0" y="284987"/>
                  </a:lnTo>
                </a:path>
                <a:path w="1904" h="285114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4167632" y="31562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4167631" y="31562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4051807" y="3156204"/>
              <a:ext cx="117475" cy="1949450"/>
            </a:xfrm>
            <a:custGeom>
              <a:avLst/>
              <a:gdLst/>
              <a:ahLst/>
              <a:cxnLst/>
              <a:rect l="l" t="t" r="r" b="b"/>
              <a:pathLst>
                <a:path w="117475" h="1949450">
                  <a:moveTo>
                    <a:pt x="115823" y="1523"/>
                  </a:moveTo>
                  <a:lnTo>
                    <a:pt x="115823" y="0"/>
                  </a:lnTo>
                  <a:lnTo>
                    <a:pt x="117347" y="0"/>
                  </a:lnTo>
                  <a:lnTo>
                    <a:pt x="117347" y="1523"/>
                  </a:lnTo>
                </a:path>
                <a:path w="117475" h="1949450">
                  <a:moveTo>
                    <a:pt x="0" y="1949195"/>
                  </a:moveTo>
                  <a:lnTo>
                    <a:pt x="1523" y="1949195"/>
                  </a:lnTo>
                  <a:lnTo>
                    <a:pt x="1523" y="1879091"/>
                  </a:lnTo>
                  <a:lnTo>
                    <a:pt x="0" y="1879091"/>
                  </a:lnTo>
                  <a:lnTo>
                    <a:pt x="0" y="1949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4051808" y="479907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4051807" y="479907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4051807" y="4634483"/>
              <a:ext cx="1905" cy="306705"/>
            </a:xfrm>
            <a:custGeom>
              <a:avLst/>
              <a:gdLst/>
              <a:ahLst/>
              <a:cxnLst/>
              <a:rect l="l" t="t" r="r" b="b"/>
              <a:pathLst>
                <a:path w="1904" h="306704">
                  <a:moveTo>
                    <a:pt x="0" y="306323"/>
                  </a:moveTo>
                  <a:lnTo>
                    <a:pt x="1523" y="306323"/>
                  </a:lnTo>
                  <a:lnTo>
                    <a:pt x="1523" y="164591"/>
                  </a:lnTo>
                  <a:lnTo>
                    <a:pt x="0" y="164591"/>
                  </a:lnTo>
                  <a:lnTo>
                    <a:pt x="0" y="306323"/>
                  </a:lnTo>
                </a:path>
                <a:path w="1904" h="30670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4051808" y="46329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4051807" y="46329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4051807" y="3148584"/>
              <a:ext cx="1905" cy="1485900"/>
            </a:xfrm>
            <a:custGeom>
              <a:avLst/>
              <a:gdLst/>
              <a:ahLst/>
              <a:cxnLst/>
              <a:rect l="l" t="t" r="r" b="b"/>
              <a:pathLst>
                <a:path w="1904" h="1485900">
                  <a:moveTo>
                    <a:pt x="0" y="1485899"/>
                  </a:moveTo>
                  <a:lnTo>
                    <a:pt x="0" y="1484375"/>
                  </a:lnTo>
                  <a:lnTo>
                    <a:pt x="1523" y="1484375"/>
                  </a:lnTo>
                  <a:lnTo>
                    <a:pt x="1523" y="1485899"/>
                  </a:lnTo>
                </a:path>
                <a:path w="1904" h="1485900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4051808" y="292607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4051807" y="292608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051807" y="292608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051808" y="270357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051807" y="27035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051807" y="27035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051808" y="248107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051807" y="248107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051807" y="248107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51808" y="225856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051807" y="225856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051807" y="225856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051808" y="203606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051807" y="20360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51807" y="20360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51808" y="18135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051807" y="181356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051807" y="181356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051808" y="159105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051807" y="15910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051807" y="15910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051808" y="136855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051807" y="13685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051807" y="1213104"/>
              <a:ext cx="1905" cy="289560"/>
            </a:xfrm>
            <a:custGeom>
              <a:avLst/>
              <a:gdLst/>
              <a:ahLst/>
              <a:cxnLst/>
              <a:rect l="l" t="t" r="r" b="b"/>
              <a:pathLst>
                <a:path w="1904" h="289559">
                  <a:moveTo>
                    <a:pt x="0" y="289559"/>
                  </a:moveTo>
                  <a:lnTo>
                    <a:pt x="1523" y="289559"/>
                  </a:lnTo>
                  <a:lnTo>
                    <a:pt x="1523" y="155447"/>
                  </a:lnTo>
                  <a:lnTo>
                    <a:pt x="0" y="155447"/>
                  </a:lnTo>
                  <a:lnTo>
                    <a:pt x="0" y="289559"/>
                  </a:lnTo>
                </a:path>
                <a:path w="1904" h="289559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051808" y="1211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051807" y="12115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051807" y="12115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133091" y="3215640"/>
              <a:ext cx="0" cy="1419225"/>
            </a:xfrm>
            <a:custGeom>
              <a:avLst/>
              <a:gdLst/>
              <a:ahLst/>
              <a:cxnLst/>
              <a:rect l="l" t="t" r="r" b="b"/>
              <a:pathLst>
                <a:path h="1419225">
                  <a:moveTo>
                    <a:pt x="0" y="141884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075179" y="4626864"/>
              <a:ext cx="1905" cy="66040"/>
            </a:xfrm>
            <a:custGeom>
              <a:avLst/>
              <a:gdLst/>
              <a:ahLst/>
              <a:cxnLst/>
              <a:rect l="l" t="t" r="r" b="b"/>
              <a:pathLst>
                <a:path w="1905" h="6603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075180" y="440740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075179" y="440740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075179" y="440740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075180" y="418795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075179" y="41879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075179" y="41879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075180" y="3968495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075179" y="396849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075179" y="396849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075180" y="374903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075179" y="374904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075179" y="374904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075180" y="353110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075179" y="353110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075179" y="353110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075180" y="331165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075179" y="33116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075179" y="3157728"/>
              <a:ext cx="1905" cy="285115"/>
            </a:xfrm>
            <a:custGeom>
              <a:avLst/>
              <a:gdLst/>
              <a:ahLst/>
              <a:cxnLst/>
              <a:rect l="l" t="t" r="r" b="b"/>
              <a:pathLst>
                <a:path w="1905" h="285114">
                  <a:moveTo>
                    <a:pt x="0" y="284987"/>
                  </a:moveTo>
                  <a:lnTo>
                    <a:pt x="1523" y="284987"/>
                  </a:lnTo>
                  <a:lnTo>
                    <a:pt x="1523" y="153923"/>
                  </a:lnTo>
                  <a:lnTo>
                    <a:pt x="0" y="153923"/>
                  </a:lnTo>
                  <a:lnTo>
                    <a:pt x="0" y="284987"/>
                  </a:lnTo>
                </a:path>
                <a:path w="1905" h="285114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075180" y="31562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075179" y="31562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075179" y="31562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109719" y="1272540"/>
              <a:ext cx="1568450" cy="29209"/>
            </a:xfrm>
            <a:custGeom>
              <a:avLst/>
              <a:gdLst/>
              <a:ahLst/>
              <a:cxnLst/>
              <a:rect l="l" t="t" r="r" b="b"/>
              <a:pathLst>
                <a:path w="1568450" h="29209">
                  <a:moveTo>
                    <a:pt x="1568195" y="0"/>
                  </a:moveTo>
                  <a:lnTo>
                    <a:pt x="0" y="0"/>
                  </a:lnTo>
                </a:path>
                <a:path w="1568450" h="29209">
                  <a:moveTo>
                    <a:pt x="1537715" y="28955"/>
                  </a:moveTo>
                  <a:lnTo>
                    <a:pt x="1338071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5431027" y="1284732"/>
              <a:ext cx="234950" cy="0"/>
            </a:xfrm>
            <a:custGeom>
              <a:avLst/>
              <a:gdLst/>
              <a:ahLst/>
              <a:cxnLst/>
              <a:rect l="l" t="t" r="r" b="b"/>
              <a:pathLst>
                <a:path w="234950">
                  <a:moveTo>
                    <a:pt x="234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5735828" y="1211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5735827" y="12115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5735827" y="12115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5664200" y="1211579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5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5664200" y="1211580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5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5664200" y="1211580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5423408" y="1211579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5423407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5423407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5182616" y="1211579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5182615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5182615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4941824" y="1211579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941823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4941823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701032" y="1211579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701031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701031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4460240" y="1211579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460239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460239" y="121158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220972" y="1211579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5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220971" y="1211580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5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5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5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5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220971" y="1211580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5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051808" y="1211579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5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4051807" y="1211580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5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4051807" y="1211580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4051807" y="12115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4051807" y="12115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4051807" y="12115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563359" y="1790700"/>
              <a:ext cx="40005" cy="1059180"/>
            </a:xfrm>
            <a:custGeom>
              <a:avLst/>
              <a:gdLst/>
              <a:ahLst/>
              <a:cxnLst/>
              <a:rect l="l" t="t" r="r" b="b"/>
              <a:pathLst>
                <a:path w="40004" h="1059180">
                  <a:moveTo>
                    <a:pt x="39623" y="1059179"/>
                  </a:moveTo>
                  <a:lnTo>
                    <a:pt x="39623" y="0"/>
                  </a:lnTo>
                </a:path>
                <a:path w="40004" h="1059180">
                  <a:moveTo>
                    <a:pt x="0" y="1019555"/>
                  </a:moveTo>
                  <a:lnTo>
                    <a:pt x="0" y="1706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220203" y="1272540"/>
              <a:ext cx="0" cy="2150745"/>
            </a:xfrm>
            <a:custGeom>
              <a:avLst/>
              <a:gdLst/>
              <a:ahLst/>
              <a:cxnLst/>
              <a:rect l="l" t="t" r="r" b="b"/>
              <a:pathLst>
                <a:path h="2150745">
                  <a:moveTo>
                    <a:pt x="0" y="215036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949187" y="1790700"/>
              <a:ext cx="654050" cy="1059180"/>
            </a:xfrm>
            <a:custGeom>
              <a:avLst/>
              <a:gdLst/>
              <a:ahLst/>
              <a:cxnLst/>
              <a:rect l="l" t="t" r="r" b="b"/>
              <a:pathLst>
                <a:path w="654050" h="1059180">
                  <a:moveTo>
                    <a:pt x="0" y="1059179"/>
                  </a:moveTo>
                  <a:lnTo>
                    <a:pt x="0" y="0"/>
                  </a:lnTo>
                </a:path>
                <a:path w="654050" h="1059180">
                  <a:moveTo>
                    <a:pt x="39623" y="1019555"/>
                  </a:moveTo>
                  <a:lnTo>
                    <a:pt x="39623" y="170687"/>
                  </a:lnTo>
                </a:path>
                <a:path w="654050" h="1059180">
                  <a:moveTo>
                    <a:pt x="653795" y="1059179"/>
                  </a:moveTo>
                  <a:lnTo>
                    <a:pt x="0" y="1059179"/>
                  </a:lnTo>
                </a:path>
                <a:path w="654050" h="1059180">
                  <a:moveTo>
                    <a:pt x="614171" y="1019555"/>
                  </a:moveTo>
                  <a:lnTo>
                    <a:pt x="39623" y="10195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677915" y="1272540"/>
              <a:ext cx="1542415" cy="2150745"/>
            </a:xfrm>
            <a:custGeom>
              <a:avLst/>
              <a:gdLst/>
              <a:ahLst/>
              <a:cxnLst/>
              <a:rect l="l" t="t" r="r" b="b"/>
              <a:pathLst>
                <a:path w="1542415" h="2150745">
                  <a:moveTo>
                    <a:pt x="1542287" y="2150363"/>
                  </a:moveTo>
                  <a:lnTo>
                    <a:pt x="0" y="2150363"/>
                  </a:lnTo>
                </a:path>
                <a:path w="1542415" h="2150745">
                  <a:moveTo>
                    <a:pt x="154228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3750055" y="973836"/>
              <a:ext cx="3464560" cy="2845435"/>
            </a:xfrm>
            <a:custGeom>
              <a:avLst/>
              <a:gdLst/>
              <a:ahLst/>
              <a:cxnLst/>
              <a:rect l="l" t="t" r="r" b="b"/>
              <a:pathLst>
                <a:path w="3464559" h="2845435">
                  <a:moveTo>
                    <a:pt x="2852927" y="947927"/>
                  </a:moveTo>
                  <a:lnTo>
                    <a:pt x="2199131" y="947927"/>
                  </a:lnTo>
                </a:path>
                <a:path w="3464559" h="2845435">
                  <a:moveTo>
                    <a:pt x="2813303" y="987551"/>
                  </a:moveTo>
                  <a:lnTo>
                    <a:pt x="2238755" y="987551"/>
                  </a:lnTo>
                </a:path>
                <a:path w="3464559" h="2845435">
                  <a:moveTo>
                    <a:pt x="2852927" y="816863"/>
                  </a:moveTo>
                  <a:lnTo>
                    <a:pt x="2199131" y="816863"/>
                  </a:lnTo>
                </a:path>
                <a:path w="3464559" h="2845435">
                  <a:moveTo>
                    <a:pt x="2176271" y="795527"/>
                  </a:moveTo>
                  <a:lnTo>
                    <a:pt x="2875787" y="795527"/>
                  </a:lnTo>
                </a:path>
                <a:path w="3464559" h="2845435">
                  <a:moveTo>
                    <a:pt x="2176271" y="795527"/>
                  </a:moveTo>
                  <a:lnTo>
                    <a:pt x="2176271" y="970787"/>
                  </a:lnTo>
                  <a:lnTo>
                    <a:pt x="2875787" y="970787"/>
                  </a:lnTo>
                  <a:lnTo>
                    <a:pt x="2875787" y="795527"/>
                  </a:lnTo>
                </a:path>
                <a:path w="3464559" h="2845435">
                  <a:moveTo>
                    <a:pt x="1959863" y="329183"/>
                  </a:moveTo>
                  <a:lnTo>
                    <a:pt x="1932431" y="329183"/>
                  </a:lnTo>
                  <a:lnTo>
                    <a:pt x="1932431" y="303275"/>
                  </a:lnTo>
                  <a:lnTo>
                    <a:pt x="1959863" y="303275"/>
                  </a:lnTo>
                  <a:lnTo>
                    <a:pt x="1959863" y="329183"/>
                  </a:lnTo>
                  <a:lnTo>
                    <a:pt x="1959863" y="303275"/>
                  </a:lnTo>
                  <a:lnTo>
                    <a:pt x="1932431" y="303275"/>
                  </a:lnTo>
                  <a:lnTo>
                    <a:pt x="1932431" y="329183"/>
                  </a:lnTo>
                  <a:lnTo>
                    <a:pt x="1959863" y="329183"/>
                  </a:lnTo>
                </a:path>
                <a:path w="3464559" h="2845435">
                  <a:moveTo>
                    <a:pt x="2193035" y="298703"/>
                  </a:moveTo>
                  <a:lnTo>
                    <a:pt x="2193035" y="16763"/>
                  </a:lnTo>
                  <a:lnTo>
                    <a:pt x="1959863" y="16763"/>
                  </a:lnTo>
                </a:path>
                <a:path w="3464559" h="2845435">
                  <a:moveTo>
                    <a:pt x="1959863" y="25907"/>
                  </a:moveTo>
                  <a:lnTo>
                    <a:pt x="1959863" y="0"/>
                  </a:lnTo>
                  <a:lnTo>
                    <a:pt x="1932431" y="0"/>
                  </a:lnTo>
                  <a:lnTo>
                    <a:pt x="1932431" y="25907"/>
                  </a:lnTo>
                  <a:lnTo>
                    <a:pt x="1959863" y="25907"/>
                  </a:lnTo>
                </a:path>
                <a:path w="3464559" h="2845435">
                  <a:moveTo>
                    <a:pt x="2218943" y="25907"/>
                  </a:moveTo>
                  <a:lnTo>
                    <a:pt x="2218943" y="0"/>
                  </a:lnTo>
                  <a:lnTo>
                    <a:pt x="2193035" y="0"/>
                  </a:lnTo>
                  <a:lnTo>
                    <a:pt x="2193035" y="25907"/>
                  </a:lnTo>
                  <a:lnTo>
                    <a:pt x="2218943" y="25907"/>
                  </a:lnTo>
                </a:path>
                <a:path w="3464559" h="2845435">
                  <a:moveTo>
                    <a:pt x="2218943" y="329183"/>
                  </a:moveTo>
                  <a:lnTo>
                    <a:pt x="2218943" y="303275"/>
                  </a:lnTo>
                  <a:lnTo>
                    <a:pt x="2193035" y="303275"/>
                  </a:lnTo>
                  <a:lnTo>
                    <a:pt x="2193035" y="329183"/>
                  </a:lnTo>
                  <a:lnTo>
                    <a:pt x="2218943" y="329183"/>
                  </a:lnTo>
                </a:path>
                <a:path w="3464559" h="2845435">
                  <a:moveTo>
                    <a:pt x="1959863" y="73151"/>
                  </a:moveTo>
                  <a:lnTo>
                    <a:pt x="2193035" y="73151"/>
                  </a:lnTo>
                </a:path>
                <a:path w="3464559" h="2845435">
                  <a:moveTo>
                    <a:pt x="1959863" y="129539"/>
                  </a:moveTo>
                  <a:lnTo>
                    <a:pt x="2193035" y="129539"/>
                  </a:lnTo>
                </a:path>
                <a:path w="3464559" h="2845435">
                  <a:moveTo>
                    <a:pt x="1959863" y="185927"/>
                  </a:moveTo>
                  <a:lnTo>
                    <a:pt x="2193035" y="185927"/>
                  </a:lnTo>
                </a:path>
                <a:path w="3464559" h="2845435">
                  <a:moveTo>
                    <a:pt x="1959863" y="242315"/>
                  </a:moveTo>
                  <a:lnTo>
                    <a:pt x="2193035" y="242315"/>
                  </a:lnTo>
                </a:path>
                <a:path w="3464559" h="2845435">
                  <a:moveTo>
                    <a:pt x="1959863" y="2444495"/>
                  </a:moveTo>
                  <a:lnTo>
                    <a:pt x="1959863" y="2417063"/>
                  </a:lnTo>
                  <a:lnTo>
                    <a:pt x="1932431" y="2417063"/>
                  </a:lnTo>
                  <a:lnTo>
                    <a:pt x="1932431" y="2444495"/>
                  </a:lnTo>
                  <a:lnTo>
                    <a:pt x="1959863" y="2444495"/>
                  </a:lnTo>
                </a:path>
                <a:path w="3464559" h="2845435">
                  <a:moveTo>
                    <a:pt x="3464051" y="2444495"/>
                  </a:moveTo>
                  <a:lnTo>
                    <a:pt x="3464051" y="2417063"/>
                  </a:lnTo>
                  <a:lnTo>
                    <a:pt x="3438143" y="2417063"/>
                  </a:lnTo>
                  <a:lnTo>
                    <a:pt x="3438143" y="2444495"/>
                  </a:lnTo>
                  <a:lnTo>
                    <a:pt x="3464051" y="2444495"/>
                  </a:lnTo>
                </a:path>
                <a:path w="3464559" h="2845435">
                  <a:moveTo>
                    <a:pt x="2566415" y="2444495"/>
                  </a:moveTo>
                  <a:lnTo>
                    <a:pt x="2566415" y="2417063"/>
                  </a:lnTo>
                  <a:lnTo>
                    <a:pt x="2538983" y="2417063"/>
                  </a:lnTo>
                  <a:lnTo>
                    <a:pt x="2538983" y="2444495"/>
                  </a:lnTo>
                  <a:lnTo>
                    <a:pt x="2566415" y="2444495"/>
                  </a:lnTo>
                </a:path>
                <a:path w="3464559" h="2845435">
                  <a:moveTo>
                    <a:pt x="2855975" y="2444495"/>
                  </a:moveTo>
                  <a:lnTo>
                    <a:pt x="2855975" y="2417063"/>
                  </a:lnTo>
                  <a:lnTo>
                    <a:pt x="2828543" y="2417063"/>
                  </a:lnTo>
                  <a:lnTo>
                    <a:pt x="2828543" y="2444495"/>
                  </a:lnTo>
                  <a:lnTo>
                    <a:pt x="2855975" y="2444495"/>
                  </a:lnTo>
                </a:path>
                <a:path w="3464559" h="2845435">
                  <a:moveTo>
                    <a:pt x="2566415" y="2449067"/>
                  </a:moveTo>
                  <a:lnTo>
                    <a:pt x="2566415" y="2817875"/>
                  </a:lnTo>
                </a:path>
                <a:path w="3464559" h="2845435">
                  <a:moveTo>
                    <a:pt x="2828543" y="2449067"/>
                  </a:moveTo>
                  <a:lnTo>
                    <a:pt x="2828543" y="2817875"/>
                  </a:lnTo>
                  <a:lnTo>
                    <a:pt x="2566415" y="2817875"/>
                  </a:lnTo>
                </a:path>
                <a:path w="3464559" h="2845435">
                  <a:moveTo>
                    <a:pt x="2566415" y="2510027"/>
                  </a:moveTo>
                  <a:lnTo>
                    <a:pt x="2828543" y="2510027"/>
                  </a:lnTo>
                </a:path>
                <a:path w="3464559" h="2845435">
                  <a:moveTo>
                    <a:pt x="2566415" y="2572511"/>
                  </a:moveTo>
                  <a:lnTo>
                    <a:pt x="2828543" y="2572511"/>
                  </a:lnTo>
                </a:path>
                <a:path w="3464559" h="2845435">
                  <a:moveTo>
                    <a:pt x="2566415" y="2694431"/>
                  </a:moveTo>
                  <a:lnTo>
                    <a:pt x="2828543" y="2694431"/>
                  </a:lnTo>
                </a:path>
                <a:path w="3464559" h="2845435">
                  <a:moveTo>
                    <a:pt x="2566415" y="2756915"/>
                  </a:moveTo>
                  <a:lnTo>
                    <a:pt x="2828543" y="2756915"/>
                  </a:lnTo>
                </a:path>
                <a:path w="3464559" h="2845435">
                  <a:moveTo>
                    <a:pt x="2855975" y="2845307"/>
                  </a:moveTo>
                  <a:lnTo>
                    <a:pt x="2855975" y="2817875"/>
                  </a:lnTo>
                  <a:lnTo>
                    <a:pt x="2828543" y="2817875"/>
                  </a:lnTo>
                  <a:lnTo>
                    <a:pt x="2828543" y="2845307"/>
                  </a:lnTo>
                  <a:lnTo>
                    <a:pt x="2855975" y="2845307"/>
                  </a:lnTo>
                </a:path>
                <a:path w="3464559" h="2845435">
                  <a:moveTo>
                    <a:pt x="2566415" y="2633471"/>
                  </a:moveTo>
                  <a:lnTo>
                    <a:pt x="2828543" y="2633471"/>
                  </a:lnTo>
                </a:path>
                <a:path w="3464559" h="2845435">
                  <a:moveTo>
                    <a:pt x="3464051" y="303275"/>
                  </a:moveTo>
                  <a:lnTo>
                    <a:pt x="3464051" y="329183"/>
                  </a:lnTo>
                  <a:lnTo>
                    <a:pt x="3438143" y="329183"/>
                  </a:lnTo>
                  <a:lnTo>
                    <a:pt x="3438143" y="303275"/>
                  </a:lnTo>
                  <a:lnTo>
                    <a:pt x="3464051" y="303275"/>
                  </a:lnTo>
                </a:path>
                <a:path w="3464559" h="2845435">
                  <a:moveTo>
                    <a:pt x="359663" y="1114043"/>
                  </a:moveTo>
                  <a:lnTo>
                    <a:pt x="0" y="1114043"/>
                  </a:lnTo>
                </a:path>
                <a:path w="3464559" h="2845435">
                  <a:moveTo>
                    <a:pt x="359663" y="1327403"/>
                  </a:moveTo>
                  <a:lnTo>
                    <a:pt x="0" y="1327403"/>
                  </a:lnTo>
                  <a:lnTo>
                    <a:pt x="0" y="1114043"/>
                  </a:lnTo>
                </a:path>
                <a:path w="3464559" h="2845435">
                  <a:moveTo>
                    <a:pt x="57911" y="1327403"/>
                  </a:moveTo>
                  <a:lnTo>
                    <a:pt x="57911" y="1114043"/>
                  </a:lnTo>
                </a:path>
                <a:path w="3464559" h="2845435">
                  <a:moveTo>
                    <a:pt x="115823" y="1327403"/>
                  </a:moveTo>
                  <a:lnTo>
                    <a:pt x="115823" y="1114043"/>
                  </a:lnTo>
                </a:path>
                <a:path w="3464559" h="2845435">
                  <a:moveTo>
                    <a:pt x="175259" y="1327403"/>
                  </a:moveTo>
                  <a:lnTo>
                    <a:pt x="175259" y="1114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075179" y="31562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075179" y="31562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075179" y="31562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075180" y="3156203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5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075179" y="3156204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5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075179" y="3156204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238248" y="3156203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238247" y="3156204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5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238247" y="3156204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469896" y="315620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469895" y="315620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469895" y="315620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703068" y="3156203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703067" y="3156204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5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703067" y="3156204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934716" y="315620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934715" y="315620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934715" y="315620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3167888" y="315620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167887" y="315620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167887" y="315620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401060" y="3156203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3401059" y="3156204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5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3401059" y="3156204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3632708" y="315620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3632707" y="315620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3632707" y="315620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3865880" y="3156203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3865879" y="3156204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5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3865879" y="3156204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4097527" y="3156203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5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4097527" y="3156204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5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4097527" y="3156204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4167632" y="31562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4167631" y="31562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4167631" y="31562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244343" y="1272540"/>
              <a:ext cx="4072254" cy="2546985"/>
            </a:xfrm>
            <a:custGeom>
              <a:avLst/>
              <a:gdLst/>
              <a:ahLst/>
              <a:cxnLst/>
              <a:rect l="l" t="t" r="r" b="b"/>
              <a:pathLst>
                <a:path w="4072254" h="2546985">
                  <a:moveTo>
                    <a:pt x="0" y="1943099"/>
                  </a:moveTo>
                  <a:lnTo>
                    <a:pt x="0" y="1650491"/>
                  </a:lnTo>
                </a:path>
                <a:path w="4072254" h="2546985">
                  <a:moveTo>
                    <a:pt x="452627" y="1943099"/>
                  </a:moveTo>
                  <a:lnTo>
                    <a:pt x="452627" y="1650491"/>
                  </a:lnTo>
                </a:path>
                <a:path w="4072254" h="2546985">
                  <a:moveTo>
                    <a:pt x="510539" y="1943099"/>
                  </a:moveTo>
                  <a:lnTo>
                    <a:pt x="510539" y="1650491"/>
                  </a:lnTo>
                </a:path>
                <a:path w="4072254" h="2546985">
                  <a:moveTo>
                    <a:pt x="568451" y="1943099"/>
                  </a:moveTo>
                  <a:lnTo>
                    <a:pt x="568451" y="1650491"/>
                  </a:lnTo>
                </a:path>
                <a:path w="4072254" h="2546985">
                  <a:moveTo>
                    <a:pt x="626363" y="1943099"/>
                  </a:moveTo>
                  <a:lnTo>
                    <a:pt x="626363" y="1650491"/>
                  </a:lnTo>
                </a:path>
                <a:path w="4072254" h="2546985">
                  <a:moveTo>
                    <a:pt x="685799" y="1943099"/>
                  </a:moveTo>
                  <a:lnTo>
                    <a:pt x="685799" y="1650491"/>
                  </a:lnTo>
                </a:path>
                <a:path w="4072254" h="2546985">
                  <a:moveTo>
                    <a:pt x="743711" y="1943099"/>
                  </a:moveTo>
                  <a:lnTo>
                    <a:pt x="743711" y="1650491"/>
                  </a:lnTo>
                </a:path>
                <a:path w="4072254" h="2546985">
                  <a:moveTo>
                    <a:pt x="801623" y="1943099"/>
                  </a:moveTo>
                  <a:lnTo>
                    <a:pt x="801623" y="1650491"/>
                  </a:lnTo>
                </a:path>
                <a:path w="4072254" h="2546985">
                  <a:moveTo>
                    <a:pt x="859535" y="1943099"/>
                  </a:moveTo>
                  <a:lnTo>
                    <a:pt x="859535" y="1650491"/>
                  </a:lnTo>
                </a:path>
                <a:path w="4072254" h="2546985">
                  <a:moveTo>
                    <a:pt x="917447" y="1943099"/>
                  </a:moveTo>
                  <a:lnTo>
                    <a:pt x="917447" y="1650491"/>
                  </a:lnTo>
                </a:path>
                <a:path w="4072254" h="2546985">
                  <a:moveTo>
                    <a:pt x="976883" y="1943099"/>
                  </a:moveTo>
                  <a:lnTo>
                    <a:pt x="976883" y="1650491"/>
                  </a:lnTo>
                </a:path>
                <a:path w="4072254" h="2546985">
                  <a:moveTo>
                    <a:pt x="1034795" y="1943099"/>
                  </a:moveTo>
                  <a:lnTo>
                    <a:pt x="1034795" y="1650491"/>
                  </a:lnTo>
                </a:path>
                <a:path w="4072254" h="2546985">
                  <a:moveTo>
                    <a:pt x="1092707" y="1943099"/>
                  </a:moveTo>
                  <a:lnTo>
                    <a:pt x="1092707" y="1650491"/>
                  </a:lnTo>
                </a:path>
                <a:path w="4072254" h="2546985">
                  <a:moveTo>
                    <a:pt x="1150619" y="1943099"/>
                  </a:moveTo>
                  <a:lnTo>
                    <a:pt x="1150619" y="1650491"/>
                  </a:lnTo>
                </a:path>
                <a:path w="4072254" h="2546985">
                  <a:moveTo>
                    <a:pt x="1210055" y="1943099"/>
                  </a:moveTo>
                  <a:lnTo>
                    <a:pt x="1210055" y="1650491"/>
                  </a:lnTo>
                </a:path>
                <a:path w="4072254" h="2546985">
                  <a:moveTo>
                    <a:pt x="1267967" y="1943099"/>
                  </a:moveTo>
                  <a:lnTo>
                    <a:pt x="1267967" y="1650491"/>
                  </a:lnTo>
                </a:path>
                <a:path w="4072254" h="2546985">
                  <a:moveTo>
                    <a:pt x="1325879" y="1943099"/>
                  </a:moveTo>
                  <a:lnTo>
                    <a:pt x="1325879" y="1650491"/>
                  </a:lnTo>
                </a:path>
                <a:path w="4072254" h="2546985">
                  <a:moveTo>
                    <a:pt x="1383791" y="1943099"/>
                  </a:moveTo>
                  <a:lnTo>
                    <a:pt x="1383791" y="1592579"/>
                  </a:lnTo>
                </a:path>
                <a:path w="4072254" h="2546985">
                  <a:moveTo>
                    <a:pt x="1734311" y="1943099"/>
                  </a:moveTo>
                  <a:lnTo>
                    <a:pt x="1734311" y="1592579"/>
                  </a:lnTo>
                </a:path>
                <a:path w="4072254" h="2546985">
                  <a:moveTo>
                    <a:pt x="1734311" y="1650491"/>
                  </a:moveTo>
                  <a:lnTo>
                    <a:pt x="0" y="1650491"/>
                  </a:lnTo>
                </a:path>
                <a:path w="4072254" h="2546985">
                  <a:moveTo>
                    <a:pt x="1734311" y="1592579"/>
                  </a:moveTo>
                  <a:lnTo>
                    <a:pt x="1383791" y="1592579"/>
                  </a:lnTo>
                </a:path>
                <a:path w="4072254" h="2546985">
                  <a:moveTo>
                    <a:pt x="0" y="1943099"/>
                  </a:moveTo>
                  <a:lnTo>
                    <a:pt x="1734311" y="1943099"/>
                  </a:lnTo>
                </a:path>
                <a:path w="4072254" h="2546985">
                  <a:moveTo>
                    <a:pt x="1865375" y="1028699"/>
                  </a:moveTo>
                  <a:lnTo>
                    <a:pt x="1865375" y="815339"/>
                  </a:lnTo>
                </a:path>
                <a:path w="4072254" h="2546985">
                  <a:moveTo>
                    <a:pt x="3465575" y="0"/>
                  </a:moveTo>
                  <a:lnTo>
                    <a:pt x="3698747" y="0"/>
                  </a:lnTo>
                </a:path>
                <a:path w="4072254" h="2546985">
                  <a:moveTo>
                    <a:pt x="4072127" y="2546603"/>
                  </a:moveTo>
                  <a:lnTo>
                    <a:pt x="4072127" y="2519171"/>
                  </a:lnTo>
                  <a:lnTo>
                    <a:pt x="4044695" y="2519171"/>
                  </a:lnTo>
                  <a:lnTo>
                    <a:pt x="4044695" y="2546603"/>
                  </a:lnTo>
                  <a:lnTo>
                    <a:pt x="4072127" y="25466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5647435" y="3834384"/>
              <a:ext cx="30480" cy="867410"/>
            </a:xfrm>
            <a:custGeom>
              <a:avLst/>
              <a:gdLst/>
              <a:ahLst/>
              <a:cxnLst/>
              <a:rect l="l" t="t" r="r" b="b"/>
              <a:pathLst>
                <a:path w="30479" h="867410">
                  <a:moveTo>
                    <a:pt x="30479" y="717803"/>
                  </a:moveTo>
                  <a:lnTo>
                    <a:pt x="0" y="717803"/>
                  </a:lnTo>
                </a:path>
                <a:path w="30479" h="867410">
                  <a:moveTo>
                    <a:pt x="30479" y="867155"/>
                  </a:moveTo>
                  <a:lnTo>
                    <a:pt x="0" y="867155"/>
                  </a:lnTo>
                </a:path>
                <a:path w="30479" h="867410">
                  <a:moveTo>
                    <a:pt x="30479" y="163067"/>
                  </a:moveTo>
                  <a:lnTo>
                    <a:pt x="0" y="163067"/>
                  </a:lnTo>
                </a:path>
                <a:path w="30479" h="867410">
                  <a:moveTo>
                    <a:pt x="30479" y="47243"/>
                  </a:moveTo>
                  <a:lnTo>
                    <a:pt x="0" y="47243"/>
                  </a:lnTo>
                </a:path>
                <a:path w="30479" h="867410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5530088" y="38328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5647435" y="3553968"/>
              <a:ext cx="30480" cy="443865"/>
            </a:xfrm>
            <a:custGeom>
              <a:avLst/>
              <a:gdLst/>
              <a:ahLst/>
              <a:cxnLst/>
              <a:rect l="l" t="t" r="r" b="b"/>
              <a:pathLst>
                <a:path w="30479" h="443864">
                  <a:moveTo>
                    <a:pt x="30479" y="163067"/>
                  </a:moveTo>
                  <a:lnTo>
                    <a:pt x="0" y="163067"/>
                  </a:lnTo>
                </a:path>
                <a:path w="30479" h="443864">
                  <a:moveTo>
                    <a:pt x="30479" y="115823"/>
                  </a:moveTo>
                  <a:lnTo>
                    <a:pt x="0" y="115823"/>
                  </a:lnTo>
                </a:path>
                <a:path w="30479" h="443864">
                  <a:moveTo>
                    <a:pt x="0" y="0"/>
                  </a:moveTo>
                  <a:lnTo>
                    <a:pt x="30479" y="0"/>
                  </a:lnTo>
                  <a:lnTo>
                    <a:pt x="30479" y="4434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5388355" y="4991100"/>
              <a:ext cx="82550" cy="82550"/>
            </a:xfrm>
            <a:custGeom>
              <a:avLst/>
              <a:gdLst/>
              <a:ahLst/>
              <a:cxnLst/>
              <a:rect l="l" t="t" r="r" b="b"/>
              <a:pathLst>
                <a:path w="82550" h="82550">
                  <a:moveTo>
                    <a:pt x="82295" y="822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4109719" y="1272540"/>
              <a:ext cx="1568450" cy="3775075"/>
            </a:xfrm>
            <a:custGeom>
              <a:avLst/>
              <a:gdLst/>
              <a:ahLst/>
              <a:cxnLst/>
              <a:rect l="l" t="t" r="r" b="b"/>
              <a:pathLst>
                <a:path w="1568450" h="3775075">
                  <a:moveTo>
                    <a:pt x="1568195" y="617219"/>
                  </a:moveTo>
                  <a:lnTo>
                    <a:pt x="1537715" y="617219"/>
                  </a:lnTo>
                </a:path>
                <a:path w="1568450" h="3775075">
                  <a:moveTo>
                    <a:pt x="1568195" y="763523"/>
                  </a:moveTo>
                  <a:lnTo>
                    <a:pt x="1537715" y="763523"/>
                  </a:lnTo>
                </a:path>
                <a:path w="1568450" h="3775075">
                  <a:moveTo>
                    <a:pt x="1568195" y="1077467"/>
                  </a:moveTo>
                  <a:lnTo>
                    <a:pt x="1537715" y="1077467"/>
                  </a:lnTo>
                </a:path>
                <a:path w="1568450" h="3775075">
                  <a:moveTo>
                    <a:pt x="1568195" y="1266443"/>
                  </a:moveTo>
                  <a:lnTo>
                    <a:pt x="1537715" y="1266443"/>
                  </a:lnTo>
                </a:path>
                <a:path w="1568450" h="3775075">
                  <a:moveTo>
                    <a:pt x="1568195" y="1307591"/>
                  </a:moveTo>
                  <a:lnTo>
                    <a:pt x="1537715" y="1307591"/>
                  </a:lnTo>
                </a:path>
                <a:path w="1568450" h="3775075">
                  <a:moveTo>
                    <a:pt x="1568195" y="1440179"/>
                  </a:moveTo>
                  <a:lnTo>
                    <a:pt x="1537715" y="1440179"/>
                  </a:lnTo>
                </a:path>
                <a:path w="1568450" h="3775075">
                  <a:moveTo>
                    <a:pt x="1568195" y="1487423"/>
                  </a:moveTo>
                  <a:lnTo>
                    <a:pt x="1537715" y="1487423"/>
                  </a:lnTo>
                </a:path>
                <a:path w="1568450" h="3775075">
                  <a:moveTo>
                    <a:pt x="1568195" y="1618487"/>
                  </a:moveTo>
                  <a:lnTo>
                    <a:pt x="1537715" y="1618487"/>
                  </a:lnTo>
                </a:path>
                <a:path w="1568450" h="3775075">
                  <a:moveTo>
                    <a:pt x="1568195" y="1652015"/>
                  </a:moveTo>
                  <a:lnTo>
                    <a:pt x="1537715" y="1652015"/>
                  </a:lnTo>
                </a:path>
                <a:path w="1568450" h="3775075">
                  <a:moveTo>
                    <a:pt x="1568195" y="2033015"/>
                  </a:moveTo>
                  <a:lnTo>
                    <a:pt x="1537715" y="2033015"/>
                  </a:lnTo>
                </a:path>
                <a:path w="1568450" h="3775075">
                  <a:moveTo>
                    <a:pt x="1537715" y="1077467"/>
                  </a:moveTo>
                  <a:lnTo>
                    <a:pt x="1568195" y="1077467"/>
                  </a:lnTo>
                </a:path>
                <a:path w="1568450" h="3775075">
                  <a:moveTo>
                    <a:pt x="1568195" y="1266443"/>
                  </a:moveTo>
                  <a:lnTo>
                    <a:pt x="1537715" y="1266443"/>
                  </a:lnTo>
                </a:path>
                <a:path w="1568450" h="3775075">
                  <a:moveTo>
                    <a:pt x="0" y="0"/>
                  </a:moveTo>
                  <a:lnTo>
                    <a:pt x="0" y="37749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5388355" y="973836"/>
              <a:ext cx="1826260" cy="2845435"/>
            </a:xfrm>
            <a:custGeom>
              <a:avLst/>
              <a:gdLst/>
              <a:ahLst/>
              <a:cxnLst/>
              <a:rect l="l" t="t" r="r" b="b"/>
              <a:pathLst>
                <a:path w="1826259" h="2845435">
                  <a:moveTo>
                    <a:pt x="82295" y="352043"/>
                  </a:moveTo>
                  <a:lnTo>
                    <a:pt x="0" y="268223"/>
                  </a:lnTo>
                </a:path>
                <a:path w="1826259" h="2845435">
                  <a:moveTo>
                    <a:pt x="554735" y="0"/>
                  </a:moveTo>
                  <a:lnTo>
                    <a:pt x="580643" y="25907"/>
                  </a:lnTo>
                </a:path>
                <a:path w="1826259" h="2845435">
                  <a:moveTo>
                    <a:pt x="580643" y="0"/>
                  </a:moveTo>
                  <a:lnTo>
                    <a:pt x="554735" y="25907"/>
                  </a:lnTo>
                </a:path>
                <a:path w="1826259" h="2845435">
                  <a:moveTo>
                    <a:pt x="554735" y="303275"/>
                  </a:moveTo>
                  <a:lnTo>
                    <a:pt x="580643" y="329183"/>
                  </a:lnTo>
                </a:path>
                <a:path w="1826259" h="2845435">
                  <a:moveTo>
                    <a:pt x="580643" y="303275"/>
                  </a:moveTo>
                  <a:lnTo>
                    <a:pt x="554735" y="329183"/>
                  </a:lnTo>
                </a:path>
                <a:path w="1826259" h="2845435">
                  <a:moveTo>
                    <a:pt x="1799843" y="303275"/>
                  </a:moveTo>
                  <a:lnTo>
                    <a:pt x="1825751" y="329183"/>
                  </a:lnTo>
                </a:path>
                <a:path w="1826259" h="2845435">
                  <a:moveTo>
                    <a:pt x="1825751" y="303275"/>
                  </a:moveTo>
                  <a:lnTo>
                    <a:pt x="1799843" y="329183"/>
                  </a:lnTo>
                </a:path>
                <a:path w="1826259" h="2845435">
                  <a:moveTo>
                    <a:pt x="900683" y="2417063"/>
                  </a:moveTo>
                  <a:lnTo>
                    <a:pt x="928115" y="2444495"/>
                  </a:lnTo>
                </a:path>
                <a:path w="1826259" h="2845435">
                  <a:moveTo>
                    <a:pt x="928115" y="2417063"/>
                  </a:moveTo>
                  <a:lnTo>
                    <a:pt x="900683" y="2444495"/>
                  </a:lnTo>
                </a:path>
                <a:path w="1826259" h="2845435">
                  <a:moveTo>
                    <a:pt x="1190243" y="2417063"/>
                  </a:moveTo>
                  <a:lnTo>
                    <a:pt x="1217675" y="2444495"/>
                  </a:lnTo>
                </a:path>
                <a:path w="1826259" h="2845435">
                  <a:moveTo>
                    <a:pt x="1217675" y="2417063"/>
                  </a:moveTo>
                  <a:lnTo>
                    <a:pt x="1190243" y="2444495"/>
                  </a:lnTo>
                </a:path>
                <a:path w="1826259" h="2845435">
                  <a:moveTo>
                    <a:pt x="1799843" y="2417063"/>
                  </a:moveTo>
                  <a:lnTo>
                    <a:pt x="1825751" y="2444495"/>
                  </a:lnTo>
                </a:path>
                <a:path w="1826259" h="2845435">
                  <a:moveTo>
                    <a:pt x="1825751" y="2417063"/>
                  </a:moveTo>
                  <a:lnTo>
                    <a:pt x="1799843" y="2444495"/>
                  </a:lnTo>
                </a:path>
                <a:path w="1826259" h="2845435">
                  <a:moveTo>
                    <a:pt x="900683" y="2817875"/>
                  </a:moveTo>
                  <a:lnTo>
                    <a:pt x="928115" y="2845307"/>
                  </a:lnTo>
                </a:path>
                <a:path w="1826259" h="2845435">
                  <a:moveTo>
                    <a:pt x="928115" y="2817875"/>
                  </a:moveTo>
                  <a:lnTo>
                    <a:pt x="900683" y="2845307"/>
                  </a:lnTo>
                </a:path>
                <a:path w="1826259" h="2845435">
                  <a:moveTo>
                    <a:pt x="1190243" y="2817875"/>
                  </a:moveTo>
                  <a:lnTo>
                    <a:pt x="1217675" y="2845307"/>
                  </a:lnTo>
                </a:path>
                <a:path w="1826259" h="2845435">
                  <a:moveTo>
                    <a:pt x="1217675" y="2817875"/>
                  </a:moveTo>
                  <a:lnTo>
                    <a:pt x="1190243" y="2845307"/>
                  </a:lnTo>
                </a:path>
                <a:path w="1826259" h="2845435">
                  <a:moveTo>
                    <a:pt x="1825751" y="1915667"/>
                  </a:moveTo>
                  <a:lnTo>
                    <a:pt x="1825751" y="1888235"/>
                  </a:lnTo>
                  <a:lnTo>
                    <a:pt x="1799843" y="1888235"/>
                  </a:lnTo>
                  <a:lnTo>
                    <a:pt x="1799843" y="1915667"/>
                  </a:lnTo>
                  <a:lnTo>
                    <a:pt x="1825751" y="1915667"/>
                  </a:lnTo>
                </a:path>
                <a:path w="1826259" h="2845435">
                  <a:moveTo>
                    <a:pt x="1825751" y="1888235"/>
                  </a:moveTo>
                  <a:lnTo>
                    <a:pt x="1799843" y="1915667"/>
                  </a:lnTo>
                </a:path>
                <a:path w="1826259" h="2845435">
                  <a:moveTo>
                    <a:pt x="1799843" y="1888235"/>
                  </a:moveTo>
                  <a:lnTo>
                    <a:pt x="1825751" y="1915667"/>
                  </a:lnTo>
                </a:path>
                <a:path w="1826259" h="2845435">
                  <a:moveTo>
                    <a:pt x="1825751" y="1386839"/>
                  </a:moveTo>
                  <a:lnTo>
                    <a:pt x="1825751" y="1359407"/>
                  </a:lnTo>
                  <a:lnTo>
                    <a:pt x="1799843" y="1359407"/>
                  </a:lnTo>
                  <a:lnTo>
                    <a:pt x="1799843" y="1386839"/>
                  </a:lnTo>
                  <a:lnTo>
                    <a:pt x="1825751" y="1386839"/>
                  </a:lnTo>
                  <a:lnTo>
                    <a:pt x="1799843" y="1359407"/>
                  </a:lnTo>
                </a:path>
                <a:path w="1826259" h="2845435">
                  <a:moveTo>
                    <a:pt x="1825751" y="1359407"/>
                  </a:moveTo>
                  <a:lnTo>
                    <a:pt x="1799843" y="1386839"/>
                  </a:lnTo>
                </a:path>
                <a:path w="1826259" h="2845435">
                  <a:moveTo>
                    <a:pt x="1825751" y="858011"/>
                  </a:moveTo>
                  <a:lnTo>
                    <a:pt x="1825751" y="832103"/>
                  </a:lnTo>
                  <a:lnTo>
                    <a:pt x="1799843" y="832103"/>
                  </a:lnTo>
                  <a:lnTo>
                    <a:pt x="1799843" y="858011"/>
                  </a:lnTo>
                  <a:lnTo>
                    <a:pt x="1825751" y="858011"/>
                  </a:lnTo>
                  <a:lnTo>
                    <a:pt x="1799843" y="832103"/>
                  </a:lnTo>
                </a:path>
                <a:path w="1826259" h="2845435">
                  <a:moveTo>
                    <a:pt x="1825751" y="832103"/>
                  </a:moveTo>
                  <a:lnTo>
                    <a:pt x="1799843" y="858011"/>
                  </a:lnTo>
                </a:path>
                <a:path w="1826259" h="2845435">
                  <a:moveTo>
                    <a:pt x="1203959" y="303275"/>
                  </a:moveTo>
                  <a:lnTo>
                    <a:pt x="1203959" y="329183"/>
                  </a:lnTo>
                  <a:lnTo>
                    <a:pt x="1176527" y="329183"/>
                  </a:lnTo>
                  <a:lnTo>
                    <a:pt x="1176527" y="303275"/>
                  </a:lnTo>
                  <a:lnTo>
                    <a:pt x="1203959" y="303275"/>
                  </a:lnTo>
                </a:path>
                <a:path w="1826259" h="2845435">
                  <a:moveTo>
                    <a:pt x="1176527" y="303275"/>
                  </a:moveTo>
                  <a:lnTo>
                    <a:pt x="1203959" y="329183"/>
                  </a:lnTo>
                </a:path>
                <a:path w="1826259" h="2845435">
                  <a:moveTo>
                    <a:pt x="1203959" y="303275"/>
                  </a:moveTo>
                  <a:lnTo>
                    <a:pt x="1176527" y="3291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273299" y="4634483"/>
              <a:ext cx="1772920" cy="1803400"/>
            </a:xfrm>
            <a:custGeom>
              <a:avLst/>
              <a:gdLst/>
              <a:ahLst/>
              <a:cxnLst/>
              <a:rect l="l" t="t" r="r" b="b"/>
              <a:pathLst>
                <a:path w="1772920" h="1803400">
                  <a:moveTo>
                    <a:pt x="0" y="0"/>
                  </a:moveTo>
                  <a:lnTo>
                    <a:pt x="0" y="1802891"/>
                  </a:lnTo>
                </a:path>
                <a:path w="1772920" h="1803400">
                  <a:moveTo>
                    <a:pt x="1772411" y="0"/>
                  </a:moveTo>
                  <a:lnTo>
                    <a:pt x="1772411" y="18028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4" name="object 37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041133" y="4635246"/>
              <a:ext cx="79247" cy="79247"/>
            </a:xfrm>
            <a:prstGeom prst="rect">
              <a:avLst/>
            </a:prstGeom>
          </p:spPr>
        </p:pic>
        <p:sp>
          <p:nvSpPr>
            <p:cNvPr id="375" name="object 375"/>
            <p:cNvSpPr/>
            <p:nvPr/>
          </p:nvSpPr>
          <p:spPr>
            <a:xfrm>
              <a:off x="6382003" y="3976115"/>
              <a:ext cx="1397635" cy="1397635"/>
            </a:xfrm>
            <a:custGeom>
              <a:avLst/>
              <a:gdLst/>
              <a:ahLst/>
              <a:cxnLst/>
              <a:rect l="l" t="t" r="r" b="b"/>
              <a:pathLst>
                <a:path w="1397634" h="1397635">
                  <a:moveTo>
                    <a:pt x="1397507" y="698753"/>
                  </a:moveTo>
                  <a:lnTo>
                    <a:pt x="1395895" y="650913"/>
                  </a:lnTo>
                  <a:lnTo>
                    <a:pt x="1391129" y="603937"/>
                  </a:lnTo>
                  <a:lnTo>
                    <a:pt x="1383311" y="557930"/>
                  </a:lnTo>
                  <a:lnTo>
                    <a:pt x="1372547" y="512997"/>
                  </a:lnTo>
                  <a:lnTo>
                    <a:pt x="1358941" y="469241"/>
                  </a:lnTo>
                  <a:lnTo>
                    <a:pt x="1342596" y="426767"/>
                  </a:lnTo>
                  <a:lnTo>
                    <a:pt x="1323617" y="385678"/>
                  </a:lnTo>
                  <a:lnTo>
                    <a:pt x="1302107" y="346079"/>
                  </a:lnTo>
                  <a:lnTo>
                    <a:pt x="1278171" y="308074"/>
                  </a:lnTo>
                  <a:lnTo>
                    <a:pt x="1251913" y="271766"/>
                  </a:lnTo>
                  <a:lnTo>
                    <a:pt x="1223437" y="237260"/>
                  </a:lnTo>
                  <a:lnTo>
                    <a:pt x="1192847" y="204660"/>
                  </a:lnTo>
                  <a:lnTo>
                    <a:pt x="1160247" y="174070"/>
                  </a:lnTo>
                  <a:lnTo>
                    <a:pt x="1125741" y="145594"/>
                  </a:lnTo>
                  <a:lnTo>
                    <a:pt x="1089434" y="119336"/>
                  </a:lnTo>
                  <a:lnTo>
                    <a:pt x="1051428" y="95400"/>
                  </a:lnTo>
                  <a:lnTo>
                    <a:pt x="1011829" y="73890"/>
                  </a:lnTo>
                  <a:lnTo>
                    <a:pt x="970740" y="54911"/>
                  </a:lnTo>
                  <a:lnTo>
                    <a:pt x="928266" y="38566"/>
                  </a:lnTo>
                  <a:lnTo>
                    <a:pt x="884510" y="24960"/>
                  </a:lnTo>
                  <a:lnTo>
                    <a:pt x="839577" y="14196"/>
                  </a:lnTo>
                  <a:lnTo>
                    <a:pt x="793570" y="6378"/>
                  </a:lnTo>
                  <a:lnTo>
                    <a:pt x="746594" y="1612"/>
                  </a:lnTo>
                  <a:lnTo>
                    <a:pt x="698753" y="0"/>
                  </a:lnTo>
                  <a:lnTo>
                    <a:pt x="650912" y="1612"/>
                  </a:lnTo>
                  <a:lnTo>
                    <a:pt x="603937" y="6378"/>
                  </a:lnTo>
                  <a:lnTo>
                    <a:pt x="557930" y="14196"/>
                  </a:lnTo>
                  <a:lnTo>
                    <a:pt x="512997" y="24960"/>
                  </a:lnTo>
                  <a:lnTo>
                    <a:pt x="469241" y="38566"/>
                  </a:lnTo>
                  <a:lnTo>
                    <a:pt x="426767" y="54911"/>
                  </a:lnTo>
                  <a:lnTo>
                    <a:pt x="385678" y="73890"/>
                  </a:lnTo>
                  <a:lnTo>
                    <a:pt x="346079" y="95400"/>
                  </a:lnTo>
                  <a:lnTo>
                    <a:pt x="308073" y="119336"/>
                  </a:lnTo>
                  <a:lnTo>
                    <a:pt x="271766" y="145594"/>
                  </a:lnTo>
                  <a:lnTo>
                    <a:pt x="237260" y="174070"/>
                  </a:lnTo>
                  <a:lnTo>
                    <a:pt x="204660" y="204660"/>
                  </a:lnTo>
                  <a:lnTo>
                    <a:pt x="174070" y="237260"/>
                  </a:lnTo>
                  <a:lnTo>
                    <a:pt x="145594" y="271766"/>
                  </a:lnTo>
                  <a:lnTo>
                    <a:pt x="119336" y="308074"/>
                  </a:lnTo>
                  <a:lnTo>
                    <a:pt x="95400" y="346079"/>
                  </a:lnTo>
                  <a:lnTo>
                    <a:pt x="73890" y="385678"/>
                  </a:lnTo>
                  <a:lnTo>
                    <a:pt x="54911" y="426767"/>
                  </a:lnTo>
                  <a:lnTo>
                    <a:pt x="38566" y="469241"/>
                  </a:lnTo>
                  <a:lnTo>
                    <a:pt x="24960" y="512997"/>
                  </a:lnTo>
                  <a:lnTo>
                    <a:pt x="14196" y="557930"/>
                  </a:lnTo>
                  <a:lnTo>
                    <a:pt x="6378" y="603937"/>
                  </a:lnTo>
                  <a:lnTo>
                    <a:pt x="1612" y="650913"/>
                  </a:lnTo>
                  <a:lnTo>
                    <a:pt x="0" y="698753"/>
                  </a:lnTo>
                  <a:lnTo>
                    <a:pt x="1612" y="746594"/>
                  </a:lnTo>
                  <a:lnTo>
                    <a:pt x="6378" y="793570"/>
                  </a:lnTo>
                  <a:lnTo>
                    <a:pt x="14196" y="839577"/>
                  </a:lnTo>
                  <a:lnTo>
                    <a:pt x="24960" y="884510"/>
                  </a:lnTo>
                  <a:lnTo>
                    <a:pt x="38566" y="928266"/>
                  </a:lnTo>
                  <a:lnTo>
                    <a:pt x="54911" y="970740"/>
                  </a:lnTo>
                  <a:lnTo>
                    <a:pt x="73890" y="1011829"/>
                  </a:lnTo>
                  <a:lnTo>
                    <a:pt x="95400" y="1051428"/>
                  </a:lnTo>
                  <a:lnTo>
                    <a:pt x="119336" y="1089433"/>
                  </a:lnTo>
                  <a:lnTo>
                    <a:pt x="145594" y="1125741"/>
                  </a:lnTo>
                  <a:lnTo>
                    <a:pt x="174070" y="1160247"/>
                  </a:lnTo>
                  <a:lnTo>
                    <a:pt x="204660" y="1192847"/>
                  </a:lnTo>
                  <a:lnTo>
                    <a:pt x="237260" y="1223437"/>
                  </a:lnTo>
                  <a:lnTo>
                    <a:pt x="271766" y="1251913"/>
                  </a:lnTo>
                  <a:lnTo>
                    <a:pt x="308073" y="1278171"/>
                  </a:lnTo>
                  <a:lnTo>
                    <a:pt x="346079" y="1302107"/>
                  </a:lnTo>
                  <a:lnTo>
                    <a:pt x="385678" y="1323617"/>
                  </a:lnTo>
                  <a:lnTo>
                    <a:pt x="426767" y="1342596"/>
                  </a:lnTo>
                  <a:lnTo>
                    <a:pt x="469241" y="1358941"/>
                  </a:lnTo>
                  <a:lnTo>
                    <a:pt x="512997" y="1372547"/>
                  </a:lnTo>
                  <a:lnTo>
                    <a:pt x="557930" y="1383311"/>
                  </a:lnTo>
                  <a:lnTo>
                    <a:pt x="603937" y="1391129"/>
                  </a:lnTo>
                  <a:lnTo>
                    <a:pt x="650912" y="1395895"/>
                  </a:lnTo>
                  <a:lnTo>
                    <a:pt x="698753" y="1397507"/>
                  </a:lnTo>
                  <a:lnTo>
                    <a:pt x="746594" y="1395895"/>
                  </a:lnTo>
                  <a:lnTo>
                    <a:pt x="793570" y="1391129"/>
                  </a:lnTo>
                  <a:lnTo>
                    <a:pt x="839577" y="1383311"/>
                  </a:lnTo>
                  <a:lnTo>
                    <a:pt x="884510" y="1372547"/>
                  </a:lnTo>
                  <a:lnTo>
                    <a:pt x="928266" y="1358941"/>
                  </a:lnTo>
                  <a:lnTo>
                    <a:pt x="970740" y="1342596"/>
                  </a:lnTo>
                  <a:lnTo>
                    <a:pt x="1011829" y="1323617"/>
                  </a:lnTo>
                  <a:lnTo>
                    <a:pt x="1051428" y="1302107"/>
                  </a:lnTo>
                  <a:lnTo>
                    <a:pt x="1089434" y="1278171"/>
                  </a:lnTo>
                  <a:lnTo>
                    <a:pt x="1125741" y="1251913"/>
                  </a:lnTo>
                  <a:lnTo>
                    <a:pt x="1160247" y="1223437"/>
                  </a:lnTo>
                  <a:lnTo>
                    <a:pt x="1192847" y="1192847"/>
                  </a:lnTo>
                  <a:lnTo>
                    <a:pt x="1223437" y="1160247"/>
                  </a:lnTo>
                  <a:lnTo>
                    <a:pt x="1251913" y="1125741"/>
                  </a:lnTo>
                  <a:lnTo>
                    <a:pt x="1278171" y="1089433"/>
                  </a:lnTo>
                  <a:lnTo>
                    <a:pt x="1302107" y="1051428"/>
                  </a:lnTo>
                  <a:lnTo>
                    <a:pt x="1323617" y="1011829"/>
                  </a:lnTo>
                  <a:lnTo>
                    <a:pt x="1342596" y="970740"/>
                  </a:lnTo>
                  <a:lnTo>
                    <a:pt x="1358941" y="928266"/>
                  </a:lnTo>
                  <a:lnTo>
                    <a:pt x="1372547" y="884510"/>
                  </a:lnTo>
                  <a:lnTo>
                    <a:pt x="1383311" y="839577"/>
                  </a:lnTo>
                  <a:lnTo>
                    <a:pt x="1391129" y="793570"/>
                  </a:lnTo>
                  <a:lnTo>
                    <a:pt x="1395895" y="746594"/>
                  </a:lnTo>
                  <a:lnTo>
                    <a:pt x="1397507" y="6987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6" name="object 37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697977" y="729234"/>
              <a:ext cx="94487" cy="94487"/>
            </a:xfrm>
            <a:prstGeom prst="rect">
              <a:avLst/>
            </a:prstGeom>
          </p:spPr>
        </p:pic>
        <p:sp>
          <p:nvSpPr>
            <p:cNvPr id="377" name="object 377"/>
            <p:cNvSpPr/>
            <p:nvPr/>
          </p:nvSpPr>
          <p:spPr>
            <a:xfrm>
              <a:off x="6927595" y="618744"/>
              <a:ext cx="1592580" cy="974090"/>
            </a:xfrm>
            <a:custGeom>
              <a:avLst/>
              <a:gdLst/>
              <a:ahLst/>
              <a:cxnLst/>
              <a:rect l="l" t="t" r="r" b="b"/>
              <a:pathLst>
                <a:path w="1592579" h="974090">
                  <a:moveTo>
                    <a:pt x="16763" y="0"/>
                  </a:moveTo>
                  <a:lnTo>
                    <a:pt x="13715" y="16763"/>
                  </a:lnTo>
                  <a:lnTo>
                    <a:pt x="3047" y="86867"/>
                  </a:lnTo>
                  <a:lnTo>
                    <a:pt x="0" y="158495"/>
                  </a:lnTo>
                  <a:lnTo>
                    <a:pt x="3047" y="228599"/>
                  </a:lnTo>
                  <a:lnTo>
                    <a:pt x="13715" y="300227"/>
                  </a:lnTo>
                  <a:lnTo>
                    <a:pt x="28955" y="368807"/>
                  </a:lnTo>
                  <a:lnTo>
                    <a:pt x="50291" y="437387"/>
                  </a:lnTo>
                  <a:lnTo>
                    <a:pt x="77723" y="502919"/>
                  </a:lnTo>
                  <a:lnTo>
                    <a:pt x="109727" y="565403"/>
                  </a:lnTo>
                  <a:lnTo>
                    <a:pt x="147827" y="626363"/>
                  </a:lnTo>
                  <a:lnTo>
                    <a:pt x="192023" y="682751"/>
                  </a:lnTo>
                  <a:lnTo>
                    <a:pt x="239267" y="734567"/>
                  </a:lnTo>
                  <a:lnTo>
                    <a:pt x="292607" y="783335"/>
                  </a:lnTo>
                  <a:lnTo>
                    <a:pt x="348995" y="826007"/>
                  </a:lnTo>
                  <a:lnTo>
                    <a:pt x="408431" y="864107"/>
                  </a:lnTo>
                  <a:lnTo>
                    <a:pt x="470915" y="897635"/>
                  </a:lnTo>
                  <a:lnTo>
                    <a:pt x="537971" y="925067"/>
                  </a:lnTo>
                  <a:lnTo>
                    <a:pt x="605027" y="946403"/>
                  </a:lnTo>
                  <a:lnTo>
                    <a:pt x="675131" y="961643"/>
                  </a:lnTo>
                  <a:lnTo>
                    <a:pt x="745235" y="970787"/>
                  </a:lnTo>
                  <a:lnTo>
                    <a:pt x="816863" y="973835"/>
                  </a:lnTo>
                  <a:lnTo>
                    <a:pt x="886967" y="970787"/>
                  </a:lnTo>
                  <a:lnTo>
                    <a:pt x="958595" y="961643"/>
                  </a:lnTo>
                  <a:lnTo>
                    <a:pt x="1027175" y="946403"/>
                  </a:lnTo>
                  <a:lnTo>
                    <a:pt x="1095755" y="925067"/>
                  </a:lnTo>
                  <a:lnTo>
                    <a:pt x="1161287" y="897635"/>
                  </a:lnTo>
                  <a:lnTo>
                    <a:pt x="1223771" y="864107"/>
                  </a:lnTo>
                  <a:lnTo>
                    <a:pt x="1284731" y="826007"/>
                  </a:lnTo>
                  <a:lnTo>
                    <a:pt x="1341119" y="783335"/>
                  </a:lnTo>
                  <a:lnTo>
                    <a:pt x="1392935" y="734567"/>
                  </a:lnTo>
                  <a:lnTo>
                    <a:pt x="1441703" y="682751"/>
                  </a:lnTo>
                  <a:lnTo>
                    <a:pt x="1484375" y="626363"/>
                  </a:lnTo>
                  <a:lnTo>
                    <a:pt x="1522475" y="565403"/>
                  </a:lnTo>
                  <a:lnTo>
                    <a:pt x="1556003" y="502919"/>
                  </a:lnTo>
                  <a:lnTo>
                    <a:pt x="1583435" y="437387"/>
                  </a:lnTo>
                  <a:lnTo>
                    <a:pt x="1592579" y="403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8" name="object 37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30365" y="3835146"/>
              <a:ext cx="82295" cy="82295"/>
            </a:xfrm>
            <a:prstGeom prst="rect">
              <a:avLst/>
            </a:prstGeom>
          </p:spPr>
        </p:pic>
        <p:pic>
          <p:nvPicPr>
            <p:cNvPr id="379" name="object 37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70217" y="3829050"/>
              <a:ext cx="88391" cy="88391"/>
            </a:xfrm>
            <a:prstGeom prst="rect">
              <a:avLst/>
            </a:prstGeom>
          </p:spPr>
        </p:pic>
        <p:pic>
          <p:nvPicPr>
            <p:cNvPr id="380" name="object 38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456173" y="897635"/>
              <a:ext cx="731519" cy="4208526"/>
            </a:xfrm>
            <a:prstGeom prst="rect">
              <a:avLst/>
            </a:prstGeom>
          </p:spPr>
        </p:pic>
        <p:sp>
          <p:nvSpPr>
            <p:cNvPr id="381" name="object 381"/>
            <p:cNvSpPr/>
            <p:nvPr/>
          </p:nvSpPr>
          <p:spPr>
            <a:xfrm>
              <a:off x="2259583" y="6022847"/>
              <a:ext cx="1786255" cy="0"/>
            </a:xfrm>
            <a:custGeom>
              <a:avLst/>
              <a:gdLst/>
              <a:ahLst/>
              <a:cxnLst/>
              <a:rect l="l" t="t" r="r" b="b"/>
              <a:pathLst>
                <a:path w="1786254">
                  <a:moveTo>
                    <a:pt x="178612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2" name="object 382"/>
          <p:cNvSpPr txBox="1"/>
          <p:nvPr/>
        </p:nvSpPr>
        <p:spPr>
          <a:xfrm>
            <a:off x="8745219" y="6890501"/>
            <a:ext cx="405765" cy="258445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 marL="20955" algn="ctr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7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57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6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sheet</a:t>
            </a:r>
            <a:endParaRPr sz="450">
              <a:latin typeface="Arial"/>
              <a:cs typeface="Arial"/>
            </a:endParaRPr>
          </a:p>
        </p:txBody>
      </p:sp>
      <p:sp>
        <p:nvSpPr>
          <p:cNvPr id="383" name="object 383"/>
          <p:cNvSpPr txBox="1"/>
          <p:nvPr/>
        </p:nvSpPr>
        <p:spPr>
          <a:xfrm>
            <a:off x="2254504" y="6911202"/>
            <a:ext cx="1005840" cy="18224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8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75" spc="-44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2714751" y="6993498"/>
            <a:ext cx="12065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98423" y="638556"/>
            <a:ext cx="8854440" cy="6524625"/>
          </a:xfrm>
          <a:custGeom>
            <a:avLst/>
            <a:gdLst/>
            <a:ahLst/>
            <a:cxnLst/>
            <a:rect l="l" t="t" r="r" b="b"/>
            <a:pathLst>
              <a:path w="8854440" h="6524625">
                <a:moveTo>
                  <a:pt x="0" y="0"/>
                </a:moveTo>
                <a:lnTo>
                  <a:pt x="0" y="6524243"/>
                </a:lnTo>
                <a:lnTo>
                  <a:pt x="8854439" y="6524243"/>
                </a:lnTo>
                <a:lnTo>
                  <a:pt x="8854439" y="0"/>
                </a:lnTo>
              </a:path>
              <a:path w="8854440" h="6524625">
                <a:moveTo>
                  <a:pt x="7923275" y="5826251"/>
                </a:moveTo>
                <a:lnTo>
                  <a:pt x="8854439" y="5826251"/>
                </a:lnTo>
              </a:path>
              <a:path w="8854440" h="6524625">
                <a:moveTo>
                  <a:pt x="7923275" y="6524243"/>
                </a:moveTo>
                <a:lnTo>
                  <a:pt x="7923275" y="0"/>
                </a:lnTo>
              </a:path>
              <a:path w="8854440" h="6524625">
                <a:moveTo>
                  <a:pt x="8389619" y="3727703"/>
                </a:moveTo>
                <a:lnTo>
                  <a:pt x="8389619" y="932687"/>
                </a:lnTo>
              </a:path>
              <a:path w="8854440" h="6524625">
                <a:moveTo>
                  <a:pt x="7923275" y="4893563"/>
                </a:moveTo>
                <a:lnTo>
                  <a:pt x="8854439" y="48935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01446" y="2632791"/>
            <a:ext cx="313055" cy="12420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7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90650" y="2866350"/>
            <a:ext cx="311785" cy="10083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ts val="770"/>
              </a:lnSpc>
              <a:spcBef>
                <a:spcPts val="2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21700" y="2502408"/>
            <a:ext cx="931544" cy="3030220"/>
          </a:xfrm>
          <a:custGeom>
            <a:avLst/>
            <a:gdLst/>
            <a:ahLst/>
            <a:cxnLst/>
            <a:rect l="l" t="t" r="r" b="b"/>
            <a:pathLst>
              <a:path w="931545" h="3030220">
                <a:moveTo>
                  <a:pt x="0" y="1632203"/>
                </a:moveTo>
                <a:lnTo>
                  <a:pt x="931163" y="1632203"/>
                </a:lnTo>
              </a:path>
              <a:path w="931545" h="3030220">
                <a:moveTo>
                  <a:pt x="466343" y="3029711"/>
                </a:moveTo>
                <a:lnTo>
                  <a:pt x="466343" y="1831847"/>
                </a:lnTo>
              </a:path>
              <a:path w="931545" h="3030220">
                <a:moveTo>
                  <a:pt x="0" y="0"/>
                </a:moveTo>
                <a:lnTo>
                  <a:pt x="4663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67495" y="5429430"/>
            <a:ext cx="1917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51543" y="5429430"/>
            <a:ext cx="3206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09583" y="3958770"/>
            <a:ext cx="328930" cy="1708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 indent="1270">
              <a:lnSpc>
                <a:spcPct val="104400"/>
              </a:lnSpc>
              <a:spcBef>
                <a:spcPts val="10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0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95740" y="4031922"/>
            <a:ext cx="22225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21700" y="5532120"/>
            <a:ext cx="931544" cy="0"/>
          </a:xfrm>
          <a:custGeom>
            <a:avLst/>
            <a:gdLst/>
            <a:ahLst/>
            <a:cxnLst/>
            <a:rect l="l" t="t" r="r" b="b"/>
            <a:pathLst>
              <a:path w="931545">
                <a:moveTo>
                  <a:pt x="0" y="0"/>
                </a:moveTo>
                <a:lnTo>
                  <a:pt x="9311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50019" y="2395146"/>
            <a:ext cx="35115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6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521700" y="1571244"/>
            <a:ext cx="931544" cy="931544"/>
          </a:xfrm>
          <a:custGeom>
            <a:avLst/>
            <a:gdLst/>
            <a:ahLst/>
            <a:cxnLst/>
            <a:rect l="l" t="t" r="r" b="b"/>
            <a:pathLst>
              <a:path w="931545" h="931544">
                <a:moveTo>
                  <a:pt x="0" y="0"/>
                </a:moveTo>
                <a:lnTo>
                  <a:pt x="931163" y="0"/>
                </a:lnTo>
              </a:path>
              <a:path w="931545" h="931544">
                <a:moveTo>
                  <a:pt x="466343" y="931163"/>
                </a:moveTo>
                <a:lnTo>
                  <a:pt x="931163" y="931163"/>
                </a:lnTo>
              </a:path>
              <a:path w="931545" h="931544">
                <a:moveTo>
                  <a:pt x="233171" y="931163"/>
                </a:moveTo>
                <a:lnTo>
                  <a:pt x="2331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8580110" y="4256923"/>
            <a:ext cx="311785" cy="118618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6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798559" y="6354498"/>
            <a:ext cx="33401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4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923528" y="1450266"/>
            <a:ext cx="140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98423" y="617220"/>
            <a:ext cx="8729980" cy="6545580"/>
          </a:xfrm>
          <a:custGeom>
            <a:avLst/>
            <a:gdLst/>
            <a:ahLst/>
            <a:cxnLst/>
            <a:rect l="l" t="t" r="r" b="b"/>
            <a:pathLst>
              <a:path w="8729980" h="6545580">
                <a:moveTo>
                  <a:pt x="8729471" y="5350001"/>
                </a:moveTo>
                <a:lnTo>
                  <a:pt x="8726278" y="5302541"/>
                </a:lnTo>
                <a:lnTo>
                  <a:pt x="8716978" y="5257022"/>
                </a:lnTo>
                <a:lnTo>
                  <a:pt x="8701986" y="5213860"/>
                </a:lnTo>
                <a:lnTo>
                  <a:pt x="8681719" y="5173472"/>
                </a:lnTo>
                <a:lnTo>
                  <a:pt x="8656595" y="5136275"/>
                </a:lnTo>
                <a:lnTo>
                  <a:pt x="8627030" y="5102685"/>
                </a:lnTo>
                <a:lnTo>
                  <a:pt x="8593440" y="5073120"/>
                </a:lnTo>
                <a:lnTo>
                  <a:pt x="8556243" y="5047996"/>
                </a:lnTo>
                <a:lnTo>
                  <a:pt x="8515855" y="5027729"/>
                </a:lnTo>
                <a:lnTo>
                  <a:pt x="8472693" y="5012737"/>
                </a:lnTo>
                <a:lnTo>
                  <a:pt x="8427173" y="5003436"/>
                </a:lnTo>
                <a:lnTo>
                  <a:pt x="8379713" y="5000243"/>
                </a:lnTo>
                <a:lnTo>
                  <a:pt x="8332253" y="5003436"/>
                </a:lnTo>
                <a:lnTo>
                  <a:pt x="8286734" y="5012737"/>
                </a:lnTo>
                <a:lnTo>
                  <a:pt x="8243572" y="5027729"/>
                </a:lnTo>
                <a:lnTo>
                  <a:pt x="8203184" y="5047996"/>
                </a:lnTo>
                <a:lnTo>
                  <a:pt x="8165987" y="5073120"/>
                </a:lnTo>
                <a:lnTo>
                  <a:pt x="8132397" y="5102685"/>
                </a:lnTo>
                <a:lnTo>
                  <a:pt x="8102832" y="5136275"/>
                </a:lnTo>
                <a:lnTo>
                  <a:pt x="8077707" y="5173472"/>
                </a:lnTo>
                <a:lnTo>
                  <a:pt x="8057441" y="5213860"/>
                </a:lnTo>
                <a:lnTo>
                  <a:pt x="8042449" y="5257022"/>
                </a:lnTo>
                <a:lnTo>
                  <a:pt x="8033148" y="5302541"/>
                </a:lnTo>
                <a:lnTo>
                  <a:pt x="8029955" y="5350001"/>
                </a:lnTo>
                <a:lnTo>
                  <a:pt x="8033148" y="5397461"/>
                </a:lnTo>
                <a:lnTo>
                  <a:pt x="8042449" y="5442981"/>
                </a:lnTo>
                <a:lnTo>
                  <a:pt x="8057441" y="5486143"/>
                </a:lnTo>
                <a:lnTo>
                  <a:pt x="8077707" y="5526531"/>
                </a:lnTo>
                <a:lnTo>
                  <a:pt x="8102832" y="5563728"/>
                </a:lnTo>
                <a:lnTo>
                  <a:pt x="8132397" y="5597318"/>
                </a:lnTo>
                <a:lnTo>
                  <a:pt x="8165987" y="5626883"/>
                </a:lnTo>
                <a:lnTo>
                  <a:pt x="8203184" y="5652007"/>
                </a:lnTo>
                <a:lnTo>
                  <a:pt x="8243572" y="5672274"/>
                </a:lnTo>
                <a:lnTo>
                  <a:pt x="8286734" y="5687266"/>
                </a:lnTo>
                <a:lnTo>
                  <a:pt x="8332253" y="5696566"/>
                </a:lnTo>
                <a:lnTo>
                  <a:pt x="8379713" y="5699759"/>
                </a:lnTo>
                <a:lnTo>
                  <a:pt x="8427173" y="5696566"/>
                </a:lnTo>
                <a:lnTo>
                  <a:pt x="8472693" y="5687266"/>
                </a:lnTo>
                <a:lnTo>
                  <a:pt x="8515855" y="5672274"/>
                </a:lnTo>
                <a:lnTo>
                  <a:pt x="8556243" y="5652007"/>
                </a:lnTo>
                <a:lnTo>
                  <a:pt x="8593440" y="5626883"/>
                </a:lnTo>
                <a:lnTo>
                  <a:pt x="8627030" y="5597318"/>
                </a:lnTo>
                <a:lnTo>
                  <a:pt x="8656595" y="5563728"/>
                </a:lnTo>
                <a:lnTo>
                  <a:pt x="8681719" y="5526531"/>
                </a:lnTo>
                <a:lnTo>
                  <a:pt x="8701986" y="5486143"/>
                </a:lnTo>
                <a:lnTo>
                  <a:pt x="8716978" y="5442981"/>
                </a:lnTo>
                <a:lnTo>
                  <a:pt x="8726278" y="5397461"/>
                </a:lnTo>
                <a:lnTo>
                  <a:pt x="8729471" y="5350001"/>
                </a:lnTo>
              </a:path>
              <a:path w="8729980" h="6545580">
                <a:moveTo>
                  <a:pt x="8417051" y="5131307"/>
                </a:moveTo>
                <a:lnTo>
                  <a:pt x="8522207" y="5670803"/>
                </a:lnTo>
              </a:path>
              <a:path w="8729980" h="6545580">
                <a:moveTo>
                  <a:pt x="8391143" y="5135879"/>
                </a:moveTo>
                <a:lnTo>
                  <a:pt x="8421623" y="5292851"/>
                </a:lnTo>
              </a:path>
              <a:path w="8729980" h="6545580">
                <a:moveTo>
                  <a:pt x="8261603" y="5163311"/>
                </a:moveTo>
                <a:lnTo>
                  <a:pt x="8293607" y="5323331"/>
                </a:lnTo>
              </a:path>
              <a:path w="8729980" h="6545580">
                <a:moveTo>
                  <a:pt x="8293607" y="5184647"/>
                </a:moveTo>
                <a:lnTo>
                  <a:pt x="8319515" y="5317235"/>
                </a:lnTo>
              </a:path>
              <a:path w="8729980" h="6545580">
                <a:moveTo>
                  <a:pt x="8311895" y="5006339"/>
                </a:moveTo>
                <a:lnTo>
                  <a:pt x="8037575" y="5426963"/>
                </a:lnTo>
              </a:path>
              <a:path w="8729980" h="6545580">
                <a:moveTo>
                  <a:pt x="8293607" y="5323331"/>
                </a:moveTo>
                <a:lnTo>
                  <a:pt x="8168639" y="5512307"/>
                </a:lnTo>
              </a:path>
              <a:path w="8729980" h="6545580">
                <a:moveTo>
                  <a:pt x="8311895" y="5006339"/>
                </a:moveTo>
                <a:lnTo>
                  <a:pt x="8721851" y="5283707"/>
                </a:lnTo>
              </a:path>
              <a:path w="8729980" h="6545580">
                <a:moveTo>
                  <a:pt x="8261603" y="5163311"/>
                </a:moveTo>
                <a:lnTo>
                  <a:pt x="8415527" y="5266943"/>
                </a:lnTo>
              </a:path>
              <a:path w="8729980" h="6545580">
                <a:moveTo>
                  <a:pt x="8447531" y="5288279"/>
                </a:moveTo>
                <a:lnTo>
                  <a:pt x="8634983" y="5414771"/>
                </a:lnTo>
              </a:path>
              <a:path w="8729980" h="6545580">
                <a:moveTo>
                  <a:pt x="8037575" y="5426963"/>
                </a:moveTo>
                <a:lnTo>
                  <a:pt x="8168639" y="5512307"/>
                </a:lnTo>
              </a:path>
              <a:path w="8729980" h="6545580">
                <a:moveTo>
                  <a:pt x="8721851" y="5283707"/>
                </a:moveTo>
                <a:lnTo>
                  <a:pt x="8634983" y="5414771"/>
                </a:lnTo>
              </a:path>
              <a:path w="8729980" h="6545580">
                <a:moveTo>
                  <a:pt x="8366759" y="5699759"/>
                </a:moveTo>
                <a:lnTo>
                  <a:pt x="8522207" y="5670803"/>
                </a:lnTo>
              </a:path>
              <a:path w="8729980" h="6545580">
                <a:moveTo>
                  <a:pt x="8293607" y="5323331"/>
                </a:moveTo>
                <a:lnTo>
                  <a:pt x="8319515" y="5317235"/>
                </a:lnTo>
              </a:path>
              <a:path w="8729980" h="6545580">
                <a:moveTo>
                  <a:pt x="8391143" y="5135879"/>
                </a:moveTo>
                <a:lnTo>
                  <a:pt x="8417051" y="5131307"/>
                </a:lnTo>
              </a:path>
              <a:path w="8729980" h="6545580">
                <a:moveTo>
                  <a:pt x="8293607" y="5323331"/>
                </a:moveTo>
                <a:lnTo>
                  <a:pt x="8366759" y="5699759"/>
                </a:lnTo>
              </a:path>
              <a:path w="8729980" h="6545580">
                <a:moveTo>
                  <a:pt x="8447531" y="5288279"/>
                </a:moveTo>
                <a:lnTo>
                  <a:pt x="8421623" y="5292851"/>
                </a:lnTo>
              </a:path>
              <a:path w="8729980" h="6545580">
                <a:moveTo>
                  <a:pt x="0" y="6545579"/>
                </a:moveTo>
                <a:lnTo>
                  <a:pt x="7923275" y="6545579"/>
                </a:lnTo>
                <a:lnTo>
                  <a:pt x="7923275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8569959" y="2393622"/>
            <a:ext cx="39624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675116" y="6424482"/>
            <a:ext cx="549910" cy="581660"/>
          </a:xfrm>
          <a:prstGeom prst="rect">
            <a:avLst/>
          </a:prstGeom>
        </p:spPr>
        <p:txBody>
          <a:bodyPr vert="horz" wrap="square" lIns="0" tIns="6858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40"/>
              </a:spcBef>
            </a:pPr>
            <a:r>
              <a:rPr sz="2550" spc="-10" dirty="0">
                <a:latin typeface="Arial"/>
                <a:cs typeface="Arial"/>
              </a:rPr>
              <a:t>D-</a:t>
            </a:r>
            <a:r>
              <a:rPr sz="2550" spc="-50" dirty="0">
                <a:latin typeface="Arial"/>
                <a:cs typeface="Arial"/>
              </a:rPr>
              <a:t>2</a:t>
            </a:r>
            <a:endParaRPr sz="2550">
              <a:latin typeface="Arial"/>
              <a:cs typeface="Arial"/>
            </a:endParaRPr>
          </a:p>
          <a:p>
            <a:pPr marL="19685" algn="ctr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8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81634" y="1850893"/>
            <a:ext cx="116839" cy="4330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804137" y="2092256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26642" y="4235796"/>
            <a:ext cx="410845" cy="120904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0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125701" y="1691194"/>
            <a:ext cx="215900" cy="5867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ELEVATIONS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DEMOLITION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003044" y="3652222"/>
            <a:ext cx="4080510" cy="3187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900" b="1" dirty="0">
                <a:latin typeface="Arial"/>
                <a:cs typeface="Arial"/>
              </a:rPr>
              <a:t>FRONT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ELEVATION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DEMOLITION</a:t>
            </a:r>
            <a:endParaRPr sz="19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962404" y="3957828"/>
            <a:ext cx="5340350" cy="0"/>
          </a:xfrm>
          <a:custGeom>
            <a:avLst/>
            <a:gdLst/>
            <a:ahLst/>
            <a:cxnLst/>
            <a:rect l="l" t="t" r="r" b="b"/>
            <a:pathLst>
              <a:path w="5340350">
                <a:moveTo>
                  <a:pt x="0" y="0"/>
                </a:moveTo>
                <a:lnTo>
                  <a:pt x="53400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951227" y="6666694"/>
            <a:ext cx="5388610" cy="3187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5375275" algn="l"/>
              </a:tabLst>
            </a:pPr>
            <a:r>
              <a:rPr sz="1900" u="sng" spc="-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REAR</a:t>
            </a:r>
            <a:r>
              <a:rPr sz="1900" b="1" u="sng" spc="4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ELEVATION</a:t>
            </a:r>
            <a:r>
              <a:rPr sz="1900" b="1" u="sng" spc="3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-</a:t>
            </a:r>
            <a:r>
              <a:rPr sz="1900" b="1" u="sng" spc="3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DEMOLITION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9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475483" y="4028844"/>
            <a:ext cx="120650" cy="1282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989835" y="3963268"/>
            <a:ext cx="95186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8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75" spc="-44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895091" y="1647444"/>
            <a:ext cx="1582420" cy="467995"/>
          </a:xfrm>
          <a:custGeom>
            <a:avLst/>
            <a:gdLst/>
            <a:ahLst/>
            <a:cxnLst/>
            <a:rect l="l" t="t" r="r" b="b"/>
            <a:pathLst>
              <a:path w="1582420" h="467994">
                <a:moveTo>
                  <a:pt x="56387" y="341375"/>
                </a:moveTo>
                <a:lnTo>
                  <a:pt x="0" y="409955"/>
                </a:lnTo>
                <a:lnTo>
                  <a:pt x="30479" y="326135"/>
                </a:lnTo>
                <a:lnTo>
                  <a:pt x="56387" y="341375"/>
                </a:lnTo>
              </a:path>
              <a:path w="1582420" h="467994">
                <a:moveTo>
                  <a:pt x="42671" y="333755"/>
                </a:moveTo>
                <a:lnTo>
                  <a:pt x="231647" y="0"/>
                </a:lnTo>
              </a:path>
              <a:path w="1582420" h="467994">
                <a:moveTo>
                  <a:pt x="1504187" y="425195"/>
                </a:moveTo>
                <a:lnTo>
                  <a:pt x="1581911" y="467867"/>
                </a:lnTo>
                <a:lnTo>
                  <a:pt x="1495043" y="452627"/>
                </a:lnTo>
                <a:lnTo>
                  <a:pt x="1504187" y="425195"/>
                </a:lnTo>
              </a:path>
              <a:path w="1582420" h="467994">
                <a:moveTo>
                  <a:pt x="1499615" y="438911"/>
                </a:moveTo>
                <a:lnTo>
                  <a:pt x="530351" y="960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739648" y="2588161"/>
            <a:ext cx="719455" cy="3181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180591" y="2613660"/>
            <a:ext cx="1193800" cy="234950"/>
          </a:xfrm>
          <a:custGeom>
            <a:avLst/>
            <a:gdLst/>
            <a:ahLst/>
            <a:cxnLst/>
            <a:rect l="l" t="t" r="r" b="b"/>
            <a:pathLst>
              <a:path w="1193800" h="234950">
                <a:moveTo>
                  <a:pt x="1104899" y="1523"/>
                </a:moveTo>
                <a:lnTo>
                  <a:pt x="1193291" y="0"/>
                </a:lnTo>
                <a:lnTo>
                  <a:pt x="1110995" y="30479"/>
                </a:lnTo>
                <a:lnTo>
                  <a:pt x="1104899" y="1523"/>
                </a:lnTo>
              </a:path>
              <a:path w="1193800" h="234950">
                <a:moveTo>
                  <a:pt x="1107947" y="16763"/>
                </a:moveTo>
                <a:lnTo>
                  <a:pt x="0" y="2346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843523" y="2292505"/>
            <a:ext cx="720725" cy="3181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444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912611" y="2119884"/>
            <a:ext cx="1321435" cy="896619"/>
          </a:xfrm>
          <a:custGeom>
            <a:avLst/>
            <a:gdLst/>
            <a:ahLst/>
            <a:cxnLst/>
            <a:rect l="l" t="t" r="r" b="b"/>
            <a:pathLst>
              <a:path w="1321434" h="896619">
                <a:moveTo>
                  <a:pt x="80771" y="859535"/>
                </a:moveTo>
                <a:lnTo>
                  <a:pt x="0" y="896111"/>
                </a:lnTo>
                <a:lnTo>
                  <a:pt x="64007" y="835151"/>
                </a:lnTo>
                <a:lnTo>
                  <a:pt x="80771" y="859535"/>
                </a:lnTo>
              </a:path>
              <a:path w="1321434" h="896619">
                <a:moveTo>
                  <a:pt x="71627" y="847343"/>
                </a:moveTo>
                <a:lnTo>
                  <a:pt x="13213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1433067" y="3092605"/>
            <a:ext cx="318135" cy="222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433067" y="5771797"/>
            <a:ext cx="318135" cy="222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276340" y="4701949"/>
            <a:ext cx="720725" cy="318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85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NEW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511800" y="4767072"/>
            <a:ext cx="742315" cy="617220"/>
          </a:xfrm>
          <a:custGeom>
            <a:avLst/>
            <a:gdLst/>
            <a:ahLst/>
            <a:cxnLst/>
            <a:rect l="l" t="t" r="r" b="b"/>
            <a:pathLst>
              <a:path w="742314" h="617220">
                <a:moveTo>
                  <a:pt x="77723" y="571499"/>
                </a:moveTo>
                <a:lnTo>
                  <a:pt x="0" y="617219"/>
                </a:lnTo>
                <a:lnTo>
                  <a:pt x="57911" y="550163"/>
                </a:lnTo>
                <a:lnTo>
                  <a:pt x="77723" y="571499"/>
                </a:lnTo>
              </a:path>
              <a:path w="742314" h="617220">
                <a:moveTo>
                  <a:pt x="68579" y="560831"/>
                </a:moveTo>
                <a:lnTo>
                  <a:pt x="7421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6302247" y="4273705"/>
            <a:ext cx="640715" cy="222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699251" y="4369308"/>
            <a:ext cx="589915" cy="300355"/>
          </a:xfrm>
          <a:custGeom>
            <a:avLst/>
            <a:gdLst/>
            <a:ahLst/>
            <a:cxnLst/>
            <a:rect l="l" t="t" r="r" b="b"/>
            <a:pathLst>
              <a:path w="589914" h="300354">
                <a:moveTo>
                  <a:pt x="85343" y="272795"/>
                </a:moveTo>
                <a:lnTo>
                  <a:pt x="0" y="300227"/>
                </a:lnTo>
                <a:lnTo>
                  <a:pt x="71627" y="246887"/>
                </a:lnTo>
                <a:lnTo>
                  <a:pt x="85343" y="272795"/>
                </a:lnTo>
              </a:path>
              <a:path w="589914" h="300354">
                <a:moveTo>
                  <a:pt x="77723" y="260603"/>
                </a:moveTo>
                <a:lnTo>
                  <a:pt x="5897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736600" y="5352697"/>
            <a:ext cx="930275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564632" y="3542185"/>
            <a:ext cx="46863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280656" y="3421789"/>
            <a:ext cx="31686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274815" y="6058309"/>
            <a:ext cx="31496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832855" y="2005993"/>
            <a:ext cx="64071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444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412239" y="2075688"/>
            <a:ext cx="4404360" cy="2435860"/>
          </a:xfrm>
          <a:custGeom>
            <a:avLst/>
            <a:gdLst/>
            <a:ahLst/>
            <a:cxnLst/>
            <a:rect l="l" t="t" r="r" b="b"/>
            <a:pathLst>
              <a:path w="4404360" h="2435860">
                <a:moveTo>
                  <a:pt x="3902963" y="124967"/>
                </a:moveTo>
                <a:lnTo>
                  <a:pt x="3814571" y="129539"/>
                </a:lnTo>
                <a:lnTo>
                  <a:pt x="3896867" y="97535"/>
                </a:lnTo>
                <a:lnTo>
                  <a:pt x="3902963" y="124967"/>
                </a:lnTo>
              </a:path>
              <a:path w="4404360" h="2435860">
                <a:moveTo>
                  <a:pt x="3899915" y="111251"/>
                </a:moveTo>
                <a:lnTo>
                  <a:pt x="4404359" y="0"/>
                </a:lnTo>
              </a:path>
              <a:path w="4404360" h="2435860">
                <a:moveTo>
                  <a:pt x="729995" y="2368295"/>
                </a:moveTo>
                <a:lnTo>
                  <a:pt x="787907" y="2435351"/>
                </a:lnTo>
                <a:lnTo>
                  <a:pt x="711707" y="2391155"/>
                </a:lnTo>
                <a:lnTo>
                  <a:pt x="729995" y="2368295"/>
                </a:lnTo>
              </a:path>
              <a:path w="4404360" h="2435860">
                <a:moveTo>
                  <a:pt x="720851" y="2380487"/>
                </a:moveTo>
                <a:lnTo>
                  <a:pt x="0" y="17922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30504" y="3709825"/>
            <a:ext cx="640715" cy="222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742683" y="3697633"/>
            <a:ext cx="50927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CMU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537707" y="5896355"/>
            <a:ext cx="723900" cy="445134"/>
          </a:xfrm>
          <a:custGeom>
            <a:avLst/>
            <a:gdLst/>
            <a:ahLst/>
            <a:cxnLst/>
            <a:rect l="l" t="t" r="r" b="b"/>
            <a:pathLst>
              <a:path w="723900" h="445135">
                <a:moveTo>
                  <a:pt x="67055" y="57911"/>
                </a:moveTo>
                <a:lnTo>
                  <a:pt x="0" y="0"/>
                </a:lnTo>
                <a:lnTo>
                  <a:pt x="82295" y="33527"/>
                </a:lnTo>
                <a:lnTo>
                  <a:pt x="67055" y="57911"/>
                </a:lnTo>
              </a:path>
              <a:path w="723900" h="445135">
                <a:moveTo>
                  <a:pt x="74675" y="45719"/>
                </a:moveTo>
                <a:lnTo>
                  <a:pt x="723899" y="4450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78939" y="2119884"/>
            <a:ext cx="5554980" cy="4041775"/>
          </a:xfrm>
          <a:custGeom>
            <a:avLst/>
            <a:gdLst/>
            <a:ahLst/>
            <a:cxnLst/>
            <a:rect l="l" t="t" r="r" b="b"/>
            <a:pathLst>
              <a:path w="5554980" h="4041775">
                <a:moveTo>
                  <a:pt x="473963" y="3416807"/>
                </a:moveTo>
                <a:lnTo>
                  <a:pt x="559307" y="3438143"/>
                </a:lnTo>
                <a:lnTo>
                  <a:pt x="470915" y="3445763"/>
                </a:lnTo>
                <a:lnTo>
                  <a:pt x="473963" y="3416807"/>
                </a:lnTo>
              </a:path>
              <a:path w="5554980" h="4041775">
                <a:moveTo>
                  <a:pt x="472439" y="3430523"/>
                </a:moveTo>
                <a:lnTo>
                  <a:pt x="0" y="3390899"/>
                </a:lnTo>
              </a:path>
              <a:path w="5554980" h="4041775">
                <a:moveTo>
                  <a:pt x="1562099" y="3451859"/>
                </a:moveTo>
                <a:lnTo>
                  <a:pt x="1618487" y="3381755"/>
                </a:lnTo>
                <a:lnTo>
                  <a:pt x="1588007" y="3465575"/>
                </a:lnTo>
                <a:lnTo>
                  <a:pt x="1562099" y="3451859"/>
                </a:lnTo>
              </a:path>
              <a:path w="5554980" h="4041775">
                <a:moveTo>
                  <a:pt x="1575815" y="3457955"/>
                </a:moveTo>
                <a:lnTo>
                  <a:pt x="1246631" y="4041647"/>
                </a:lnTo>
              </a:path>
              <a:path w="5554980" h="4041775">
                <a:moveTo>
                  <a:pt x="5181599" y="815339"/>
                </a:moveTo>
                <a:lnTo>
                  <a:pt x="5129783" y="888491"/>
                </a:lnTo>
                <a:lnTo>
                  <a:pt x="5155691" y="803147"/>
                </a:lnTo>
                <a:lnTo>
                  <a:pt x="5181599" y="815339"/>
                </a:lnTo>
              </a:path>
              <a:path w="5554980" h="4041775">
                <a:moveTo>
                  <a:pt x="5167883" y="809243"/>
                </a:moveTo>
                <a:lnTo>
                  <a:pt x="5554979" y="0"/>
                </a:lnTo>
              </a:path>
              <a:path w="5554980" h="4041775">
                <a:moveTo>
                  <a:pt x="2956559" y="3235451"/>
                </a:moveTo>
                <a:lnTo>
                  <a:pt x="2983991" y="3319271"/>
                </a:lnTo>
                <a:lnTo>
                  <a:pt x="2930651" y="3247643"/>
                </a:lnTo>
                <a:lnTo>
                  <a:pt x="2956559" y="3235451"/>
                </a:lnTo>
              </a:path>
              <a:path w="5554980" h="4041775">
                <a:moveTo>
                  <a:pt x="2942843" y="3241547"/>
                </a:moveTo>
                <a:lnTo>
                  <a:pt x="2621279" y="26212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942847" y="6161532"/>
            <a:ext cx="4538980" cy="483234"/>
          </a:xfrm>
          <a:prstGeom prst="rect">
            <a:avLst/>
          </a:prstGeom>
          <a:ln w="4571">
            <a:solidFill>
              <a:srgbClr val="000000"/>
            </a:solidFill>
          </a:ln>
        </p:spPr>
        <p:txBody>
          <a:bodyPr vert="horz" wrap="square" lIns="0" tIns="32384" rIns="0" bIns="0" rtlCol="0">
            <a:spAutoFit/>
          </a:bodyPr>
          <a:lstStyle/>
          <a:p>
            <a:pPr marL="42545" marR="120014" indent="1270">
              <a:lnSpc>
                <a:spcPct val="99000"/>
              </a:lnSpc>
              <a:spcBef>
                <a:spcPts val="254"/>
              </a:spcBef>
            </a:pPr>
            <a:r>
              <a:rPr sz="650" spc="-10" dirty="0">
                <a:latin typeface="Arial"/>
                <a:cs typeface="Arial"/>
              </a:rPr>
              <a:t>REMOVE WINDOW,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FRAME,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HARDWARE,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WORK.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0" dirty="0">
                <a:latin typeface="Arial"/>
                <a:cs typeface="Arial"/>
              </a:rPr>
              <a:t> CONTRACTOR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VERIFY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HEADER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SIZE,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SUPPORT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APPLIED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LOADS.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MODIFY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CASED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MAINTAIN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6'-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OPENING,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ARCHITECTURAL</a:t>
            </a:r>
            <a:r>
              <a:rPr sz="650" spc="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DRAWINGS.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5440171" y="2357628"/>
            <a:ext cx="1315720" cy="3214370"/>
          </a:xfrm>
          <a:custGeom>
            <a:avLst/>
            <a:gdLst/>
            <a:ahLst/>
            <a:cxnLst/>
            <a:rect l="l" t="t" r="r" b="b"/>
            <a:pathLst>
              <a:path w="1315720" h="3214370">
                <a:moveTo>
                  <a:pt x="153923" y="3194303"/>
                </a:moveTo>
                <a:lnTo>
                  <a:pt x="67055" y="3214115"/>
                </a:lnTo>
                <a:lnTo>
                  <a:pt x="143255" y="3166871"/>
                </a:lnTo>
                <a:lnTo>
                  <a:pt x="153923" y="3194303"/>
                </a:lnTo>
              </a:path>
              <a:path w="1315720" h="3214370">
                <a:moveTo>
                  <a:pt x="147827" y="3180587"/>
                </a:moveTo>
                <a:lnTo>
                  <a:pt x="822959" y="2909315"/>
                </a:lnTo>
              </a:path>
              <a:path w="1315720" h="3214370">
                <a:moveTo>
                  <a:pt x="71627" y="345947"/>
                </a:moveTo>
                <a:lnTo>
                  <a:pt x="0" y="397763"/>
                </a:lnTo>
                <a:lnTo>
                  <a:pt x="50291" y="326135"/>
                </a:lnTo>
                <a:lnTo>
                  <a:pt x="71627" y="345947"/>
                </a:lnTo>
              </a:path>
              <a:path w="1315720" h="3214370">
                <a:moveTo>
                  <a:pt x="60959" y="335279"/>
                </a:moveTo>
                <a:lnTo>
                  <a:pt x="387095" y="0"/>
                </a:lnTo>
              </a:path>
              <a:path w="1315720" h="3214370">
                <a:moveTo>
                  <a:pt x="541019" y="1024127"/>
                </a:moveTo>
                <a:lnTo>
                  <a:pt x="469391" y="970787"/>
                </a:lnTo>
                <a:lnTo>
                  <a:pt x="554735" y="998219"/>
                </a:lnTo>
                <a:lnTo>
                  <a:pt x="541019" y="1024127"/>
                </a:lnTo>
              </a:path>
              <a:path w="1315720" h="3214370">
                <a:moveTo>
                  <a:pt x="547115" y="1011935"/>
                </a:moveTo>
                <a:lnTo>
                  <a:pt x="1301495" y="1403603"/>
                </a:lnTo>
              </a:path>
              <a:path w="1315720" h="3214370">
                <a:moveTo>
                  <a:pt x="1284731" y="1039367"/>
                </a:moveTo>
                <a:lnTo>
                  <a:pt x="1299971" y="952499"/>
                </a:lnTo>
                <a:lnTo>
                  <a:pt x="1315211" y="1039367"/>
                </a:lnTo>
                <a:lnTo>
                  <a:pt x="1284731" y="1039367"/>
                </a:lnTo>
              </a:path>
              <a:path w="1315720" h="3214370">
                <a:moveTo>
                  <a:pt x="1299971" y="1039367"/>
                </a:moveTo>
                <a:lnTo>
                  <a:pt x="1301495" y="14036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6291579" y="6277765"/>
            <a:ext cx="50927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CMU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837428" y="937669"/>
            <a:ext cx="2018030" cy="7118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0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REMOVE WOOD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SIDING, WOOD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WORK,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ARCHITECTURAL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DRAWINGS.</a:t>
            </a:r>
            <a:r>
              <a:rPr sz="650" spc="17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0" dirty="0">
                <a:latin typeface="Arial"/>
                <a:cs typeface="Arial"/>
              </a:rPr>
              <a:t> CONTRACTOR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VERIFY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LENGTH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0" dirty="0">
                <a:latin typeface="Arial"/>
                <a:cs typeface="Arial"/>
              </a:rPr>
              <a:t> HEIGHT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DIMENSIONS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ADJACENT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 DORMER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WINDOWS.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CENTER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WALL.</a:t>
            </a:r>
            <a:r>
              <a:rPr sz="650" spc="-10" dirty="0">
                <a:latin typeface="Arial"/>
                <a:cs typeface="Arial"/>
              </a:rPr>
              <a:t>ALIGN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SILLS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HEIGHT.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3241039" y="2246376"/>
            <a:ext cx="0" cy="121920"/>
          </a:xfrm>
          <a:custGeom>
            <a:avLst/>
            <a:gdLst/>
            <a:ahLst/>
            <a:cxnLst/>
            <a:rect l="l" t="t" r="r" b="b"/>
            <a:pathLst>
              <a:path h="121919">
                <a:moveTo>
                  <a:pt x="0" y="0"/>
                </a:moveTo>
                <a:lnTo>
                  <a:pt x="0" y="1219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" name="object 55"/>
          <p:cNvGrpSpPr/>
          <p:nvPr/>
        </p:nvGrpSpPr>
        <p:grpSpPr>
          <a:xfrm>
            <a:off x="3211131" y="1009396"/>
            <a:ext cx="2599055" cy="1448435"/>
            <a:chOff x="3211131" y="1009396"/>
            <a:chExt cx="2599055" cy="1448435"/>
          </a:xfrm>
        </p:grpSpPr>
        <p:sp>
          <p:nvSpPr>
            <p:cNvPr id="56" name="object 56"/>
            <p:cNvSpPr/>
            <p:nvPr/>
          </p:nvSpPr>
          <p:spPr>
            <a:xfrm>
              <a:off x="4819903" y="1011936"/>
              <a:ext cx="988060" cy="1224280"/>
            </a:xfrm>
            <a:custGeom>
              <a:avLst/>
              <a:gdLst/>
              <a:ahLst/>
              <a:cxnLst/>
              <a:rect l="l" t="t" r="r" b="b"/>
              <a:pathLst>
                <a:path w="988060" h="1224280">
                  <a:moveTo>
                    <a:pt x="65531" y="1164335"/>
                  </a:moveTo>
                  <a:lnTo>
                    <a:pt x="0" y="1223771"/>
                  </a:lnTo>
                  <a:lnTo>
                    <a:pt x="42671" y="1146047"/>
                  </a:lnTo>
                  <a:lnTo>
                    <a:pt x="65531" y="1164335"/>
                  </a:lnTo>
                </a:path>
                <a:path w="988060" h="1224280">
                  <a:moveTo>
                    <a:pt x="54863" y="1155191"/>
                  </a:moveTo>
                  <a:lnTo>
                    <a:pt x="9875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212084" y="2159508"/>
              <a:ext cx="256540" cy="295910"/>
            </a:xfrm>
            <a:custGeom>
              <a:avLst/>
              <a:gdLst/>
              <a:ahLst/>
              <a:cxnLst/>
              <a:rect l="l" t="t" r="r" b="b"/>
              <a:pathLst>
                <a:path w="256539" h="295910">
                  <a:moveTo>
                    <a:pt x="256031" y="0"/>
                  </a:moveTo>
                  <a:lnTo>
                    <a:pt x="0" y="0"/>
                  </a:lnTo>
                </a:path>
                <a:path w="256539" h="295910">
                  <a:moveTo>
                    <a:pt x="256031" y="295655"/>
                  </a:moveTo>
                  <a:lnTo>
                    <a:pt x="0" y="2956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225800" y="2159508"/>
              <a:ext cx="29209" cy="295910"/>
            </a:xfrm>
            <a:custGeom>
              <a:avLst/>
              <a:gdLst/>
              <a:ahLst/>
              <a:cxnLst/>
              <a:rect l="l" t="t" r="r" b="b"/>
              <a:pathLst>
                <a:path w="29210" h="295910">
                  <a:moveTo>
                    <a:pt x="0" y="86867"/>
                  </a:moveTo>
                  <a:lnTo>
                    <a:pt x="15239" y="0"/>
                  </a:lnTo>
                  <a:lnTo>
                    <a:pt x="28955" y="86867"/>
                  </a:lnTo>
                  <a:lnTo>
                    <a:pt x="0" y="86867"/>
                  </a:lnTo>
                </a:path>
                <a:path w="29210" h="295910">
                  <a:moveTo>
                    <a:pt x="28955" y="208787"/>
                  </a:moveTo>
                  <a:lnTo>
                    <a:pt x="15239" y="295655"/>
                  </a:lnTo>
                  <a:lnTo>
                    <a:pt x="0" y="208787"/>
                  </a:lnTo>
                  <a:lnTo>
                    <a:pt x="28955" y="2087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" name="object 59"/>
          <p:cNvSpPr txBox="1"/>
          <p:nvPr/>
        </p:nvSpPr>
        <p:spPr>
          <a:xfrm>
            <a:off x="3095234" y="2147011"/>
            <a:ext cx="116839" cy="3194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3523488" y="2512123"/>
            <a:ext cx="346710" cy="561340"/>
            <a:chOff x="3523488" y="2512123"/>
            <a:chExt cx="346710" cy="561340"/>
          </a:xfrm>
        </p:grpSpPr>
        <p:sp>
          <p:nvSpPr>
            <p:cNvPr id="61" name="object 61"/>
            <p:cNvSpPr/>
            <p:nvPr/>
          </p:nvSpPr>
          <p:spPr>
            <a:xfrm>
              <a:off x="3526028" y="2513076"/>
              <a:ext cx="341630" cy="559435"/>
            </a:xfrm>
            <a:custGeom>
              <a:avLst/>
              <a:gdLst/>
              <a:ahLst/>
              <a:cxnLst/>
              <a:rect l="l" t="t" r="r" b="b"/>
              <a:pathLst>
                <a:path w="341629" h="559435">
                  <a:moveTo>
                    <a:pt x="0" y="0"/>
                  </a:moveTo>
                  <a:lnTo>
                    <a:pt x="0" y="559307"/>
                  </a:lnTo>
                </a:path>
                <a:path w="341629" h="559435">
                  <a:moveTo>
                    <a:pt x="341375" y="0"/>
                  </a:moveTo>
                  <a:lnTo>
                    <a:pt x="341375" y="5593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526028" y="3028188"/>
              <a:ext cx="341630" cy="30480"/>
            </a:xfrm>
            <a:custGeom>
              <a:avLst/>
              <a:gdLst/>
              <a:ahLst/>
              <a:cxnLst/>
              <a:rect l="l" t="t" r="r" b="b"/>
              <a:pathLst>
                <a:path w="341629" h="30480">
                  <a:moveTo>
                    <a:pt x="88391" y="15239"/>
                  </a:moveTo>
                  <a:lnTo>
                    <a:pt x="254507" y="15239"/>
                  </a:lnTo>
                </a:path>
                <a:path w="341629" h="30480">
                  <a:moveTo>
                    <a:pt x="88391" y="30479"/>
                  </a:moveTo>
                  <a:lnTo>
                    <a:pt x="0" y="15239"/>
                  </a:lnTo>
                  <a:lnTo>
                    <a:pt x="88391" y="0"/>
                  </a:lnTo>
                  <a:lnTo>
                    <a:pt x="88391" y="30479"/>
                  </a:lnTo>
                </a:path>
                <a:path w="341629" h="30480">
                  <a:moveTo>
                    <a:pt x="254507" y="0"/>
                  </a:moveTo>
                  <a:lnTo>
                    <a:pt x="341375" y="15239"/>
                  </a:lnTo>
                  <a:lnTo>
                    <a:pt x="254507" y="30479"/>
                  </a:lnTo>
                  <a:lnTo>
                    <a:pt x="25450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3537711" y="2891437"/>
            <a:ext cx="31940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3864864" y="2396299"/>
            <a:ext cx="1841500" cy="75565"/>
            <a:chOff x="3864864" y="2396299"/>
            <a:chExt cx="1841500" cy="75565"/>
          </a:xfrm>
        </p:grpSpPr>
        <p:sp>
          <p:nvSpPr>
            <p:cNvPr id="65" name="object 65"/>
            <p:cNvSpPr/>
            <p:nvPr/>
          </p:nvSpPr>
          <p:spPr>
            <a:xfrm>
              <a:off x="3867404" y="2397252"/>
              <a:ext cx="768350" cy="29209"/>
            </a:xfrm>
            <a:custGeom>
              <a:avLst/>
              <a:gdLst/>
              <a:ahLst/>
              <a:cxnLst/>
              <a:rect l="l" t="t" r="r" b="b"/>
              <a:pathLst>
                <a:path w="768350" h="29210">
                  <a:moveTo>
                    <a:pt x="0" y="0"/>
                  </a:moveTo>
                  <a:lnTo>
                    <a:pt x="0" y="28955"/>
                  </a:lnTo>
                </a:path>
                <a:path w="768350" h="29210">
                  <a:moveTo>
                    <a:pt x="768095" y="0"/>
                  </a:moveTo>
                  <a:lnTo>
                    <a:pt x="768095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867404" y="2439924"/>
              <a:ext cx="1836420" cy="29209"/>
            </a:xfrm>
            <a:custGeom>
              <a:avLst/>
              <a:gdLst/>
              <a:ahLst/>
              <a:cxnLst/>
              <a:rect l="l" t="t" r="r" b="b"/>
              <a:pathLst>
                <a:path w="1836420" h="29210">
                  <a:moveTo>
                    <a:pt x="88391" y="15239"/>
                  </a:moveTo>
                  <a:lnTo>
                    <a:pt x="681227" y="15239"/>
                  </a:lnTo>
                </a:path>
                <a:path w="1836420" h="29210">
                  <a:moveTo>
                    <a:pt x="768095" y="15239"/>
                  </a:moveTo>
                  <a:lnTo>
                    <a:pt x="1836419" y="15239"/>
                  </a:lnTo>
                </a:path>
                <a:path w="1836420" h="29210">
                  <a:moveTo>
                    <a:pt x="88391" y="28955"/>
                  </a:moveTo>
                  <a:lnTo>
                    <a:pt x="0" y="15239"/>
                  </a:lnTo>
                  <a:lnTo>
                    <a:pt x="88391" y="0"/>
                  </a:lnTo>
                  <a:lnTo>
                    <a:pt x="88391" y="28955"/>
                  </a:lnTo>
                </a:path>
                <a:path w="1836420" h="29210">
                  <a:moveTo>
                    <a:pt x="681227" y="0"/>
                  </a:moveTo>
                  <a:lnTo>
                    <a:pt x="768095" y="15239"/>
                  </a:lnTo>
                  <a:lnTo>
                    <a:pt x="681227" y="28955"/>
                  </a:lnTo>
                  <a:lnTo>
                    <a:pt x="68122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5270936" y="1799817"/>
            <a:ext cx="89408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ALIGN WINDOW SILLS</a:t>
            </a:r>
            <a:endParaRPr sz="650" dirty="0">
              <a:latin typeface="Arial"/>
              <a:cs typeface="Arial"/>
            </a:endParaRPr>
          </a:p>
        </p:txBody>
      </p:sp>
      <p:grpSp>
        <p:nvGrpSpPr>
          <p:cNvPr id="68" name="object 68"/>
          <p:cNvGrpSpPr/>
          <p:nvPr/>
        </p:nvGrpSpPr>
        <p:grpSpPr>
          <a:xfrm>
            <a:off x="3211131" y="2452624"/>
            <a:ext cx="258445" cy="762635"/>
            <a:chOff x="3211131" y="2452624"/>
            <a:chExt cx="258445" cy="762635"/>
          </a:xfrm>
        </p:grpSpPr>
        <p:sp>
          <p:nvSpPr>
            <p:cNvPr id="69" name="object 69"/>
            <p:cNvSpPr/>
            <p:nvPr/>
          </p:nvSpPr>
          <p:spPr>
            <a:xfrm>
              <a:off x="3212084" y="2455164"/>
              <a:ext cx="256540" cy="757555"/>
            </a:xfrm>
            <a:custGeom>
              <a:avLst/>
              <a:gdLst/>
              <a:ahLst/>
              <a:cxnLst/>
              <a:rect l="l" t="t" r="r" b="b"/>
              <a:pathLst>
                <a:path w="256539" h="757555">
                  <a:moveTo>
                    <a:pt x="256031" y="0"/>
                  </a:moveTo>
                  <a:lnTo>
                    <a:pt x="0" y="0"/>
                  </a:lnTo>
                </a:path>
                <a:path w="256539" h="757555">
                  <a:moveTo>
                    <a:pt x="256031" y="757427"/>
                  </a:moveTo>
                  <a:lnTo>
                    <a:pt x="0" y="7574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225800" y="2455164"/>
              <a:ext cx="29209" cy="757555"/>
            </a:xfrm>
            <a:custGeom>
              <a:avLst/>
              <a:gdLst/>
              <a:ahLst/>
              <a:cxnLst/>
              <a:rect l="l" t="t" r="r" b="b"/>
              <a:pathLst>
                <a:path w="29210" h="757555">
                  <a:moveTo>
                    <a:pt x="15239" y="86867"/>
                  </a:moveTo>
                  <a:lnTo>
                    <a:pt x="15239" y="669035"/>
                  </a:lnTo>
                </a:path>
                <a:path w="29210" h="757555">
                  <a:moveTo>
                    <a:pt x="0" y="86867"/>
                  </a:moveTo>
                  <a:lnTo>
                    <a:pt x="15239" y="0"/>
                  </a:lnTo>
                  <a:lnTo>
                    <a:pt x="28955" y="86867"/>
                  </a:lnTo>
                  <a:lnTo>
                    <a:pt x="0" y="86867"/>
                  </a:lnTo>
                </a:path>
                <a:path w="29210" h="757555">
                  <a:moveTo>
                    <a:pt x="28955" y="669035"/>
                  </a:moveTo>
                  <a:lnTo>
                    <a:pt x="15239" y="757427"/>
                  </a:lnTo>
                  <a:lnTo>
                    <a:pt x="0" y="669035"/>
                  </a:lnTo>
                  <a:lnTo>
                    <a:pt x="28955" y="6690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" name="object 71"/>
          <p:cNvSpPr txBox="1"/>
          <p:nvPr/>
        </p:nvSpPr>
        <p:spPr>
          <a:xfrm>
            <a:off x="3095234" y="2674315"/>
            <a:ext cx="116839" cy="3194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537711" y="3266341"/>
            <a:ext cx="73596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ACCESS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537711" y="3363877"/>
            <a:ext cx="26987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DOOR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540759" y="3501037"/>
            <a:ext cx="37846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540759" y="3598573"/>
            <a:ext cx="80327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051807" y="3250692"/>
            <a:ext cx="1504315" cy="417830"/>
          </a:xfrm>
          <a:custGeom>
            <a:avLst/>
            <a:gdLst/>
            <a:ahLst/>
            <a:cxnLst/>
            <a:rect l="l" t="t" r="r" b="b"/>
            <a:pathLst>
              <a:path w="1504314" h="417829">
                <a:moveTo>
                  <a:pt x="633983" y="27431"/>
                </a:moveTo>
                <a:lnTo>
                  <a:pt x="722375" y="22859"/>
                </a:lnTo>
                <a:lnTo>
                  <a:pt x="640079" y="56387"/>
                </a:lnTo>
                <a:lnTo>
                  <a:pt x="633983" y="27431"/>
                </a:lnTo>
              </a:path>
              <a:path w="1504314" h="417829">
                <a:moveTo>
                  <a:pt x="637031" y="41147"/>
                </a:moveTo>
                <a:lnTo>
                  <a:pt x="0" y="179831"/>
                </a:lnTo>
              </a:path>
              <a:path w="1504314" h="417829">
                <a:moveTo>
                  <a:pt x="1057655" y="36575"/>
                </a:moveTo>
                <a:lnTo>
                  <a:pt x="1142999" y="10667"/>
                </a:lnTo>
                <a:lnTo>
                  <a:pt x="1069847" y="62483"/>
                </a:lnTo>
                <a:lnTo>
                  <a:pt x="1057655" y="36575"/>
                </a:lnTo>
              </a:path>
              <a:path w="1504314" h="417829">
                <a:moveTo>
                  <a:pt x="1063751" y="48767"/>
                </a:moveTo>
                <a:lnTo>
                  <a:pt x="304799" y="417575"/>
                </a:lnTo>
              </a:path>
              <a:path w="1504314" h="417829">
                <a:moveTo>
                  <a:pt x="1394459" y="86867"/>
                </a:moveTo>
                <a:lnTo>
                  <a:pt x="1379219" y="0"/>
                </a:lnTo>
                <a:lnTo>
                  <a:pt x="1421891" y="77723"/>
                </a:lnTo>
                <a:lnTo>
                  <a:pt x="1394459" y="86867"/>
                </a:lnTo>
              </a:path>
              <a:path w="1504314" h="417829">
                <a:moveTo>
                  <a:pt x="1408175" y="82295"/>
                </a:moveTo>
                <a:lnTo>
                  <a:pt x="1504187" y="3550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742695" y="870613"/>
            <a:ext cx="3995420" cy="51498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ct val="99000"/>
              </a:lnSpc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10" dirty="0">
                <a:latin typeface="Arial"/>
                <a:cs typeface="Arial"/>
              </a:rPr>
              <a:t> REMOVE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SIDING,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SHEATHING,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0" dirty="0">
                <a:latin typeface="Arial"/>
                <a:cs typeface="Arial"/>
              </a:rPr>
              <a:t> ASSOCIATED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LEDGER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BOARDS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LOCATIONS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SUPPORT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MEMBERS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WORK, REFER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ARCHITECTURAL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DRAWINGS.</a:t>
            </a:r>
            <a:r>
              <a:rPr sz="650" spc="1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CONTRACTOR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PROTECT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ADJACENT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AREAS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DAMAGE.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750316" y="1426991"/>
            <a:ext cx="3168015" cy="379095"/>
          </a:xfrm>
          <a:prstGeom prst="rect">
            <a:avLst/>
          </a:prstGeom>
        </p:spPr>
        <p:txBody>
          <a:bodyPr vert="horz" wrap="square" lIns="0" tIns="419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3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REMOVAL,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DEMOLITION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D-</a:t>
            </a:r>
            <a:r>
              <a:rPr sz="650" spc="-25" dirty="0">
                <a:latin typeface="Arial"/>
                <a:cs typeface="Arial"/>
              </a:rPr>
              <a:t>1.</a:t>
            </a:r>
            <a:endParaRPr sz="650">
              <a:latin typeface="Arial"/>
              <a:cs typeface="Arial"/>
            </a:endParaRPr>
          </a:p>
          <a:p>
            <a:pPr marL="2397760" marR="5080" indent="5715">
              <a:lnSpc>
                <a:spcPts val="77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727455" y="4069489"/>
            <a:ext cx="1102995" cy="12020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000"/>
              </a:lnSpc>
              <a:spcBef>
                <a:spcPts val="95"/>
              </a:spcBef>
            </a:pPr>
            <a:r>
              <a:rPr lang="en-US" sz="650" spc="-10" dirty="0">
                <a:solidFill>
                  <a:schemeClr val="tx1"/>
                </a:solidFill>
                <a:latin typeface="Arial"/>
                <a:cs typeface="Arial"/>
              </a:rPr>
              <a:t>NOT </a:t>
            </a:r>
            <a:r>
              <a:rPr sz="650" spc="-10" dirty="0">
                <a:solidFill>
                  <a:schemeClr val="tx1"/>
                </a:solidFill>
                <a:latin typeface="Arial"/>
                <a:cs typeface="Arial"/>
              </a:rPr>
              <a:t>REMOV</a:t>
            </a:r>
            <a:r>
              <a:rPr lang="en-US" sz="650" spc="-10" dirty="0">
                <a:solidFill>
                  <a:schemeClr val="tx1"/>
                </a:solidFill>
                <a:latin typeface="Arial"/>
                <a:cs typeface="Arial"/>
              </a:rPr>
              <a:t>ING</a:t>
            </a:r>
            <a:r>
              <a:rPr sz="650" spc="-5" dirty="0">
                <a:solidFill>
                  <a:schemeClr val="tx1"/>
                </a:solidFill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HARDWARE,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FINISHES,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(EXTERIOR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INTERIOR)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PREPARE </a:t>
            </a:r>
            <a:r>
              <a:rPr sz="650" spc="-25" dirty="0">
                <a:latin typeface="Arial"/>
                <a:cs typeface="Arial"/>
              </a:rPr>
              <a:t>FOR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BLOCKED</a:t>
            </a:r>
            <a:r>
              <a:rPr sz="650" spc="8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ARCHITECTURAL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DRAWINGS.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293367" y="5219700"/>
            <a:ext cx="1163320" cy="190500"/>
          </a:xfrm>
          <a:custGeom>
            <a:avLst/>
            <a:gdLst/>
            <a:ahLst/>
            <a:cxnLst/>
            <a:rect l="l" t="t" r="r" b="b"/>
            <a:pathLst>
              <a:path w="1163320" h="190500">
                <a:moveTo>
                  <a:pt x="1078991" y="163067"/>
                </a:moveTo>
                <a:lnTo>
                  <a:pt x="1162811" y="190499"/>
                </a:lnTo>
                <a:lnTo>
                  <a:pt x="1074419" y="190499"/>
                </a:lnTo>
                <a:lnTo>
                  <a:pt x="1078991" y="163067"/>
                </a:lnTo>
              </a:path>
              <a:path w="1163320" h="190500">
                <a:moveTo>
                  <a:pt x="1075943" y="17678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2370327" y="4895497"/>
            <a:ext cx="156337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CRAWL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ACCESS,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COORDINATE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3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ARCHITECTURAL</a:t>
            </a:r>
            <a:r>
              <a:rPr sz="650" spc="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DRAWINGS.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83" name="object 83"/>
          <p:cNvGrpSpPr/>
          <p:nvPr/>
        </p:nvGrpSpPr>
        <p:grpSpPr>
          <a:xfrm>
            <a:off x="1666747" y="1783842"/>
            <a:ext cx="5649595" cy="4304665"/>
            <a:chOff x="1666747" y="1783842"/>
            <a:chExt cx="5649595" cy="4304665"/>
          </a:xfrm>
        </p:grpSpPr>
        <p:sp>
          <p:nvSpPr>
            <p:cNvPr id="84" name="object 84"/>
            <p:cNvSpPr/>
            <p:nvPr/>
          </p:nvSpPr>
          <p:spPr>
            <a:xfrm>
              <a:off x="3359911" y="4741164"/>
              <a:ext cx="940435" cy="1030605"/>
            </a:xfrm>
            <a:custGeom>
              <a:avLst/>
              <a:gdLst/>
              <a:ahLst/>
              <a:cxnLst/>
              <a:rect l="l" t="t" r="r" b="b"/>
              <a:pathLst>
                <a:path w="940435" h="1030604">
                  <a:moveTo>
                    <a:pt x="67055" y="972311"/>
                  </a:moveTo>
                  <a:lnTo>
                    <a:pt x="0" y="1030223"/>
                  </a:lnTo>
                  <a:lnTo>
                    <a:pt x="44195" y="954023"/>
                  </a:lnTo>
                  <a:lnTo>
                    <a:pt x="67055" y="972311"/>
                  </a:lnTo>
                </a:path>
                <a:path w="940435" h="1030604">
                  <a:moveTo>
                    <a:pt x="54863" y="963167"/>
                  </a:moveTo>
                  <a:lnTo>
                    <a:pt x="588263" y="318515"/>
                  </a:lnTo>
                </a:path>
                <a:path w="940435" h="1030604">
                  <a:moveTo>
                    <a:pt x="489203" y="0"/>
                  </a:moveTo>
                  <a:lnTo>
                    <a:pt x="940307" y="0"/>
                  </a:lnTo>
                </a:path>
                <a:path w="940435" h="1030604">
                  <a:moveTo>
                    <a:pt x="588263" y="318515"/>
                  </a:moveTo>
                  <a:lnTo>
                    <a:pt x="435863" y="3185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046223" y="5180075"/>
              <a:ext cx="3776979" cy="826135"/>
            </a:xfrm>
            <a:custGeom>
              <a:avLst/>
              <a:gdLst/>
              <a:ahLst/>
              <a:cxnLst/>
              <a:rect l="l" t="t" r="r" b="b"/>
              <a:pathLst>
                <a:path w="3776979" h="826135">
                  <a:moveTo>
                    <a:pt x="1624583" y="553211"/>
                  </a:moveTo>
                  <a:lnTo>
                    <a:pt x="3776471" y="553211"/>
                  </a:lnTo>
                </a:path>
                <a:path w="3776979" h="826135">
                  <a:moveTo>
                    <a:pt x="0" y="592835"/>
                  </a:moveTo>
                  <a:lnTo>
                    <a:pt x="3776471" y="592835"/>
                  </a:lnTo>
                </a:path>
                <a:path w="3776979" h="826135">
                  <a:moveTo>
                    <a:pt x="1624583" y="589787"/>
                  </a:moveTo>
                  <a:lnTo>
                    <a:pt x="3776471" y="589787"/>
                  </a:lnTo>
                </a:path>
                <a:path w="3776979" h="826135">
                  <a:moveTo>
                    <a:pt x="0" y="630935"/>
                  </a:moveTo>
                  <a:lnTo>
                    <a:pt x="3776471" y="630935"/>
                  </a:lnTo>
                </a:path>
                <a:path w="3776979" h="826135">
                  <a:moveTo>
                    <a:pt x="1624583" y="629411"/>
                  </a:moveTo>
                  <a:lnTo>
                    <a:pt x="3776471" y="629411"/>
                  </a:lnTo>
                </a:path>
                <a:path w="3776979" h="826135">
                  <a:moveTo>
                    <a:pt x="0" y="670559"/>
                  </a:moveTo>
                  <a:lnTo>
                    <a:pt x="3776471" y="670559"/>
                  </a:lnTo>
                </a:path>
                <a:path w="3776979" h="826135">
                  <a:moveTo>
                    <a:pt x="1624583" y="667511"/>
                  </a:moveTo>
                  <a:lnTo>
                    <a:pt x="3776471" y="667511"/>
                  </a:lnTo>
                </a:path>
                <a:path w="3776979" h="826135">
                  <a:moveTo>
                    <a:pt x="0" y="708659"/>
                  </a:moveTo>
                  <a:lnTo>
                    <a:pt x="3776471" y="708659"/>
                  </a:lnTo>
                </a:path>
                <a:path w="3776979" h="826135">
                  <a:moveTo>
                    <a:pt x="1624583" y="707135"/>
                  </a:moveTo>
                  <a:lnTo>
                    <a:pt x="3776471" y="707135"/>
                  </a:lnTo>
                </a:path>
                <a:path w="3776979" h="826135">
                  <a:moveTo>
                    <a:pt x="812291" y="748283"/>
                  </a:moveTo>
                  <a:lnTo>
                    <a:pt x="3776471" y="748283"/>
                  </a:lnTo>
                </a:path>
                <a:path w="3776979" h="826135">
                  <a:moveTo>
                    <a:pt x="1624583" y="745235"/>
                  </a:moveTo>
                  <a:lnTo>
                    <a:pt x="3776471" y="745235"/>
                  </a:lnTo>
                </a:path>
                <a:path w="3776979" h="826135">
                  <a:moveTo>
                    <a:pt x="1624583" y="786383"/>
                  </a:moveTo>
                  <a:lnTo>
                    <a:pt x="3776471" y="786383"/>
                  </a:lnTo>
                </a:path>
                <a:path w="3776979" h="826135">
                  <a:moveTo>
                    <a:pt x="1624583" y="784859"/>
                  </a:moveTo>
                  <a:lnTo>
                    <a:pt x="3776471" y="784859"/>
                  </a:lnTo>
                </a:path>
                <a:path w="3776979" h="826135">
                  <a:moveTo>
                    <a:pt x="1624583" y="826007"/>
                  </a:moveTo>
                  <a:lnTo>
                    <a:pt x="3776471" y="826007"/>
                  </a:lnTo>
                </a:path>
                <a:path w="3776979" h="826135">
                  <a:moveTo>
                    <a:pt x="1624583" y="822959"/>
                  </a:moveTo>
                  <a:lnTo>
                    <a:pt x="3776471" y="822959"/>
                  </a:lnTo>
                </a:path>
                <a:path w="3776979" h="826135">
                  <a:moveTo>
                    <a:pt x="1624583" y="553211"/>
                  </a:moveTo>
                  <a:lnTo>
                    <a:pt x="3776471" y="553211"/>
                  </a:lnTo>
                </a:path>
                <a:path w="3776979" h="826135">
                  <a:moveTo>
                    <a:pt x="2508503" y="533399"/>
                  </a:moveTo>
                  <a:lnTo>
                    <a:pt x="2686811" y="533399"/>
                  </a:lnTo>
                </a:path>
                <a:path w="3776979" h="826135">
                  <a:moveTo>
                    <a:pt x="1624583" y="524255"/>
                  </a:moveTo>
                  <a:lnTo>
                    <a:pt x="1629155" y="524255"/>
                  </a:lnTo>
                </a:path>
                <a:path w="3776979" h="826135">
                  <a:moveTo>
                    <a:pt x="19811" y="495299"/>
                  </a:moveTo>
                  <a:lnTo>
                    <a:pt x="1629155" y="495299"/>
                  </a:lnTo>
                </a:path>
                <a:path w="3776979" h="826135">
                  <a:moveTo>
                    <a:pt x="1656587" y="495299"/>
                  </a:moveTo>
                  <a:lnTo>
                    <a:pt x="1741931" y="495299"/>
                  </a:lnTo>
                </a:path>
                <a:path w="3776979" h="826135">
                  <a:moveTo>
                    <a:pt x="2122931" y="495299"/>
                  </a:moveTo>
                  <a:lnTo>
                    <a:pt x="2157983" y="495299"/>
                  </a:lnTo>
                </a:path>
                <a:path w="3776979" h="826135">
                  <a:moveTo>
                    <a:pt x="2185415" y="495299"/>
                  </a:moveTo>
                  <a:lnTo>
                    <a:pt x="2508503" y="495299"/>
                  </a:lnTo>
                </a:path>
                <a:path w="3776979" h="826135">
                  <a:moveTo>
                    <a:pt x="2714243" y="495299"/>
                  </a:moveTo>
                  <a:lnTo>
                    <a:pt x="3215639" y="495299"/>
                  </a:lnTo>
                </a:path>
                <a:path w="3776979" h="826135">
                  <a:moveTo>
                    <a:pt x="3241547" y="495299"/>
                  </a:moveTo>
                  <a:lnTo>
                    <a:pt x="3744467" y="495299"/>
                  </a:lnTo>
                </a:path>
                <a:path w="3776979" h="826135">
                  <a:moveTo>
                    <a:pt x="19811" y="466343"/>
                  </a:moveTo>
                  <a:lnTo>
                    <a:pt x="1629155" y="466343"/>
                  </a:lnTo>
                </a:path>
                <a:path w="3776979" h="826135">
                  <a:moveTo>
                    <a:pt x="1656587" y="466343"/>
                  </a:moveTo>
                  <a:lnTo>
                    <a:pt x="1741931" y="466343"/>
                  </a:lnTo>
                </a:path>
                <a:path w="3776979" h="826135">
                  <a:moveTo>
                    <a:pt x="2122931" y="466343"/>
                  </a:moveTo>
                  <a:lnTo>
                    <a:pt x="2157983" y="466343"/>
                  </a:lnTo>
                </a:path>
                <a:path w="3776979" h="826135">
                  <a:moveTo>
                    <a:pt x="2185415" y="466343"/>
                  </a:moveTo>
                  <a:lnTo>
                    <a:pt x="2508503" y="466343"/>
                  </a:lnTo>
                </a:path>
                <a:path w="3776979" h="826135">
                  <a:moveTo>
                    <a:pt x="2714243" y="466343"/>
                  </a:moveTo>
                  <a:lnTo>
                    <a:pt x="3215639" y="466343"/>
                  </a:lnTo>
                </a:path>
                <a:path w="3776979" h="826135">
                  <a:moveTo>
                    <a:pt x="3241547" y="466343"/>
                  </a:moveTo>
                  <a:lnTo>
                    <a:pt x="3744467" y="466343"/>
                  </a:lnTo>
                </a:path>
                <a:path w="3776979" h="826135">
                  <a:moveTo>
                    <a:pt x="19811" y="437387"/>
                  </a:moveTo>
                  <a:lnTo>
                    <a:pt x="1629155" y="437387"/>
                  </a:lnTo>
                </a:path>
                <a:path w="3776979" h="826135">
                  <a:moveTo>
                    <a:pt x="1656587" y="437387"/>
                  </a:moveTo>
                  <a:lnTo>
                    <a:pt x="1741931" y="437387"/>
                  </a:lnTo>
                </a:path>
                <a:path w="3776979" h="826135">
                  <a:moveTo>
                    <a:pt x="2714243" y="437387"/>
                  </a:moveTo>
                  <a:lnTo>
                    <a:pt x="2993135" y="437387"/>
                  </a:lnTo>
                </a:path>
                <a:path w="3776979" h="826135">
                  <a:moveTo>
                    <a:pt x="3177539" y="437387"/>
                  </a:moveTo>
                  <a:lnTo>
                    <a:pt x="3215639" y="437387"/>
                  </a:lnTo>
                </a:path>
                <a:path w="3776979" h="826135">
                  <a:moveTo>
                    <a:pt x="3241547" y="437387"/>
                  </a:moveTo>
                  <a:lnTo>
                    <a:pt x="3744467" y="437387"/>
                  </a:lnTo>
                </a:path>
                <a:path w="3776979" h="826135">
                  <a:moveTo>
                    <a:pt x="19811" y="408431"/>
                  </a:moveTo>
                  <a:lnTo>
                    <a:pt x="999743" y="408431"/>
                  </a:lnTo>
                </a:path>
                <a:path w="3776979" h="826135">
                  <a:moveTo>
                    <a:pt x="1513331" y="408431"/>
                  </a:moveTo>
                  <a:lnTo>
                    <a:pt x="1629155" y="408431"/>
                  </a:lnTo>
                </a:path>
                <a:path w="3776979" h="826135">
                  <a:moveTo>
                    <a:pt x="1656587" y="408431"/>
                  </a:moveTo>
                  <a:lnTo>
                    <a:pt x="1741931" y="408431"/>
                  </a:lnTo>
                </a:path>
                <a:path w="3776979" h="826135">
                  <a:moveTo>
                    <a:pt x="2714243" y="408431"/>
                  </a:moveTo>
                  <a:lnTo>
                    <a:pt x="2993135" y="408431"/>
                  </a:lnTo>
                </a:path>
                <a:path w="3776979" h="826135">
                  <a:moveTo>
                    <a:pt x="3177539" y="408431"/>
                  </a:moveTo>
                  <a:lnTo>
                    <a:pt x="3215639" y="408431"/>
                  </a:lnTo>
                </a:path>
                <a:path w="3776979" h="826135">
                  <a:moveTo>
                    <a:pt x="3241547" y="408431"/>
                  </a:moveTo>
                  <a:lnTo>
                    <a:pt x="3744467" y="408431"/>
                  </a:lnTo>
                </a:path>
                <a:path w="3776979" h="826135">
                  <a:moveTo>
                    <a:pt x="19811" y="377951"/>
                  </a:moveTo>
                  <a:lnTo>
                    <a:pt x="999743" y="377951"/>
                  </a:lnTo>
                </a:path>
                <a:path w="3776979" h="826135">
                  <a:moveTo>
                    <a:pt x="1513331" y="377951"/>
                  </a:moveTo>
                  <a:lnTo>
                    <a:pt x="1629155" y="377951"/>
                  </a:lnTo>
                </a:path>
                <a:path w="3776979" h="826135">
                  <a:moveTo>
                    <a:pt x="1656587" y="377951"/>
                  </a:moveTo>
                  <a:lnTo>
                    <a:pt x="1741931" y="377951"/>
                  </a:lnTo>
                </a:path>
                <a:path w="3776979" h="826135">
                  <a:moveTo>
                    <a:pt x="2714243" y="377951"/>
                  </a:moveTo>
                  <a:lnTo>
                    <a:pt x="2993135" y="377951"/>
                  </a:lnTo>
                </a:path>
                <a:path w="3776979" h="826135">
                  <a:moveTo>
                    <a:pt x="3177539" y="377951"/>
                  </a:moveTo>
                  <a:lnTo>
                    <a:pt x="3215639" y="377951"/>
                  </a:lnTo>
                </a:path>
                <a:path w="3776979" h="826135">
                  <a:moveTo>
                    <a:pt x="3241547" y="377951"/>
                  </a:moveTo>
                  <a:lnTo>
                    <a:pt x="3744467" y="377951"/>
                  </a:lnTo>
                </a:path>
                <a:path w="3776979" h="826135">
                  <a:moveTo>
                    <a:pt x="19811" y="348995"/>
                  </a:moveTo>
                  <a:lnTo>
                    <a:pt x="999743" y="348995"/>
                  </a:lnTo>
                </a:path>
                <a:path w="3776979" h="826135">
                  <a:moveTo>
                    <a:pt x="1513331" y="348995"/>
                  </a:moveTo>
                  <a:lnTo>
                    <a:pt x="1741931" y="348995"/>
                  </a:lnTo>
                </a:path>
                <a:path w="3776979" h="826135">
                  <a:moveTo>
                    <a:pt x="2697479" y="348995"/>
                  </a:moveTo>
                  <a:lnTo>
                    <a:pt x="2993135" y="348995"/>
                  </a:lnTo>
                </a:path>
                <a:path w="3776979" h="826135">
                  <a:moveTo>
                    <a:pt x="3177539" y="348995"/>
                  </a:moveTo>
                  <a:lnTo>
                    <a:pt x="3756659" y="348995"/>
                  </a:lnTo>
                </a:path>
                <a:path w="3776979" h="826135">
                  <a:moveTo>
                    <a:pt x="19811" y="320039"/>
                  </a:moveTo>
                  <a:lnTo>
                    <a:pt x="326135" y="320039"/>
                  </a:lnTo>
                </a:path>
                <a:path w="3776979" h="826135">
                  <a:moveTo>
                    <a:pt x="515111" y="320039"/>
                  </a:moveTo>
                  <a:lnTo>
                    <a:pt x="999743" y="320039"/>
                  </a:lnTo>
                </a:path>
                <a:path w="3776979" h="826135">
                  <a:moveTo>
                    <a:pt x="1513331" y="320039"/>
                  </a:moveTo>
                  <a:lnTo>
                    <a:pt x="1741931" y="320039"/>
                  </a:lnTo>
                </a:path>
                <a:path w="3776979" h="826135">
                  <a:moveTo>
                    <a:pt x="2697479" y="320039"/>
                  </a:moveTo>
                  <a:lnTo>
                    <a:pt x="2993135" y="320039"/>
                  </a:lnTo>
                </a:path>
                <a:path w="3776979" h="826135">
                  <a:moveTo>
                    <a:pt x="3177539" y="320039"/>
                  </a:moveTo>
                  <a:lnTo>
                    <a:pt x="3756659" y="320039"/>
                  </a:lnTo>
                </a:path>
                <a:path w="3776979" h="826135">
                  <a:moveTo>
                    <a:pt x="19811" y="291083"/>
                  </a:moveTo>
                  <a:lnTo>
                    <a:pt x="326135" y="291083"/>
                  </a:lnTo>
                </a:path>
                <a:path w="3776979" h="826135">
                  <a:moveTo>
                    <a:pt x="515111" y="291083"/>
                  </a:moveTo>
                  <a:lnTo>
                    <a:pt x="999743" y="291083"/>
                  </a:lnTo>
                </a:path>
                <a:path w="3776979" h="826135">
                  <a:moveTo>
                    <a:pt x="1513331" y="291083"/>
                  </a:moveTo>
                  <a:lnTo>
                    <a:pt x="1741931" y="291083"/>
                  </a:lnTo>
                </a:path>
                <a:path w="3776979" h="826135">
                  <a:moveTo>
                    <a:pt x="2697479" y="291083"/>
                  </a:moveTo>
                  <a:lnTo>
                    <a:pt x="2993135" y="291083"/>
                  </a:lnTo>
                </a:path>
                <a:path w="3776979" h="826135">
                  <a:moveTo>
                    <a:pt x="3177539" y="291083"/>
                  </a:moveTo>
                  <a:lnTo>
                    <a:pt x="3756659" y="291083"/>
                  </a:lnTo>
                </a:path>
                <a:path w="3776979" h="826135">
                  <a:moveTo>
                    <a:pt x="19811" y="262127"/>
                  </a:moveTo>
                  <a:lnTo>
                    <a:pt x="326135" y="262127"/>
                  </a:lnTo>
                </a:path>
                <a:path w="3776979" h="826135">
                  <a:moveTo>
                    <a:pt x="515111" y="262127"/>
                  </a:moveTo>
                  <a:lnTo>
                    <a:pt x="999743" y="262127"/>
                  </a:lnTo>
                </a:path>
                <a:path w="3776979" h="826135">
                  <a:moveTo>
                    <a:pt x="1513331" y="262127"/>
                  </a:moveTo>
                  <a:lnTo>
                    <a:pt x="1741931" y="262127"/>
                  </a:lnTo>
                </a:path>
                <a:path w="3776979" h="826135">
                  <a:moveTo>
                    <a:pt x="2697479" y="262127"/>
                  </a:moveTo>
                  <a:lnTo>
                    <a:pt x="2993135" y="262127"/>
                  </a:lnTo>
                </a:path>
                <a:path w="3776979" h="826135">
                  <a:moveTo>
                    <a:pt x="3177539" y="262127"/>
                  </a:moveTo>
                  <a:lnTo>
                    <a:pt x="3756659" y="262127"/>
                  </a:lnTo>
                </a:path>
                <a:path w="3776979" h="826135">
                  <a:moveTo>
                    <a:pt x="19811" y="233171"/>
                  </a:moveTo>
                  <a:lnTo>
                    <a:pt x="326135" y="233171"/>
                  </a:lnTo>
                </a:path>
                <a:path w="3776979" h="826135">
                  <a:moveTo>
                    <a:pt x="515111" y="233171"/>
                  </a:moveTo>
                  <a:lnTo>
                    <a:pt x="999743" y="233171"/>
                  </a:lnTo>
                </a:path>
                <a:path w="3776979" h="826135">
                  <a:moveTo>
                    <a:pt x="1513331" y="233171"/>
                  </a:moveTo>
                  <a:lnTo>
                    <a:pt x="1741931" y="233171"/>
                  </a:lnTo>
                </a:path>
                <a:path w="3776979" h="826135">
                  <a:moveTo>
                    <a:pt x="2697479" y="233171"/>
                  </a:moveTo>
                  <a:lnTo>
                    <a:pt x="2993135" y="233171"/>
                  </a:lnTo>
                </a:path>
                <a:path w="3776979" h="826135">
                  <a:moveTo>
                    <a:pt x="3177539" y="233171"/>
                  </a:moveTo>
                  <a:lnTo>
                    <a:pt x="3756659" y="233171"/>
                  </a:lnTo>
                </a:path>
                <a:path w="3776979" h="826135">
                  <a:moveTo>
                    <a:pt x="19811" y="204215"/>
                  </a:moveTo>
                  <a:lnTo>
                    <a:pt x="326135" y="204215"/>
                  </a:lnTo>
                </a:path>
                <a:path w="3776979" h="826135">
                  <a:moveTo>
                    <a:pt x="515111" y="204215"/>
                  </a:moveTo>
                  <a:lnTo>
                    <a:pt x="999743" y="204215"/>
                  </a:lnTo>
                </a:path>
                <a:path w="3776979" h="826135">
                  <a:moveTo>
                    <a:pt x="1513331" y="204215"/>
                  </a:moveTo>
                  <a:lnTo>
                    <a:pt x="1741931" y="204215"/>
                  </a:lnTo>
                </a:path>
                <a:path w="3776979" h="826135">
                  <a:moveTo>
                    <a:pt x="2697479" y="204215"/>
                  </a:moveTo>
                  <a:lnTo>
                    <a:pt x="2993135" y="204215"/>
                  </a:lnTo>
                </a:path>
                <a:path w="3776979" h="826135">
                  <a:moveTo>
                    <a:pt x="3177539" y="204215"/>
                  </a:moveTo>
                  <a:lnTo>
                    <a:pt x="3756659" y="204215"/>
                  </a:lnTo>
                </a:path>
                <a:path w="3776979" h="826135">
                  <a:moveTo>
                    <a:pt x="19811" y="175259"/>
                  </a:moveTo>
                  <a:lnTo>
                    <a:pt x="326135" y="175259"/>
                  </a:lnTo>
                </a:path>
                <a:path w="3776979" h="826135">
                  <a:moveTo>
                    <a:pt x="515111" y="175259"/>
                  </a:moveTo>
                  <a:lnTo>
                    <a:pt x="999743" y="175259"/>
                  </a:lnTo>
                </a:path>
                <a:path w="3776979" h="826135">
                  <a:moveTo>
                    <a:pt x="1513331" y="175259"/>
                  </a:moveTo>
                  <a:lnTo>
                    <a:pt x="1741931" y="175259"/>
                  </a:lnTo>
                </a:path>
                <a:path w="3776979" h="826135">
                  <a:moveTo>
                    <a:pt x="2697479" y="175259"/>
                  </a:moveTo>
                  <a:lnTo>
                    <a:pt x="2993135" y="175259"/>
                  </a:lnTo>
                </a:path>
                <a:path w="3776979" h="826135">
                  <a:moveTo>
                    <a:pt x="3177539" y="175259"/>
                  </a:moveTo>
                  <a:lnTo>
                    <a:pt x="3756659" y="175259"/>
                  </a:lnTo>
                </a:path>
                <a:path w="3776979" h="826135">
                  <a:moveTo>
                    <a:pt x="19811" y="144779"/>
                  </a:moveTo>
                  <a:lnTo>
                    <a:pt x="326135" y="144779"/>
                  </a:lnTo>
                </a:path>
                <a:path w="3776979" h="826135">
                  <a:moveTo>
                    <a:pt x="515111" y="144779"/>
                  </a:moveTo>
                  <a:lnTo>
                    <a:pt x="999743" y="144779"/>
                  </a:lnTo>
                </a:path>
                <a:path w="3776979" h="826135">
                  <a:moveTo>
                    <a:pt x="1513331" y="144779"/>
                  </a:moveTo>
                  <a:lnTo>
                    <a:pt x="1741931" y="144779"/>
                  </a:lnTo>
                </a:path>
                <a:path w="3776979" h="826135">
                  <a:moveTo>
                    <a:pt x="2697479" y="144779"/>
                  </a:moveTo>
                  <a:lnTo>
                    <a:pt x="3756659" y="144779"/>
                  </a:lnTo>
                </a:path>
                <a:path w="3776979" h="826135">
                  <a:moveTo>
                    <a:pt x="19811" y="115823"/>
                  </a:moveTo>
                  <a:lnTo>
                    <a:pt x="999743" y="115823"/>
                  </a:lnTo>
                  <a:lnTo>
                    <a:pt x="1513331" y="115823"/>
                  </a:lnTo>
                </a:path>
                <a:path w="3776979" h="826135">
                  <a:moveTo>
                    <a:pt x="1019555" y="135635"/>
                  </a:moveTo>
                  <a:lnTo>
                    <a:pt x="1171955" y="135635"/>
                  </a:lnTo>
                </a:path>
                <a:path w="3776979" h="826135">
                  <a:moveTo>
                    <a:pt x="1179575" y="135635"/>
                  </a:moveTo>
                  <a:lnTo>
                    <a:pt x="1331975" y="135635"/>
                  </a:lnTo>
                </a:path>
                <a:path w="3776979" h="826135">
                  <a:moveTo>
                    <a:pt x="1341119" y="135635"/>
                  </a:moveTo>
                  <a:lnTo>
                    <a:pt x="1493519" y="135635"/>
                  </a:lnTo>
                </a:path>
                <a:path w="3776979" h="826135">
                  <a:moveTo>
                    <a:pt x="1513331" y="115823"/>
                  </a:moveTo>
                  <a:lnTo>
                    <a:pt x="3756659" y="115823"/>
                  </a:lnTo>
                </a:path>
                <a:path w="3776979" h="826135">
                  <a:moveTo>
                    <a:pt x="1513331" y="144779"/>
                  </a:moveTo>
                  <a:lnTo>
                    <a:pt x="1741931" y="144779"/>
                  </a:lnTo>
                </a:path>
                <a:path w="3776979" h="826135">
                  <a:moveTo>
                    <a:pt x="2122931" y="144779"/>
                  </a:moveTo>
                  <a:lnTo>
                    <a:pt x="2508503" y="144779"/>
                  </a:lnTo>
                </a:path>
                <a:path w="3776979" h="826135">
                  <a:moveTo>
                    <a:pt x="2697479" y="144779"/>
                  </a:moveTo>
                  <a:lnTo>
                    <a:pt x="3756659" y="144779"/>
                  </a:lnTo>
                </a:path>
                <a:path w="3776979" h="826135">
                  <a:moveTo>
                    <a:pt x="19811" y="86867"/>
                  </a:moveTo>
                  <a:lnTo>
                    <a:pt x="3756659" y="86867"/>
                  </a:lnTo>
                </a:path>
                <a:path w="3776979" h="826135">
                  <a:moveTo>
                    <a:pt x="19811" y="57911"/>
                  </a:moveTo>
                  <a:lnTo>
                    <a:pt x="3756659" y="57911"/>
                  </a:lnTo>
                </a:path>
                <a:path w="3776979" h="826135">
                  <a:moveTo>
                    <a:pt x="19811" y="28955"/>
                  </a:moveTo>
                  <a:lnTo>
                    <a:pt x="3756659" y="28955"/>
                  </a:lnTo>
                </a:path>
                <a:path w="3776979" h="826135">
                  <a:moveTo>
                    <a:pt x="19811" y="0"/>
                  </a:moveTo>
                  <a:lnTo>
                    <a:pt x="3756659" y="0"/>
                  </a:lnTo>
                </a:path>
                <a:path w="3776979" h="826135">
                  <a:moveTo>
                    <a:pt x="2136647" y="466343"/>
                  </a:moveTo>
                  <a:lnTo>
                    <a:pt x="2157983" y="466343"/>
                  </a:lnTo>
                </a:path>
                <a:path w="3776979" h="826135">
                  <a:moveTo>
                    <a:pt x="2185415" y="466343"/>
                  </a:moveTo>
                  <a:lnTo>
                    <a:pt x="2487167" y="466343"/>
                  </a:lnTo>
                </a:path>
                <a:path w="3776979" h="826135">
                  <a:moveTo>
                    <a:pt x="2156459" y="446531"/>
                  </a:moveTo>
                  <a:lnTo>
                    <a:pt x="2157983" y="446531"/>
                  </a:lnTo>
                </a:path>
                <a:path w="3776979" h="826135">
                  <a:moveTo>
                    <a:pt x="2185415" y="446531"/>
                  </a:moveTo>
                  <a:lnTo>
                    <a:pt x="2307335" y="446531"/>
                  </a:lnTo>
                </a:path>
                <a:path w="3776979" h="826135">
                  <a:moveTo>
                    <a:pt x="2316479" y="446531"/>
                  </a:moveTo>
                  <a:lnTo>
                    <a:pt x="2467355" y="446531"/>
                  </a:lnTo>
                </a:path>
                <a:path w="3776979" h="826135">
                  <a:moveTo>
                    <a:pt x="1741931" y="126491"/>
                  </a:moveTo>
                  <a:lnTo>
                    <a:pt x="2122931" y="126491"/>
                  </a:lnTo>
                </a:path>
                <a:path w="3776979" h="826135">
                  <a:moveTo>
                    <a:pt x="2508503" y="126491"/>
                  </a:moveTo>
                  <a:lnTo>
                    <a:pt x="2697479" y="126491"/>
                  </a:lnTo>
                </a:path>
                <a:path w="3776979" h="826135">
                  <a:moveTo>
                    <a:pt x="1624583" y="553211"/>
                  </a:moveTo>
                  <a:lnTo>
                    <a:pt x="1624583" y="7863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670807" y="596646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046223" y="5180075"/>
              <a:ext cx="3776979" cy="553720"/>
            </a:xfrm>
            <a:custGeom>
              <a:avLst/>
              <a:gdLst/>
              <a:ahLst/>
              <a:cxnLst/>
              <a:rect l="l" t="t" r="r" b="b"/>
              <a:pathLst>
                <a:path w="3776979" h="553720">
                  <a:moveTo>
                    <a:pt x="1748027" y="553211"/>
                  </a:moveTo>
                  <a:lnTo>
                    <a:pt x="0" y="553211"/>
                  </a:lnTo>
                </a:path>
                <a:path w="3776979" h="553720">
                  <a:moveTo>
                    <a:pt x="1629155" y="524255"/>
                  </a:moveTo>
                  <a:lnTo>
                    <a:pt x="19811" y="524255"/>
                  </a:lnTo>
                </a:path>
                <a:path w="3776979" h="553720">
                  <a:moveTo>
                    <a:pt x="3776471" y="0"/>
                  </a:moveTo>
                  <a:lnTo>
                    <a:pt x="0" y="0"/>
                  </a:lnTo>
                </a:path>
                <a:path w="3776979" h="553720">
                  <a:moveTo>
                    <a:pt x="1513331" y="431291"/>
                  </a:moveTo>
                  <a:lnTo>
                    <a:pt x="999743" y="431291"/>
                  </a:lnTo>
                </a:path>
                <a:path w="3776979" h="553720">
                  <a:moveTo>
                    <a:pt x="1493519" y="413003"/>
                  </a:moveTo>
                  <a:lnTo>
                    <a:pt x="1341119" y="413003"/>
                  </a:lnTo>
                </a:path>
                <a:path w="3776979" h="553720">
                  <a:moveTo>
                    <a:pt x="1331975" y="413003"/>
                  </a:moveTo>
                  <a:lnTo>
                    <a:pt x="1179575" y="413003"/>
                  </a:lnTo>
                </a:path>
                <a:path w="3776979" h="553720">
                  <a:moveTo>
                    <a:pt x="1171955" y="413003"/>
                  </a:moveTo>
                  <a:lnTo>
                    <a:pt x="1019555" y="413003"/>
                  </a:lnTo>
                </a:path>
                <a:path w="3776979" h="553720">
                  <a:moveTo>
                    <a:pt x="515111" y="324611"/>
                  </a:moveTo>
                  <a:lnTo>
                    <a:pt x="326135" y="324611"/>
                  </a:lnTo>
                </a:path>
                <a:path w="3776979" h="553720">
                  <a:moveTo>
                    <a:pt x="495299" y="306323"/>
                  </a:moveTo>
                  <a:lnTo>
                    <a:pt x="344423" y="306323"/>
                  </a:lnTo>
                </a:path>
                <a:path w="3776979" h="553720">
                  <a:moveTo>
                    <a:pt x="515111" y="135635"/>
                  </a:moveTo>
                  <a:lnTo>
                    <a:pt x="326135" y="135635"/>
                  </a:lnTo>
                </a:path>
                <a:path w="3776979" h="553720">
                  <a:moveTo>
                    <a:pt x="495299" y="155447"/>
                  </a:moveTo>
                  <a:lnTo>
                    <a:pt x="344423" y="155447"/>
                  </a:lnTo>
                </a:path>
                <a:path w="3776979" h="553720">
                  <a:moveTo>
                    <a:pt x="19811" y="0"/>
                  </a:moveTo>
                  <a:lnTo>
                    <a:pt x="19811" y="553211"/>
                  </a:lnTo>
                </a:path>
                <a:path w="3776979" h="553720">
                  <a:moveTo>
                    <a:pt x="326135" y="135635"/>
                  </a:moveTo>
                  <a:lnTo>
                    <a:pt x="326135" y="324611"/>
                  </a:lnTo>
                </a:path>
                <a:path w="3776979" h="553720">
                  <a:moveTo>
                    <a:pt x="344423" y="155447"/>
                  </a:moveTo>
                  <a:lnTo>
                    <a:pt x="344423" y="306323"/>
                  </a:lnTo>
                </a:path>
                <a:path w="3776979" h="553720">
                  <a:moveTo>
                    <a:pt x="515111" y="135635"/>
                  </a:moveTo>
                  <a:lnTo>
                    <a:pt x="515111" y="324611"/>
                  </a:lnTo>
                </a:path>
                <a:path w="3776979" h="553720">
                  <a:moveTo>
                    <a:pt x="495299" y="155447"/>
                  </a:moveTo>
                  <a:lnTo>
                    <a:pt x="495299" y="306323"/>
                  </a:lnTo>
                </a:path>
                <a:path w="3776979" h="553720">
                  <a:moveTo>
                    <a:pt x="3756659" y="0"/>
                  </a:moveTo>
                  <a:lnTo>
                    <a:pt x="3756659" y="3688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670807" y="6041136"/>
              <a:ext cx="2627630" cy="36830"/>
            </a:xfrm>
            <a:custGeom>
              <a:avLst/>
              <a:gdLst/>
              <a:ahLst/>
              <a:cxnLst/>
              <a:rect l="l" t="t" r="r" b="b"/>
              <a:pathLst>
                <a:path w="2627629" h="36829">
                  <a:moveTo>
                    <a:pt x="0" y="0"/>
                  </a:moveTo>
                  <a:lnTo>
                    <a:pt x="2627375" y="3657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378199" y="5295900"/>
              <a:ext cx="1845945" cy="437515"/>
            </a:xfrm>
            <a:custGeom>
              <a:avLst/>
              <a:gdLst/>
              <a:ahLst/>
              <a:cxnLst/>
              <a:rect l="l" t="t" r="r" b="b"/>
              <a:pathLst>
                <a:path w="1845945" h="437514">
                  <a:moveTo>
                    <a:pt x="181355" y="0"/>
                  </a:moveTo>
                  <a:lnTo>
                    <a:pt x="181355" y="315467"/>
                  </a:lnTo>
                </a:path>
                <a:path w="1845945" h="437514">
                  <a:moveTo>
                    <a:pt x="161543" y="19811"/>
                  </a:moveTo>
                  <a:lnTo>
                    <a:pt x="161543" y="297179"/>
                  </a:lnTo>
                </a:path>
                <a:path w="1845945" h="437514">
                  <a:moveTo>
                    <a:pt x="9143" y="19811"/>
                  </a:moveTo>
                  <a:lnTo>
                    <a:pt x="9143" y="297179"/>
                  </a:lnTo>
                </a:path>
                <a:path w="1845945" h="437514">
                  <a:moveTo>
                    <a:pt x="0" y="19811"/>
                  </a:moveTo>
                  <a:lnTo>
                    <a:pt x="0" y="297179"/>
                  </a:lnTo>
                </a:path>
                <a:path w="1845945" h="437514">
                  <a:moveTo>
                    <a:pt x="409955" y="437387"/>
                  </a:moveTo>
                  <a:lnTo>
                    <a:pt x="409955" y="417575"/>
                  </a:lnTo>
                </a:path>
                <a:path w="1845945" h="437514">
                  <a:moveTo>
                    <a:pt x="409955" y="400811"/>
                  </a:moveTo>
                  <a:lnTo>
                    <a:pt x="409955" y="286511"/>
                  </a:lnTo>
                </a:path>
                <a:path w="1845945" h="437514">
                  <a:moveTo>
                    <a:pt x="409955" y="262127"/>
                  </a:moveTo>
                  <a:lnTo>
                    <a:pt x="409955" y="10667"/>
                  </a:lnTo>
                </a:path>
                <a:path w="1845945" h="437514">
                  <a:moveTo>
                    <a:pt x="790955" y="437387"/>
                  </a:moveTo>
                  <a:lnTo>
                    <a:pt x="790955" y="417575"/>
                  </a:lnTo>
                </a:path>
                <a:path w="1845945" h="437514">
                  <a:moveTo>
                    <a:pt x="790955" y="400811"/>
                  </a:moveTo>
                  <a:lnTo>
                    <a:pt x="790955" y="286511"/>
                  </a:lnTo>
                </a:path>
                <a:path w="1845945" h="437514">
                  <a:moveTo>
                    <a:pt x="790955" y="262127"/>
                  </a:moveTo>
                  <a:lnTo>
                    <a:pt x="790955" y="10667"/>
                  </a:lnTo>
                </a:path>
                <a:path w="1845945" h="437514">
                  <a:moveTo>
                    <a:pt x="804671" y="350519"/>
                  </a:moveTo>
                  <a:lnTo>
                    <a:pt x="804671" y="286511"/>
                  </a:lnTo>
                </a:path>
                <a:path w="1845945" h="437514">
                  <a:moveTo>
                    <a:pt x="804671" y="262127"/>
                  </a:moveTo>
                  <a:lnTo>
                    <a:pt x="804671" y="51815"/>
                  </a:lnTo>
                </a:path>
                <a:path w="1845945" h="437514">
                  <a:moveTo>
                    <a:pt x="824483" y="262127"/>
                  </a:moveTo>
                  <a:lnTo>
                    <a:pt x="824483" y="71627"/>
                  </a:lnTo>
                </a:path>
                <a:path w="1845945" h="437514">
                  <a:moveTo>
                    <a:pt x="824483" y="330707"/>
                  </a:moveTo>
                  <a:lnTo>
                    <a:pt x="824483" y="286511"/>
                  </a:lnTo>
                </a:path>
                <a:path w="1845945" h="437514">
                  <a:moveTo>
                    <a:pt x="1155191" y="350519"/>
                  </a:moveTo>
                  <a:lnTo>
                    <a:pt x="1155191" y="286511"/>
                  </a:lnTo>
                </a:path>
                <a:path w="1845945" h="437514">
                  <a:moveTo>
                    <a:pt x="1155191" y="262127"/>
                  </a:moveTo>
                  <a:lnTo>
                    <a:pt x="1155191" y="51815"/>
                  </a:lnTo>
                </a:path>
                <a:path w="1845945" h="437514">
                  <a:moveTo>
                    <a:pt x="1135379" y="262127"/>
                  </a:moveTo>
                  <a:lnTo>
                    <a:pt x="1135379" y="71627"/>
                  </a:lnTo>
                </a:path>
                <a:path w="1845945" h="437514">
                  <a:moveTo>
                    <a:pt x="1135379" y="330707"/>
                  </a:moveTo>
                  <a:lnTo>
                    <a:pt x="1135379" y="286511"/>
                  </a:lnTo>
                </a:path>
                <a:path w="1845945" h="437514">
                  <a:moveTo>
                    <a:pt x="1176527" y="437387"/>
                  </a:moveTo>
                  <a:lnTo>
                    <a:pt x="1176527" y="417575"/>
                  </a:lnTo>
                </a:path>
                <a:path w="1845945" h="437514">
                  <a:moveTo>
                    <a:pt x="1176527" y="400811"/>
                  </a:moveTo>
                  <a:lnTo>
                    <a:pt x="1176527" y="286511"/>
                  </a:lnTo>
                </a:path>
                <a:path w="1845945" h="437514">
                  <a:moveTo>
                    <a:pt x="1176527" y="262127"/>
                  </a:moveTo>
                  <a:lnTo>
                    <a:pt x="1176527" y="10667"/>
                  </a:lnTo>
                </a:path>
                <a:path w="1845945" h="437514">
                  <a:moveTo>
                    <a:pt x="1365503" y="252983"/>
                  </a:moveTo>
                  <a:lnTo>
                    <a:pt x="1365503" y="10667"/>
                  </a:lnTo>
                </a:path>
                <a:path w="1845945" h="437514">
                  <a:moveTo>
                    <a:pt x="1661159" y="350519"/>
                  </a:moveTo>
                  <a:lnTo>
                    <a:pt x="1661159" y="286511"/>
                  </a:lnTo>
                </a:path>
                <a:path w="1845945" h="437514">
                  <a:moveTo>
                    <a:pt x="1661159" y="262127"/>
                  </a:moveTo>
                  <a:lnTo>
                    <a:pt x="1661159" y="51815"/>
                  </a:lnTo>
                </a:path>
                <a:path w="1845945" h="437514">
                  <a:moveTo>
                    <a:pt x="1680971" y="330707"/>
                  </a:moveTo>
                  <a:lnTo>
                    <a:pt x="1680971" y="286511"/>
                  </a:lnTo>
                </a:path>
                <a:path w="1845945" h="437514">
                  <a:moveTo>
                    <a:pt x="1680971" y="262127"/>
                  </a:moveTo>
                  <a:lnTo>
                    <a:pt x="1680971" y="71627"/>
                  </a:lnTo>
                </a:path>
                <a:path w="1845945" h="437514">
                  <a:moveTo>
                    <a:pt x="1845563" y="350519"/>
                  </a:moveTo>
                  <a:lnTo>
                    <a:pt x="1845563" y="286511"/>
                  </a:lnTo>
                </a:path>
                <a:path w="1845945" h="437514">
                  <a:moveTo>
                    <a:pt x="1845563" y="262127"/>
                  </a:moveTo>
                  <a:lnTo>
                    <a:pt x="1845563" y="51815"/>
                  </a:lnTo>
                </a:path>
                <a:path w="1845945" h="437514">
                  <a:moveTo>
                    <a:pt x="1825751" y="330707"/>
                  </a:moveTo>
                  <a:lnTo>
                    <a:pt x="1825751" y="286511"/>
                  </a:lnTo>
                </a:path>
                <a:path w="1845945" h="437514">
                  <a:moveTo>
                    <a:pt x="1825751" y="262127"/>
                  </a:moveTo>
                  <a:lnTo>
                    <a:pt x="1825751" y="71627"/>
                  </a:lnTo>
                </a:path>
                <a:path w="1845945" h="437514">
                  <a:moveTo>
                    <a:pt x="1661159" y="350519"/>
                  </a:moveTo>
                  <a:lnTo>
                    <a:pt x="1845563" y="350519"/>
                  </a:lnTo>
                </a:path>
                <a:path w="1845945" h="437514">
                  <a:moveTo>
                    <a:pt x="1680971" y="330707"/>
                  </a:moveTo>
                  <a:lnTo>
                    <a:pt x="1825751" y="330707"/>
                  </a:lnTo>
                </a:path>
                <a:path w="1845945" h="437514">
                  <a:moveTo>
                    <a:pt x="984503" y="71627"/>
                  </a:moveTo>
                  <a:lnTo>
                    <a:pt x="984503" y="262127"/>
                  </a:lnTo>
                </a:path>
                <a:path w="1845945" h="437514">
                  <a:moveTo>
                    <a:pt x="984503" y="286511"/>
                  </a:moveTo>
                  <a:lnTo>
                    <a:pt x="984503" y="330707"/>
                  </a:lnTo>
                </a:path>
                <a:path w="1845945" h="437514">
                  <a:moveTo>
                    <a:pt x="975359" y="71627"/>
                  </a:moveTo>
                  <a:lnTo>
                    <a:pt x="975359" y="262127"/>
                  </a:lnTo>
                </a:path>
                <a:path w="1845945" h="437514">
                  <a:moveTo>
                    <a:pt x="975359" y="286511"/>
                  </a:moveTo>
                  <a:lnTo>
                    <a:pt x="975359" y="3307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98395" y="5881116"/>
              <a:ext cx="1784985" cy="85725"/>
            </a:xfrm>
            <a:custGeom>
              <a:avLst/>
              <a:gdLst/>
              <a:ahLst/>
              <a:cxnLst/>
              <a:rect l="l" t="t" r="r" b="b"/>
              <a:pathLst>
                <a:path w="1784985" h="85725">
                  <a:moveTo>
                    <a:pt x="0" y="0"/>
                  </a:moveTo>
                  <a:lnTo>
                    <a:pt x="1784603" y="85343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88311" y="4306823"/>
              <a:ext cx="3892550" cy="1765300"/>
            </a:xfrm>
            <a:custGeom>
              <a:avLst/>
              <a:gdLst/>
              <a:ahLst/>
              <a:cxnLst/>
              <a:rect l="l" t="t" r="r" b="b"/>
              <a:pathLst>
                <a:path w="3892550" h="1765300">
                  <a:moveTo>
                    <a:pt x="57911" y="1440179"/>
                  </a:moveTo>
                  <a:lnTo>
                    <a:pt x="1682495" y="1440179"/>
                  </a:lnTo>
                </a:path>
                <a:path w="3892550" h="1765300">
                  <a:moveTo>
                    <a:pt x="57911" y="1452371"/>
                  </a:moveTo>
                  <a:lnTo>
                    <a:pt x="1682495" y="1452371"/>
                  </a:lnTo>
                </a:path>
                <a:path w="3892550" h="1765300">
                  <a:moveTo>
                    <a:pt x="57911" y="1517903"/>
                  </a:moveTo>
                  <a:lnTo>
                    <a:pt x="1682495" y="1517903"/>
                  </a:lnTo>
                </a:path>
                <a:path w="3892550" h="1765300">
                  <a:moveTo>
                    <a:pt x="57911" y="1530095"/>
                  </a:moveTo>
                  <a:lnTo>
                    <a:pt x="1682495" y="1530095"/>
                  </a:lnTo>
                </a:path>
                <a:path w="3892550" h="1765300">
                  <a:moveTo>
                    <a:pt x="329183" y="1595627"/>
                  </a:moveTo>
                  <a:lnTo>
                    <a:pt x="1682495" y="1595627"/>
                  </a:lnTo>
                </a:path>
                <a:path w="3892550" h="1765300">
                  <a:moveTo>
                    <a:pt x="600455" y="1607819"/>
                  </a:moveTo>
                  <a:lnTo>
                    <a:pt x="1682495" y="1607819"/>
                  </a:lnTo>
                </a:path>
                <a:path w="3892550" h="1765300">
                  <a:moveTo>
                    <a:pt x="57911" y="1478279"/>
                  </a:moveTo>
                  <a:lnTo>
                    <a:pt x="1682495" y="1478279"/>
                  </a:lnTo>
                </a:path>
                <a:path w="3892550" h="1765300">
                  <a:moveTo>
                    <a:pt x="57911" y="1491995"/>
                  </a:moveTo>
                  <a:lnTo>
                    <a:pt x="1682495" y="1491995"/>
                  </a:lnTo>
                </a:path>
                <a:path w="3892550" h="1765300">
                  <a:moveTo>
                    <a:pt x="57911" y="1556003"/>
                  </a:moveTo>
                  <a:lnTo>
                    <a:pt x="1682495" y="1556003"/>
                  </a:lnTo>
                </a:path>
                <a:path w="3892550" h="1765300">
                  <a:moveTo>
                    <a:pt x="57911" y="1569719"/>
                  </a:moveTo>
                  <a:lnTo>
                    <a:pt x="1682495" y="1569719"/>
                  </a:lnTo>
                </a:path>
                <a:path w="3892550" h="1765300">
                  <a:moveTo>
                    <a:pt x="1682495" y="1633727"/>
                  </a:moveTo>
                  <a:lnTo>
                    <a:pt x="1141475" y="1633727"/>
                  </a:lnTo>
                </a:path>
                <a:path w="3892550" h="1765300">
                  <a:moveTo>
                    <a:pt x="1682495" y="1647443"/>
                  </a:moveTo>
                  <a:lnTo>
                    <a:pt x="1411223" y="1647443"/>
                  </a:lnTo>
                </a:path>
                <a:path w="3892550" h="1765300">
                  <a:moveTo>
                    <a:pt x="4571" y="873251"/>
                  </a:moveTo>
                  <a:lnTo>
                    <a:pt x="3887723" y="873251"/>
                  </a:lnTo>
                </a:path>
                <a:path w="3892550" h="1765300">
                  <a:moveTo>
                    <a:pt x="57911" y="873251"/>
                  </a:moveTo>
                  <a:lnTo>
                    <a:pt x="57911" y="1581911"/>
                  </a:lnTo>
                </a:path>
                <a:path w="3892550" h="1765300">
                  <a:moveTo>
                    <a:pt x="4571" y="841247"/>
                  </a:moveTo>
                  <a:lnTo>
                    <a:pt x="4571" y="873251"/>
                  </a:lnTo>
                </a:path>
                <a:path w="3892550" h="1765300">
                  <a:moveTo>
                    <a:pt x="0" y="0"/>
                  </a:moveTo>
                  <a:lnTo>
                    <a:pt x="0" y="841247"/>
                  </a:lnTo>
                </a:path>
                <a:path w="3892550" h="1765300">
                  <a:moveTo>
                    <a:pt x="3834383" y="873251"/>
                  </a:moveTo>
                  <a:lnTo>
                    <a:pt x="3834383" y="1764791"/>
                  </a:lnTo>
                </a:path>
                <a:path w="3892550" h="1765300">
                  <a:moveTo>
                    <a:pt x="3887723" y="841247"/>
                  </a:moveTo>
                  <a:lnTo>
                    <a:pt x="3887723" y="873251"/>
                  </a:lnTo>
                </a:path>
                <a:path w="3892550" h="1765300">
                  <a:moveTo>
                    <a:pt x="3892295" y="0"/>
                  </a:moveTo>
                  <a:lnTo>
                    <a:pt x="3892295" y="841247"/>
                  </a:lnTo>
                </a:path>
                <a:path w="3892550" h="1765300">
                  <a:moveTo>
                    <a:pt x="4571" y="848867"/>
                  </a:moveTo>
                  <a:lnTo>
                    <a:pt x="3887723" y="848867"/>
                  </a:lnTo>
                </a:path>
                <a:path w="3892550" h="1765300">
                  <a:moveTo>
                    <a:pt x="4571" y="844295"/>
                  </a:moveTo>
                  <a:lnTo>
                    <a:pt x="3887723" y="844295"/>
                  </a:lnTo>
                </a:path>
                <a:path w="3892550" h="1765300">
                  <a:moveTo>
                    <a:pt x="0" y="841247"/>
                  </a:moveTo>
                  <a:lnTo>
                    <a:pt x="3892295" y="841247"/>
                  </a:lnTo>
                </a:path>
                <a:path w="3892550" h="1765300">
                  <a:moveTo>
                    <a:pt x="0" y="0"/>
                  </a:moveTo>
                  <a:lnTo>
                    <a:pt x="3892295" y="0"/>
                  </a:lnTo>
                </a:path>
                <a:path w="3892550" h="1765300">
                  <a:moveTo>
                    <a:pt x="3834383" y="1426463"/>
                  </a:moveTo>
                  <a:lnTo>
                    <a:pt x="1682495" y="1426463"/>
                  </a:lnTo>
                  <a:lnTo>
                    <a:pt x="3834383" y="1426463"/>
                  </a:lnTo>
                </a:path>
                <a:path w="3892550" h="1765300">
                  <a:moveTo>
                    <a:pt x="1714499" y="1406651"/>
                  </a:moveTo>
                  <a:lnTo>
                    <a:pt x="2215895" y="1406651"/>
                  </a:lnTo>
                </a:path>
                <a:path w="3892550" h="1765300">
                  <a:moveTo>
                    <a:pt x="2243327" y="1406651"/>
                  </a:moveTo>
                  <a:lnTo>
                    <a:pt x="2744723" y="1406651"/>
                  </a:lnTo>
                </a:path>
                <a:path w="3892550" h="1765300">
                  <a:moveTo>
                    <a:pt x="2772155" y="1406651"/>
                  </a:moveTo>
                  <a:lnTo>
                    <a:pt x="3273551" y="1406651"/>
                  </a:lnTo>
                </a:path>
                <a:path w="3892550" h="1765300">
                  <a:moveTo>
                    <a:pt x="3299459" y="1406651"/>
                  </a:moveTo>
                  <a:lnTo>
                    <a:pt x="3802379" y="1406651"/>
                  </a:lnTo>
                </a:path>
                <a:path w="3892550" h="1765300">
                  <a:moveTo>
                    <a:pt x="1714499" y="1389887"/>
                  </a:moveTo>
                  <a:lnTo>
                    <a:pt x="2215895" y="1389887"/>
                  </a:lnTo>
                </a:path>
                <a:path w="3892550" h="1765300">
                  <a:moveTo>
                    <a:pt x="2243327" y="1389887"/>
                  </a:moveTo>
                  <a:lnTo>
                    <a:pt x="2744723" y="1389887"/>
                  </a:lnTo>
                </a:path>
                <a:path w="3892550" h="1765300">
                  <a:moveTo>
                    <a:pt x="2772155" y="1389887"/>
                  </a:moveTo>
                  <a:lnTo>
                    <a:pt x="3273551" y="1389887"/>
                  </a:lnTo>
                </a:path>
                <a:path w="3892550" h="1765300">
                  <a:moveTo>
                    <a:pt x="3299459" y="1389887"/>
                  </a:moveTo>
                  <a:lnTo>
                    <a:pt x="3802379" y="1389887"/>
                  </a:lnTo>
                </a:path>
                <a:path w="3892550" h="1765300">
                  <a:moveTo>
                    <a:pt x="1682495" y="1251203"/>
                  </a:moveTo>
                  <a:lnTo>
                    <a:pt x="1687067" y="1251203"/>
                  </a:lnTo>
                </a:path>
                <a:path w="3892550" h="1765300">
                  <a:moveTo>
                    <a:pt x="1714499" y="1251203"/>
                  </a:moveTo>
                  <a:lnTo>
                    <a:pt x="2215895" y="1251203"/>
                  </a:lnTo>
                </a:path>
                <a:path w="3892550" h="1765300">
                  <a:moveTo>
                    <a:pt x="2243327" y="1251203"/>
                  </a:moveTo>
                  <a:lnTo>
                    <a:pt x="2744723" y="1251203"/>
                  </a:lnTo>
                </a:path>
                <a:path w="3892550" h="1765300">
                  <a:moveTo>
                    <a:pt x="2772155" y="1251203"/>
                  </a:moveTo>
                  <a:lnTo>
                    <a:pt x="3273551" y="1251203"/>
                  </a:lnTo>
                </a:path>
                <a:path w="3892550" h="1765300">
                  <a:moveTo>
                    <a:pt x="3300983" y="1251203"/>
                  </a:moveTo>
                  <a:lnTo>
                    <a:pt x="3802379" y="1251203"/>
                  </a:lnTo>
                </a:path>
                <a:path w="3892550" h="1765300">
                  <a:moveTo>
                    <a:pt x="3828287" y="1251203"/>
                  </a:moveTo>
                  <a:lnTo>
                    <a:pt x="3834383" y="1251203"/>
                  </a:lnTo>
                </a:path>
                <a:path w="3892550" h="1765300">
                  <a:moveTo>
                    <a:pt x="2744723" y="1242059"/>
                  </a:moveTo>
                  <a:lnTo>
                    <a:pt x="2772155" y="1242059"/>
                  </a:lnTo>
                </a:path>
                <a:path w="3892550" h="1765300">
                  <a:moveTo>
                    <a:pt x="3273551" y="1242059"/>
                  </a:moveTo>
                  <a:lnTo>
                    <a:pt x="3299459" y="1242059"/>
                  </a:lnTo>
                </a:path>
                <a:path w="3892550" h="1765300">
                  <a:moveTo>
                    <a:pt x="3802379" y="1242059"/>
                  </a:moveTo>
                  <a:lnTo>
                    <a:pt x="3828287" y="1242059"/>
                  </a:lnTo>
                </a:path>
                <a:path w="3892550" h="1765300">
                  <a:moveTo>
                    <a:pt x="1682495" y="1258823"/>
                  </a:moveTo>
                  <a:lnTo>
                    <a:pt x="1687067" y="1258823"/>
                  </a:lnTo>
                </a:path>
                <a:path w="3892550" h="1765300">
                  <a:moveTo>
                    <a:pt x="1714499" y="1258823"/>
                  </a:moveTo>
                  <a:lnTo>
                    <a:pt x="2215895" y="1258823"/>
                  </a:lnTo>
                </a:path>
                <a:path w="3892550" h="1765300">
                  <a:moveTo>
                    <a:pt x="2243327" y="1258823"/>
                  </a:moveTo>
                  <a:lnTo>
                    <a:pt x="2365247" y="1258823"/>
                  </a:lnTo>
                  <a:lnTo>
                    <a:pt x="2744723" y="1258823"/>
                  </a:lnTo>
                </a:path>
                <a:path w="3892550" h="1765300">
                  <a:moveTo>
                    <a:pt x="2772155" y="1258823"/>
                  </a:moveTo>
                  <a:lnTo>
                    <a:pt x="3273551" y="1258823"/>
                  </a:lnTo>
                </a:path>
                <a:path w="3892550" h="1765300">
                  <a:moveTo>
                    <a:pt x="3299459" y="1258823"/>
                  </a:moveTo>
                  <a:lnTo>
                    <a:pt x="3802379" y="1258823"/>
                  </a:lnTo>
                </a:path>
                <a:path w="3892550" h="1765300">
                  <a:moveTo>
                    <a:pt x="3828287" y="1258823"/>
                  </a:moveTo>
                  <a:lnTo>
                    <a:pt x="3834383" y="1258823"/>
                  </a:lnTo>
                </a:path>
                <a:path w="3892550" h="1765300">
                  <a:moveTo>
                    <a:pt x="1714499" y="1275587"/>
                  </a:moveTo>
                  <a:lnTo>
                    <a:pt x="2215895" y="1275587"/>
                  </a:lnTo>
                </a:path>
                <a:path w="3892550" h="1765300">
                  <a:moveTo>
                    <a:pt x="2243327" y="1275587"/>
                  </a:moveTo>
                  <a:lnTo>
                    <a:pt x="2744723" y="1275587"/>
                  </a:lnTo>
                </a:path>
                <a:path w="3892550" h="1765300">
                  <a:moveTo>
                    <a:pt x="2772155" y="1275587"/>
                  </a:moveTo>
                  <a:lnTo>
                    <a:pt x="3273551" y="1275587"/>
                  </a:lnTo>
                </a:path>
                <a:path w="3892550" h="1765300">
                  <a:moveTo>
                    <a:pt x="3299459" y="1275587"/>
                  </a:moveTo>
                  <a:lnTo>
                    <a:pt x="3802379" y="1275587"/>
                  </a:lnTo>
                </a:path>
                <a:path w="3892550" h="1765300">
                  <a:moveTo>
                    <a:pt x="1682495" y="1251203"/>
                  </a:moveTo>
                  <a:lnTo>
                    <a:pt x="1687067" y="1251203"/>
                  </a:lnTo>
                </a:path>
                <a:path w="3892550" h="1765300">
                  <a:moveTo>
                    <a:pt x="1714499" y="1251203"/>
                  </a:moveTo>
                  <a:lnTo>
                    <a:pt x="1719071" y="1251203"/>
                  </a:lnTo>
                </a:path>
                <a:path w="3892550" h="1765300">
                  <a:moveTo>
                    <a:pt x="1758695" y="1251203"/>
                  </a:moveTo>
                  <a:lnTo>
                    <a:pt x="1799843" y="1251203"/>
                  </a:lnTo>
                </a:path>
                <a:path w="3892550" h="1765300">
                  <a:moveTo>
                    <a:pt x="2545079" y="1251203"/>
                  </a:moveTo>
                  <a:lnTo>
                    <a:pt x="2744723" y="1251203"/>
                  </a:lnTo>
                </a:path>
                <a:path w="3892550" h="1765300">
                  <a:moveTo>
                    <a:pt x="2772155" y="1251203"/>
                  </a:moveTo>
                  <a:lnTo>
                    <a:pt x="3051047" y="1251203"/>
                  </a:lnTo>
                </a:path>
                <a:path w="3892550" h="1765300">
                  <a:moveTo>
                    <a:pt x="3235451" y="1251203"/>
                  </a:moveTo>
                  <a:lnTo>
                    <a:pt x="3273551" y="1251203"/>
                  </a:lnTo>
                </a:path>
                <a:path w="3892550" h="1765300">
                  <a:moveTo>
                    <a:pt x="3299459" y="1251203"/>
                  </a:moveTo>
                  <a:lnTo>
                    <a:pt x="3758183" y="1251203"/>
                  </a:lnTo>
                </a:path>
                <a:path w="3892550" h="1765300">
                  <a:moveTo>
                    <a:pt x="3796283" y="1251203"/>
                  </a:moveTo>
                  <a:lnTo>
                    <a:pt x="3802379" y="1251203"/>
                  </a:lnTo>
                </a:path>
                <a:path w="3892550" h="1765300">
                  <a:moveTo>
                    <a:pt x="1714499" y="1258823"/>
                  </a:moveTo>
                  <a:lnTo>
                    <a:pt x="1714499" y="1426463"/>
                  </a:lnTo>
                </a:path>
                <a:path w="3892550" h="1765300">
                  <a:moveTo>
                    <a:pt x="1687067" y="1258823"/>
                  </a:moveTo>
                  <a:lnTo>
                    <a:pt x="1687067" y="1426463"/>
                  </a:lnTo>
                </a:path>
                <a:path w="3892550" h="1765300">
                  <a:moveTo>
                    <a:pt x="3802379" y="1242059"/>
                  </a:moveTo>
                  <a:lnTo>
                    <a:pt x="3802379" y="1426463"/>
                  </a:lnTo>
                </a:path>
                <a:path w="3892550" h="1765300">
                  <a:moveTo>
                    <a:pt x="3834383" y="1251203"/>
                  </a:moveTo>
                  <a:lnTo>
                    <a:pt x="3834383" y="1258823"/>
                  </a:lnTo>
                </a:path>
                <a:path w="3892550" h="1765300">
                  <a:moveTo>
                    <a:pt x="1682495" y="1251203"/>
                  </a:moveTo>
                  <a:lnTo>
                    <a:pt x="1682495" y="1258823"/>
                  </a:lnTo>
                </a:path>
                <a:path w="3892550" h="1765300">
                  <a:moveTo>
                    <a:pt x="1687067" y="1426463"/>
                  </a:moveTo>
                  <a:lnTo>
                    <a:pt x="1714499" y="1426463"/>
                  </a:lnTo>
                </a:path>
                <a:path w="3892550" h="1765300">
                  <a:moveTo>
                    <a:pt x="3802379" y="1426463"/>
                  </a:moveTo>
                  <a:lnTo>
                    <a:pt x="3828287" y="1426463"/>
                  </a:lnTo>
                </a:path>
                <a:path w="3892550" h="1765300">
                  <a:moveTo>
                    <a:pt x="2243327" y="1426463"/>
                  </a:moveTo>
                  <a:lnTo>
                    <a:pt x="2243327" y="1258823"/>
                  </a:lnTo>
                </a:path>
                <a:path w="3892550" h="1765300">
                  <a:moveTo>
                    <a:pt x="2215895" y="1426463"/>
                  </a:moveTo>
                  <a:lnTo>
                    <a:pt x="2215895" y="1258823"/>
                  </a:lnTo>
                </a:path>
                <a:path w="3892550" h="1765300">
                  <a:moveTo>
                    <a:pt x="2772155" y="1426463"/>
                  </a:moveTo>
                  <a:lnTo>
                    <a:pt x="2772155" y="1258823"/>
                  </a:lnTo>
                </a:path>
                <a:path w="3892550" h="1765300">
                  <a:moveTo>
                    <a:pt x="2744723" y="1426463"/>
                  </a:moveTo>
                  <a:lnTo>
                    <a:pt x="2744723" y="1258823"/>
                  </a:lnTo>
                </a:path>
                <a:path w="3892550" h="1765300">
                  <a:moveTo>
                    <a:pt x="3299459" y="1426463"/>
                  </a:moveTo>
                  <a:lnTo>
                    <a:pt x="3299459" y="1242059"/>
                  </a:lnTo>
                </a:path>
                <a:path w="3892550" h="1765300">
                  <a:moveTo>
                    <a:pt x="3273551" y="1426463"/>
                  </a:moveTo>
                  <a:lnTo>
                    <a:pt x="3273551" y="1258823"/>
                  </a:lnTo>
                </a:path>
                <a:path w="3892550" h="1765300">
                  <a:moveTo>
                    <a:pt x="2215895" y="1426463"/>
                  </a:moveTo>
                  <a:lnTo>
                    <a:pt x="2243327" y="1426463"/>
                  </a:lnTo>
                </a:path>
                <a:path w="3892550" h="1765300">
                  <a:moveTo>
                    <a:pt x="2744723" y="1426463"/>
                  </a:moveTo>
                  <a:lnTo>
                    <a:pt x="2772155" y="1426463"/>
                  </a:lnTo>
                </a:path>
                <a:path w="3892550" h="1765300">
                  <a:moveTo>
                    <a:pt x="3273551" y="1426463"/>
                  </a:moveTo>
                  <a:lnTo>
                    <a:pt x="3299459" y="1426463"/>
                  </a:lnTo>
                </a:path>
                <a:path w="3892550" h="1765300">
                  <a:moveTo>
                    <a:pt x="1687067" y="1258823"/>
                  </a:moveTo>
                  <a:lnTo>
                    <a:pt x="1687067" y="1242059"/>
                  </a:lnTo>
                </a:path>
                <a:path w="3892550" h="1765300">
                  <a:moveTo>
                    <a:pt x="1714499" y="1258823"/>
                  </a:moveTo>
                  <a:lnTo>
                    <a:pt x="1714499" y="1242059"/>
                  </a:lnTo>
                </a:path>
                <a:path w="3892550" h="1765300">
                  <a:moveTo>
                    <a:pt x="2243327" y="1258823"/>
                  </a:moveTo>
                  <a:lnTo>
                    <a:pt x="2243327" y="1242059"/>
                  </a:lnTo>
                </a:path>
                <a:path w="3892550" h="1765300">
                  <a:moveTo>
                    <a:pt x="2215895" y="1258823"/>
                  </a:moveTo>
                  <a:lnTo>
                    <a:pt x="2215895" y="1242059"/>
                  </a:lnTo>
                </a:path>
                <a:path w="3892550" h="1765300">
                  <a:moveTo>
                    <a:pt x="2744723" y="1258823"/>
                  </a:moveTo>
                  <a:lnTo>
                    <a:pt x="2744723" y="1242059"/>
                  </a:lnTo>
                </a:path>
                <a:path w="3892550" h="1765300">
                  <a:moveTo>
                    <a:pt x="2772155" y="1258823"/>
                  </a:moveTo>
                  <a:lnTo>
                    <a:pt x="2772155" y="1242059"/>
                  </a:lnTo>
                </a:path>
                <a:path w="3892550" h="1765300">
                  <a:moveTo>
                    <a:pt x="3273551" y="1258823"/>
                  </a:moveTo>
                  <a:lnTo>
                    <a:pt x="3273551" y="1242059"/>
                  </a:lnTo>
                </a:path>
                <a:path w="3892550" h="1765300">
                  <a:moveTo>
                    <a:pt x="2243327" y="1242059"/>
                  </a:moveTo>
                  <a:lnTo>
                    <a:pt x="2215895" y="1242059"/>
                  </a:lnTo>
                </a:path>
                <a:path w="3892550" h="1765300">
                  <a:moveTo>
                    <a:pt x="1714499" y="1242059"/>
                  </a:moveTo>
                  <a:lnTo>
                    <a:pt x="1687067" y="1242059"/>
                  </a:lnTo>
                </a:path>
                <a:path w="3892550" h="1765300">
                  <a:moveTo>
                    <a:pt x="3828287" y="1242059"/>
                  </a:moveTo>
                  <a:lnTo>
                    <a:pt x="3828287" y="1426463"/>
                  </a:lnTo>
                </a:path>
                <a:path w="3892550" h="1765300">
                  <a:moveTo>
                    <a:pt x="1057655" y="1304543"/>
                  </a:moveTo>
                  <a:lnTo>
                    <a:pt x="1057655" y="989075"/>
                  </a:lnTo>
                </a:path>
                <a:path w="3892550" h="1765300">
                  <a:moveTo>
                    <a:pt x="1077467" y="1286255"/>
                  </a:moveTo>
                  <a:lnTo>
                    <a:pt x="1077467" y="1008887"/>
                  </a:lnTo>
                </a:path>
                <a:path w="3892550" h="1765300">
                  <a:moveTo>
                    <a:pt x="1229867" y="1286255"/>
                  </a:moveTo>
                  <a:lnTo>
                    <a:pt x="1229867" y="1008887"/>
                  </a:lnTo>
                </a:path>
                <a:path w="3892550" h="1765300">
                  <a:moveTo>
                    <a:pt x="1237487" y="1286255"/>
                  </a:moveTo>
                  <a:lnTo>
                    <a:pt x="1237487" y="1008887"/>
                  </a:lnTo>
                </a:path>
                <a:path w="3892550" h="1765300">
                  <a:moveTo>
                    <a:pt x="2545079" y="1040891"/>
                  </a:moveTo>
                  <a:lnTo>
                    <a:pt x="2194559" y="1040891"/>
                  </a:lnTo>
                </a:path>
                <a:path w="3892550" h="1765300">
                  <a:moveTo>
                    <a:pt x="2525267" y="1060703"/>
                  </a:moveTo>
                  <a:lnTo>
                    <a:pt x="2374391" y="1060703"/>
                  </a:lnTo>
                </a:path>
                <a:path w="3892550" h="1765300">
                  <a:moveTo>
                    <a:pt x="2365247" y="1060703"/>
                  </a:moveTo>
                  <a:lnTo>
                    <a:pt x="2214371" y="1060703"/>
                  </a:lnTo>
                </a:path>
                <a:path w="3892550" h="1765300">
                  <a:moveTo>
                    <a:pt x="3215639" y="1060703"/>
                  </a:moveTo>
                  <a:lnTo>
                    <a:pt x="3070859" y="1060703"/>
                  </a:lnTo>
                </a:path>
                <a:path w="3892550" h="1765300">
                  <a:moveTo>
                    <a:pt x="3051047" y="1040891"/>
                  </a:moveTo>
                  <a:lnTo>
                    <a:pt x="3235451" y="10408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045967" y="5295900"/>
              <a:ext cx="624840" cy="437515"/>
            </a:xfrm>
            <a:custGeom>
              <a:avLst/>
              <a:gdLst/>
              <a:ahLst/>
              <a:cxnLst/>
              <a:rect l="l" t="t" r="r" b="b"/>
              <a:pathLst>
                <a:path w="624839" h="437514">
                  <a:moveTo>
                    <a:pt x="0" y="0"/>
                  </a:moveTo>
                  <a:lnTo>
                    <a:pt x="624839" y="0"/>
                  </a:lnTo>
                  <a:lnTo>
                    <a:pt x="624839" y="437387"/>
                  </a:lnTo>
                  <a:lnTo>
                    <a:pt x="0" y="437387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045967" y="5295900"/>
              <a:ext cx="624840" cy="437515"/>
            </a:xfrm>
            <a:custGeom>
              <a:avLst/>
              <a:gdLst/>
              <a:ahLst/>
              <a:cxnLst/>
              <a:rect l="l" t="t" r="r" b="b"/>
              <a:pathLst>
                <a:path w="624839" h="437514">
                  <a:moveTo>
                    <a:pt x="0" y="0"/>
                  </a:moveTo>
                  <a:lnTo>
                    <a:pt x="624839" y="437387"/>
                  </a:lnTo>
                </a:path>
                <a:path w="624839" h="437514">
                  <a:moveTo>
                    <a:pt x="624839" y="0"/>
                  </a:moveTo>
                  <a:lnTo>
                    <a:pt x="0" y="4373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666747" y="3212592"/>
              <a:ext cx="2356485" cy="0"/>
            </a:xfrm>
            <a:custGeom>
              <a:avLst/>
              <a:gdLst/>
              <a:ahLst/>
              <a:cxnLst/>
              <a:rect l="l" t="t" r="r" b="b"/>
              <a:pathLst>
                <a:path w="2356485">
                  <a:moveTo>
                    <a:pt x="0" y="0"/>
                  </a:moveTo>
                  <a:lnTo>
                    <a:pt x="2356103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988311" y="1842516"/>
              <a:ext cx="5145405" cy="1603375"/>
            </a:xfrm>
            <a:custGeom>
              <a:avLst/>
              <a:gdLst/>
              <a:ahLst/>
              <a:cxnLst/>
              <a:rect l="l" t="t" r="r" b="b"/>
              <a:pathLst>
                <a:path w="5145405" h="1603375">
                  <a:moveTo>
                    <a:pt x="217931" y="957071"/>
                  </a:moveTo>
                  <a:lnTo>
                    <a:pt x="743711" y="957071"/>
                  </a:lnTo>
                </a:path>
                <a:path w="5145405" h="1603375">
                  <a:moveTo>
                    <a:pt x="199643" y="937259"/>
                  </a:moveTo>
                  <a:lnTo>
                    <a:pt x="761999" y="937259"/>
                  </a:lnTo>
                </a:path>
                <a:path w="5145405" h="1603375">
                  <a:moveTo>
                    <a:pt x="832103" y="957071"/>
                  </a:moveTo>
                  <a:lnTo>
                    <a:pt x="1357883" y="957071"/>
                  </a:lnTo>
                </a:path>
                <a:path w="5145405" h="1603375">
                  <a:moveTo>
                    <a:pt x="813815" y="937259"/>
                  </a:moveTo>
                  <a:lnTo>
                    <a:pt x="1376171" y="937259"/>
                  </a:lnTo>
                </a:path>
                <a:path w="5145405" h="1603375">
                  <a:moveTo>
                    <a:pt x="1447799" y="957071"/>
                  </a:moveTo>
                  <a:lnTo>
                    <a:pt x="1972055" y="957071"/>
                  </a:lnTo>
                </a:path>
                <a:path w="5145405" h="1603375">
                  <a:moveTo>
                    <a:pt x="1427987" y="937259"/>
                  </a:moveTo>
                  <a:lnTo>
                    <a:pt x="1990343" y="937259"/>
                  </a:lnTo>
                </a:path>
                <a:path w="5145405" h="1603375">
                  <a:moveTo>
                    <a:pt x="2185415" y="1257299"/>
                  </a:moveTo>
                  <a:lnTo>
                    <a:pt x="2372867" y="1257299"/>
                  </a:lnTo>
                </a:path>
                <a:path w="5145405" h="1603375">
                  <a:moveTo>
                    <a:pt x="2205227" y="1239011"/>
                  </a:moveTo>
                  <a:lnTo>
                    <a:pt x="2353055" y="1239011"/>
                  </a:lnTo>
                </a:path>
                <a:path w="5145405" h="1603375">
                  <a:moveTo>
                    <a:pt x="2570987" y="1257299"/>
                  </a:moveTo>
                  <a:lnTo>
                    <a:pt x="2758439" y="1257299"/>
                  </a:lnTo>
                </a:path>
                <a:path w="5145405" h="1603375">
                  <a:moveTo>
                    <a:pt x="2590799" y="1239011"/>
                  </a:moveTo>
                  <a:lnTo>
                    <a:pt x="2738627" y="1239011"/>
                  </a:lnTo>
                </a:path>
                <a:path w="5145405" h="1603375">
                  <a:moveTo>
                    <a:pt x="2185415" y="957071"/>
                  </a:moveTo>
                  <a:lnTo>
                    <a:pt x="2372867" y="957071"/>
                  </a:lnTo>
                </a:path>
                <a:path w="5145405" h="1603375">
                  <a:moveTo>
                    <a:pt x="2205227" y="976883"/>
                  </a:moveTo>
                  <a:lnTo>
                    <a:pt x="2353055" y="976883"/>
                  </a:lnTo>
                </a:path>
                <a:path w="5145405" h="1603375">
                  <a:moveTo>
                    <a:pt x="2570987" y="957071"/>
                  </a:moveTo>
                  <a:lnTo>
                    <a:pt x="2758439" y="957071"/>
                  </a:lnTo>
                </a:path>
                <a:path w="5145405" h="1603375">
                  <a:moveTo>
                    <a:pt x="2590799" y="976883"/>
                  </a:moveTo>
                  <a:lnTo>
                    <a:pt x="2738627" y="976883"/>
                  </a:lnTo>
                </a:path>
                <a:path w="5145405" h="1603375">
                  <a:moveTo>
                    <a:pt x="2029967" y="1370075"/>
                  </a:moveTo>
                  <a:lnTo>
                    <a:pt x="3625595" y="1370075"/>
                  </a:lnTo>
                </a:path>
                <a:path w="5145405" h="1603375">
                  <a:moveTo>
                    <a:pt x="2691383" y="1371599"/>
                  </a:moveTo>
                  <a:lnTo>
                    <a:pt x="2881883" y="1371599"/>
                  </a:lnTo>
                </a:path>
                <a:path w="5145405" h="1603375">
                  <a:moveTo>
                    <a:pt x="3602735" y="1603247"/>
                  </a:moveTo>
                  <a:lnTo>
                    <a:pt x="3625595" y="1603247"/>
                  </a:lnTo>
                </a:path>
                <a:path w="5145405" h="1603375">
                  <a:moveTo>
                    <a:pt x="3602735" y="1525523"/>
                  </a:moveTo>
                  <a:lnTo>
                    <a:pt x="3625595" y="1525523"/>
                  </a:lnTo>
                </a:path>
                <a:path w="5145405" h="1603375">
                  <a:moveTo>
                    <a:pt x="2034539" y="1408175"/>
                  </a:moveTo>
                  <a:lnTo>
                    <a:pt x="2372867" y="1408175"/>
                  </a:lnTo>
                </a:path>
                <a:path w="5145405" h="1603375">
                  <a:moveTo>
                    <a:pt x="2449067" y="1408175"/>
                  </a:moveTo>
                  <a:lnTo>
                    <a:pt x="2689859" y="1408175"/>
                  </a:lnTo>
                </a:path>
                <a:path w="5145405" h="1603375">
                  <a:moveTo>
                    <a:pt x="2883407" y="1408175"/>
                  </a:moveTo>
                  <a:lnTo>
                    <a:pt x="3204971" y="1408175"/>
                  </a:lnTo>
                </a:path>
                <a:path w="5145405" h="1603375">
                  <a:moveTo>
                    <a:pt x="3282695" y="1408175"/>
                  </a:moveTo>
                  <a:lnTo>
                    <a:pt x="3602735" y="1408175"/>
                  </a:lnTo>
                </a:path>
                <a:path w="5145405" h="1603375">
                  <a:moveTo>
                    <a:pt x="2054351" y="1341119"/>
                  </a:moveTo>
                  <a:lnTo>
                    <a:pt x="3582923" y="1341119"/>
                  </a:lnTo>
                </a:path>
                <a:path w="5145405" h="1603375">
                  <a:moveTo>
                    <a:pt x="2054351" y="1310639"/>
                  </a:moveTo>
                  <a:lnTo>
                    <a:pt x="3582923" y="1310639"/>
                  </a:lnTo>
                </a:path>
                <a:path w="5145405" h="1603375">
                  <a:moveTo>
                    <a:pt x="2054351" y="1281683"/>
                  </a:moveTo>
                  <a:lnTo>
                    <a:pt x="3582923" y="1281683"/>
                  </a:lnTo>
                </a:path>
                <a:path w="5145405" h="1603375">
                  <a:moveTo>
                    <a:pt x="77723" y="1252727"/>
                  </a:moveTo>
                  <a:lnTo>
                    <a:pt x="199643" y="1252727"/>
                  </a:lnTo>
                </a:path>
                <a:path w="5145405" h="1603375">
                  <a:moveTo>
                    <a:pt x="761999" y="1252727"/>
                  </a:moveTo>
                  <a:lnTo>
                    <a:pt x="813815" y="1252727"/>
                  </a:lnTo>
                </a:path>
                <a:path w="5145405" h="1603375">
                  <a:moveTo>
                    <a:pt x="1376171" y="1252727"/>
                  </a:moveTo>
                  <a:lnTo>
                    <a:pt x="1427987" y="1252727"/>
                  </a:lnTo>
                </a:path>
                <a:path w="5145405" h="1603375">
                  <a:moveTo>
                    <a:pt x="1990343" y="1252727"/>
                  </a:moveTo>
                  <a:lnTo>
                    <a:pt x="2034539" y="1252727"/>
                  </a:lnTo>
                </a:path>
                <a:path w="5145405" h="1603375">
                  <a:moveTo>
                    <a:pt x="2054351" y="1252727"/>
                  </a:moveTo>
                  <a:lnTo>
                    <a:pt x="2185415" y="1252727"/>
                  </a:lnTo>
                </a:path>
                <a:path w="5145405" h="1603375">
                  <a:moveTo>
                    <a:pt x="2372867" y="1252727"/>
                  </a:moveTo>
                  <a:lnTo>
                    <a:pt x="2570987" y="1252727"/>
                  </a:lnTo>
                </a:path>
                <a:path w="5145405" h="1603375">
                  <a:moveTo>
                    <a:pt x="2758439" y="1252727"/>
                  </a:moveTo>
                  <a:lnTo>
                    <a:pt x="3582923" y="1252727"/>
                  </a:lnTo>
                </a:path>
                <a:path w="5145405" h="1603375">
                  <a:moveTo>
                    <a:pt x="77723" y="1223771"/>
                  </a:moveTo>
                  <a:lnTo>
                    <a:pt x="199643" y="1223771"/>
                  </a:lnTo>
                </a:path>
                <a:path w="5145405" h="1603375">
                  <a:moveTo>
                    <a:pt x="761999" y="1223771"/>
                  </a:moveTo>
                  <a:lnTo>
                    <a:pt x="813815" y="1223771"/>
                  </a:lnTo>
                </a:path>
                <a:path w="5145405" h="1603375">
                  <a:moveTo>
                    <a:pt x="1376171" y="1223771"/>
                  </a:moveTo>
                  <a:lnTo>
                    <a:pt x="1427987" y="1223771"/>
                  </a:lnTo>
                </a:path>
                <a:path w="5145405" h="1603375">
                  <a:moveTo>
                    <a:pt x="1990343" y="1223771"/>
                  </a:moveTo>
                  <a:lnTo>
                    <a:pt x="2034539" y="1223771"/>
                  </a:lnTo>
                </a:path>
                <a:path w="5145405" h="1603375">
                  <a:moveTo>
                    <a:pt x="2054351" y="1223771"/>
                  </a:moveTo>
                  <a:lnTo>
                    <a:pt x="2185415" y="1223771"/>
                  </a:lnTo>
                </a:path>
                <a:path w="5145405" h="1603375">
                  <a:moveTo>
                    <a:pt x="2372867" y="1223771"/>
                  </a:moveTo>
                  <a:lnTo>
                    <a:pt x="2570987" y="1223771"/>
                  </a:lnTo>
                </a:path>
                <a:path w="5145405" h="1603375">
                  <a:moveTo>
                    <a:pt x="2758439" y="1223771"/>
                  </a:moveTo>
                  <a:lnTo>
                    <a:pt x="3582923" y="1223771"/>
                  </a:lnTo>
                </a:path>
                <a:path w="5145405" h="1603375">
                  <a:moveTo>
                    <a:pt x="77723" y="1194815"/>
                  </a:moveTo>
                  <a:lnTo>
                    <a:pt x="199643" y="1194815"/>
                  </a:lnTo>
                </a:path>
                <a:path w="5145405" h="1603375">
                  <a:moveTo>
                    <a:pt x="761999" y="1194815"/>
                  </a:moveTo>
                  <a:lnTo>
                    <a:pt x="813815" y="1194815"/>
                  </a:lnTo>
                </a:path>
                <a:path w="5145405" h="1603375">
                  <a:moveTo>
                    <a:pt x="1376171" y="1194815"/>
                  </a:moveTo>
                  <a:lnTo>
                    <a:pt x="1427987" y="1194815"/>
                  </a:lnTo>
                </a:path>
                <a:path w="5145405" h="1603375">
                  <a:moveTo>
                    <a:pt x="1990343" y="1194815"/>
                  </a:moveTo>
                  <a:lnTo>
                    <a:pt x="2034539" y="1194815"/>
                  </a:lnTo>
                </a:path>
                <a:path w="5145405" h="1603375">
                  <a:moveTo>
                    <a:pt x="2054351" y="1194815"/>
                  </a:moveTo>
                  <a:lnTo>
                    <a:pt x="2185415" y="1194815"/>
                  </a:lnTo>
                </a:path>
                <a:path w="5145405" h="1603375">
                  <a:moveTo>
                    <a:pt x="2372867" y="1194815"/>
                  </a:moveTo>
                  <a:lnTo>
                    <a:pt x="2570987" y="1194815"/>
                  </a:lnTo>
                </a:path>
                <a:path w="5145405" h="1603375">
                  <a:moveTo>
                    <a:pt x="2758439" y="1194815"/>
                  </a:moveTo>
                  <a:lnTo>
                    <a:pt x="3582923" y="1194815"/>
                  </a:lnTo>
                </a:path>
                <a:path w="5145405" h="1603375">
                  <a:moveTo>
                    <a:pt x="77723" y="1165859"/>
                  </a:moveTo>
                  <a:lnTo>
                    <a:pt x="199643" y="1165859"/>
                  </a:lnTo>
                </a:path>
                <a:path w="5145405" h="1603375">
                  <a:moveTo>
                    <a:pt x="761999" y="1165859"/>
                  </a:moveTo>
                  <a:lnTo>
                    <a:pt x="813815" y="1165859"/>
                  </a:lnTo>
                </a:path>
                <a:path w="5145405" h="1603375">
                  <a:moveTo>
                    <a:pt x="1376171" y="1165859"/>
                  </a:moveTo>
                  <a:lnTo>
                    <a:pt x="1427987" y="1165859"/>
                  </a:lnTo>
                </a:path>
                <a:path w="5145405" h="1603375">
                  <a:moveTo>
                    <a:pt x="1990343" y="1165859"/>
                  </a:moveTo>
                  <a:lnTo>
                    <a:pt x="2034539" y="1165859"/>
                  </a:lnTo>
                </a:path>
                <a:path w="5145405" h="1603375">
                  <a:moveTo>
                    <a:pt x="2054351" y="1165859"/>
                  </a:moveTo>
                  <a:lnTo>
                    <a:pt x="2185415" y="1165859"/>
                  </a:lnTo>
                </a:path>
                <a:path w="5145405" h="1603375">
                  <a:moveTo>
                    <a:pt x="2372867" y="1165859"/>
                  </a:moveTo>
                  <a:lnTo>
                    <a:pt x="2570987" y="1165859"/>
                  </a:lnTo>
                </a:path>
                <a:path w="5145405" h="1603375">
                  <a:moveTo>
                    <a:pt x="2758439" y="1165859"/>
                  </a:moveTo>
                  <a:lnTo>
                    <a:pt x="3582923" y="1165859"/>
                  </a:lnTo>
                </a:path>
                <a:path w="5145405" h="1603375">
                  <a:moveTo>
                    <a:pt x="77723" y="1136903"/>
                  </a:moveTo>
                  <a:lnTo>
                    <a:pt x="199643" y="1136903"/>
                  </a:lnTo>
                </a:path>
                <a:path w="5145405" h="1603375">
                  <a:moveTo>
                    <a:pt x="761999" y="1136903"/>
                  </a:moveTo>
                  <a:lnTo>
                    <a:pt x="813815" y="1136903"/>
                  </a:lnTo>
                </a:path>
                <a:path w="5145405" h="1603375">
                  <a:moveTo>
                    <a:pt x="1376171" y="1136903"/>
                  </a:moveTo>
                  <a:lnTo>
                    <a:pt x="1427987" y="1136903"/>
                  </a:lnTo>
                </a:path>
                <a:path w="5145405" h="1603375">
                  <a:moveTo>
                    <a:pt x="1990343" y="1136903"/>
                  </a:moveTo>
                  <a:lnTo>
                    <a:pt x="2034539" y="1136903"/>
                  </a:lnTo>
                </a:path>
                <a:path w="5145405" h="1603375">
                  <a:moveTo>
                    <a:pt x="2054351" y="1136903"/>
                  </a:moveTo>
                  <a:lnTo>
                    <a:pt x="2185415" y="1136903"/>
                  </a:lnTo>
                </a:path>
                <a:path w="5145405" h="1603375">
                  <a:moveTo>
                    <a:pt x="2372867" y="1136903"/>
                  </a:moveTo>
                  <a:lnTo>
                    <a:pt x="2570987" y="1136903"/>
                  </a:lnTo>
                </a:path>
                <a:path w="5145405" h="1603375">
                  <a:moveTo>
                    <a:pt x="2758439" y="1136903"/>
                  </a:moveTo>
                  <a:lnTo>
                    <a:pt x="3582923" y="1136903"/>
                  </a:lnTo>
                </a:path>
                <a:path w="5145405" h="1603375">
                  <a:moveTo>
                    <a:pt x="77723" y="1107947"/>
                  </a:moveTo>
                  <a:lnTo>
                    <a:pt x="199643" y="1107947"/>
                  </a:lnTo>
                </a:path>
                <a:path w="5145405" h="1603375">
                  <a:moveTo>
                    <a:pt x="761999" y="1107947"/>
                  </a:moveTo>
                  <a:lnTo>
                    <a:pt x="813815" y="1107947"/>
                  </a:lnTo>
                </a:path>
                <a:path w="5145405" h="1603375">
                  <a:moveTo>
                    <a:pt x="1376171" y="1107947"/>
                  </a:moveTo>
                  <a:lnTo>
                    <a:pt x="1427987" y="1107947"/>
                  </a:lnTo>
                </a:path>
                <a:path w="5145405" h="1603375">
                  <a:moveTo>
                    <a:pt x="1990343" y="1107947"/>
                  </a:moveTo>
                  <a:lnTo>
                    <a:pt x="2034539" y="1107947"/>
                  </a:lnTo>
                </a:path>
                <a:path w="5145405" h="1603375">
                  <a:moveTo>
                    <a:pt x="2054351" y="1107947"/>
                  </a:moveTo>
                  <a:lnTo>
                    <a:pt x="2185415" y="1107947"/>
                  </a:lnTo>
                </a:path>
                <a:path w="5145405" h="1603375">
                  <a:moveTo>
                    <a:pt x="2372867" y="1107947"/>
                  </a:moveTo>
                  <a:lnTo>
                    <a:pt x="2570987" y="1107947"/>
                  </a:lnTo>
                </a:path>
                <a:path w="5145405" h="1603375">
                  <a:moveTo>
                    <a:pt x="2758439" y="1107947"/>
                  </a:moveTo>
                  <a:lnTo>
                    <a:pt x="3582923" y="1107947"/>
                  </a:lnTo>
                </a:path>
                <a:path w="5145405" h="1603375">
                  <a:moveTo>
                    <a:pt x="77723" y="1078991"/>
                  </a:moveTo>
                  <a:lnTo>
                    <a:pt x="199643" y="1078991"/>
                  </a:lnTo>
                </a:path>
                <a:path w="5145405" h="1603375">
                  <a:moveTo>
                    <a:pt x="761999" y="1078991"/>
                  </a:moveTo>
                  <a:lnTo>
                    <a:pt x="813815" y="1078991"/>
                  </a:lnTo>
                </a:path>
                <a:path w="5145405" h="1603375">
                  <a:moveTo>
                    <a:pt x="1376171" y="1078991"/>
                  </a:moveTo>
                  <a:lnTo>
                    <a:pt x="1427987" y="1078991"/>
                  </a:lnTo>
                </a:path>
                <a:path w="5145405" h="1603375">
                  <a:moveTo>
                    <a:pt x="1990343" y="1078991"/>
                  </a:moveTo>
                  <a:lnTo>
                    <a:pt x="2034539" y="1078991"/>
                  </a:lnTo>
                </a:path>
                <a:path w="5145405" h="1603375">
                  <a:moveTo>
                    <a:pt x="2054351" y="1078991"/>
                  </a:moveTo>
                  <a:lnTo>
                    <a:pt x="2185415" y="1078991"/>
                  </a:lnTo>
                </a:path>
                <a:path w="5145405" h="1603375">
                  <a:moveTo>
                    <a:pt x="2372867" y="1078991"/>
                  </a:moveTo>
                  <a:lnTo>
                    <a:pt x="2570987" y="1078991"/>
                  </a:lnTo>
                </a:path>
                <a:path w="5145405" h="1603375">
                  <a:moveTo>
                    <a:pt x="2758439" y="1078991"/>
                  </a:moveTo>
                  <a:lnTo>
                    <a:pt x="3582923" y="1078991"/>
                  </a:lnTo>
                </a:path>
                <a:path w="5145405" h="1603375">
                  <a:moveTo>
                    <a:pt x="77723" y="1048511"/>
                  </a:moveTo>
                  <a:lnTo>
                    <a:pt x="199643" y="1048511"/>
                  </a:lnTo>
                </a:path>
                <a:path w="5145405" h="1603375">
                  <a:moveTo>
                    <a:pt x="761999" y="1048511"/>
                  </a:moveTo>
                  <a:lnTo>
                    <a:pt x="813815" y="1048511"/>
                  </a:lnTo>
                </a:path>
                <a:path w="5145405" h="1603375">
                  <a:moveTo>
                    <a:pt x="1376171" y="1048511"/>
                  </a:moveTo>
                  <a:lnTo>
                    <a:pt x="1427987" y="1048511"/>
                  </a:lnTo>
                </a:path>
                <a:path w="5145405" h="1603375">
                  <a:moveTo>
                    <a:pt x="1990343" y="1048511"/>
                  </a:moveTo>
                  <a:lnTo>
                    <a:pt x="2034539" y="1048511"/>
                  </a:lnTo>
                </a:path>
                <a:path w="5145405" h="1603375">
                  <a:moveTo>
                    <a:pt x="2054351" y="1048511"/>
                  </a:moveTo>
                  <a:lnTo>
                    <a:pt x="2185415" y="1048511"/>
                  </a:lnTo>
                </a:path>
                <a:path w="5145405" h="1603375">
                  <a:moveTo>
                    <a:pt x="2372867" y="1048511"/>
                  </a:moveTo>
                  <a:lnTo>
                    <a:pt x="2570987" y="1048511"/>
                  </a:lnTo>
                </a:path>
                <a:path w="5145405" h="1603375">
                  <a:moveTo>
                    <a:pt x="2758439" y="1048511"/>
                  </a:moveTo>
                  <a:lnTo>
                    <a:pt x="3582923" y="1048511"/>
                  </a:lnTo>
                </a:path>
                <a:path w="5145405" h="1603375">
                  <a:moveTo>
                    <a:pt x="77723" y="1019555"/>
                  </a:moveTo>
                  <a:lnTo>
                    <a:pt x="199643" y="1019555"/>
                  </a:lnTo>
                </a:path>
                <a:path w="5145405" h="1603375">
                  <a:moveTo>
                    <a:pt x="761999" y="1019555"/>
                  </a:moveTo>
                  <a:lnTo>
                    <a:pt x="813815" y="1019555"/>
                  </a:lnTo>
                </a:path>
                <a:path w="5145405" h="1603375">
                  <a:moveTo>
                    <a:pt x="1376171" y="1019555"/>
                  </a:moveTo>
                  <a:lnTo>
                    <a:pt x="1427987" y="1019555"/>
                  </a:lnTo>
                </a:path>
                <a:path w="5145405" h="1603375">
                  <a:moveTo>
                    <a:pt x="1990343" y="1019555"/>
                  </a:moveTo>
                  <a:lnTo>
                    <a:pt x="2034539" y="1019555"/>
                  </a:lnTo>
                </a:path>
                <a:path w="5145405" h="1603375">
                  <a:moveTo>
                    <a:pt x="2054351" y="1019555"/>
                  </a:moveTo>
                  <a:lnTo>
                    <a:pt x="2185415" y="1019555"/>
                  </a:lnTo>
                </a:path>
                <a:path w="5145405" h="1603375">
                  <a:moveTo>
                    <a:pt x="2372867" y="1019555"/>
                  </a:moveTo>
                  <a:lnTo>
                    <a:pt x="2570987" y="1019555"/>
                  </a:lnTo>
                </a:path>
                <a:path w="5145405" h="1603375">
                  <a:moveTo>
                    <a:pt x="2758439" y="1019555"/>
                  </a:moveTo>
                  <a:lnTo>
                    <a:pt x="3582923" y="1019555"/>
                  </a:lnTo>
                </a:path>
                <a:path w="5145405" h="1603375">
                  <a:moveTo>
                    <a:pt x="77723" y="990599"/>
                  </a:moveTo>
                  <a:lnTo>
                    <a:pt x="199643" y="990599"/>
                  </a:lnTo>
                </a:path>
                <a:path w="5145405" h="1603375">
                  <a:moveTo>
                    <a:pt x="761999" y="990599"/>
                  </a:moveTo>
                  <a:lnTo>
                    <a:pt x="813815" y="990599"/>
                  </a:lnTo>
                </a:path>
                <a:path w="5145405" h="1603375">
                  <a:moveTo>
                    <a:pt x="1376171" y="990599"/>
                  </a:moveTo>
                  <a:lnTo>
                    <a:pt x="1427987" y="990599"/>
                  </a:lnTo>
                </a:path>
                <a:path w="5145405" h="1603375">
                  <a:moveTo>
                    <a:pt x="1990343" y="990599"/>
                  </a:moveTo>
                  <a:lnTo>
                    <a:pt x="2034539" y="990599"/>
                  </a:lnTo>
                </a:path>
                <a:path w="5145405" h="1603375">
                  <a:moveTo>
                    <a:pt x="2054351" y="990599"/>
                  </a:moveTo>
                  <a:lnTo>
                    <a:pt x="2185415" y="990599"/>
                  </a:lnTo>
                </a:path>
                <a:path w="5145405" h="1603375">
                  <a:moveTo>
                    <a:pt x="2372867" y="990599"/>
                  </a:moveTo>
                  <a:lnTo>
                    <a:pt x="2570987" y="990599"/>
                  </a:lnTo>
                </a:path>
                <a:path w="5145405" h="1603375">
                  <a:moveTo>
                    <a:pt x="2758439" y="990599"/>
                  </a:moveTo>
                  <a:lnTo>
                    <a:pt x="3582923" y="990599"/>
                  </a:lnTo>
                </a:path>
                <a:path w="5145405" h="1603375">
                  <a:moveTo>
                    <a:pt x="77723" y="961643"/>
                  </a:moveTo>
                  <a:lnTo>
                    <a:pt x="199643" y="961643"/>
                  </a:lnTo>
                </a:path>
                <a:path w="5145405" h="1603375">
                  <a:moveTo>
                    <a:pt x="761999" y="961643"/>
                  </a:moveTo>
                  <a:lnTo>
                    <a:pt x="813815" y="961643"/>
                  </a:lnTo>
                </a:path>
                <a:path w="5145405" h="1603375">
                  <a:moveTo>
                    <a:pt x="1376171" y="961643"/>
                  </a:moveTo>
                  <a:lnTo>
                    <a:pt x="1427987" y="961643"/>
                  </a:lnTo>
                </a:path>
                <a:path w="5145405" h="1603375">
                  <a:moveTo>
                    <a:pt x="1990343" y="961643"/>
                  </a:moveTo>
                  <a:lnTo>
                    <a:pt x="2034539" y="961643"/>
                  </a:lnTo>
                </a:path>
                <a:path w="5145405" h="1603375">
                  <a:moveTo>
                    <a:pt x="2054351" y="961643"/>
                  </a:moveTo>
                  <a:lnTo>
                    <a:pt x="2185415" y="961643"/>
                  </a:lnTo>
                </a:path>
                <a:path w="5145405" h="1603375">
                  <a:moveTo>
                    <a:pt x="2372867" y="961643"/>
                  </a:moveTo>
                  <a:lnTo>
                    <a:pt x="2570987" y="961643"/>
                  </a:lnTo>
                </a:path>
                <a:path w="5145405" h="1603375">
                  <a:moveTo>
                    <a:pt x="2758439" y="961643"/>
                  </a:moveTo>
                  <a:lnTo>
                    <a:pt x="3582923" y="961643"/>
                  </a:lnTo>
                </a:path>
                <a:path w="5145405" h="1603375">
                  <a:moveTo>
                    <a:pt x="77723" y="932687"/>
                  </a:moveTo>
                  <a:lnTo>
                    <a:pt x="2034539" y="932687"/>
                  </a:lnTo>
                </a:path>
                <a:path w="5145405" h="1603375">
                  <a:moveTo>
                    <a:pt x="2054351" y="932687"/>
                  </a:moveTo>
                  <a:lnTo>
                    <a:pt x="3582923" y="932687"/>
                  </a:lnTo>
                </a:path>
                <a:path w="5145405" h="1603375">
                  <a:moveTo>
                    <a:pt x="77723" y="903731"/>
                  </a:moveTo>
                  <a:lnTo>
                    <a:pt x="2034539" y="903731"/>
                  </a:lnTo>
                </a:path>
                <a:path w="5145405" h="1603375">
                  <a:moveTo>
                    <a:pt x="2054351" y="903731"/>
                  </a:moveTo>
                  <a:lnTo>
                    <a:pt x="3582923" y="903731"/>
                  </a:lnTo>
                </a:path>
                <a:path w="5145405" h="1603375">
                  <a:moveTo>
                    <a:pt x="77723" y="874775"/>
                  </a:moveTo>
                  <a:lnTo>
                    <a:pt x="2034539" y="874775"/>
                  </a:lnTo>
                </a:path>
                <a:path w="5145405" h="1603375">
                  <a:moveTo>
                    <a:pt x="2054351" y="874775"/>
                  </a:moveTo>
                  <a:lnTo>
                    <a:pt x="3582923" y="874775"/>
                  </a:lnTo>
                </a:path>
                <a:path w="5145405" h="1603375">
                  <a:moveTo>
                    <a:pt x="77723" y="845819"/>
                  </a:moveTo>
                  <a:lnTo>
                    <a:pt x="2034539" y="845819"/>
                  </a:lnTo>
                </a:path>
                <a:path w="5145405" h="1603375">
                  <a:moveTo>
                    <a:pt x="2054351" y="845819"/>
                  </a:moveTo>
                  <a:lnTo>
                    <a:pt x="3582923" y="845819"/>
                  </a:lnTo>
                </a:path>
                <a:path w="5145405" h="1603375">
                  <a:moveTo>
                    <a:pt x="77723" y="816863"/>
                  </a:moveTo>
                  <a:lnTo>
                    <a:pt x="3582923" y="816863"/>
                  </a:lnTo>
                </a:path>
                <a:path w="5145405" h="1603375">
                  <a:moveTo>
                    <a:pt x="77723" y="786383"/>
                  </a:moveTo>
                  <a:lnTo>
                    <a:pt x="1981199" y="786383"/>
                  </a:lnTo>
                </a:path>
                <a:path w="5145405" h="1603375">
                  <a:moveTo>
                    <a:pt x="2054351" y="786383"/>
                  </a:moveTo>
                  <a:lnTo>
                    <a:pt x="3582923" y="786383"/>
                  </a:lnTo>
                </a:path>
                <a:path w="5145405" h="1603375">
                  <a:moveTo>
                    <a:pt x="77723" y="757427"/>
                  </a:moveTo>
                  <a:lnTo>
                    <a:pt x="2004059" y="757427"/>
                  </a:lnTo>
                </a:path>
                <a:path w="5145405" h="1603375">
                  <a:moveTo>
                    <a:pt x="4571" y="733043"/>
                  </a:moveTo>
                  <a:lnTo>
                    <a:pt x="2028443" y="733043"/>
                  </a:lnTo>
                </a:path>
                <a:path w="5145405" h="1603375">
                  <a:moveTo>
                    <a:pt x="4571" y="708659"/>
                  </a:moveTo>
                  <a:lnTo>
                    <a:pt x="2051303" y="708659"/>
                  </a:lnTo>
                </a:path>
                <a:path w="5145405" h="1603375">
                  <a:moveTo>
                    <a:pt x="0" y="704087"/>
                  </a:moveTo>
                  <a:lnTo>
                    <a:pt x="2051303" y="704087"/>
                  </a:lnTo>
                </a:path>
                <a:path w="5145405" h="1603375">
                  <a:moveTo>
                    <a:pt x="0" y="701039"/>
                  </a:moveTo>
                  <a:lnTo>
                    <a:pt x="2051303" y="701039"/>
                  </a:lnTo>
                </a:path>
                <a:path w="5145405" h="1603375">
                  <a:moveTo>
                    <a:pt x="2054351" y="757427"/>
                  </a:moveTo>
                  <a:lnTo>
                    <a:pt x="3582923" y="757427"/>
                  </a:lnTo>
                </a:path>
                <a:path w="5145405" h="1603375">
                  <a:moveTo>
                    <a:pt x="2068067" y="728471"/>
                  </a:moveTo>
                  <a:lnTo>
                    <a:pt x="3569207" y="728471"/>
                  </a:lnTo>
                </a:path>
                <a:path w="5145405" h="1603375">
                  <a:moveTo>
                    <a:pt x="2097023" y="699515"/>
                  </a:moveTo>
                  <a:lnTo>
                    <a:pt x="3540251" y="699515"/>
                  </a:lnTo>
                </a:path>
                <a:path w="5145405" h="1603375">
                  <a:moveTo>
                    <a:pt x="2127503" y="670559"/>
                  </a:moveTo>
                  <a:lnTo>
                    <a:pt x="3511295" y="670559"/>
                  </a:lnTo>
                </a:path>
                <a:path w="5145405" h="1603375">
                  <a:moveTo>
                    <a:pt x="2156459" y="641603"/>
                  </a:moveTo>
                  <a:lnTo>
                    <a:pt x="3482339" y="641603"/>
                  </a:lnTo>
                </a:path>
                <a:path w="5145405" h="1603375">
                  <a:moveTo>
                    <a:pt x="2185415" y="612647"/>
                  </a:moveTo>
                  <a:lnTo>
                    <a:pt x="3451859" y="612647"/>
                  </a:lnTo>
                </a:path>
                <a:path w="5145405" h="1603375">
                  <a:moveTo>
                    <a:pt x="2214371" y="583691"/>
                  </a:moveTo>
                  <a:lnTo>
                    <a:pt x="2648711" y="583691"/>
                  </a:lnTo>
                </a:path>
                <a:path w="5145405" h="1603375">
                  <a:moveTo>
                    <a:pt x="2990087" y="583691"/>
                  </a:moveTo>
                  <a:lnTo>
                    <a:pt x="3422903" y="583691"/>
                  </a:lnTo>
                </a:path>
                <a:path w="5145405" h="1603375">
                  <a:moveTo>
                    <a:pt x="2243327" y="554735"/>
                  </a:moveTo>
                  <a:lnTo>
                    <a:pt x="2648711" y="554735"/>
                  </a:lnTo>
                </a:path>
                <a:path w="5145405" h="1603375">
                  <a:moveTo>
                    <a:pt x="2990087" y="554735"/>
                  </a:moveTo>
                  <a:lnTo>
                    <a:pt x="3393947" y="554735"/>
                  </a:lnTo>
                </a:path>
                <a:path w="5145405" h="1603375">
                  <a:moveTo>
                    <a:pt x="2272283" y="524255"/>
                  </a:moveTo>
                  <a:lnTo>
                    <a:pt x="2648711" y="524255"/>
                  </a:lnTo>
                </a:path>
                <a:path w="5145405" h="1603375">
                  <a:moveTo>
                    <a:pt x="2990087" y="524255"/>
                  </a:moveTo>
                  <a:lnTo>
                    <a:pt x="3364991" y="524255"/>
                  </a:lnTo>
                </a:path>
                <a:path w="5145405" h="1603375">
                  <a:moveTo>
                    <a:pt x="2301239" y="495299"/>
                  </a:moveTo>
                  <a:lnTo>
                    <a:pt x="2648711" y="495299"/>
                  </a:lnTo>
                </a:path>
                <a:path w="5145405" h="1603375">
                  <a:moveTo>
                    <a:pt x="2990087" y="495299"/>
                  </a:moveTo>
                  <a:lnTo>
                    <a:pt x="3336035" y="495299"/>
                  </a:lnTo>
                </a:path>
                <a:path w="5145405" h="1603375">
                  <a:moveTo>
                    <a:pt x="2330195" y="466343"/>
                  </a:moveTo>
                  <a:lnTo>
                    <a:pt x="2648711" y="466343"/>
                  </a:lnTo>
                </a:path>
                <a:path w="5145405" h="1603375">
                  <a:moveTo>
                    <a:pt x="2990087" y="466343"/>
                  </a:moveTo>
                  <a:lnTo>
                    <a:pt x="3307079" y="466343"/>
                  </a:lnTo>
                </a:path>
                <a:path w="5145405" h="1603375">
                  <a:moveTo>
                    <a:pt x="2360675" y="437387"/>
                  </a:moveTo>
                  <a:lnTo>
                    <a:pt x="2648711" y="437387"/>
                  </a:lnTo>
                </a:path>
                <a:path w="5145405" h="1603375">
                  <a:moveTo>
                    <a:pt x="2990087" y="437387"/>
                  </a:moveTo>
                  <a:lnTo>
                    <a:pt x="3278123" y="437387"/>
                  </a:lnTo>
                </a:path>
                <a:path w="5145405" h="1603375">
                  <a:moveTo>
                    <a:pt x="2389631" y="408431"/>
                  </a:moveTo>
                  <a:lnTo>
                    <a:pt x="2648711" y="408431"/>
                  </a:lnTo>
                </a:path>
                <a:path w="5145405" h="1603375">
                  <a:moveTo>
                    <a:pt x="2990087" y="408431"/>
                  </a:moveTo>
                  <a:lnTo>
                    <a:pt x="3249167" y="408431"/>
                  </a:lnTo>
                </a:path>
                <a:path w="5145405" h="1603375">
                  <a:moveTo>
                    <a:pt x="2418587" y="379475"/>
                  </a:moveTo>
                  <a:lnTo>
                    <a:pt x="2648711" y="379475"/>
                  </a:lnTo>
                </a:path>
                <a:path w="5145405" h="1603375">
                  <a:moveTo>
                    <a:pt x="2990087" y="379475"/>
                  </a:moveTo>
                  <a:lnTo>
                    <a:pt x="3220211" y="379475"/>
                  </a:lnTo>
                </a:path>
                <a:path w="5145405" h="1603375">
                  <a:moveTo>
                    <a:pt x="2447543" y="350519"/>
                  </a:moveTo>
                  <a:lnTo>
                    <a:pt x="2648711" y="350519"/>
                  </a:lnTo>
                </a:path>
                <a:path w="5145405" h="1603375">
                  <a:moveTo>
                    <a:pt x="2990087" y="350519"/>
                  </a:moveTo>
                  <a:lnTo>
                    <a:pt x="3189731" y="350519"/>
                  </a:lnTo>
                </a:path>
                <a:path w="5145405" h="1603375">
                  <a:moveTo>
                    <a:pt x="2476499" y="321563"/>
                  </a:moveTo>
                  <a:lnTo>
                    <a:pt x="2648711" y="321563"/>
                  </a:lnTo>
                </a:path>
                <a:path w="5145405" h="1603375">
                  <a:moveTo>
                    <a:pt x="2990087" y="321563"/>
                  </a:moveTo>
                  <a:lnTo>
                    <a:pt x="3160775" y="321563"/>
                  </a:lnTo>
                </a:path>
                <a:path w="5145405" h="1603375">
                  <a:moveTo>
                    <a:pt x="2505455" y="291083"/>
                  </a:moveTo>
                  <a:lnTo>
                    <a:pt x="3131819" y="291083"/>
                  </a:lnTo>
                </a:path>
                <a:path w="5145405" h="1603375">
                  <a:moveTo>
                    <a:pt x="2534411" y="262127"/>
                  </a:moveTo>
                  <a:lnTo>
                    <a:pt x="3102863" y="262127"/>
                  </a:lnTo>
                </a:path>
                <a:path w="5145405" h="1603375">
                  <a:moveTo>
                    <a:pt x="2563367" y="233171"/>
                  </a:moveTo>
                  <a:lnTo>
                    <a:pt x="3073907" y="233171"/>
                  </a:lnTo>
                </a:path>
                <a:path w="5145405" h="1603375">
                  <a:moveTo>
                    <a:pt x="2592323" y="204215"/>
                  </a:moveTo>
                  <a:lnTo>
                    <a:pt x="3044951" y="204215"/>
                  </a:lnTo>
                </a:path>
                <a:path w="5145405" h="1603375">
                  <a:moveTo>
                    <a:pt x="2622803" y="175259"/>
                  </a:moveTo>
                  <a:lnTo>
                    <a:pt x="3015995" y="175259"/>
                  </a:lnTo>
                </a:path>
                <a:path w="5145405" h="1603375">
                  <a:moveTo>
                    <a:pt x="2651759" y="146303"/>
                  </a:moveTo>
                  <a:lnTo>
                    <a:pt x="2987039" y="146303"/>
                  </a:lnTo>
                </a:path>
                <a:path w="5145405" h="1603375">
                  <a:moveTo>
                    <a:pt x="2680715" y="117347"/>
                  </a:moveTo>
                  <a:lnTo>
                    <a:pt x="2956559" y="117347"/>
                  </a:lnTo>
                </a:path>
                <a:path w="5145405" h="1603375">
                  <a:moveTo>
                    <a:pt x="2709671" y="88391"/>
                  </a:moveTo>
                  <a:lnTo>
                    <a:pt x="2927603" y="88391"/>
                  </a:lnTo>
                </a:path>
                <a:path w="5145405" h="1603375">
                  <a:moveTo>
                    <a:pt x="2738627" y="59435"/>
                  </a:moveTo>
                  <a:lnTo>
                    <a:pt x="2898647" y="59435"/>
                  </a:lnTo>
                </a:path>
                <a:path w="5145405" h="1603375">
                  <a:moveTo>
                    <a:pt x="2767583" y="28955"/>
                  </a:moveTo>
                  <a:lnTo>
                    <a:pt x="2869691" y="28955"/>
                  </a:lnTo>
                </a:path>
                <a:path w="5145405" h="1603375">
                  <a:moveTo>
                    <a:pt x="2796539" y="0"/>
                  </a:moveTo>
                  <a:lnTo>
                    <a:pt x="2840735" y="0"/>
                  </a:lnTo>
                </a:path>
                <a:path w="5145405" h="1603375">
                  <a:moveTo>
                    <a:pt x="2034539" y="1408175"/>
                  </a:moveTo>
                  <a:lnTo>
                    <a:pt x="2372867" y="1408175"/>
                  </a:lnTo>
                </a:path>
                <a:path w="5145405" h="1603375">
                  <a:moveTo>
                    <a:pt x="2883407" y="1408175"/>
                  </a:moveTo>
                  <a:lnTo>
                    <a:pt x="3204971" y="1408175"/>
                  </a:lnTo>
                </a:path>
                <a:path w="5145405" h="1603375">
                  <a:moveTo>
                    <a:pt x="3282695" y="1408175"/>
                  </a:moveTo>
                  <a:lnTo>
                    <a:pt x="3602735" y="1408175"/>
                  </a:lnTo>
                </a:path>
                <a:path w="5145405" h="1603375">
                  <a:moveTo>
                    <a:pt x="2554223" y="1447799"/>
                  </a:moveTo>
                  <a:lnTo>
                    <a:pt x="2689859" y="1447799"/>
                  </a:lnTo>
                </a:path>
                <a:path w="5145405" h="1603375">
                  <a:moveTo>
                    <a:pt x="2883407" y="1447799"/>
                  </a:moveTo>
                  <a:lnTo>
                    <a:pt x="3602735" y="1447799"/>
                  </a:lnTo>
                </a:path>
                <a:path w="5145405" h="1603375">
                  <a:moveTo>
                    <a:pt x="3063239" y="1485899"/>
                  </a:moveTo>
                  <a:lnTo>
                    <a:pt x="3602735" y="1485899"/>
                  </a:lnTo>
                </a:path>
                <a:path w="5145405" h="1603375">
                  <a:moveTo>
                    <a:pt x="3602735" y="1421891"/>
                  </a:moveTo>
                  <a:lnTo>
                    <a:pt x="2883407" y="1421891"/>
                  </a:lnTo>
                </a:path>
                <a:path w="5145405" h="1603375">
                  <a:moveTo>
                    <a:pt x="2689859" y="1421891"/>
                  </a:moveTo>
                  <a:lnTo>
                    <a:pt x="2264663" y="1421891"/>
                  </a:lnTo>
                </a:path>
                <a:path w="5145405" h="1603375">
                  <a:moveTo>
                    <a:pt x="3602735" y="1434083"/>
                  </a:moveTo>
                  <a:lnTo>
                    <a:pt x="2883407" y="1434083"/>
                  </a:lnTo>
                </a:path>
                <a:path w="5145405" h="1603375">
                  <a:moveTo>
                    <a:pt x="2689859" y="1434083"/>
                  </a:moveTo>
                  <a:lnTo>
                    <a:pt x="2487167" y="1434083"/>
                  </a:lnTo>
                </a:path>
                <a:path w="5145405" h="1603375">
                  <a:moveTo>
                    <a:pt x="3602735" y="1382267"/>
                  </a:moveTo>
                  <a:lnTo>
                    <a:pt x="2883407" y="1382267"/>
                  </a:lnTo>
                </a:path>
                <a:path w="5145405" h="1603375">
                  <a:moveTo>
                    <a:pt x="2689859" y="1382267"/>
                  </a:moveTo>
                  <a:lnTo>
                    <a:pt x="2034539" y="1382267"/>
                  </a:lnTo>
                </a:path>
                <a:path w="5145405" h="1603375">
                  <a:moveTo>
                    <a:pt x="2447543" y="1385315"/>
                  </a:moveTo>
                  <a:lnTo>
                    <a:pt x="2374391" y="1385315"/>
                  </a:lnTo>
                </a:path>
                <a:path w="5145405" h="1603375">
                  <a:moveTo>
                    <a:pt x="3602735" y="1395983"/>
                  </a:moveTo>
                  <a:lnTo>
                    <a:pt x="3282695" y="1395983"/>
                  </a:lnTo>
                </a:path>
                <a:path w="5145405" h="1603375">
                  <a:moveTo>
                    <a:pt x="3204971" y="1395983"/>
                  </a:moveTo>
                  <a:lnTo>
                    <a:pt x="2883407" y="1395983"/>
                  </a:lnTo>
                </a:path>
                <a:path w="5145405" h="1603375">
                  <a:moveTo>
                    <a:pt x="2689859" y="1395983"/>
                  </a:moveTo>
                  <a:lnTo>
                    <a:pt x="2449067" y="1395983"/>
                  </a:lnTo>
                </a:path>
                <a:path w="5145405" h="1603375">
                  <a:moveTo>
                    <a:pt x="2372867" y="1395983"/>
                  </a:moveTo>
                  <a:lnTo>
                    <a:pt x="2034539" y="1395983"/>
                  </a:lnTo>
                </a:path>
                <a:path w="5145405" h="1603375">
                  <a:moveTo>
                    <a:pt x="3602735" y="1459991"/>
                  </a:moveTo>
                  <a:lnTo>
                    <a:pt x="2883407" y="1459991"/>
                  </a:lnTo>
                </a:path>
                <a:path w="5145405" h="1603375">
                  <a:moveTo>
                    <a:pt x="3602735" y="1473707"/>
                  </a:moveTo>
                  <a:lnTo>
                    <a:pt x="2883407" y="1473707"/>
                  </a:lnTo>
                </a:path>
                <a:path w="5145405" h="1603375">
                  <a:moveTo>
                    <a:pt x="2689859" y="1459991"/>
                  </a:moveTo>
                  <a:lnTo>
                    <a:pt x="2621279" y="1459991"/>
                  </a:lnTo>
                </a:path>
                <a:path w="5145405" h="1603375">
                  <a:moveTo>
                    <a:pt x="2881883" y="1470659"/>
                  </a:moveTo>
                  <a:lnTo>
                    <a:pt x="2691383" y="1470659"/>
                  </a:lnTo>
                </a:path>
                <a:path w="5145405" h="1603375">
                  <a:moveTo>
                    <a:pt x="3602735" y="1499615"/>
                  </a:moveTo>
                  <a:lnTo>
                    <a:pt x="3241547" y="1499615"/>
                  </a:lnTo>
                </a:path>
                <a:path w="5145405" h="1603375">
                  <a:moveTo>
                    <a:pt x="3602735" y="1511807"/>
                  </a:moveTo>
                  <a:lnTo>
                    <a:pt x="3421379" y="1511807"/>
                  </a:lnTo>
                </a:path>
                <a:path w="5145405" h="1603375">
                  <a:moveTo>
                    <a:pt x="3602735" y="1603247"/>
                  </a:moveTo>
                  <a:lnTo>
                    <a:pt x="3602735" y="1525523"/>
                  </a:lnTo>
                </a:path>
                <a:path w="5145405" h="1603375">
                  <a:moveTo>
                    <a:pt x="3656075" y="816863"/>
                  </a:moveTo>
                  <a:lnTo>
                    <a:pt x="3656075" y="786383"/>
                  </a:lnTo>
                </a:path>
                <a:path w="5145405" h="1603375">
                  <a:moveTo>
                    <a:pt x="3680459" y="816863"/>
                  </a:moveTo>
                  <a:lnTo>
                    <a:pt x="3680459" y="792479"/>
                  </a:lnTo>
                </a:path>
                <a:path w="5145405" h="1603375">
                  <a:moveTo>
                    <a:pt x="3582923" y="1370075"/>
                  </a:moveTo>
                  <a:lnTo>
                    <a:pt x="3582923" y="743711"/>
                  </a:lnTo>
                </a:path>
                <a:path w="5145405" h="1603375">
                  <a:moveTo>
                    <a:pt x="3602735" y="1370075"/>
                  </a:moveTo>
                  <a:lnTo>
                    <a:pt x="3602735" y="816863"/>
                  </a:lnTo>
                </a:path>
                <a:path w="5145405" h="1603375">
                  <a:moveTo>
                    <a:pt x="3607307" y="1370075"/>
                  </a:moveTo>
                  <a:lnTo>
                    <a:pt x="3607307" y="1156715"/>
                  </a:lnTo>
                </a:path>
                <a:path w="5145405" h="1603375">
                  <a:moveTo>
                    <a:pt x="3634739" y="1370075"/>
                  </a:moveTo>
                  <a:lnTo>
                    <a:pt x="3634739" y="1156715"/>
                  </a:lnTo>
                </a:path>
                <a:path w="5145405" h="1603375">
                  <a:moveTo>
                    <a:pt x="3569207" y="728471"/>
                  </a:moveTo>
                  <a:lnTo>
                    <a:pt x="3392423" y="728471"/>
                  </a:lnTo>
                </a:path>
                <a:path w="5145405" h="1603375">
                  <a:moveTo>
                    <a:pt x="2240279" y="728471"/>
                  </a:moveTo>
                  <a:lnTo>
                    <a:pt x="2068067" y="728471"/>
                  </a:lnTo>
                </a:path>
                <a:path w="5145405" h="1603375">
                  <a:moveTo>
                    <a:pt x="3602735" y="1370075"/>
                  </a:moveTo>
                  <a:lnTo>
                    <a:pt x="5145023" y="1370075"/>
                  </a:lnTo>
                </a:path>
                <a:path w="5145405" h="1603375">
                  <a:moveTo>
                    <a:pt x="3634739" y="1350263"/>
                  </a:moveTo>
                  <a:lnTo>
                    <a:pt x="4215383" y="1350263"/>
                  </a:lnTo>
                </a:path>
                <a:path w="5145405" h="1603375">
                  <a:moveTo>
                    <a:pt x="4530851" y="1350263"/>
                  </a:moveTo>
                  <a:lnTo>
                    <a:pt x="5113019" y="1350263"/>
                  </a:lnTo>
                </a:path>
                <a:path w="5145405" h="1603375">
                  <a:moveTo>
                    <a:pt x="3634739" y="1333499"/>
                  </a:moveTo>
                  <a:lnTo>
                    <a:pt x="4215383" y="1333499"/>
                  </a:lnTo>
                </a:path>
                <a:path w="5145405" h="1603375">
                  <a:moveTo>
                    <a:pt x="4530851" y="1333499"/>
                  </a:moveTo>
                  <a:lnTo>
                    <a:pt x="5113019" y="1333499"/>
                  </a:lnTo>
                </a:path>
                <a:path w="5145405" h="1603375">
                  <a:moveTo>
                    <a:pt x="3582923" y="816863"/>
                  </a:moveTo>
                  <a:lnTo>
                    <a:pt x="3680459" y="816863"/>
                  </a:lnTo>
                </a:path>
                <a:path w="5145405" h="1603375">
                  <a:moveTo>
                    <a:pt x="3656075" y="792479"/>
                  </a:moveTo>
                  <a:lnTo>
                    <a:pt x="3680459" y="792479"/>
                  </a:lnTo>
                </a:path>
                <a:path w="5145405" h="1603375">
                  <a:moveTo>
                    <a:pt x="3634739" y="1165859"/>
                  </a:moveTo>
                  <a:lnTo>
                    <a:pt x="4215383" y="1165859"/>
                  </a:lnTo>
                </a:path>
                <a:path w="5145405" h="1603375">
                  <a:moveTo>
                    <a:pt x="4215383" y="1156715"/>
                  </a:moveTo>
                  <a:lnTo>
                    <a:pt x="4241291" y="1156715"/>
                  </a:lnTo>
                </a:path>
                <a:path w="5145405" h="1603375">
                  <a:moveTo>
                    <a:pt x="4530851" y="1165859"/>
                  </a:moveTo>
                  <a:lnTo>
                    <a:pt x="5113019" y="1165859"/>
                  </a:lnTo>
                </a:path>
                <a:path w="5145405" h="1603375">
                  <a:moveTo>
                    <a:pt x="5140451" y="1165859"/>
                  </a:moveTo>
                  <a:lnTo>
                    <a:pt x="5145023" y="1165859"/>
                  </a:lnTo>
                </a:path>
                <a:path w="5145405" h="1603375">
                  <a:moveTo>
                    <a:pt x="4503419" y="1156715"/>
                  </a:moveTo>
                  <a:lnTo>
                    <a:pt x="4530851" y="1156715"/>
                  </a:lnTo>
                </a:path>
                <a:path w="5145405" h="1603375">
                  <a:moveTo>
                    <a:pt x="3634739" y="1173479"/>
                  </a:moveTo>
                  <a:lnTo>
                    <a:pt x="4215383" y="1173479"/>
                  </a:lnTo>
                </a:path>
                <a:path w="5145405" h="1603375">
                  <a:moveTo>
                    <a:pt x="3634739" y="1190243"/>
                  </a:moveTo>
                  <a:lnTo>
                    <a:pt x="4215383" y="1190243"/>
                  </a:lnTo>
                </a:path>
                <a:path w="5145405" h="1603375">
                  <a:moveTo>
                    <a:pt x="4530851" y="1173479"/>
                  </a:moveTo>
                  <a:lnTo>
                    <a:pt x="5113019" y="1173479"/>
                  </a:lnTo>
                </a:path>
                <a:path w="5145405" h="1603375">
                  <a:moveTo>
                    <a:pt x="4530851" y="1190243"/>
                  </a:moveTo>
                  <a:lnTo>
                    <a:pt x="5113019" y="1190243"/>
                  </a:lnTo>
                </a:path>
                <a:path w="5145405" h="1603375">
                  <a:moveTo>
                    <a:pt x="5140451" y="1173479"/>
                  </a:moveTo>
                  <a:lnTo>
                    <a:pt x="5145023" y="1173479"/>
                  </a:lnTo>
                </a:path>
                <a:path w="5145405" h="1603375">
                  <a:moveTo>
                    <a:pt x="4241291" y="1403603"/>
                  </a:moveTo>
                  <a:lnTo>
                    <a:pt x="4503419" y="1403603"/>
                  </a:lnTo>
                </a:path>
                <a:path w="5145405" h="1603375">
                  <a:moveTo>
                    <a:pt x="4241291" y="1437131"/>
                  </a:moveTo>
                  <a:lnTo>
                    <a:pt x="4503419" y="1437131"/>
                  </a:lnTo>
                </a:path>
                <a:path w="5145405" h="1603375">
                  <a:moveTo>
                    <a:pt x="4241291" y="1472183"/>
                  </a:moveTo>
                  <a:lnTo>
                    <a:pt x="4503419" y="1472183"/>
                  </a:lnTo>
                </a:path>
                <a:path w="5145405" h="1603375">
                  <a:moveTo>
                    <a:pt x="4241291" y="1505711"/>
                  </a:moveTo>
                  <a:lnTo>
                    <a:pt x="4503419" y="1505711"/>
                  </a:lnTo>
                </a:path>
                <a:path w="5145405" h="1603375">
                  <a:moveTo>
                    <a:pt x="4241291" y="1539239"/>
                  </a:moveTo>
                  <a:lnTo>
                    <a:pt x="4503419" y="1539239"/>
                  </a:lnTo>
                </a:path>
                <a:path w="5145405" h="1603375">
                  <a:moveTo>
                    <a:pt x="4241291" y="1574291"/>
                  </a:moveTo>
                  <a:lnTo>
                    <a:pt x="4503419" y="15742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6229603" y="3450336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>
                  <a:moveTo>
                    <a:pt x="0" y="0"/>
                  </a:moveTo>
                  <a:lnTo>
                    <a:pt x="262127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784851" y="1842516"/>
              <a:ext cx="2348865" cy="1641475"/>
            </a:xfrm>
            <a:custGeom>
              <a:avLst/>
              <a:gdLst/>
              <a:ahLst/>
              <a:cxnLst/>
              <a:rect l="l" t="t" r="r" b="b"/>
              <a:pathLst>
                <a:path w="2348865" h="1641475">
                  <a:moveTo>
                    <a:pt x="806195" y="1408175"/>
                  </a:moveTo>
                  <a:lnTo>
                    <a:pt x="1444751" y="1408175"/>
                  </a:lnTo>
                </a:path>
                <a:path w="2348865" h="1641475">
                  <a:moveTo>
                    <a:pt x="806195" y="1406651"/>
                  </a:moveTo>
                  <a:lnTo>
                    <a:pt x="1444751" y="1406651"/>
                  </a:lnTo>
                </a:path>
                <a:path w="2348865" h="1641475">
                  <a:moveTo>
                    <a:pt x="1706879" y="1408175"/>
                  </a:moveTo>
                  <a:lnTo>
                    <a:pt x="2348483" y="1408175"/>
                  </a:lnTo>
                </a:path>
                <a:path w="2348865" h="1641475">
                  <a:moveTo>
                    <a:pt x="1706879" y="1406651"/>
                  </a:moveTo>
                  <a:lnTo>
                    <a:pt x="2348483" y="1406651"/>
                  </a:lnTo>
                </a:path>
                <a:path w="2348865" h="1641475">
                  <a:moveTo>
                    <a:pt x="806195" y="1447799"/>
                  </a:moveTo>
                  <a:lnTo>
                    <a:pt x="1444751" y="1447799"/>
                  </a:lnTo>
                </a:path>
                <a:path w="2348865" h="1641475">
                  <a:moveTo>
                    <a:pt x="806195" y="1444751"/>
                  </a:moveTo>
                  <a:lnTo>
                    <a:pt x="1444751" y="1444751"/>
                  </a:lnTo>
                </a:path>
                <a:path w="2348865" h="1641475">
                  <a:moveTo>
                    <a:pt x="1706879" y="1447799"/>
                  </a:moveTo>
                  <a:lnTo>
                    <a:pt x="2348483" y="1447799"/>
                  </a:lnTo>
                </a:path>
                <a:path w="2348865" h="1641475">
                  <a:moveTo>
                    <a:pt x="1706879" y="1444751"/>
                  </a:moveTo>
                  <a:lnTo>
                    <a:pt x="2348483" y="1444751"/>
                  </a:lnTo>
                </a:path>
                <a:path w="2348865" h="1641475">
                  <a:moveTo>
                    <a:pt x="806195" y="1485899"/>
                  </a:moveTo>
                  <a:lnTo>
                    <a:pt x="1444751" y="1485899"/>
                  </a:lnTo>
                </a:path>
                <a:path w="2348865" h="1641475">
                  <a:moveTo>
                    <a:pt x="1706879" y="1485899"/>
                  </a:moveTo>
                  <a:lnTo>
                    <a:pt x="2348483" y="1485899"/>
                  </a:lnTo>
                </a:path>
                <a:path w="2348865" h="1641475">
                  <a:moveTo>
                    <a:pt x="806195" y="1484375"/>
                  </a:moveTo>
                  <a:lnTo>
                    <a:pt x="1444751" y="1484375"/>
                  </a:lnTo>
                </a:path>
                <a:path w="2348865" h="1641475">
                  <a:moveTo>
                    <a:pt x="1706879" y="1484375"/>
                  </a:moveTo>
                  <a:lnTo>
                    <a:pt x="2348483" y="1484375"/>
                  </a:lnTo>
                </a:path>
                <a:path w="2348865" h="1641475">
                  <a:moveTo>
                    <a:pt x="806195" y="1525523"/>
                  </a:moveTo>
                  <a:lnTo>
                    <a:pt x="1444751" y="1525523"/>
                  </a:lnTo>
                </a:path>
                <a:path w="2348865" h="1641475">
                  <a:moveTo>
                    <a:pt x="1706879" y="1525523"/>
                  </a:moveTo>
                  <a:lnTo>
                    <a:pt x="2348483" y="1525523"/>
                  </a:lnTo>
                </a:path>
                <a:path w="2348865" h="1641475">
                  <a:moveTo>
                    <a:pt x="806195" y="1522475"/>
                  </a:moveTo>
                  <a:lnTo>
                    <a:pt x="1444751" y="1522475"/>
                  </a:lnTo>
                </a:path>
                <a:path w="2348865" h="1641475">
                  <a:moveTo>
                    <a:pt x="1706879" y="1522475"/>
                  </a:moveTo>
                  <a:lnTo>
                    <a:pt x="2348483" y="1522475"/>
                  </a:lnTo>
                </a:path>
                <a:path w="2348865" h="1641475">
                  <a:moveTo>
                    <a:pt x="806195" y="1563623"/>
                  </a:moveTo>
                  <a:lnTo>
                    <a:pt x="1444751" y="1563623"/>
                  </a:lnTo>
                </a:path>
                <a:path w="2348865" h="1641475">
                  <a:moveTo>
                    <a:pt x="806195" y="1562099"/>
                  </a:moveTo>
                  <a:lnTo>
                    <a:pt x="1444751" y="1562099"/>
                  </a:lnTo>
                </a:path>
                <a:path w="2348865" h="1641475">
                  <a:moveTo>
                    <a:pt x="1706879" y="1563623"/>
                  </a:moveTo>
                  <a:lnTo>
                    <a:pt x="2348483" y="1563623"/>
                  </a:lnTo>
                </a:path>
                <a:path w="2348865" h="1641475">
                  <a:moveTo>
                    <a:pt x="1706879" y="1562099"/>
                  </a:moveTo>
                  <a:lnTo>
                    <a:pt x="2348483" y="1562099"/>
                  </a:lnTo>
                </a:path>
                <a:path w="2348865" h="1641475">
                  <a:moveTo>
                    <a:pt x="806195" y="1603247"/>
                  </a:moveTo>
                  <a:lnTo>
                    <a:pt x="1444751" y="1603247"/>
                  </a:lnTo>
                </a:path>
                <a:path w="2348865" h="1641475">
                  <a:moveTo>
                    <a:pt x="1706879" y="1603247"/>
                  </a:moveTo>
                  <a:lnTo>
                    <a:pt x="2348483" y="1603247"/>
                  </a:lnTo>
                </a:path>
                <a:path w="2348865" h="1641475">
                  <a:moveTo>
                    <a:pt x="806195" y="1600199"/>
                  </a:moveTo>
                  <a:lnTo>
                    <a:pt x="1444751" y="1600199"/>
                  </a:lnTo>
                </a:path>
                <a:path w="2348865" h="1641475">
                  <a:moveTo>
                    <a:pt x="1706879" y="1600199"/>
                  </a:moveTo>
                  <a:lnTo>
                    <a:pt x="2348483" y="1600199"/>
                  </a:lnTo>
                </a:path>
                <a:path w="2348865" h="1641475">
                  <a:moveTo>
                    <a:pt x="2020823" y="1641347"/>
                  </a:moveTo>
                  <a:lnTo>
                    <a:pt x="2348483" y="1641347"/>
                  </a:lnTo>
                </a:path>
                <a:path w="2348865" h="1641475">
                  <a:moveTo>
                    <a:pt x="2004059" y="1639823"/>
                  </a:moveTo>
                  <a:lnTo>
                    <a:pt x="2348483" y="1639823"/>
                  </a:lnTo>
                </a:path>
                <a:path w="2348865" h="1641475">
                  <a:moveTo>
                    <a:pt x="0" y="0"/>
                  </a:moveTo>
                  <a:lnTo>
                    <a:pt x="44195" y="0"/>
                  </a:lnTo>
                </a:path>
                <a:path w="2348865" h="1641475">
                  <a:moveTo>
                    <a:pt x="806195" y="1370075"/>
                  </a:moveTo>
                  <a:lnTo>
                    <a:pt x="806195" y="1525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591047" y="3368040"/>
              <a:ext cx="1714500" cy="170815"/>
            </a:xfrm>
            <a:custGeom>
              <a:avLst/>
              <a:gdLst/>
              <a:ahLst/>
              <a:cxnLst/>
              <a:rect l="l" t="t" r="r" b="b"/>
              <a:pathLst>
                <a:path w="1714500" h="170814">
                  <a:moveTo>
                    <a:pt x="0" y="0"/>
                  </a:moveTo>
                  <a:lnTo>
                    <a:pt x="0" y="77723"/>
                  </a:lnTo>
                  <a:lnTo>
                    <a:pt x="638555" y="82295"/>
                  </a:lnTo>
                </a:path>
                <a:path w="1714500" h="170814">
                  <a:moveTo>
                    <a:pt x="900683" y="82295"/>
                  </a:moveTo>
                  <a:lnTo>
                    <a:pt x="1714499" y="17068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988311" y="1860804"/>
              <a:ext cx="2758440" cy="1351915"/>
            </a:xfrm>
            <a:custGeom>
              <a:avLst/>
              <a:gdLst/>
              <a:ahLst/>
              <a:cxnLst/>
              <a:rect l="l" t="t" r="r" b="b"/>
              <a:pathLst>
                <a:path w="2758440" h="1351914">
                  <a:moveTo>
                    <a:pt x="1972055" y="938783"/>
                  </a:moveTo>
                  <a:lnTo>
                    <a:pt x="1972055" y="1351787"/>
                  </a:lnTo>
                </a:path>
                <a:path w="2758440" h="1351914">
                  <a:moveTo>
                    <a:pt x="1990343" y="918971"/>
                  </a:moveTo>
                  <a:lnTo>
                    <a:pt x="1990343" y="1351787"/>
                  </a:lnTo>
                </a:path>
                <a:path w="2758440" h="1351914">
                  <a:moveTo>
                    <a:pt x="1447799" y="938783"/>
                  </a:moveTo>
                  <a:lnTo>
                    <a:pt x="1447799" y="1351787"/>
                  </a:lnTo>
                </a:path>
                <a:path w="2758440" h="1351914">
                  <a:moveTo>
                    <a:pt x="1427987" y="918971"/>
                  </a:moveTo>
                  <a:lnTo>
                    <a:pt x="1427987" y="1351787"/>
                  </a:lnTo>
                </a:path>
                <a:path w="2758440" h="1351914">
                  <a:moveTo>
                    <a:pt x="1357883" y="938783"/>
                  </a:moveTo>
                  <a:lnTo>
                    <a:pt x="1357883" y="1351787"/>
                  </a:lnTo>
                </a:path>
                <a:path w="2758440" h="1351914">
                  <a:moveTo>
                    <a:pt x="1376171" y="918971"/>
                  </a:moveTo>
                  <a:lnTo>
                    <a:pt x="1376171" y="1351787"/>
                  </a:lnTo>
                </a:path>
                <a:path w="2758440" h="1351914">
                  <a:moveTo>
                    <a:pt x="832103" y="938783"/>
                  </a:moveTo>
                  <a:lnTo>
                    <a:pt x="832103" y="1351787"/>
                  </a:lnTo>
                </a:path>
                <a:path w="2758440" h="1351914">
                  <a:moveTo>
                    <a:pt x="813815" y="918971"/>
                  </a:moveTo>
                  <a:lnTo>
                    <a:pt x="813815" y="1351787"/>
                  </a:lnTo>
                </a:path>
                <a:path w="2758440" h="1351914">
                  <a:moveTo>
                    <a:pt x="743711" y="938783"/>
                  </a:moveTo>
                  <a:lnTo>
                    <a:pt x="743711" y="1351787"/>
                  </a:lnTo>
                </a:path>
                <a:path w="2758440" h="1351914">
                  <a:moveTo>
                    <a:pt x="761999" y="918971"/>
                  </a:moveTo>
                  <a:lnTo>
                    <a:pt x="761999" y="1351787"/>
                  </a:lnTo>
                </a:path>
                <a:path w="2758440" h="1351914">
                  <a:moveTo>
                    <a:pt x="217931" y="938783"/>
                  </a:moveTo>
                  <a:lnTo>
                    <a:pt x="217931" y="1351787"/>
                  </a:lnTo>
                </a:path>
                <a:path w="2758440" h="1351914">
                  <a:moveTo>
                    <a:pt x="199643" y="918971"/>
                  </a:moveTo>
                  <a:lnTo>
                    <a:pt x="199643" y="1351787"/>
                  </a:lnTo>
                </a:path>
                <a:path w="2758440" h="1351914">
                  <a:moveTo>
                    <a:pt x="2185415" y="938783"/>
                  </a:moveTo>
                  <a:lnTo>
                    <a:pt x="2185415" y="1239011"/>
                  </a:lnTo>
                </a:path>
                <a:path w="2758440" h="1351914">
                  <a:moveTo>
                    <a:pt x="2205227" y="958595"/>
                  </a:moveTo>
                  <a:lnTo>
                    <a:pt x="2205227" y="1220723"/>
                  </a:lnTo>
                </a:path>
                <a:path w="2758440" h="1351914">
                  <a:moveTo>
                    <a:pt x="2372867" y="938783"/>
                  </a:moveTo>
                  <a:lnTo>
                    <a:pt x="2372867" y="1239011"/>
                  </a:lnTo>
                </a:path>
                <a:path w="2758440" h="1351914">
                  <a:moveTo>
                    <a:pt x="2353055" y="958595"/>
                  </a:moveTo>
                  <a:lnTo>
                    <a:pt x="2353055" y="1220723"/>
                  </a:lnTo>
                </a:path>
                <a:path w="2758440" h="1351914">
                  <a:moveTo>
                    <a:pt x="2570987" y="938783"/>
                  </a:moveTo>
                  <a:lnTo>
                    <a:pt x="2570987" y="1239011"/>
                  </a:lnTo>
                </a:path>
                <a:path w="2758440" h="1351914">
                  <a:moveTo>
                    <a:pt x="2590799" y="958595"/>
                  </a:moveTo>
                  <a:lnTo>
                    <a:pt x="2590799" y="1220723"/>
                  </a:lnTo>
                </a:path>
                <a:path w="2758440" h="1351914">
                  <a:moveTo>
                    <a:pt x="2758439" y="938783"/>
                  </a:moveTo>
                  <a:lnTo>
                    <a:pt x="2758439" y="1239011"/>
                  </a:lnTo>
                </a:path>
                <a:path w="2758440" h="1351914">
                  <a:moveTo>
                    <a:pt x="2738627" y="958595"/>
                  </a:moveTo>
                  <a:lnTo>
                    <a:pt x="2738627" y="1220723"/>
                  </a:lnTo>
                </a:path>
                <a:path w="2758440" h="1351914">
                  <a:moveTo>
                    <a:pt x="57911" y="714755"/>
                  </a:moveTo>
                  <a:lnTo>
                    <a:pt x="57911" y="1351787"/>
                  </a:lnTo>
                </a:path>
                <a:path w="2758440" h="1351914">
                  <a:moveTo>
                    <a:pt x="4571" y="685799"/>
                  </a:moveTo>
                  <a:lnTo>
                    <a:pt x="4571" y="714755"/>
                  </a:lnTo>
                </a:path>
                <a:path w="2758440" h="1351914">
                  <a:moveTo>
                    <a:pt x="0" y="0"/>
                  </a:moveTo>
                  <a:lnTo>
                    <a:pt x="0" y="685799"/>
                  </a:lnTo>
                </a:path>
                <a:path w="2758440" h="1351914">
                  <a:moveTo>
                    <a:pt x="77723" y="714755"/>
                  </a:moveTo>
                  <a:lnTo>
                    <a:pt x="77723" y="1351787"/>
                  </a:lnTo>
                </a:path>
                <a:path w="2758440" h="1351914">
                  <a:moveTo>
                    <a:pt x="2034539" y="798575"/>
                  </a:moveTo>
                  <a:lnTo>
                    <a:pt x="2034539" y="1351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022851" y="3212592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99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988311" y="1784604"/>
              <a:ext cx="3680460" cy="1428115"/>
            </a:xfrm>
            <a:custGeom>
              <a:avLst/>
              <a:gdLst/>
              <a:ahLst/>
              <a:cxnLst/>
              <a:rect l="l" t="t" r="r" b="b"/>
              <a:pathLst>
                <a:path w="3680460" h="1428114">
                  <a:moveTo>
                    <a:pt x="1956815" y="850391"/>
                  </a:moveTo>
                  <a:lnTo>
                    <a:pt x="1956815" y="874775"/>
                  </a:lnTo>
                </a:path>
                <a:path w="3680460" h="1428114">
                  <a:moveTo>
                    <a:pt x="2054351" y="801623"/>
                  </a:moveTo>
                  <a:lnTo>
                    <a:pt x="2054351" y="1427987"/>
                  </a:lnTo>
                </a:path>
                <a:path w="3680460" h="1428114">
                  <a:moveTo>
                    <a:pt x="2054351" y="874775"/>
                  </a:moveTo>
                  <a:lnTo>
                    <a:pt x="1956815" y="874775"/>
                  </a:lnTo>
                </a:path>
                <a:path w="3680460" h="1428114">
                  <a:moveTo>
                    <a:pt x="1981199" y="850391"/>
                  </a:moveTo>
                  <a:lnTo>
                    <a:pt x="1956815" y="850391"/>
                  </a:lnTo>
                </a:path>
                <a:path w="3680460" h="1428114">
                  <a:moveTo>
                    <a:pt x="3656075" y="844295"/>
                  </a:moveTo>
                  <a:lnTo>
                    <a:pt x="2819399" y="7619"/>
                  </a:lnTo>
                </a:path>
                <a:path w="3680460" h="1428114">
                  <a:moveTo>
                    <a:pt x="3660647" y="841247"/>
                  </a:moveTo>
                  <a:lnTo>
                    <a:pt x="2819399" y="0"/>
                  </a:lnTo>
                </a:path>
                <a:path w="3680460" h="1428114">
                  <a:moveTo>
                    <a:pt x="3656075" y="874775"/>
                  </a:moveTo>
                  <a:lnTo>
                    <a:pt x="2819399" y="36575"/>
                  </a:lnTo>
                </a:path>
                <a:path w="3680460" h="1428114">
                  <a:moveTo>
                    <a:pt x="1981199" y="844295"/>
                  </a:moveTo>
                  <a:lnTo>
                    <a:pt x="2819399" y="7619"/>
                  </a:lnTo>
                </a:path>
                <a:path w="3680460" h="1428114">
                  <a:moveTo>
                    <a:pt x="1978151" y="841247"/>
                  </a:moveTo>
                  <a:lnTo>
                    <a:pt x="2819399" y="0"/>
                  </a:lnTo>
                </a:path>
                <a:path w="3680460" h="1428114">
                  <a:moveTo>
                    <a:pt x="2054351" y="801623"/>
                  </a:moveTo>
                  <a:lnTo>
                    <a:pt x="2819399" y="36575"/>
                  </a:lnTo>
                </a:path>
                <a:path w="3680460" h="1428114">
                  <a:moveTo>
                    <a:pt x="1981199" y="844295"/>
                  </a:moveTo>
                  <a:lnTo>
                    <a:pt x="1981199" y="874775"/>
                  </a:lnTo>
                </a:path>
                <a:path w="3680460" h="1428114">
                  <a:moveTo>
                    <a:pt x="2034539" y="1339595"/>
                  </a:moveTo>
                  <a:lnTo>
                    <a:pt x="1990343" y="1339595"/>
                  </a:lnTo>
                </a:path>
                <a:path w="3680460" h="1428114">
                  <a:moveTo>
                    <a:pt x="1427987" y="1339595"/>
                  </a:moveTo>
                  <a:lnTo>
                    <a:pt x="1376171" y="1339595"/>
                  </a:lnTo>
                </a:path>
                <a:path w="3680460" h="1428114">
                  <a:moveTo>
                    <a:pt x="813815" y="1339595"/>
                  </a:moveTo>
                  <a:lnTo>
                    <a:pt x="761999" y="1339595"/>
                  </a:lnTo>
                </a:path>
                <a:path w="3680460" h="1428114">
                  <a:moveTo>
                    <a:pt x="199643" y="1339595"/>
                  </a:moveTo>
                  <a:lnTo>
                    <a:pt x="77723" y="1339595"/>
                  </a:lnTo>
                </a:path>
                <a:path w="3680460" h="1428114">
                  <a:moveTo>
                    <a:pt x="3602735" y="874775"/>
                  </a:moveTo>
                  <a:lnTo>
                    <a:pt x="3680459" y="874775"/>
                  </a:lnTo>
                </a:path>
                <a:path w="3680460" h="1428114">
                  <a:moveTo>
                    <a:pt x="3656075" y="844295"/>
                  </a:moveTo>
                  <a:lnTo>
                    <a:pt x="3660647" y="841247"/>
                  </a:lnTo>
                </a:path>
                <a:path w="3680460" h="1428114">
                  <a:moveTo>
                    <a:pt x="1981199" y="844295"/>
                  </a:moveTo>
                  <a:lnTo>
                    <a:pt x="1978151" y="841247"/>
                  </a:lnTo>
                </a:path>
                <a:path w="3680460" h="1428114">
                  <a:moveTo>
                    <a:pt x="2743199" y="76199"/>
                  </a:moveTo>
                  <a:lnTo>
                    <a:pt x="0" y="76199"/>
                  </a:lnTo>
                </a:path>
                <a:path w="3680460" h="1428114">
                  <a:moveTo>
                    <a:pt x="694943" y="684275"/>
                  </a:moveTo>
                  <a:lnTo>
                    <a:pt x="266699" y="684275"/>
                  </a:lnTo>
                </a:path>
                <a:path w="3680460" h="1428114">
                  <a:moveTo>
                    <a:pt x="675131" y="655319"/>
                  </a:moveTo>
                  <a:lnTo>
                    <a:pt x="652271" y="655319"/>
                  </a:lnTo>
                </a:path>
                <a:path w="3680460" h="1428114">
                  <a:moveTo>
                    <a:pt x="675131" y="626363"/>
                  </a:moveTo>
                  <a:lnTo>
                    <a:pt x="652271" y="626363"/>
                  </a:lnTo>
                </a:path>
                <a:path w="3680460" h="1428114">
                  <a:moveTo>
                    <a:pt x="309371" y="626363"/>
                  </a:moveTo>
                  <a:lnTo>
                    <a:pt x="284987" y="626363"/>
                  </a:lnTo>
                </a:path>
                <a:path w="3680460" h="1428114">
                  <a:moveTo>
                    <a:pt x="675131" y="597407"/>
                  </a:moveTo>
                  <a:lnTo>
                    <a:pt x="652271" y="597407"/>
                  </a:lnTo>
                </a:path>
                <a:path w="3680460" h="1428114">
                  <a:moveTo>
                    <a:pt x="309371" y="597407"/>
                  </a:moveTo>
                  <a:lnTo>
                    <a:pt x="284987" y="597407"/>
                  </a:lnTo>
                </a:path>
                <a:path w="3680460" h="1428114">
                  <a:moveTo>
                    <a:pt x="675131" y="568451"/>
                  </a:moveTo>
                  <a:lnTo>
                    <a:pt x="652271" y="568451"/>
                  </a:lnTo>
                </a:path>
                <a:path w="3680460" h="1428114">
                  <a:moveTo>
                    <a:pt x="309371" y="568451"/>
                  </a:moveTo>
                  <a:lnTo>
                    <a:pt x="284987" y="568451"/>
                  </a:lnTo>
                </a:path>
                <a:path w="3680460" h="1428114">
                  <a:moveTo>
                    <a:pt x="675131" y="539495"/>
                  </a:moveTo>
                  <a:lnTo>
                    <a:pt x="652271" y="539495"/>
                  </a:lnTo>
                </a:path>
                <a:path w="3680460" h="1428114">
                  <a:moveTo>
                    <a:pt x="309371" y="539495"/>
                  </a:moveTo>
                  <a:lnTo>
                    <a:pt x="284987" y="539495"/>
                  </a:lnTo>
                </a:path>
                <a:path w="3680460" h="1428114">
                  <a:moveTo>
                    <a:pt x="675131" y="510539"/>
                  </a:moveTo>
                  <a:lnTo>
                    <a:pt x="652271" y="510539"/>
                  </a:lnTo>
                </a:path>
                <a:path w="3680460" h="1428114">
                  <a:moveTo>
                    <a:pt x="309371" y="510539"/>
                  </a:moveTo>
                  <a:lnTo>
                    <a:pt x="284987" y="510539"/>
                  </a:lnTo>
                </a:path>
                <a:path w="3680460" h="1428114">
                  <a:moveTo>
                    <a:pt x="675131" y="480059"/>
                  </a:moveTo>
                  <a:lnTo>
                    <a:pt x="652271" y="480059"/>
                  </a:lnTo>
                </a:path>
                <a:path w="3680460" h="1428114">
                  <a:moveTo>
                    <a:pt x="309371" y="480059"/>
                  </a:moveTo>
                  <a:lnTo>
                    <a:pt x="284987" y="480059"/>
                  </a:lnTo>
                </a:path>
                <a:path w="3680460" h="1428114">
                  <a:moveTo>
                    <a:pt x="675131" y="451103"/>
                  </a:moveTo>
                  <a:lnTo>
                    <a:pt x="652271" y="451103"/>
                  </a:lnTo>
                </a:path>
                <a:path w="3680460" h="1428114">
                  <a:moveTo>
                    <a:pt x="309371" y="451103"/>
                  </a:moveTo>
                  <a:lnTo>
                    <a:pt x="284987" y="451103"/>
                  </a:lnTo>
                </a:path>
                <a:path w="3680460" h="1428114">
                  <a:moveTo>
                    <a:pt x="675131" y="422147"/>
                  </a:moveTo>
                  <a:lnTo>
                    <a:pt x="652271" y="422147"/>
                  </a:lnTo>
                </a:path>
                <a:path w="3680460" h="1428114">
                  <a:moveTo>
                    <a:pt x="309371" y="422147"/>
                  </a:moveTo>
                  <a:lnTo>
                    <a:pt x="284987" y="422147"/>
                  </a:lnTo>
                </a:path>
                <a:path w="3680460" h="1428114">
                  <a:moveTo>
                    <a:pt x="675131" y="393191"/>
                  </a:moveTo>
                  <a:lnTo>
                    <a:pt x="652271" y="393191"/>
                  </a:lnTo>
                </a:path>
                <a:path w="3680460" h="1428114">
                  <a:moveTo>
                    <a:pt x="632459" y="393191"/>
                  </a:moveTo>
                  <a:lnTo>
                    <a:pt x="484631" y="393191"/>
                  </a:lnTo>
                </a:path>
                <a:path w="3680460" h="1428114">
                  <a:moveTo>
                    <a:pt x="477011" y="393191"/>
                  </a:moveTo>
                  <a:lnTo>
                    <a:pt x="329183" y="393191"/>
                  </a:lnTo>
                </a:path>
                <a:path w="3680460" h="1428114">
                  <a:moveTo>
                    <a:pt x="309371" y="393191"/>
                  </a:moveTo>
                  <a:lnTo>
                    <a:pt x="284987" y="393191"/>
                  </a:lnTo>
                </a:path>
                <a:path w="3680460" h="1428114">
                  <a:moveTo>
                    <a:pt x="719327" y="364235"/>
                  </a:moveTo>
                  <a:lnTo>
                    <a:pt x="242315" y="364235"/>
                  </a:lnTo>
                </a:path>
                <a:path w="3680460" h="1428114">
                  <a:moveTo>
                    <a:pt x="284987" y="335279"/>
                  </a:moveTo>
                  <a:lnTo>
                    <a:pt x="675131" y="335279"/>
                  </a:lnTo>
                  <a:lnTo>
                    <a:pt x="284987" y="335279"/>
                  </a:lnTo>
                </a:path>
                <a:path w="3680460" h="1428114">
                  <a:moveTo>
                    <a:pt x="662939" y="306323"/>
                  </a:moveTo>
                  <a:lnTo>
                    <a:pt x="298703" y="306323"/>
                  </a:lnTo>
                </a:path>
                <a:path w="3680460" h="1428114">
                  <a:moveTo>
                    <a:pt x="633983" y="277367"/>
                  </a:moveTo>
                  <a:lnTo>
                    <a:pt x="327659" y="277367"/>
                  </a:lnTo>
                </a:path>
                <a:path w="3680460" h="1428114">
                  <a:moveTo>
                    <a:pt x="605027" y="248411"/>
                  </a:moveTo>
                  <a:lnTo>
                    <a:pt x="356615" y="248411"/>
                  </a:lnTo>
                </a:path>
                <a:path w="3680460" h="1428114">
                  <a:moveTo>
                    <a:pt x="576071" y="217931"/>
                  </a:moveTo>
                  <a:lnTo>
                    <a:pt x="385571" y="217931"/>
                  </a:lnTo>
                </a:path>
                <a:path w="3680460" h="1428114">
                  <a:moveTo>
                    <a:pt x="547115" y="188975"/>
                  </a:moveTo>
                  <a:lnTo>
                    <a:pt x="414527" y="188975"/>
                  </a:lnTo>
                </a:path>
                <a:path w="3680460" h="1428114">
                  <a:moveTo>
                    <a:pt x="516635" y="160019"/>
                  </a:moveTo>
                  <a:lnTo>
                    <a:pt x="443483" y="160019"/>
                  </a:lnTo>
                </a:path>
                <a:path w="3680460" h="1428114">
                  <a:moveTo>
                    <a:pt x="487679" y="131063"/>
                  </a:moveTo>
                  <a:lnTo>
                    <a:pt x="473963" y="131063"/>
                  </a:lnTo>
                </a:path>
                <a:path w="3680460" h="1428114">
                  <a:moveTo>
                    <a:pt x="266699" y="684275"/>
                  </a:moveTo>
                  <a:lnTo>
                    <a:pt x="266699" y="364235"/>
                  </a:lnTo>
                </a:path>
                <a:path w="3680460" h="1428114">
                  <a:moveTo>
                    <a:pt x="242315" y="364235"/>
                  </a:moveTo>
                  <a:lnTo>
                    <a:pt x="242315" y="335279"/>
                  </a:lnTo>
                </a:path>
                <a:path w="3680460" h="1428114">
                  <a:moveTo>
                    <a:pt x="284987" y="684275"/>
                  </a:moveTo>
                  <a:lnTo>
                    <a:pt x="284987" y="318515"/>
                  </a:lnTo>
                </a:path>
                <a:path w="3680460" h="1428114">
                  <a:moveTo>
                    <a:pt x="309371" y="670559"/>
                  </a:moveTo>
                  <a:lnTo>
                    <a:pt x="309371" y="373379"/>
                  </a:lnTo>
                </a:path>
                <a:path w="3680460" h="1428114">
                  <a:moveTo>
                    <a:pt x="329183" y="650747"/>
                  </a:moveTo>
                  <a:lnTo>
                    <a:pt x="329183" y="393191"/>
                  </a:lnTo>
                </a:path>
                <a:path w="3680460" h="1428114">
                  <a:moveTo>
                    <a:pt x="694943" y="684275"/>
                  </a:moveTo>
                  <a:lnTo>
                    <a:pt x="694943" y="364235"/>
                  </a:lnTo>
                </a:path>
                <a:path w="3680460" h="1428114">
                  <a:moveTo>
                    <a:pt x="719327" y="364235"/>
                  </a:moveTo>
                  <a:lnTo>
                    <a:pt x="719327" y="335279"/>
                  </a:lnTo>
                </a:path>
                <a:path w="3680460" h="1428114">
                  <a:moveTo>
                    <a:pt x="675131" y="684275"/>
                  </a:moveTo>
                  <a:lnTo>
                    <a:pt x="675131" y="318515"/>
                  </a:lnTo>
                </a:path>
                <a:path w="3680460" h="1428114">
                  <a:moveTo>
                    <a:pt x="652271" y="670559"/>
                  </a:moveTo>
                  <a:lnTo>
                    <a:pt x="652271" y="373379"/>
                  </a:lnTo>
                </a:path>
                <a:path w="3680460" h="1428114">
                  <a:moveTo>
                    <a:pt x="632459" y="650747"/>
                  </a:moveTo>
                  <a:lnTo>
                    <a:pt x="632459" y="393191"/>
                  </a:lnTo>
                </a:path>
                <a:path w="3680460" h="1428114">
                  <a:moveTo>
                    <a:pt x="309371" y="670559"/>
                  </a:moveTo>
                  <a:lnTo>
                    <a:pt x="652271" y="670559"/>
                  </a:lnTo>
                </a:path>
                <a:path w="3680460" h="1428114">
                  <a:moveTo>
                    <a:pt x="329183" y="650747"/>
                  </a:moveTo>
                  <a:lnTo>
                    <a:pt x="477011" y="650747"/>
                  </a:lnTo>
                </a:path>
                <a:path w="3680460" h="1428114">
                  <a:moveTo>
                    <a:pt x="484631" y="650747"/>
                  </a:moveTo>
                  <a:lnTo>
                    <a:pt x="632459" y="650747"/>
                  </a:lnTo>
                </a:path>
                <a:path w="3680460" h="1428114">
                  <a:moveTo>
                    <a:pt x="477011" y="650747"/>
                  </a:moveTo>
                  <a:lnTo>
                    <a:pt x="477011" y="393191"/>
                  </a:lnTo>
                </a:path>
                <a:path w="3680460" h="1428114">
                  <a:moveTo>
                    <a:pt x="484631" y="650747"/>
                  </a:moveTo>
                  <a:lnTo>
                    <a:pt x="484631" y="393191"/>
                  </a:lnTo>
                </a:path>
                <a:path w="3680460" h="1428114">
                  <a:moveTo>
                    <a:pt x="652271" y="373379"/>
                  </a:moveTo>
                  <a:lnTo>
                    <a:pt x="309371" y="373379"/>
                  </a:lnTo>
                </a:path>
                <a:path w="3680460" h="1428114">
                  <a:moveTo>
                    <a:pt x="675131" y="393191"/>
                  </a:moveTo>
                  <a:lnTo>
                    <a:pt x="652271" y="393191"/>
                  </a:lnTo>
                </a:path>
                <a:path w="3680460" h="1428114">
                  <a:moveTo>
                    <a:pt x="632459" y="393191"/>
                  </a:moveTo>
                  <a:lnTo>
                    <a:pt x="484631" y="393191"/>
                  </a:lnTo>
                </a:path>
                <a:path w="3680460" h="1428114">
                  <a:moveTo>
                    <a:pt x="477011" y="393191"/>
                  </a:moveTo>
                  <a:lnTo>
                    <a:pt x="329183" y="393191"/>
                  </a:lnTo>
                </a:path>
                <a:path w="3680460" h="1428114">
                  <a:moveTo>
                    <a:pt x="309371" y="393191"/>
                  </a:moveTo>
                  <a:lnTo>
                    <a:pt x="284987" y="393191"/>
                  </a:lnTo>
                </a:path>
                <a:path w="3680460" h="1428114">
                  <a:moveTo>
                    <a:pt x="309371" y="655319"/>
                  </a:moveTo>
                  <a:lnTo>
                    <a:pt x="284987" y="6553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226817" y="1873758"/>
              <a:ext cx="484631" cy="246887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3458971" y="1915668"/>
              <a:ext cx="477520" cy="553720"/>
            </a:xfrm>
            <a:custGeom>
              <a:avLst/>
              <a:gdLst/>
              <a:ahLst/>
              <a:cxnLst/>
              <a:rect l="l" t="t" r="r" b="b"/>
              <a:pathLst>
                <a:path w="477520" h="553719">
                  <a:moveTo>
                    <a:pt x="452627" y="553211"/>
                  </a:moveTo>
                  <a:lnTo>
                    <a:pt x="24383" y="553211"/>
                  </a:lnTo>
                </a:path>
                <a:path w="477520" h="553719">
                  <a:moveTo>
                    <a:pt x="434339" y="524255"/>
                  </a:moveTo>
                  <a:lnTo>
                    <a:pt x="409955" y="524255"/>
                  </a:lnTo>
                </a:path>
                <a:path w="477520" h="553719">
                  <a:moveTo>
                    <a:pt x="434339" y="495299"/>
                  </a:moveTo>
                  <a:lnTo>
                    <a:pt x="409955" y="495299"/>
                  </a:lnTo>
                </a:path>
                <a:path w="477520" h="553719">
                  <a:moveTo>
                    <a:pt x="67055" y="495299"/>
                  </a:moveTo>
                  <a:lnTo>
                    <a:pt x="44195" y="495299"/>
                  </a:lnTo>
                </a:path>
                <a:path w="477520" h="553719">
                  <a:moveTo>
                    <a:pt x="434339" y="466343"/>
                  </a:moveTo>
                  <a:lnTo>
                    <a:pt x="409955" y="466343"/>
                  </a:lnTo>
                </a:path>
                <a:path w="477520" h="553719">
                  <a:moveTo>
                    <a:pt x="67055" y="466343"/>
                  </a:moveTo>
                  <a:lnTo>
                    <a:pt x="44195" y="466343"/>
                  </a:lnTo>
                </a:path>
                <a:path w="477520" h="553719">
                  <a:moveTo>
                    <a:pt x="434339" y="437387"/>
                  </a:moveTo>
                  <a:lnTo>
                    <a:pt x="409955" y="437387"/>
                  </a:lnTo>
                </a:path>
                <a:path w="477520" h="553719">
                  <a:moveTo>
                    <a:pt x="67055" y="437387"/>
                  </a:moveTo>
                  <a:lnTo>
                    <a:pt x="44195" y="437387"/>
                  </a:lnTo>
                </a:path>
                <a:path w="477520" h="553719">
                  <a:moveTo>
                    <a:pt x="434339" y="408431"/>
                  </a:moveTo>
                  <a:lnTo>
                    <a:pt x="409955" y="408431"/>
                  </a:lnTo>
                </a:path>
                <a:path w="477520" h="553719">
                  <a:moveTo>
                    <a:pt x="67055" y="408431"/>
                  </a:moveTo>
                  <a:lnTo>
                    <a:pt x="44195" y="408431"/>
                  </a:lnTo>
                </a:path>
                <a:path w="477520" h="553719">
                  <a:moveTo>
                    <a:pt x="434339" y="379475"/>
                  </a:moveTo>
                  <a:lnTo>
                    <a:pt x="409955" y="379475"/>
                  </a:lnTo>
                </a:path>
                <a:path w="477520" h="553719">
                  <a:moveTo>
                    <a:pt x="67055" y="379475"/>
                  </a:moveTo>
                  <a:lnTo>
                    <a:pt x="44195" y="379475"/>
                  </a:lnTo>
                </a:path>
                <a:path w="477520" h="553719">
                  <a:moveTo>
                    <a:pt x="434339" y="348995"/>
                  </a:moveTo>
                  <a:lnTo>
                    <a:pt x="409955" y="348995"/>
                  </a:lnTo>
                </a:path>
                <a:path w="477520" h="553719">
                  <a:moveTo>
                    <a:pt x="67055" y="348995"/>
                  </a:moveTo>
                  <a:lnTo>
                    <a:pt x="44195" y="348995"/>
                  </a:lnTo>
                </a:path>
                <a:path w="477520" h="553719">
                  <a:moveTo>
                    <a:pt x="434339" y="320039"/>
                  </a:moveTo>
                  <a:lnTo>
                    <a:pt x="409955" y="320039"/>
                  </a:lnTo>
                </a:path>
                <a:path w="477520" h="553719">
                  <a:moveTo>
                    <a:pt x="67055" y="320039"/>
                  </a:moveTo>
                  <a:lnTo>
                    <a:pt x="44195" y="320039"/>
                  </a:lnTo>
                </a:path>
                <a:path w="477520" h="553719">
                  <a:moveTo>
                    <a:pt x="434339" y="291083"/>
                  </a:moveTo>
                  <a:lnTo>
                    <a:pt x="409955" y="291083"/>
                  </a:lnTo>
                </a:path>
                <a:path w="477520" h="553719">
                  <a:moveTo>
                    <a:pt x="67055" y="291083"/>
                  </a:moveTo>
                  <a:lnTo>
                    <a:pt x="44195" y="291083"/>
                  </a:lnTo>
                </a:path>
                <a:path w="477520" h="553719">
                  <a:moveTo>
                    <a:pt x="434339" y="262127"/>
                  </a:moveTo>
                  <a:lnTo>
                    <a:pt x="409955" y="262127"/>
                  </a:lnTo>
                </a:path>
                <a:path w="477520" h="553719">
                  <a:moveTo>
                    <a:pt x="390143" y="262127"/>
                  </a:moveTo>
                  <a:lnTo>
                    <a:pt x="242315" y="262127"/>
                  </a:lnTo>
                </a:path>
                <a:path w="477520" h="553719">
                  <a:moveTo>
                    <a:pt x="234695" y="262127"/>
                  </a:moveTo>
                  <a:lnTo>
                    <a:pt x="86867" y="262127"/>
                  </a:lnTo>
                </a:path>
                <a:path w="477520" h="553719">
                  <a:moveTo>
                    <a:pt x="67055" y="262127"/>
                  </a:moveTo>
                  <a:lnTo>
                    <a:pt x="44195" y="262127"/>
                  </a:lnTo>
                </a:path>
                <a:path w="477520" h="553719">
                  <a:moveTo>
                    <a:pt x="477011" y="233171"/>
                  </a:moveTo>
                  <a:lnTo>
                    <a:pt x="0" y="233171"/>
                  </a:lnTo>
                </a:path>
                <a:path w="477520" h="553719">
                  <a:moveTo>
                    <a:pt x="44195" y="204215"/>
                  </a:moveTo>
                  <a:lnTo>
                    <a:pt x="434339" y="204215"/>
                  </a:lnTo>
                  <a:lnTo>
                    <a:pt x="44195" y="204215"/>
                  </a:lnTo>
                </a:path>
                <a:path w="477520" h="553719">
                  <a:moveTo>
                    <a:pt x="420623" y="175259"/>
                  </a:moveTo>
                  <a:lnTo>
                    <a:pt x="56387" y="175259"/>
                  </a:lnTo>
                </a:path>
                <a:path w="477520" h="553719">
                  <a:moveTo>
                    <a:pt x="391667" y="146303"/>
                  </a:moveTo>
                  <a:lnTo>
                    <a:pt x="85343" y="146303"/>
                  </a:lnTo>
                </a:path>
                <a:path w="477520" h="553719">
                  <a:moveTo>
                    <a:pt x="362711" y="117347"/>
                  </a:moveTo>
                  <a:lnTo>
                    <a:pt x="114299" y="117347"/>
                  </a:lnTo>
                </a:path>
                <a:path w="477520" h="553719">
                  <a:moveTo>
                    <a:pt x="333755" y="86867"/>
                  </a:moveTo>
                  <a:lnTo>
                    <a:pt x="143255" y="86867"/>
                  </a:lnTo>
                </a:path>
                <a:path w="477520" h="553719">
                  <a:moveTo>
                    <a:pt x="304799" y="57911"/>
                  </a:moveTo>
                  <a:lnTo>
                    <a:pt x="172211" y="57911"/>
                  </a:lnTo>
                </a:path>
                <a:path w="477520" h="553719">
                  <a:moveTo>
                    <a:pt x="275843" y="28955"/>
                  </a:moveTo>
                  <a:lnTo>
                    <a:pt x="202691" y="28955"/>
                  </a:lnTo>
                </a:path>
                <a:path w="477520" h="553719">
                  <a:moveTo>
                    <a:pt x="245363" y="0"/>
                  </a:moveTo>
                  <a:lnTo>
                    <a:pt x="231647" y="0"/>
                  </a:lnTo>
                </a:path>
                <a:path w="477520" h="553719">
                  <a:moveTo>
                    <a:pt x="24383" y="553211"/>
                  </a:moveTo>
                  <a:lnTo>
                    <a:pt x="24383" y="233171"/>
                  </a:lnTo>
                </a:path>
                <a:path w="477520" h="553719">
                  <a:moveTo>
                    <a:pt x="0" y="233171"/>
                  </a:moveTo>
                  <a:lnTo>
                    <a:pt x="0" y="204215"/>
                  </a:lnTo>
                </a:path>
                <a:path w="477520" h="553719">
                  <a:moveTo>
                    <a:pt x="44195" y="553211"/>
                  </a:moveTo>
                  <a:lnTo>
                    <a:pt x="44195" y="187451"/>
                  </a:lnTo>
                </a:path>
                <a:path w="477520" h="553719">
                  <a:moveTo>
                    <a:pt x="67055" y="539495"/>
                  </a:moveTo>
                  <a:lnTo>
                    <a:pt x="67055" y="242315"/>
                  </a:lnTo>
                </a:path>
                <a:path w="477520" h="553719">
                  <a:moveTo>
                    <a:pt x="86867" y="519683"/>
                  </a:moveTo>
                  <a:lnTo>
                    <a:pt x="86867" y="262127"/>
                  </a:lnTo>
                </a:path>
                <a:path w="477520" h="553719">
                  <a:moveTo>
                    <a:pt x="452627" y="553211"/>
                  </a:moveTo>
                  <a:lnTo>
                    <a:pt x="452627" y="233171"/>
                  </a:lnTo>
                </a:path>
                <a:path w="477520" h="553719">
                  <a:moveTo>
                    <a:pt x="477011" y="233171"/>
                  </a:moveTo>
                  <a:lnTo>
                    <a:pt x="477011" y="204215"/>
                  </a:lnTo>
                </a:path>
                <a:path w="477520" h="553719">
                  <a:moveTo>
                    <a:pt x="434339" y="553211"/>
                  </a:moveTo>
                  <a:lnTo>
                    <a:pt x="434339" y="187451"/>
                  </a:lnTo>
                </a:path>
                <a:path w="477520" h="553719">
                  <a:moveTo>
                    <a:pt x="409955" y="539495"/>
                  </a:moveTo>
                  <a:lnTo>
                    <a:pt x="409955" y="242315"/>
                  </a:lnTo>
                </a:path>
                <a:path w="477520" h="553719">
                  <a:moveTo>
                    <a:pt x="390143" y="519683"/>
                  </a:moveTo>
                  <a:lnTo>
                    <a:pt x="390143" y="262127"/>
                  </a:lnTo>
                </a:path>
                <a:path w="477520" h="553719">
                  <a:moveTo>
                    <a:pt x="67055" y="539495"/>
                  </a:moveTo>
                  <a:lnTo>
                    <a:pt x="409955" y="539495"/>
                  </a:lnTo>
                </a:path>
                <a:path w="477520" h="553719">
                  <a:moveTo>
                    <a:pt x="86867" y="519683"/>
                  </a:moveTo>
                  <a:lnTo>
                    <a:pt x="234695" y="519683"/>
                  </a:lnTo>
                </a:path>
                <a:path w="477520" h="553719">
                  <a:moveTo>
                    <a:pt x="242315" y="519683"/>
                  </a:moveTo>
                  <a:lnTo>
                    <a:pt x="390143" y="519683"/>
                  </a:lnTo>
                </a:path>
                <a:path w="477520" h="553719">
                  <a:moveTo>
                    <a:pt x="234695" y="519683"/>
                  </a:moveTo>
                  <a:lnTo>
                    <a:pt x="234695" y="262127"/>
                  </a:lnTo>
                </a:path>
                <a:path w="477520" h="553719">
                  <a:moveTo>
                    <a:pt x="242315" y="519683"/>
                  </a:moveTo>
                  <a:lnTo>
                    <a:pt x="242315" y="262127"/>
                  </a:lnTo>
                </a:path>
                <a:path w="477520" h="553719">
                  <a:moveTo>
                    <a:pt x="409955" y="242315"/>
                  </a:moveTo>
                  <a:lnTo>
                    <a:pt x="67055" y="242315"/>
                  </a:lnTo>
                </a:path>
                <a:path w="477520" h="553719">
                  <a:moveTo>
                    <a:pt x="434339" y="262127"/>
                  </a:moveTo>
                  <a:lnTo>
                    <a:pt x="409955" y="262127"/>
                  </a:lnTo>
                </a:path>
                <a:path w="477520" h="553719">
                  <a:moveTo>
                    <a:pt x="390143" y="262127"/>
                  </a:moveTo>
                  <a:lnTo>
                    <a:pt x="242315" y="262127"/>
                  </a:lnTo>
                </a:path>
                <a:path w="477520" h="553719">
                  <a:moveTo>
                    <a:pt x="234695" y="262127"/>
                  </a:moveTo>
                  <a:lnTo>
                    <a:pt x="86867" y="262127"/>
                  </a:lnTo>
                </a:path>
                <a:path w="477520" h="553719">
                  <a:moveTo>
                    <a:pt x="67055" y="262127"/>
                  </a:moveTo>
                  <a:lnTo>
                    <a:pt x="44195" y="262127"/>
                  </a:lnTo>
                </a:path>
                <a:path w="477520" h="553719">
                  <a:moveTo>
                    <a:pt x="67055" y="524255"/>
                  </a:moveTo>
                  <a:lnTo>
                    <a:pt x="44195" y="524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55161" y="1873758"/>
              <a:ext cx="486155" cy="246887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5595619" y="2999232"/>
              <a:ext cx="1537970" cy="520065"/>
            </a:xfrm>
            <a:custGeom>
              <a:avLst/>
              <a:gdLst/>
              <a:ahLst/>
              <a:cxnLst/>
              <a:rect l="l" t="t" r="r" b="b"/>
              <a:pathLst>
                <a:path w="1537970" h="520064">
                  <a:moveTo>
                    <a:pt x="896111" y="0"/>
                  </a:moveTo>
                  <a:lnTo>
                    <a:pt x="896111" y="451103"/>
                  </a:lnTo>
                </a:path>
                <a:path w="1537970" h="520064">
                  <a:moveTo>
                    <a:pt x="923543" y="0"/>
                  </a:moveTo>
                  <a:lnTo>
                    <a:pt x="923543" y="213359"/>
                  </a:lnTo>
                </a:path>
                <a:path w="1537970" h="520064">
                  <a:moveTo>
                    <a:pt x="633983" y="0"/>
                  </a:moveTo>
                  <a:lnTo>
                    <a:pt x="633983" y="451103"/>
                  </a:lnTo>
                </a:path>
                <a:path w="1537970" h="520064">
                  <a:moveTo>
                    <a:pt x="608075" y="0"/>
                  </a:moveTo>
                  <a:lnTo>
                    <a:pt x="608075" y="213359"/>
                  </a:lnTo>
                </a:path>
                <a:path w="1537970" h="520064">
                  <a:moveTo>
                    <a:pt x="1537715" y="9143"/>
                  </a:moveTo>
                  <a:lnTo>
                    <a:pt x="1537715" y="16763"/>
                  </a:lnTo>
                </a:path>
                <a:path w="1537970" h="520064">
                  <a:moveTo>
                    <a:pt x="1537715" y="213359"/>
                  </a:moveTo>
                  <a:lnTo>
                    <a:pt x="1537715" y="519683"/>
                  </a:lnTo>
                </a:path>
                <a:path w="1537970" h="520064">
                  <a:moveTo>
                    <a:pt x="1533143" y="0"/>
                  </a:moveTo>
                  <a:lnTo>
                    <a:pt x="1533143" y="213359"/>
                  </a:lnTo>
                </a:path>
                <a:path w="1537970" h="520064">
                  <a:moveTo>
                    <a:pt x="1533143" y="0"/>
                  </a:moveTo>
                  <a:lnTo>
                    <a:pt x="1505711" y="0"/>
                  </a:lnTo>
                  <a:lnTo>
                    <a:pt x="1505711" y="213359"/>
                  </a:lnTo>
                </a:path>
                <a:path w="1537970" h="520064">
                  <a:moveTo>
                    <a:pt x="0" y="0"/>
                  </a:moveTo>
                  <a:lnTo>
                    <a:pt x="274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678171" y="3316224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193547" y="0"/>
                  </a:moveTo>
                  <a:lnTo>
                    <a:pt x="0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1179" y="3212592"/>
              <a:ext cx="510540" cy="104139"/>
            </a:xfrm>
            <a:custGeom>
              <a:avLst/>
              <a:gdLst/>
              <a:ahLst/>
              <a:cxnLst/>
              <a:rect l="l" t="t" r="r" b="b"/>
              <a:pathLst>
                <a:path w="510539" h="104139">
                  <a:moveTo>
                    <a:pt x="316991" y="0"/>
                  </a:moveTo>
                  <a:lnTo>
                    <a:pt x="316991" y="103631"/>
                  </a:lnTo>
                </a:path>
                <a:path w="510539" h="104139">
                  <a:moveTo>
                    <a:pt x="318515" y="1523"/>
                  </a:moveTo>
                  <a:lnTo>
                    <a:pt x="318515" y="100583"/>
                  </a:lnTo>
                </a:path>
                <a:path w="510539" h="104139">
                  <a:moveTo>
                    <a:pt x="510539" y="0"/>
                  </a:moveTo>
                  <a:lnTo>
                    <a:pt x="510539" y="103631"/>
                  </a:lnTo>
                </a:path>
                <a:path w="510539" h="104139">
                  <a:moveTo>
                    <a:pt x="509015" y="1523"/>
                  </a:moveTo>
                  <a:lnTo>
                    <a:pt x="509015" y="100583"/>
                  </a:lnTo>
                </a:path>
                <a:path w="510539" h="104139">
                  <a:moveTo>
                    <a:pt x="0" y="12191"/>
                  </a:moveTo>
                  <a:lnTo>
                    <a:pt x="0" y="51815"/>
                  </a:lnTo>
                </a:path>
                <a:path w="510539" h="104139">
                  <a:moveTo>
                    <a:pt x="1523" y="15239"/>
                  </a:moveTo>
                  <a:lnTo>
                    <a:pt x="1523" y="48767"/>
                  </a:lnTo>
                </a:path>
                <a:path w="510539" h="104139">
                  <a:moveTo>
                    <a:pt x="76199" y="12191"/>
                  </a:moveTo>
                  <a:lnTo>
                    <a:pt x="76199" y="51815"/>
                  </a:lnTo>
                </a:path>
                <a:path w="510539" h="104139">
                  <a:moveTo>
                    <a:pt x="74675" y="15239"/>
                  </a:moveTo>
                  <a:lnTo>
                    <a:pt x="74675" y="487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022851" y="3250692"/>
              <a:ext cx="1567180" cy="117475"/>
            </a:xfrm>
            <a:custGeom>
              <a:avLst/>
              <a:gdLst/>
              <a:ahLst/>
              <a:cxnLst/>
              <a:rect l="l" t="t" r="r" b="b"/>
              <a:pathLst>
                <a:path w="1567179" h="117475">
                  <a:moveTo>
                    <a:pt x="0" y="0"/>
                  </a:moveTo>
                  <a:lnTo>
                    <a:pt x="338327" y="19811"/>
                  </a:lnTo>
                  <a:lnTo>
                    <a:pt x="414527" y="19811"/>
                  </a:lnTo>
                  <a:lnTo>
                    <a:pt x="655319" y="65531"/>
                  </a:lnTo>
                </a:path>
                <a:path w="1567179" h="117475">
                  <a:moveTo>
                    <a:pt x="848867" y="65531"/>
                  </a:moveTo>
                  <a:lnTo>
                    <a:pt x="1566671" y="11734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361179" y="3261360"/>
              <a:ext cx="76200" cy="3175"/>
            </a:xfrm>
            <a:custGeom>
              <a:avLst/>
              <a:gdLst/>
              <a:ahLst/>
              <a:cxnLst/>
              <a:rect l="l" t="t" r="r" b="b"/>
              <a:pathLst>
                <a:path w="76200" h="3175">
                  <a:moveTo>
                    <a:pt x="0" y="3047"/>
                  </a:moveTo>
                  <a:lnTo>
                    <a:pt x="76199" y="3047"/>
                  </a:lnTo>
                </a:path>
                <a:path w="76200" h="3175">
                  <a:moveTo>
                    <a:pt x="1523" y="0"/>
                  </a:moveTo>
                  <a:lnTo>
                    <a:pt x="746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194807" y="3227832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60">
                  <a:moveTo>
                    <a:pt x="731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193283" y="3224784"/>
              <a:ext cx="78105" cy="40005"/>
            </a:xfrm>
            <a:custGeom>
              <a:avLst/>
              <a:gdLst/>
              <a:ahLst/>
              <a:cxnLst/>
              <a:rect l="l" t="t" r="r" b="b"/>
              <a:pathLst>
                <a:path w="78104" h="40004">
                  <a:moveTo>
                    <a:pt x="0" y="0"/>
                  </a:moveTo>
                  <a:lnTo>
                    <a:pt x="0" y="39623"/>
                  </a:lnTo>
                </a:path>
                <a:path w="78104" h="40004">
                  <a:moveTo>
                    <a:pt x="1523" y="3047"/>
                  </a:moveTo>
                  <a:lnTo>
                    <a:pt x="1523" y="36575"/>
                  </a:lnTo>
                </a:path>
                <a:path w="78104" h="40004">
                  <a:moveTo>
                    <a:pt x="77723" y="0"/>
                  </a:moveTo>
                  <a:lnTo>
                    <a:pt x="77723" y="39623"/>
                  </a:lnTo>
                </a:path>
                <a:path w="78104" h="40004">
                  <a:moveTo>
                    <a:pt x="74675" y="3047"/>
                  </a:moveTo>
                  <a:lnTo>
                    <a:pt x="74675" y="36575"/>
                  </a:lnTo>
                </a:path>
                <a:path w="78104" h="40004">
                  <a:moveTo>
                    <a:pt x="0" y="39623"/>
                  </a:moveTo>
                  <a:lnTo>
                    <a:pt x="77723" y="39623"/>
                  </a:lnTo>
                </a:path>
                <a:path w="78104" h="40004">
                  <a:moveTo>
                    <a:pt x="1523" y="36575"/>
                  </a:moveTo>
                  <a:lnTo>
                    <a:pt x="74675" y="365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637023" y="2157984"/>
              <a:ext cx="341630" cy="297180"/>
            </a:xfrm>
            <a:custGeom>
              <a:avLst/>
              <a:gdLst/>
              <a:ahLst/>
              <a:cxnLst/>
              <a:rect l="l" t="t" r="r" b="b"/>
              <a:pathLst>
                <a:path w="341629" h="297180">
                  <a:moveTo>
                    <a:pt x="0" y="297179"/>
                  </a:moveTo>
                  <a:lnTo>
                    <a:pt x="0" y="0"/>
                  </a:lnTo>
                </a:path>
                <a:path w="341629" h="297180">
                  <a:moveTo>
                    <a:pt x="0" y="297179"/>
                  </a:moveTo>
                  <a:lnTo>
                    <a:pt x="341375" y="297179"/>
                  </a:lnTo>
                  <a:lnTo>
                    <a:pt x="341375" y="0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637023" y="2157984"/>
              <a:ext cx="341630" cy="297180"/>
            </a:xfrm>
            <a:custGeom>
              <a:avLst/>
              <a:gdLst/>
              <a:ahLst/>
              <a:cxnLst/>
              <a:rect l="l" t="t" r="r" b="b"/>
              <a:pathLst>
                <a:path w="341629" h="297180">
                  <a:moveTo>
                    <a:pt x="0" y="0"/>
                  </a:moveTo>
                  <a:lnTo>
                    <a:pt x="341375" y="297179"/>
                  </a:lnTo>
                </a:path>
                <a:path w="341629" h="297180">
                  <a:moveTo>
                    <a:pt x="341375" y="0"/>
                  </a:moveTo>
                  <a:lnTo>
                    <a:pt x="0" y="297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79901" y="5770625"/>
              <a:ext cx="160019" cy="120395"/>
            </a:xfrm>
            <a:prstGeom prst="rect">
              <a:avLst/>
            </a:prstGeom>
          </p:spPr>
        </p:pic>
      </p:grpSp>
      <p:sp>
        <p:nvSpPr>
          <p:cNvPr id="116" name="object 116"/>
          <p:cNvSpPr/>
          <p:nvPr/>
        </p:nvSpPr>
        <p:spPr>
          <a:xfrm>
            <a:off x="4807711" y="1784604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2024379" y="6952350"/>
            <a:ext cx="1004569" cy="18224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7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75" spc="-44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2483104" y="7034646"/>
            <a:ext cx="12065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119" name="object 11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65" dirty="0"/>
              <a:t> </a:t>
            </a:r>
            <a:r>
              <a:rPr spc="-10" dirty="0"/>
              <a:t>sheet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E30D56E8-C65A-881D-0390-4E6352CFD2CC}"/>
              </a:ext>
            </a:extLst>
          </p:cNvPr>
          <p:cNvSpPr/>
          <p:nvPr/>
        </p:nvSpPr>
        <p:spPr>
          <a:xfrm>
            <a:off x="5902104" y="5257089"/>
            <a:ext cx="504942" cy="29219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9" name="Picture 1348">
            <a:extLst>
              <a:ext uri="{FF2B5EF4-FFF2-40B4-BE49-F238E27FC236}">
                <a16:creationId xmlns:a16="http://schemas.microsoft.com/office/drawing/2014/main" id="{94FFD30B-0E0F-3E92-41CB-3A6C48129F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24401" y="831932"/>
            <a:ext cx="1408046" cy="3277242"/>
          </a:xfrm>
          <a:prstGeom prst="rect">
            <a:avLst/>
          </a:prstGeom>
        </p:spPr>
      </p:pic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16" y="2618084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20" y="2852406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3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8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6" y="4246969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758935" y="7049238"/>
            <a:ext cx="407034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sheet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640571" y="5611367"/>
            <a:ext cx="702945" cy="702945"/>
          </a:xfrm>
          <a:custGeom>
            <a:avLst/>
            <a:gdLst/>
            <a:ahLst/>
            <a:cxnLst/>
            <a:rect l="l" t="t" r="r" b="b"/>
            <a:pathLst>
              <a:path w="702945" h="702945">
                <a:moveTo>
                  <a:pt x="702563" y="351281"/>
                </a:moveTo>
                <a:lnTo>
                  <a:pt x="699357" y="303615"/>
                </a:lnTo>
                <a:lnTo>
                  <a:pt x="690015" y="257897"/>
                </a:lnTo>
                <a:lnTo>
                  <a:pt x="674958" y="214547"/>
                </a:lnTo>
                <a:lnTo>
                  <a:pt x="654603" y="173983"/>
                </a:lnTo>
                <a:lnTo>
                  <a:pt x="629370" y="136624"/>
                </a:lnTo>
                <a:lnTo>
                  <a:pt x="599675" y="102888"/>
                </a:lnTo>
                <a:lnTo>
                  <a:pt x="565940" y="73194"/>
                </a:lnTo>
                <a:lnTo>
                  <a:pt x="528580" y="47960"/>
                </a:lnTo>
                <a:lnTo>
                  <a:pt x="488016" y="27605"/>
                </a:lnTo>
                <a:lnTo>
                  <a:pt x="444666" y="12548"/>
                </a:lnTo>
                <a:lnTo>
                  <a:pt x="398948" y="3206"/>
                </a:lnTo>
                <a:lnTo>
                  <a:pt x="351281" y="0"/>
                </a:lnTo>
                <a:lnTo>
                  <a:pt x="303615" y="3206"/>
                </a:lnTo>
                <a:lnTo>
                  <a:pt x="257897" y="12548"/>
                </a:lnTo>
                <a:lnTo>
                  <a:pt x="214547" y="27605"/>
                </a:lnTo>
                <a:lnTo>
                  <a:pt x="173983" y="47960"/>
                </a:lnTo>
                <a:lnTo>
                  <a:pt x="136623" y="73194"/>
                </a:lnTo>
                <a:lnTo>
                  <a:pt x="102888" y="102888"/>
                </a:lnTo>
                <a:lnTo>
                  <a:pt x="73193" y="136624"/>
                </a:lnTo>
                <a:lnTo>
                  <a:pt x="47960" y="173983"/>
                </a:lnTo>
                <a:lnTo>
                  <a:pt x="27605" y="214547"/>
                </a:lnTo>
                <a:lnTo>
                  <a:pt x="12548" y="257897"/>
                </a:lnTo>
                <a:lnTo>
                  <a:pt x="3206" y="303615"/>
                </a:lnTo>
                <a:lnTo>
                  <a:pt x="0" y="351281"/>
                </a:lnTo>
                <a:lnTo>
                  <a:pt x="3206" y="398948"/>
                </a:lnTo>
                <a:lnTo>
                  <a:pt x="12548" y="444666"/>
                </a:lnTo>
                <a:lnTo>
                  <a:pt x="27605" y="488016"/>
                </a:lnTo>
                <a:lnTo>
                  <a:pt x="47960" y="528580"/>
                </a:lnTo>
                <a:lnTo>
                  <a:pt x="73193" y="565939"/>
                </a:lnTo>
                <a:lnTo>
                  <a:pt x="102888" y="599675"/>
                </a:lnTo>
                <a:lnTo>
                  <a:pt x="136623" y="629369"/>
                </a:lnTo>
                <a:lnTo>
                  <a:pt x="173983" y="654603"/>
                </a:lnTo>
                <a:lnTo>
                  <a:pt x="214547" y="674958"/>
                </a:lnTo>
                <a:lnTo>
                  <a:pt x="257897" y="690015"/>
                </a:lnTo>
                <a:lnTo>
                  <a:pt x="303615" y="699357"/>
                </a:lnTo>
                <a:lnTo>
                  <a:pt x="351281" y="702563"/>
                </a:lnTo>
                <a:lnTo>
                  <a:pt x="398948" y="699357"/>
                </a:lnTo>
                <a:lnTo>
                  <a:pt x="444666" y="690015"/>
                </a:lnTo>
                <a:lnTo>
                  <a:pt x="488016" y="674958"/>
                </a:lnTo>
                <a:lnTo>
                  <a:pt x="528580" y="654603"/>
                </a:lnTo>
                <a:lnTo>
                  <a:pt x="565940" y="629369"/>
                </a:lnTo>
                <a:lnTo>
                  <a:pt x="599675" y="599675"/>
                </a:lnTo>
                <a:lnTo>
                  <a:pt x="629370" y="565939"/>
                </a:lnTo>
                <a:lnTo>
                  <a:pt x="654603" y="528580"/>
                </a:lnTo>
                <a:lnTo>
                  <a:pt x="674958" y="488016"/>
                </a:lnTo>
                <a:lnTo>
                  <a:pt x="690015" y="444666"/>
                </a:lnTo>
                <a:lnTo>
                  <a:pt x="699357" y="398948"/>
                </a:lnTo>
                <a:lnTo>
                  <a:pt x="702563" y="351281"/>
                </a:lnTo>
              </a:path>
              <a:path w="702945" h="702945">
                <a:moveTo>
                  <a:pt x="393191" y="132587"/>
                </a:moveTo>
                <a:lnTo>
                  <a:pt x="484631" y="676655"/>
                </a:lnTo>
              </a:path>
              <a:path w="702945" h="702945">
                <a:moveTo>
                  <a:pt x="367283" y="137159"/>
                </a:moveTo>
                <a:lnTo>
                  <a:pt x="394715" y="295655"/>
                </a:lnTo>
              </a:path>
              <a:path w="702945" h="702945">
                <a:moveTo>
                  <a:pt x="237743" y="161543"/>
                </a:moveTo>
                <a:lnTo>
                  <a:pt x="265175" y="321563"/>
                </a:lnTo>
              </a:path>
              <a:path w="702945" h="702945">
                <a:moveTo>
                  <a:pt x="268223" y="182879"/>
                </a:moveTo>
                <a:lnTo>
                  <a:pt x="291083" y="316991"/>
                </a:lnTo>
              </a:path>
              <a:path w="702945" h="702945">
                <a:moveTo>
                  <a:pt x="292607" y="6095"/>
                </a:moveTo>
                <a:lnTo>
                  <a:pt x="4571" y="419099"/>
                </a:lnTo>
              </a:path>
              <a:path w="702945" h="702945">
                <a:moveTo>
                  <a:pt x="265175" y="321563"/>
                </a:moveTo>
                <a:lnTo>
                  <a:pt x="135635" y="509015"/>
                </a:lnTo>
              </a:path>
              <a:path w="702945" h="702945">
                <a:moveTo>
                  <a:pt x="292607" y="6095"/>
                </a:moveTo>
                <a:lnTo>
                  <a:pt x="696467" y="294131"/>
                </a:lnTo>
              </a:path>
              <a:path w="702945" h="702945">
                <a:moveTo>
                  <a:pt x="237743" y="161543"/>
                </a:moveTo>
                <a:lnTo>
                  <a:pt x="390143" y="269747"/>
                </a:lnTo>
              </a:path>
              <a:path w="702945" h="702945">
                <a:moveTo>
                  <a:pt x="420623" y="291083"/>
                </a:moveTo>
                <a:lnTo>
                  <a:pt x="605027" y="423671"/>
                </a:lnTo>
              </a:path>
              <a:path w="702945" h="702945">
                <a:moveTo>
                  <a:pt x="4571" y="419099"/>
                </a:moveTo>
                <a:lnTo>
                  <a:pt x="135635" y="509015"/>
                </a:lnTo>
              </a:path>
              <a:path w="702945" h="702945">
                <a:moveTo>
                  <a:pt x="696467" y="294131"/>
                </a:moveTo>
                <a:lnTo>
                  <a:pt x="605027" y="423671"/>
                </a:lnTo>
              </a:path>
              <a:path w="702945" h="702945">
                <a:moveTo>
                  <a:pt x="329183" y="702563"/>
                </a:moveTo>
                <a:lnTo>
                  <a:pt x="484631" y="676655"/>
                </a:lnTo>
              </a:path>
              <a:path w="702945" h="702945">
                <a:moveTo>
                  <a:pt x="265175" y="321563"/>
                </a:moveTo>
                <a:lnTo>
                  <a:pt x="291083" y="316991"/>
                </a:lnTo>
              </a:path>
              <a:path w="702945" h="702945">
                <a:moveTo>
                  <a:pt x="367283" y="137159"/>
                </a:moveTo>
                <a:lnTo>
                  <a:pt x="393191" y="132587"/>
                </a:lnTo>
              </a:path>
              <a:path w="702945" h="702945">
                <a:moveTo>
                  <a:pt x="265175" y="321563"/>
                </a:moveTo>
                <a:lnTo>
                  <a:pt x="329183" y="702563"/>
                </a:lnTo>
              </a:path>
              <a:path w="702945" h="702945">
                <a:moveTo>
                  <a:pt x="420623" y="291083"/>
                </a:moveTo>
                <a:lnTo>
                  <a:pt x="394715" y="2956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8582152" y="2378178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697976" y="6439066"/>
            <a:ext cx="53403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S-</a:t>
            </a:r>
            <a:r>
              <a:rPr sz="2550" spc="-50" dirty="0">
                <a:latin typeface="Arial"/>
                <a:cs typeface="Arial"/>
              </a:rPr>
              <a:t>1</a:t>
            </a:r>
            <a:endParaRPr sz="2550">
              <a:latin typeface="Arial"/>
              <a:cs typeface="Arial"/>
            </a:endParaRPr>
          </a:p>
          <a:p>
            <a:pPr marL="1587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9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95104" y="1953168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793224" y="2202965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40112" y="4225767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50780" y="1540800"/>
            <a:ext cx="313690" cy="85090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35"/>
              </a:spcBef>
            </a:pP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PLAN</a:t>
            </a:r>
            <a:r>
              <a:rPr sz="650" spc="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RENOVATION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&amp;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ADDITION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83183" y="617220"/>
            <a:ext cx="7950834" cy="6545580"/>
          </a:xfrm>
          <a:custGeom>
            <a:avLst/>
            <a:gdLst/>
            <a:ahLst/>
            <a:cxnLst/>
            <a:rect l="l" t="t" r="r" b="b"/>
            <a:pathLst>
              <a:path w="7950834" h="6545580">
                <a:moveTo>
                  <a:pt x="0" y="6545579"/>
                </a:moveTo>
                <a:lnTo>
                  <a:pt x="7950707" y="6545579"/>
                </a:lnTo>
                <a:lnTo>
                  <a:pt x="7950707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716532" y="6671975"/>
            <a:ext cx="573976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FOUNDATION</a:t>
            </a:r>
            <a:r>
              <a:rPr sz="1900" b="1" spc="4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RENOVATION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&amp;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ADDITION</a:t>
            </a:r>
            <a:endParaRPr sz="19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196592" y="7044555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704848" y="6978855"/>
            <a:ext cx="101854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237735" y="3086100"/>
            <a:ext cx="234950" cy="233679"/>
          </a:xfrm>
          <a:custGeom>
            <a:avLst/>
            <a:gdLst/>
            <a:ahLst/>
            <a:cxnLst/>
            <a:rect l="l" t="t" r="r" b="b"/>
            <a:pathLst>
              <a:path w="234950" h="233679">
                <a:moveTo>
                  <a:pt x="234695" y="116585"/>
                </a:moveTo>
                <a:lnTo>
                  <a:pt x="225534" y="71205"/>
                </a:lnTo>
                <a:lnTo>
                  <a:pt x="200548" y="34147"/>
                </a:lnTo>
                <a:lnTo>
                  <a:pt x="163490" y="9161"/>
                </a:lnTo>
                <a:lnTo>
                  <a:pt x="118109" y="0"/>
                </a:lnTo>
                <a:lnTo>
                  <a:pt x="72729" y="9161"/>
                </a:lnTo>
                <a:lnTo>
                  <a:pt x="35671" y="34147"/>
                </a:lnTo>
                <a:lnTo>
                  <a:pt x="10685" y="71205"/>
                </a:lnTo>
                <a:lnTo>
                  <a:pt x="1523" y="116585"/>
                </a:lnTo>
                <a:lnTo>
                  <a:pt x="10685" y="161966"/>
                </a:lnTo>
                <a:lnTo>
                  <a:pt x="35671" y="199024"/>
                </a:lnTo>
                <a:lnTo>
                  <a:pt x="72729" y="224010"/>
                </a:lnTo>
                <a:lnTo>
                  <a:pt x="118109" y="233171"/>
                </a:lnTo>
                <a:lnTo>
                  <a:pt x="163490" y="224010"/>
                </a:lnTo>
                <a:lnTo>
                  <a:pt x="200548" y="199024"/>
                </a:lnTo>
                <a:lnTo>
                  <a:pt x="225534" y="161966"/>
                </a:lnTo>
                <a:lnTo>
                  <a:pt x="234695" y="116585"/>
                </a:lnTo>
              </a:path>
              <a:path w="234950" h="233679">
                <a:moveTo>
                  <a:pt x="0" y="117347"/>
                </a:moveTo>
                <a:lnTo>
                  <a:pt x="233171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4279900" y="3083190"/>
            <a:ext cx="153035" cy="2197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8895">
              <a:lnSpc>
                <a:spcPts val="77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697227" y="685800"/>
            <a:ext cx="5835650" cy="6286500"/>
          </a:xfrm>
          <a:custGeom>
            <a:avLst/>
            <a:gdLst/>
            <a:ahLst/>
            <a:cxnLst/>
            <a:rect l="l" t="t" r="r" b="b"/>
            <a:pathLst>
              <a:path w="5835650" h="6286500">
                <a:moveTo>
                  <a:pt x="3241547" y="3505199"/>
                </a:moveTo>
                <a:lnTo>
                  <a:pt x="3241547" y="467867"/>
                </a:lnTo>
              </a:path>
              <a:path w="5835650" h="6286500">
                <a:moveTo>
                  <a:pt x="3710177" y="0"/>
                </a:moveTo>
                <a:lnTo>
                  <a:pt x="3662419" y="2411"/>
                </a:lnTo>
                <a:lnTo>
                  <a:pt x="3616039" y="9489"/>
                </a:lnTo>
                <a:lnTo>
                  <a:pt x="3571274" y="21000"/>
                </a:lnTo>
                <a:lnTo>
                  <a:pt x="3528359" y="36707"/>
                </a:lnTo>
                <a:lnTo>
                  <a:pt x="3487527" y="56377"/>
                </a:lnTo>
                <a:lnTo>
                  <a:pt x="3449014" y="79774"/>
                </a:lnTo>
                <a:lnTo>
                  <a:pt x="3413055" y="106664"/>
                </a:lnTo>
                <a:lnTo>
                  <a:pt x="3379884" y="136812"/>
                </a:lnTo>
                <a:lnTo>
                  <a:pt x="3349736" y="169983"/>
                </a:lnTo>
                <a:lnTo>
                  <a:pt x="3322846" y="205942"/>
                </a:lnTo>
                <a:lnTo>
                  <a:pt x="3299449" y="244455"/>
                </a:lnTo>
                <a:lnTo>
                  <a:pt x="3279779" y="285287"/>
                </a:lnTo>
                <a:lnTo>
                  <a:pt x="3264072" y="328202"/>
                </a:lnTo>
                <a:lnTo>
                  <a:pt x="3252561" y="372967"/>
                </a:lnTo>
                <a:lnTo>
                  <a:pt x="3245483" y="419347"/>
                </a:lnTo>
                <a:lnTo>
                  <a:pt x="3243071" y="467105"/>
                </a:lnTo>
              </a:path>
              <a:path w="5835650" h="6286500">
                <a:moveTo>
                  <a:pt x="3709415" y="0"/>
                </a:moveTo>
                <a:lnTo>
                  <a:pt x="4855463" y="0"/>
                </a:lnTo>
              </a:path>
              <a:path w="5835650" h="6286500">
                <a:moveTo>
                  <a:pt x="5323331" y="467105"/>
                </a:moveTo>
                <a:lnTo>
                  <a:pt x="5320920" y="419347"/>
                </a:lnTo>
                <a:lnTo>
                  <a:pt x="5313841" y="372967"/>
                </a:lnTo>
                <a:lnTo>
                  <a:pt x="5302331" y="328202"/>
                </a:lnTo>
                <a:lnTo>
                  <a:pt x="5286624" y="285287"/>
                </a:lnTo>
                <a:lnTo>
                  <a:pt x="5266954" y="244455"/>
                </a:lnTo>
                <a:lnTo>
                  <a:pt x="5243557" y="205942"/>
                </a:lnTo>
                <a:lnTo>
                  <a:pt x="5216667" y="169983"/>
                </a:lnTo>
                <a:lnTo>
                  <a:pt x="5186519" y="136812"/>
                </a:lnTo>
                <a:lnTo>
                  <a:pt x="5153348" y="106664"/>
                </a:lnTo>
                <a:lnTo>
                  <a:pt x="5117389" y="79774"/>
                </a:lnTo>
                <a:lnTo>
                  <a:pt x="5078876" y="56377"/>
                </a:lnTo>
                <a:lnTo>
                  <a:pt x="5038044" y="36707"/>
                </a:lnTo>
                <a:lnTo>
                  <a:pt x="4995128" y="21000"/>
                </a:lnTo>
                <a:lnTo>
                  <a:pt x="4950364" y="9489"/>
                </a:lnTo>
                <a:lnTo>
                  <a:pt x="4903984" y="2411"/>
                </a:lnTo>
                <a:lnTo>
                  <a:pt x="4856225" y="0"/>
                </a:lnTo>
              </a:path>
              <a:path w="5835650" h="6286500">
                <a:moveTo>
                  <a:pt x="5323331" y="467867"/>
                </a:moveTo>
                <a:lnTo>
                  <a:pt x="5323331" y="3505199"/>
                </a:lnTo>
              </a:path>
              <a:path w="5835650" h="6286500">
                <a:moveTo>
                  <a:pt x="4856225" y="3971543"/>
                </a:moveTo>
                <a:lnTo>
                  <a:pt x="4903984" y="3969132"/>
                </a:lnTo>
                <a:lnTo>
                  <a:pt x="4950364" y="3962053"/>
                </a:lnTo>
                <a:lnTo>
                  <a:pt x="4995128" y="3950543"/>
                </a:lnTo>
                <a:lnTo>
                  <a:pt x="5038044" y="3934836"/>
                </a:lnTo>
                <a:lnTo>
                  <a:pt x="5078876" y="3915166"/>
                </a:lnTo>
                <a:lnTo>
                  <a:pt x="5117389" y="3891769"/>
                </a:lnTo>
                <a:lnTo>
                  <a:pt x="5153348" y="3864879"/>
                </a:lnTo>
                <a:lnTo>
                  <a:pt x="5186519" y="3834731"/>
                </a:lnTo>
                <a:lnTo>
                  <a:pt x="5216667" y="3801560"/>
                </a:lnTo>
                <a:lnTo>
                  <a:pt x="5243557" y="3765601"/>
                </a:lnTo>
                <a:lnTo>
                  <a:pt x="5266954" y="3727088"/>
                </a:lnTo>
                <a:lnTo>
                  <a:pt x="5286624" y="3686256"/>
                </a:lnTo>
                <a:lnTo>
                  <a:pt x="5302331" y="3643340"/>
                </a:lnTo>
                <a:lnTo>
                  <a:pt x="5313841" y="3598576"/>
                </a:lnTo>
                <a:lnTo>
                  <a:pt x="5320920" y="3552196"/>
                </a:lnTo>
                <a:lnTo>
                  <a:pt x="5323331" y="3504437"/>
                </a:lnTo>
              </a:path>
              <a:path w="5835650" h="6286500">
                <a:moveTo>
                  <a:pt x="4855463" y="3971543"/>
                </a:moveTo>
                <a:lnTo>
                  <a:pt x="3709415" y="3971543"/>
                </a:lnTo>
              </a:path>
              <a:path w="5835650" h="6286500">
                <a:moveTo>
                  <a:pt x="3243071" y="3504437"/>
                </a:moveTo>
                <a:lnTo>
                  <a:pt x="3245483" y="3552196"/>
                </a:lnTo>
                <a:lnTo>
                  <a:pt x="3252561" y="3598576"/>
                </a:lnTo>
                <a:lnTo>
                  <a:pt x="3264072" y="3643340"/>
                </a:lnTo>
                <a:lnTo>
                  <a:pt x="3279779" y="3686256"/>
                </a:lnTo>
                <a:lnTo>
                  <a:pt x="3299449" y="3727088"/>
                </a:lnTo>
                <a:lnTo>
                  <a:pt x="3322846" y="3765601"/>
                </a:lnTo>
                <a:lnTo>
                  <a:pt x="3349736" y="3801560"/>
                </a:lnTo>
                <a:lnTo>
                  <a:pt x="3379884" y="3834731"/>
                </a:lnTo>
                <a:lnTo>
                  <a:pt x="3413055" y="3864879"/>
                </a:lnTo>
                <a:lnTo>
                  <a:pt x="3449014" y="3891769"/>
                </a:lnTo>
                <a:lnTo>
                  <a:pt x="3487527" y="3915166"/>
                </a:lnTo>
                <a:lnTo>
                  <a:pt x="3528359" y="3934836"/>
                </a:lnTo>
                <a:lnTo>
                  <a:pt x="3571274" y="3950543"/>
                </a:lnTo>
                <a:lnTo>
                  <a:pt x="3616039" y="3962053"/>
                </a:lnTo>
                <a:lnTo>
                  <a:pt x="3662419" y="3969132"/>
                </a:lnTo>
                <a:lnTo>
                  <a:pt x="3710177" y="3971543"/>
                </a:lnTo>
              </a:path>
              <a:path w="5835650" h="6286500">
                <a:moveTo>
                  <a:pt x="3241547" y="2517647"/>
                </a:moveTo>
                <a:lnTo>
                  <a:pt x="2540507" y="2517647"/>
                </a:lnTo>
              </a:path>
              <a:path w="5835650" h="6286500">
                <a:moveTo>
                  <a:pt x="0" y="6286499"/>
                </a:moveTo>
                <a:lnTo>
                  <a:pt x="5835395" y="62864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981963" y="5628270"/>
            <a:ext cx="485140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PAVED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DRIVEWAY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642355" y="4822074"/>
            <a:ext cx="30226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MAIN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313684" y="1300109"/>
            <a:ext cx="565785" cy="32004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9055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ONE-STORY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endParaRPr sz="650" dirty="0">
              <a:latin typeface="Arial"/>
              <a:cs typeface="Arial"/>
            </a:endParaRPr>
          </a:p>
          <a:p>
            <a:pPr marL="17145">
              <a:lnSpc>
                <a:spcPts val="755"/>
              </a:lnSpc>
            </a:pP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975867" y="2161170"/>
            <a:ext cx="753110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TWO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STORY</a:t>
            </a:r>
            <a:r>
              <a:rPr sz="650" spc="-20" dirty="0">
                <a:latin typeface="Arial"/>
                <a:cs typeface="Arial"/>
              </a:rPr>
              <a:t> 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THREE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CAR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GARAGE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484115" y="5847726"/>
            <a:ext cx="58547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LANDING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272535" y="5675514"/>
            <a:ext cx="73660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EDGE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056379" y="5487923"/>
            <a:ext cx="3291840" cy="858519"/>
          </a:xfrm>
          <a:custGeom>
            <a:avLst/>
            <a:gdLst/>
            <a:ahLst/>
            <a:cxnLst/>
            <a:rect l="l" t="t" r="r" b="b"/>
            <a:pathLst>
              <a:path w="3291840" h="858520">
                <a:moveTo>
                  <a:pt x="1578863" y="653795"/>
                </a:moveTo>
                <a:lnTo>
                  <a:pt x="1665731" y="673607"/>
                </a:lnTo>
                <a:lnTo>
                  <a:pt x="1577339" y="682751"/>
                </a:lnTo>
                <a:lnTo>
                  <a:pt x="1578863" y="653795"/>
                </a:lnTo>
              </a:path>
              <a:path w="3291840" h="858520">
                <a:moveTo>
                  <a:pt x="1577339" y="669035"/>
                </a:moveTo>
                <a:lnTo>
                  <a:pt x="836675" y="618743"/>
                </a:lnTo>
              </a:path>
              <a:path w="3291840" h="858520">
                <a:moveTo>
                  <a:pt x="3025139" y="65531"/>
                </a:moveTo>
                <a:lnTo>
                  <a:pt x="2965703" y="0"/>
                </a:lnTo>
                <a:lnTo>
                  <a:pt x="3043427" y="42671"/>
                </a:lnTo>
                <a:lnTo>
                  <a:pt x="3025139" y="65531"/>
                </a:lnTo>
              </a:path>
              <a:path w="3291840" h="858520">
                <a:moveTo>
                  <a:pt x="3034283" y="53339"/>
                </a:moveTo>
                <a:lnTo>
                  <a:pt x="3291839" y="259079"/>
                </a:lnTo>
              </a:path>
              <a:path w="3291840" h="858520">
                <a:moveTo>
                  <a:pt x="327659" y="789431"/>
                </a:moveTo>
                <a:lnTo>
                  <a:pt x="385571" y="858011"/>
                </a:lnTo>
                <a:lnTo>
                  <a:pt x="309371" y="812291"/>
                </a:lnTo>
                <a:lnTo>
                  <a:pt x="327659" y="789431"/>
                </a:lnTo>
              </a:path>
              <a:path w="3291840" h="858520">
                <a:moveTo>
                  <a:pt x="318515" y="801623"/>
                </a:moveTo>
                <a:lnTo>
                  <a:pt x="12191" y="544067"/>
                </a:lnTo>
              </a:path>
              <a:path w="3291840" h="858520">
                <a:moveTo>
                  <a:pt x="196595" y="91439"/>
                </a:moveTo>
                <a:lnTo>
                  <a:pt x="262127" y="32003"/>
                </a:lnTo>
                <a:lnTo>
                  <a:pt x="217931" y="109727"/>
                </a:lnTo>
                <a:lnTo>
                  <a:pt x="196595" y="91439"/>
                </a:lnTo>
              </a:path>
              <a:path w="3291840" h="858520">
                <a:moveTo>
                  <a:pt x="207263" y="100583"/>
                </a:moveTo>
                <a:lnTo>
                  <a:pt x="0" y="3535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8057895" y="3619638"/>
            <a:ext cx="24320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TREE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061452" y="3374135"/>
            <a:ext cx="45720" cy="307975"/>
          </a:xfrm>
          <a:custGeom>
            <a:avLst/>
            <a:gdLst/>
            <a:ahLst/>
            <a:cxnLst/>
            <a:rect l="l" t="t" r="r" b="b"/>
            <a:pathLst>
              <a:path w="45720" h="307975">
                <a:moveTo>
                  <a:pt x="16763" y="85343"/>
                </a:moveTo>
                <a:lnTo>
                  <a:pt x="44195" y="0"/>
                </a:lnTo>
                <a:lnTo>
                  <a:pt x="45719" y="88391"/>
                </a:lnTo>
                <a:lnTo>
                  <a:pt x="16763" y="85343"/>
                </a:lnTo>
              </a:path>
              <a:path w="45720" h="307975">
                <a:moveTo>
                  <a:pt x="32003" y="86867"/>
                </a:moveTo>
                <a:lnTo>
                  <a:pt x="0" y="3078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7567928" y="1422258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515864" y="5029338"/>
            <a:ext cx="83311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EDGING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260344" y="4296737"/>
            <a:ext cx="900430" cy="287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5080" indent="-6350">
              <a:lnSpc>
                <a:spcPct val="1323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6"x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718563" y="4191000"/>
            <a:ext cx="4849495" cy="1376680"/>
          </a:xfrm>
          <a:custGeom>
            <a:avLst/>
            <a:gdLst/>
            <a:ahLst/>
            <a:cxnLst/>
            <a:rect l="l" t="t" r="r" b="b"/>
            <a:pathLst>
              <a:path w="4849495" h="1376679">
                <a:moveTo>
                  <a:pt x="1453895" y="83819"/>
                </a:moveTo>
                <a:lnTo>
                  <a:pt x="1423415" y="0"/>
                </a:lnTo>
                <a:lnTo>
                  <a:pt x="1479803" y="68579"/>
                </a:lnTo>
                <a:lnTo>
                  <a:pt x="1453895" y="83819"/>
                </a:lnTo>
              </a:path>
              <a:path w="4849495" h="1376679">
                <a:moveTo>
                  <a:pt x="1466087" y="76199"/>
                </a:moveTo>
                <a:lnTo>
                  <a:pt x="1530095" y="190499"/>
                </a:lnTo>
              </a:path>
              <a:path w="4849495" h="1376679">
                <a:moveTo>
                  <a:pt x="355091" y="761999"/>
                </a:moveTo>
                <a:lnTo>
                  <a:pt x="445007" y="765047"/>
                </a:lnTo>
                <a:lnTo>
                  <a:pt x="359663" y="790955"/>
                </a:lnTo>
                <a:lnTo>
                  <a:pt x="355091" y="761999"/>
                </a:lnTo>
              </a:path>
              <a:path w="4849495" h="1376679">
                <a:moveTo>
                  <a:pt x="358139" y="775715"/>
                </a:moveTo>
                <a:lnTo>
                  <a:pt x="0" y="826007"/>
                </a:lnTo>
              </a:path>
              <a:path w="4849495" h="1376679">
                <a:moveTo>
                  <a:pt x="3558539" y="1295399"/>
                </a:moveTo>
                <a:lnTo>
                  <a:pt x="3523487" y="1376171"/>
                </a:lnTo>
                <a:lnTo>
                  <a:pt x="3529583" y="1287779"/>
                </a:lnTo>
                <a:lnTo>
                  <a:pt x="3558539" y="1295399"/>
                </a:lnTo>
              </a:path>
              <a:path w="4849495" h="1376679">
                <a:moveTo>
                  <a:pt x="3544823" y="1290827"/>
                </a:moveTo>
                <a:lnTo>
                  <a:pt x="3643883" y="894587"/>
                </a:lnTo>
              </a:path>
              <a:path w="4849495" h="1376679">
                <a:moveTo>
                  <a:pt x="4762499" y="885443"/>
                </a:moveTo>
                <a:lnTo>
                  <a:pt x="4849367" y="899159"/>
                </a:lnTo>
                <a:lnTo>
                  <a:pt x="4762499" y="914399"/>
                </a:lnTo>
                <a:lnTo>
                  <a:pt x="4762499" y="885443"/>
                </a:lnTo>
              </a:path>
              <a:path w="4849495" h="1376679">
                <a:moveTo>
                  <a:pt x="4762499" y="900683"/>
                </a:moveTo>
                <a:lnTo>
                  <a:pt x="4628387" y="902207"/>
                </a:lnTo>
              </a:path>
              <a:path w="4849495" h="1376679">
                <a:moveTo>
                  <a:pt x="2162555" y="1232915"/>
                </a:moveTo>
                <a:lnTo>
                  <a:pt x="2226563" y="1293875"/>
                </a:lnTo>
                <a:lnTo>
                  <a:pt x="2145791" y="1257299"/>
                </a:lnTo>
                <a:lnTo>
                  <a:pt x="2162555" y="1232915"/>
                </a:lnTo>
              </a:path>
              <a:path w="4849495" h="1376679">
                <a:moveTo>
                  <a:pt x="2153411" y="1245107"/>
                </a:moveTo>
                <a:lnTo>
                  <a:pt x="1921763" y="10911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3298444" y="3352938"/>
            <a:ext cx="407034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652775" y="3416808"/>
            <a:ext cx="3900170" cy="2528570"/>
          </a:xfrm>
          <a:custGeom>
            <a:avLst/>
            <a:gdLst/>
            <a:ahLst/>
            <a:cxnLst/>
            <a:rect l="l" t="t" r="r" b="b"/>
            <a:pathLst>
              <a:path w="3900170" h="2528570">
                <a:moveTo>
                  <a:pt x="434339" y="621791"/>
                </a:moveTo>
                <a:lnTo>
                  <a:pt x="393191" y="701039"/>
                </a:lnTo>
                <a:lnTo>
                  <a:pt x="405383" y="612647"/>
                </a:lnTo>
                <a:lnTo>
                  <a:pt x="434339" y="621791"/>
                </a:lnTo>
              </a:path>
              <a:path w="3900170" h="2528570">
                <a:moveTo>
                  <a:pt x="420623" y="617219"/>
                </a:moveTo>
                <a:lnTo>
                  <a:pt x="621791" y="0"/>
                </a:lnTo>
              </a:path>
              <a:path w="3900170" h="2528570">
                <a:moveTo>
                  <a:pt x="2753867" y="1240535"/>
                </a:moveTo>
                <a:lnTo>
                  <a:pt x="3899915" y="1240535"/>
                </a:lnTo>
              </a:path>
              <a:path w="3900170" h="2528570">
                <a:moveTo>
                  <a:pt x="233171" y="2410205"/>
                </a:moveTo>
                <a:lnTo>
                  <a:pt x="224010" y="2364825"/>
                </a:lnTo>
                <a:lnTo>
                  <a:pt x="199024" y="2327767"/>
                </a:lnTo>
                <a:lnTo>
                  <a:pt x="161966" y="2302781"/>
                </a:lnTo>
                <a:lnTo>
                  <a:pt x="116585" y="2293619"/>
                </a:lnTo>
                <a:lnTo>
                  <a:pt x="71205" y="2302781"/>
                </a:lnTo>
                <a:lnTo>
                  <a:pt x="34147" y="2327767"/>
                </a:lnTo>
                <a:lnTo>
                  <a:pt x="9161" y="2364825"/>
                </a:lnTo>
                <a:lnTo>
                  <a:pt x="0" y="2410205"/>
                </a:lnTo>
                <a:lnTo>
                  <a:pt x="9161" y="2455586"/>
                </a:lnTo>
                <a:lnTo>
                  <a:pt x="34147" y="2492644"/>
                </a:lnTo>
                <a:lnTo>
                  <a:pt x="71205" y="2517630"/>
                </a:lnTo>
                <a:lnTo>
                  <a:pt x="116585" y="2526791"/>
                </a:lnTo>
                <a:lnTo>
                  <a:pt x="161966" y="2517630"/>
                </a:lnTo>
                <a:lnTo>
                  <a:pt x="199024" y="2492644"/>
                </a:lnTo>
                <a:lnTo>
                  <a:pt x="224010" y="2455586"/>
                </a:lnTo>
                <a:lnTo>
                  <a:pt x="233171" y="2410205"/>
                </a:lnTo>
              </a:path>
              <a:path w="3900170" h="2528570">
                <a:moveTo>
                  <a:pt x="115823" y="2528315"/>
                </a:moveTo>
                <a:lnTo>
                  <a:pt x="115823" y="22936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2654552" y="5750537"/>
            <a:ext cx="214629" cy="1530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48895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768600" y="3877055"/>
            <a:ext cx="0" cy="2068195"/>
          </a:xfrm>
          <a:custGeom>
            <a:avLst/>
            <a:gdLst/>
            <a:ahLst/>
            <a:cxnLst/>
            <a:rect l="l" t="t" r="r" b="b"/>
            <a:pathLst>
              <a:path h="2068195">
                <a:moveTo>
                  <a:pt x="0" y="0"/>
                </a:moveTo>
                <a:lnTo>
                  <a:pt x="0" y="20680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3260344" y="4645290"/>
            <a:ext cx="1286510" cy="685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spc="-20" dirty="0">
                <a:latin typeface="Arial"/>
                <a:cs typeface="Arial"/>
              </a:rPr>
              <a:t>BASE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(GRAVEL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CRUSHED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STONE)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  <a:p>
            <a:pPr marL="32384" marR="778510" indent="4445">
              <a:lnSpc>
                <a:spcPts val="770"/>
              </a:lnSpc>
              <a:spcBef>
                <a:spcPts val="585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EDGING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2601467" y="4782820"/>
            <a:ext cx="2922270" cy="1212215"/>
            <a:chOff x="2601467" y="4782820"/>
            <a:chExt cx="2922270" cy="1212215"/>
          </a:xfrm>
        </p:grpSpPr>
        <p:sp>
          <p:nvSpPr>
            <p:cNvPr id="52" name="object 52"/>
            <p:cNvSpPr/>
            <p:nvPr/>
          </p:nvSpPr>
          <p:spPr>
            <a:xfrm>
              <a:off x="2767075" y="58262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767075" y="58262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604007" y="4785360"/>
              <a:ext cx="2917190" cy="1207135"/>
            </a:xfrm>
            <a:custGeom>
              <a:avLst/>
              <a:gdLst/>
              <a:ahLst/>
              <a:cxnLst/>
              <a:rect l="l" t="t" r="r" b="b"/>
              <a:pathLst>
                <a:path w="2917190" h="1207135">
                  <a:moveTo>
                    <a:pt x="164591" y="870203"/>
                  </a:moveTo>
                  <a:lnTo>
                    <a:pt x="164591" y="1205483"/>
                  </a:lnTo>
                </a:path>
                <a:path w="2917190" h="1207135">
                  <a:moveTo>
                    <a:pt x="166115" y="871727"/>
                  </a:moveTo>
                  <a:lnTo>
                    <a:pt x="0" y="1043939"/>
                  </a:lnTo>
                  <a:lnTo>
                    <a:pt x="163067" y="1207007"/>
                  </a:lnTo>
                </a:path>
                <a:path w="2917190" h="1207135">
                  <a:moveTo>
                    <a:pt x="2889503" y="0"/>
                  </a:moveTo>
                  <a:lnTo>
                    <a:pt x="29169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5479288" y="4764273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455411" y="4721490"/>
            <a:ext cx="892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966719" y="4142232"/>
            <a:ext cx="2491740" cy="1043940"/>
          </a:xfrm>
          <a:custGeom>
            <a:avLst/>
            <a:gdLst/>
            <a:ahLst/>
            <a:cxnLst/>
            <a:rect l="l" t="t" r="r" b="b"/>
            <a:pathLst>
              <a:path w="2491740" h="1043939">
                <a:moveTo>
                  <a:pt x="2237231" y="707135"/>
                </a:moveTo>
                <a:lnTo>
                  <a:pt x="2148839" y="708659"/>
                </a:lnTo>
                <a:lnTo>
                  <a:pt x="2232659" y="678179"/>
                </a:lnTo>
                <a:lnTo>
                  <a:pt x="2237231" y="707135"/>
                </a:lnTo>
              </a:path>
              <a:path w="2491740" h="1043939">
                <a:moveTo>
                  <a:pt x="2235707" y="691895"/>
                </a:moveTo>
                <a:lnTo>
                  <a:pt x="2491739" y="643127"/>
                </a:lnTo>
              </a:path>
              <a:path w="2491740" h="1043939">
                <a:moveTo>
                  <a:pt x="2228087" y="73151"/>
                </a:moveTo>
                <a:lnTo>
                  <a:pt x="2177795" y="0"/>
                </a:lnTo>
                <a:lnTo>
                  <a:pt x="2249423" y="51815"/>
                </a:lnTo>
                <a:lnTo>
                  <a:pt x="2228087" y="73151"/>
                </a:lnTo>
              </a:path>
              <a:path w="2491740" h="1043939">
                <a:moveTo>
                  <a:pt x="2238755" y="62483"/>
                </a:moveTo>
                <a:lnTo>
                  <a:pt x="2322575" y="146303"/>
                </a:lnTo>
              </a:path>
              <a:path w="2491740" h="1043939">
                <a:moveTo>
                  <a:pt x="77723" y="502919"/>
                </a:moveTo>
                <a:lnTo>
                  <a:pt x="0" y="457199"/>
                </a:lnTo>
                <a:lnTo>
                  <a:pt x="86867" y="475487"/>
                </a:lnTo>
                <a:lnTo>
                  <a:pt x="77723" y="502919"/>
                </a:lnTo>
              </a:path>
              <a:path w="2491740" h="1043939">
                <a:moveTo>
                  <a:pt x="82295" y="489203"/>
                </a:moveTo>
                <a:lnTo>
                  <a:pt x="289559" y="566927"/>
                </a:lnTo>
              </a:path>
              <a:path w="2491740" h="1043939">
                <a:moveTo>
                  <a:pt x="1559051" y="998219"/>
                </a:moveTo>
                <a:lnTo>
                  <a:pt x="1636775" y="1043939"/>
                </a:lnTo>
                <a:lnTo>
                  <a:pt x="1549907" y="1025651"/>
                </a:lnTo>
                <a:lnTo>
                  <a:pt x="1559051" y="998219"/>
                </a:lnTo>
              </a:path>
              <a:path w="2491740" h="1043939">
                <a:moveTo>
                  <a:pt x="1554479" y="1011935"/>
                </a:moveTo>
                <a:lnTo>
                  <a:pt x="1200911" y="8778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3295396" y="3753750"/>
            <a:ext cx="8255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COCNRETE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3673855" y="3910584"/>
            <a:ext cx="243840" cy="398145"/>
          </a:xfrm>
          <a:custGeom>
            <a:avLst/>
            <a:gdLst/>
            <a:ahLst/>
            <a:cxnLst/>
            <a:rect l="l" t="t" r="r" b="b"/>
            <a:pathLst>
              <a:path w="243839" h="398145">
                <a:moveTo>
                  <a:pt x="28955" y="161543"/>
                </a:moveTo>
                <a:lnTo>
                  <a:pt x="3047" y="245363"/>
                </a:lnTo>
                <a:lnTo>
                  <a:pt x="0" y="156971"/>
                </a:lnTo>
                <a:lnTo>
                  <a:pt x="28955" y="161543"/>
                </a:lnTo>
              </a:path>
              <a:path w="243839" h="398145">
                <a:moveTo>
                  <a:pt x="15239" y="158495"/>
                </a:moveTo>
                <a:lnTo>
                  <a:pt x="36575" y="0"/>
                </a:lnTo>
              </a:path>
              <a:path w="243839" h="398145">
                <a:moveTo>
                  <a:pt x="216407" y="313943"/>
                </a:moveTo>
                <a:lnTo>
                  <a:pt x="243839" y="397763"/>
                </a:lnTo>
                <a:lnTo>
                  <a:pt x="190499" y="327659"/>
                </a:lnTo>
                <a:lnTo>
                  <a:pt x="216407" y="313943"/>
                </a:lnTo>
              </a:path>
              <a:path w="243839" h="398145">
                <a:moveTo>
                  <a:pt x="202691" y="320039"/>
                </a:moveTo>
                <a:lnTo>
                  <a:pt x="3657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1361439" y="4858650"/>
            <a:ext cx="492759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EDGING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725919" y="2964318"/>
            <a:ext cx="48704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361428" y="4556898"/>
            <a:ext cx="48704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378203" y="4581282"/>
            <a:ext cx="5810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373632" y="4678818"/>
            <a:ext cx="261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RAMP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651507" y="4742688"/>
            <a:ext cx="407034" cy="88900"/>
          </a:xfrm>
          <a:custGeom>
            <a:avLst/>
            <a:gdLst/>
            <a:ahLst/>
            <a:cxnLst/>
            <a:rect l="l" t="t" r="r" b="b"/>
            <a:pathLst>
              <a:path w="407035" h="88900">
                <a:moveTo>
                  <a:pt x="324611" y="54863"/>
                </a:moveTo>
                <a:lnTo>
                  <a:pt x="406907" y="88391"/>
                </a:lnTo>
                <a:lnTo>
                  <a:pt x="318515" y="83819"/>
                </a:lnTo>
                <a:lnTo>
                  <a:pt x="324611" y="54863"/>
                </a:lnTo>
              </a:path>
              <a:path w="407035" h="88900">
                <a:moveTo>
                  <a:pt x="321563" y="6857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1375155" y="4226190"/>
            <a:ext cx="48704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5" dirty="0">
                <a:latin typeface="Arial"/>
                <a:cs typeface="Arial"/>
              </a:rPr>
              <a:t> 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808479" y="4308347"/>
            <a:ext cx="5541645" cy="467995"/>
          </a:xfrm>
          <a:custGeom>
            <a:avLst/>
            <a:gdLst/>
            <a:ahLst/>
            <a:cxnLst/>
            <a:rect l="l" t="t" r="r" b="b"/>
            <a:pathLst>
              <a:path w="5541645" h="467995">
                <a:moveTo>
                  <a:pt x="525779" y="10667"/>
                </a:moveTo>
                <a:lnTo>
                  <a:pt x="612647" y="0"/>
                </a:lnTo>
                <a:lnTo>
                  <a:pt x="533399" y="39623"/>
                </a:lnTo>
                <a:lnTo>
                  <a:pt x="525779" y="10667"/>
                </a:lnTo>
              </a:path>
              <a:path w="5541645" h="467995">
                <a:moveTo>
                  <a:pt x="528827" y="24383"/>
                </a:moveTo>
                <a:lnTo>
                  <a:pt x="0" y="179831"/>
                </a:lnTo>
              </a:path>
              <a:path w="5541645" h="467995">
                <a:moveTo>
                  <a:pt x="213359" y="204215"/>
                </a:moveTo>
                <a:lnTo>
                  <a:pt x="297179" y="233171"/>
                </a:lnTo>
                <a:lnTo>
                  <a:pt x="208787" y="233171"/>
                </a:lnTo>
                <a:lnTo>
                  <a:pt x="213359" y="204215"/>
                </a:lnTo>
              </a:path>
              <a:path w="5541645" h="467995">
                <a:moveTo>
                  <a:pt x="211835" y="217931"/>
                </a:moveTo>
                <a:lnTo>
                  <a:pt x="0" y="179831"/>
                </a:lnTo>
              </a:path>
              <a:path w="5541645" h="467995">
                <a:moveTo>
                  <a:pt x="4917947" y="464819"/>
                </a:moveTo>
                <a:lnTo>
                  <a:pt x="4829555" y="467867"/>
                </a:lnTo>
                <a:lnTo>
                  <a:pt x="4911851" y="435863"/>
                </a:lnTo>
                <a:lnTo>
                  <a:pt x="4917947" y="464819"/>
                </a:lnTo>
              </a:path>
              <a:path w="5541645" h="467995">
                <a:moveTo>
                  <a:pt x="4914899" y="449579"/>
                </a:moveTo>
                <a:lnTo>
                  <a:pt x="5541263" y="3139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4488688" y="5556642"/>
            <a:ext cx="483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488688" y="5655702"/>
            <a:ext cx="293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STEPS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792471" y="5719572"/>
            <a:ext cx="878205" cy="135890"/>
          </a:xfrm>
          <a:custGeom>
            <a:avLst/>
            <a:gdLst/>
            <a:ahLst/>
            <a:cxnLst/>
            <a:rect l="l" t="t" r="r" b="b"/>
            <a:pathLst>
              <a:path w="878204" h="135889">
                <a:moveTo>
                  <a:pt x="792479" y="108203"/>
                </a:moveTo>
                <a:lnTo>
                  <a:pt x="877823" y="135635"/>
                </a:lnTo>
                <a:lnTo>
                  <a:pt x="789431" y="135635"/>
                </a:lnTo>
                <a:lnTo>
                  <a:pt x="792479" y="108203"/>
                </a:lnTo>
              </a:path>
              <a:path w="878204" h="135889">
                <a:moveTo>
                  <a:pt x="790955" y="12191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6730492" y="2405009"/>
            <a:ext cx="5651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FOUNDATION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736588" y="2502546"/>
            <a:ext cx="248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6194551" y="1769364"/>
            <a:ext cx="1447800" cy="3732529"/>
          </a:xfrm>
          <a:custGeom>
            <a:avLst/>
            <a:gdLst/>
            <a:ahLst/>
            <a:cxnLst/>
            <a:rect l="l" t="t" r="r" b="b"/>
            <a:pathLst>
              <a:path w="1447800" h="3732529">
                <a:moveTo>
                  <a:pt x="297179" y="707135"/>
                </a:moveTo>
                <a:lnTo>
                  <a:pt x="213359" y="681227"/>
                </a:lnTo>
                <a:lnTo>
                  <a:pt x="301751" y="678179"/>
                </a:lnTo>
                <a:lnTo>
                  <a:pt x="297179" y="707135"/>
                </a:lnTo>
              </a:path>
              <a:path w="1447800" h="3732529">
                <a:moveTo>
                  <a:pt x="300227" y="691895"/>
                </a:moveTo>
                <a:lnTo>
                  <a:pt x="521207" y="722375"/>
                </a:lnTo>
              </a:path>
              <a:path w="1447800" h="3732529">
                <a:moveTo>
                  <a:pt x="39623" y="80771"/>
                </a:moveTo>
                <a:lnTo>
                  <a:pt x="0" y="0"/>
                </a:lnTo>
                <a:lnTo>
                  <a:pt x="62483" y="62483"/>
                </a:lnTo>
                <a:lnTo>
                  <a:pt x="39623" y="80771"/>
                </a:lnTo>
              </a:path>
              <a:path w="1447800" h="3732529">
                <a:moveTo>
                  <a:pt x="50291" y="71627"/>
                </a:moveTo>
                <a:lnTo>
                  <a:pt x="521207" y="722375"/>
                </a:lnTo>
              </a:path>
              <a:path w="1447800" h="3732529">
                <a:moveTo>
                  <a:pt x="213359" y="3643883"/>
                </a:moveTo>
                <a:lnTo>
                  <a:pt x="227075" y="3732275"/>
                </a:lnTo>
                <a:lnTo>
                  <a:pt x="185927" y="3653027"/>
                </a:lnTo>
                <a:lnTo>
                  <a:pt x="213359" y="3643883"/>
                </a:lnTo>
              </a:path>
              <a:path w="1447800" h="3732529">
                <a:moveTo>
                  <a:pt x="199643" y="3648455"/>
                </a:moveTo>
                <a:lnTo>
                  <a:pt x="129539" y="3439667"/>
                </a:lnTo>
              </a:path>
              <a:path w="1447800" h="3732529">
                <a:moveTo>
                  <a:pt x="1360931" y="1088135"/>
                </a:moveTo>
                <a:lnTo>
                  <a:pt x="1447799" y="1104899"/>
                </a:lnTo>
                <a:lnTo>
                  <a:pt x="1359407" y="1117091"/>
                </a:lnTo>
                <a:lnTo>
                  <a:pt x="1360931" y="1088135"/>
                </a:lnTo>
              </a:path>
              <a:path w="1447800" h="3732529">
                <a:moveTo>
                  <a:pt x="1359407" y="1101851"/>
                </a:moveTo>
                <a:lnTo>
                  <a:pt x="778763" y="10866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3312159" y="3081665"/>
            <a:ext cx="56515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8415" marR="5080" indent="-635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2869183" y="3153156"/>
            <a:ext cx="213360" cy="1079500"/>
          </a:xfrm>
          <a:custGeom>
            <a:avLst/>
            <a:gdLst/>
            <a:ahLst/>
            <a:cxnLst/>
            <a:rect l="l" t="t" r="r" b="b"/>
            <a:pathLst>
              <a:path w="213360" h="1079500">
                <a:moveTo>
                  <a:pt x="30479" y="996695"/>
                </a:moveTo>
                <a:lnTo>
                  <a:pt x="0" y="1078991"/>
                </a:lnTo>
                <a:lnTo>
                  <a:pt x="1523" y="990599"/>
                </a:lnTo>
                <a:lnTo>
                  <a:pt x="30479" y="996695"/>
                </a:lnTo>
              </a:path>
              <a:path w="213360" h="1079500">
                <a:moveTo>
                  <a:pt x="16763" y="993647"/>
                </a:moveTo>
                <a:lnTo>
                  <a:pt x="2133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1375155" y="5189358"/>
            <a:ext cx="5651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FOUNDATION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379727" y="5285370"/>
            <a:ext cx="248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878583" y="4184904"/>
            <a:ext cx="0" cy="1289685"/>
          </a:xfrm>
          <a:custGeom>
            <a:avLst/>
            <a:gdLst/>
            <a:ahLst/>
            <a:cxnLst/>
            <a:rect l="l" t="t" r="r" b="b"/>
            <a:pathLst>
              <a:path h="1289685">
                <a:moveTo>
                  <a:pt x="0" y="128930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412239" y="2884932"/>
            <a:ext cx="5308600" cy="2900680"/>
          </a:xfrm>
          <a:custGeom>
            <a:avLst/>
            <a:gdLst/>
            <a:ahLst/>
            <a:cxnLst/>
            <a:rect l="l" t="t" r="r" b="b"/>
            <a:pathLst>
              <a:path w="5308600" h="2900679">
                <a:moveTo>
                  <a:pt x="717803" y="2397251"/>
                </a:moveTo>
                <a:lnTo>
                  <a:pt x="807719" y="2400299"/>
                </a:lnTo>
                <a:lnTo>
                  <a:pt x="722375" y="2426207"/>
                </a:lnTo>
                <a:lnTo>
                  <a:pt x="717803" y="2397251"/>
                </a:lnTo>
              </a:path>
              <a:path w="5308600" h="2900679">
                <a:moveTo>
                  <a:pt x="720851" y="2410967"/>
                </a:moveTo>
                <a:lnTo>
                  <a:pt x="217931" y="2471927"/>
                </a:lnTo>
              </a:path>
              <a:path w="5308600" h="2900679">
                <a:moveTo>
                  <a:pt x="909827" y="2532887"/>
                </a:moveTo>
                <a:lnTo>
                  <a:pt x="995171" y="2557271"/>
                </a:lnTo>
                <a:lnTo>
                  <a:pt x="906779" y="2561843"/>
                </a:lnTo>
                <a:lnTo>
                  <a:pt x="909827" y="2532887"/>
                </a:lnTo>
              </a:path>
              <a:path w="5308600" h="2900679">
                <a:moveTo>
                  <a:pt x="908303" y="2546603"/>
                </a:moveTo>
                <a:lnTo>
                  <a:pt x="217931" y="2471927"/>
                </a:lnTo>
              </a:path>
              <a:path w="5308600" h="2900679">
                <a:moveTo>
                  <a:pt x="5148071" y="59435"/>
                </a:moveTo>
                <a:lnTo>
                  <a:pt x="5082539" y="0"/>
                </a:lnTo>
                <a:lnTo>
                  <a:pt x="5164835" y="35051"/>
                </a:lnTo>
                <a:lnTo>
                  <a:pt x="5148071" y="59435"/>
                </a:lnTo>
              </a:path>
              <a:path w="5308600" h="2900679">
                <a:moveTo>
                  <a:pt x="5155691" y="47243"/>
                </a:moveTo>
                <a:lnTo>
                  <a:pt x="5308091" y="141731"/>
                </a:lnTo>
              </a:path>
              <a:path w="5308600" h="2900679">
                <a:moveTo>
                  <a:pt x="1091183" y="1299209"/>
                </a:moveTo>
                <a:lnTo>
                  <a:pt x="1087610" y="1252111"/>
                </a:lnTo>
                <a:lnTo>
                  <a:pt x="1077152" y="1206727"/>
                </a:lnTo>
                <a:lnTo>
                  <a:pt x="1060200" y="1163736"/>
                </a:lnTo>
                <a:lnTo>
                  <a:pt x="1037147" y="1123817"/>
                </a:lnTo>
                <a:lnTo>
                  <a:pt x="1008384" y="1087647"/>
                </a:lnTo>
                <a:lnTo>
                  <a:pt x="974302" y="1055906"/>
                </a:lnTo>
                <a:lnTo>
                  <a:pt x="935294" y="1029271"/>
                </a:lnTo>
                <a:lnTo>
                  <a:pt x="892714" y="1008826"/>
                </a:lnTo>
                <a:lnTo>
                  <a:pt x="848179" y="995201"/>
                </a:lnTo>
                <a:lnTo>
                  <a:pt x="802470" y="988396"/>
                </a:lnTo>
                <a:lnTo>
                  <a:pt x="756372" y="988412"/>
                </a:lnTo>
                <a:lnTo>
                  <a:pt x="710668" y="995247"/>
                </a:lnTo>
                <a:lnTo>
                  <a:pt x="666142" y="1008902"/>
                </a:lnTo>
                <a:lnTo>
                  <a:pt x="623576" y="1029376"/>
                </a:lnTo>
                <a:lnTo>
                  <a:pt x="584586" y="1056037"/>
                </a:lnTo>
                <a:lnTo>
                  <a:pt x="550526" y="1087801"/>
                </a:lnTo>
                <a:lnTo>
                  <a:pt x="521787" y="1123990"/>
                </a:lnTo>
                <a:lnTo>
                  <a:pt x="498760" y="1163925"/>
                </a:lnTo>
                <a:lnTo>
                  <a:pt x="481837" y="1206927"/>
                </a:lnTo>
                <a:lnTo>
                  <a:pt x="471409" y="1252318"/>
                </a:lnTo>
                <a:lnTo>
                  <a:pt x="467867" y="1299419"/>
                </a:lnTo>
              </a:path>
              <a:path w="5308600" h="2900679">
                <a:moveTo>
                  <a:pt x="467867" y="2588513"/>
                </a:moveTo>
                <a:lnTo>
                  <a:pt x="471247" y="2634568"/>
                </a:lnTo>
                <a:lnTo>
                  <a:pt x="481063" y="2678524"/>
                </a:lnTo>
                <a:lnTo>
                  <a:pt x="496834" y="2719901"/>
                </a:lnTo>
                <a:lnTo>
                  <a:pt x="518078" y="2758215"/>
                </a:lnTo>
                <a:lnTo>
                  <a:pt x="544312" y="2792984"/>
                </a:lnTo>
                <a:lnTo>
                  <a:pt x="575055" y="2823727"/>
                </a:lnTo>
                <a:lnTo>
                  <a:pt x="609824" y="2849961"/>
                </a:lnTo>
                <a:lnTo>
                  <a:pt x="648138" y="2871205"/>
                </a:lnTo>
                <a:lnTo>
                  <a:pt x="689515" y="2886976"/>
                </a:lnTo>
                <a:lnTo>
                  <a:pt x="733471" y="2896792"/>
                </a:lnTo>
                <a:lnTo>
                  <a:pt x="779525" y="2900171"/>
                </a:lnTo>
                <a:lnTo>
                  <a:pt x="825580" y="2896792"/>
                </a:lnTo>
                <a:lnTo>
                  <a:pt x="869536" y="2886976"/>
                </a:lnTo>
                <a:lnTo>
                  <a:pt x="910913" y="2871205"/>
                </a:lnTo>
                <a:lnTo>
                  <a:pt x="949227" y="2849961"/>
                </a:lnTo>
                <a:lnTo>
                  <a:pt x="983996" y="2823727"/>
                </a:lnTo>
                <a:lnTo>
                  <a:pt x="1014739" y="2792984"/>
                </a:lnTo>
                <a:lnTo>
                  <a:pt x="1040973" y="2758215"/>
                </a:lnTo>
                <a:lnTo>
                  <a:pt x="1062217" y="2719901"/>
                </a:lnTo>
                <a:lnTo>
                  <a:pt x="1077988" y="2678524"/>
                </a:lnTo>
                <a:lnTo>
                  <a:pt x="1087804" y="2634568"/>
                </a:lnTo>
                <a:lnTo>
                  <a:pt x="1091183" y="2588513"/>
                </a:lnTo>
              </a:path>
              <a:path w="5308600" h="2900679">
                <a:moveTo>
                  <a:pt x="1091183" y="2589275"/>
                </a:moveTo>
                <a:lnTo>
                  <a:pt x="1091183" y="1299971"/>
                </a:lnTo>
              </a:path>
              <a:path w="5308600" h="2900679">
                <a:moveTo>
                  <a:pt x="559307" y="1077467"/>
                </a:moveTo>
                <a:lnTo>
                  <a:pt x="413003" y="929639"/>
                </a:lnTo>
              </a:path>
              <a:path w="5308600" h="2900679">
                <a:moveTo>
                  <a:pt x="233171" y="928877"/>
                </a:moveTo>
                <a:lnTo>
                  <a:pt x="224010" y="883497"/>
                </a:lnTo>
                <a:lnTo>
                  <a:pt x="199024" y="846439"/>
                </a:lnTo>
                <a:lnTo>
                  <a:pt x="161966" y="821453"/>
                </a:lnTo>
                <a:lnTo>
                  <a:pt x="116585" y="812291"/>
                </a:lnTo>
                <a:lnTo>
                  <a:pt x="71205" y="821453"/>
                </a:lnTo>
                <a:lnTo>
                  <a:pt x="34147" y="846439"/>
                </a:lnTo>
                <a:lnTo>
                  <a:pt x="9161" y="883497"/>
                </a:lnTo>
                <a:lnTo>
                  <a:pt x="0" y="928877"/>
                </a:lnTo>
                <a:lnTo>
                  <a:pt x="9161" y="974258"/>
                </a:lnTo>
                <a:lnTo>
                  <a:pt x="34147" y="1011316"/>
                </a:lnTo>
                <a:lnTo>
                  <a:pt x="71205" y="1036302"/>
                </a:lnTo>
                <a:lnTo>
                  <a:pt x="116585" y="1045463"/>
                </a:lnTo>
                <a:lnTo>
                  <a:pt x="161966" y="1036302"/>
                </a:lnTo>
                <a:lnTo>
                  <a:pt x="199024" y="1011316"/>
                </a:lnTo>
                <a:lnTo>
                  <a:pt x="224010" y="974258"/>
                </a:lnTo>
                <a:lnTo>
                  <a:pt x="233171" y="92887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1399539" y="3694314"/>
            <a:ext cx="438784" cy="2197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0"/>
              </a:lnSpc>
              <a:spcBef>
                <a:spcPts val="90"/>
              </a:spcBef>
              <a:tabLst>
                <a:tab pos="425450" algn="l"/>
              </a:tabLst>
            </a:pPr>
            <a:r>
              <a:rPr sz="650" u="sng" spc="2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650" u="sng" spc="-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650">
              <a:latin typeface="Arial"/>
              <a:cs typeface="Arial"/>
            </a:endParaRPr>
          </a:p>
          <a:p>
            <a:pPr marL="67310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006855" y="4204716"/>
            <a:ext cx="0" cy="1228725"/>
          </a:xfrm>
          <a:custGeom>
            <a:avLst/>
            <a:gdLst/>
            <a:ahLst/>
            <a:cxnLst/>
            <a:rect l="l" t="t" r="r" b="b"/>
            <a:pathLst>
              <a:path h="1228725">
                <a:moveTo>
                  <a:pt x="0" y="0"/>
                </a:moveTo>
                <a:lnTo>
                  <a:pt x="0" y="12283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77900" y="1405128"/>
            <a:ext cx="4442460" cy="4114800"/>
          </a:xfrm>
          <a:custGeom>
            <a:avLst/>
            <a:gdLst/>
            <a:ahLst/>
            <a:cxnLst/>
            <a:rect l="l" t="t" r="r" b="b"/>
            <a:pathLst>
              <a:path w="4442460" h="4114800">
                <a:moveTo>
                  <a:pt x="1109471" y="2712719"/>
                </a:moveTo>
                <a:lnTo>
                  <a:pt x="0" y="2712719"/>
                </a:lnTo>
              </a:path>
              <a:path w="4442460" h="4114800">
                <a:moveTo>
                  <a:pt x="1109471" y="4114799"/>
                </a:moveTo>
                <a:lnTo>
                  <a:pt x="0" y="4114799"/>
                </a:lnTo>
              </a:path>
              <a:path w="4442460" h="4114800">
                <a:moveTo>
                  <a:pt x="15239" y="2799587"/>
                </a:moveTo>
                <a:lnTo>
                  <a:pt x="28955" y="2712719"/>
                </a:lnTo>
                <a:lnTo>
                  <a:pt x="44195" y="2799587"/>
                </a:lnTo>
                <a:lnTo>
                  <a:pt x="15239" y="2799587"/>
                </a:lnTo>
              </a:path>
              <a:path w="4442460" h="4114800">
                <a:moveTo>
                  <a:pt x="44195" y="4027931"/>
                </a:moveTo>
                <a:lnTo>
                  <a:pt x="28955" y="4114799"/>
                </a:lnTo>
                <a:lnTo>
                  <a:pt x="15239" y="4027931"/>
                </a:lnTo>
                <a:lnTo>
                  <a:pt x="44195" y="4027931"/>
                </a:lnTo>
              </a:path>
              <a:path w="4442460" h="4114800">
                <a:moveTo>
                  <a:pt x="4442459" y="592835"/>
                </a:moveTo>
                <a:lnTo>
                  <a:pt x="3671315" y="592835"/>
                </a:lnTo>
              </a:path>
              <a:path w="4442460" h="4114800">
                <a:moveTo>
                  <a:pt x="4442459" y="438911"/>
                </a:moveTo>
                <a:lnTo>
                  <a:pt x="3671315" y="438911"/>
                </a:lnTo>
              </a:path>
              <a:path w="4442460" h="4114800">
                <a:moveTo>
                  <a:pt x="3686555" y="681227"/>
                </a:moveTo>
                <a:lnTo>
                  <a:pt x="3700271" y="592835"/>
                </a:lnTo>
                <a:lnTo>
                  <a:pt x="3715511" y="681227"/>
                </a:lnTo>
                <a:lnTo>
                  <a:pt x="3686555" y="681227"/>
                </a:lnTo>
              </a:path>
              <a:path w="4442460" h="4114800">
                <a:moveTo>
                  <a:pt x="3715511" y="352043"/>
                </a:moveTo>
                <a:lnTo>
                  <a:pt x="3700271" y="438911"/>
                </a:lnTo>
                <a:lnTo>
                  <a:pt x="3686555" y="352043"/>
                </a:lnTo>
                <a:lnTo>
                  <a:pt x="3715511" y="352043"/>
                </a:lnTo>
              </a:path>
              <a:path w="4442460" h="4114800">
                <a:moveTo>
                  <a:pt x="3630167" y="67055"/>
                </a:moveTo>
                <a:lnTo>
                  <a:pt x="353567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862328" y="4756148"/>
            <a:ext cx="116839" cy="1320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12'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4678171" y="1303020"/>
            <a:ext cx="0" cy="454659"/>
          </a:xfrm>
          <a:custGeom>
            <a:avLst/>
            <a:gdLst/>
            <a:ahLst/>
            <a:cxnLst/>
            <a:rect l="l" t="t" r="r" b="b"/>
            <a:pathLst>
              <a:path h="454660">
                <a:moveTo>
                  <a:pt x="0" y="45415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678171" y="2086356"/>
            <a:ext cx="0" cy="754380"/>
          </a:xfrm>
          <a:custGeom>
            <a:avLst/>
            <a:gdLst/>
            <a:ahLst/>
            <a:cxnLst/>
            <a:rect l="l" t="t" r="r" b="b"/>
            <a:pathLst>
              <a:path h="754380">
                <a:moveTo>
                  <a:pt x="0" y="0"/>
                </a:moveTo>
                <a:lnTo>
                  <a:pt x="0" y="86867"/>
                </a:lnTo>
              </a:path>
              <a:path h="754380">
                <a:moveTo>
                  <a:pt x="0" y="0"/>
                </a:moveTo>
                <a:lnTo>
                  <a:pt x="0" y="7543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>
            <a:off x="4474208" y="1345155"/>
            <a:ext cx="176530" cy="28765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3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5479795" y="2676144"/>
            <a:ext cx="0" cy="500380"/>
          </a:xfrm>
          <a:custGeom>
            <a:avLst/>
            <a:gdLst/>
            <a:ahLst/>
            <a:cxnLst/>
            <a:rect l="l" t="t" r="r" b="b"/>
            <a:pathLst>
              <a:path h="500380">
                <a:moveTo>
                  <a:pt x="0" y="0"/>
                </a:moveTo>
                <a:lnTo>
                  <a:pt x="0" y="4998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865623" y="2676144"/>
            <a:ext cx="789940" cy="500380"/>
          </a:xfrm>
          <a:custGeom>
            <a:avLst/>
            <a:gdLst/>
            <a:ahLst/>
            <a:cxnLst/>
            <a:rect l="l" t="t" r="r" b="b"/>
            <a:pathLst>
              <a:path w="789939" h="500380">
                <a:moveTo>
                  <a:pt x="498347" y="0"/>
                </a:moveTo>
                <a:lnTo>
                  <a:pt x="498347" y="499871"/>
                </a:lnTo>
              </a:path>
              <a:path w="789939" h="500380">
                <a:moveTo>
                  <a:pt x="701039" y="470915"/>
                </a:moveTo>
                <a:lnTo>
                  <a:pt x="789431" y="470915"/>
                </a:lnTo>
              </a:path>
              <a:path w="789939" h="500380">
                <a:moveTo>
                  <a:pt x="411479" y="470915"/>
                </a:moveTo>
                <a:lnTo>
                  <a:pt x="0" y="470915"/>
                </a:lnTo>
              </a:path>
              <a:path w="789939" h="500380">
                <a:moveTo>
                  <a:pt x="701039" y="484631"/>
                </a:moveTo>
                <a:lnTo>
                  <a:pt x="614171" y="470915"/>
                </a:lnTo>
                <a:lnTo>
                  <a:pt x="701039" y="455675"/>
                </a:lnTo>
                <a:lnTo>
                  <a:pt x="701039" y="484631"/>
                </a:lnTo>
              </a:path>
              <a:path w="789939" h="500380">
                <a:moveTo>
                  <a:pt x="411479" y="455675"/>
                </a:moveTo>
                <a:lnTo>
                  <a:pt x="498347" y="470915"/>
                </a:lnTo>
                <a:lnTo>
                  <a:pt x="411479" y="484631"/>
                </a:lnTo>
                <a:lnTo>
                  <a:pt x="411479" y="455675"/>
                </a:lnTo>
              </a:path>
              <a:path w="789939" h="500380">
                <a:moveTo>
                  <a:pt x="153923" y="400811"/>
                </a:moveTo>
                <a:lnTo>
                  <a:pt x="220979" y="3047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4876291" y="2964318"/>
            <a:ext cx="2959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11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5909563" y="1708404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909563" y="2200656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652007" y="1795272"/>
            <a:ext cx="288290" cy="405765"/>
          </a:xfrm>
          <a:custGeom>
            <a:avLst/>
            <a:gdLst/>
            <a:ahLst/>
            <a:cxnLst/>
            <a:rect l="l" t="t" r="r" b="b"/>
            <a:pathLst>
              <a:path w="288289" h="405764">
                <a:moveTo>
                  <a:pt x="0" y="88391"/>
                </a:moveTo>
                <a:lnTo>
                  <a:pt x="288035" y="88391"/>
                </a:lnTo>
              </a:path>
              <a:path w="288289" h="405764">
                <a:moveTo>
                  <a:pt x="0" y="318515"/>
                </a:moveTo>
                <a:lnTo>
                  <a:pt x="288035" y="318515"/>
                </a:lnTo>
              </a:path>
              <a:path w="288289" h="405764">
                <a:moveTo>
                  <a:pt x="272795" y="0"/>
                </a:moveTo>
                <a:lnTo>
                  <a:pt x="257555" y="88391"/>
                </a:lnTo>
                <a:lnTo>
                  <a:pt x="243839" y="0"/>
                </a:lnTo>
                <a:lnTo>
                  <a:pt x="272795" y="0"/>
                </a:lnTo>
              </a:path>
              <a:path w="288289" h="405764">
                <a:moveTo>
                  <a:pt x="243839" y="405383"/>
                </a:moveTo>
                <a:lnTo>
                  <a:pt x="257555" y="318515"/>
                </a:lnTo>
                <a:lnTo>
                  <a:pt x="272795" y="405383"/>
                </a:lnTo>
                <a:lnTo>
                  <a:pt x="243839" y="405383"/>
                </a:lnTo>
              </a:path>
              <a:path w="288289" h="405764">
                <a:moveTo>
                  <a:pt x="188975" y="166115"/>
                </a:moveTo>
                <a:lnTo>
                  <a:pt x="92963" y="990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5705600" y="1834359"/>
            <a:ext cx="176530" cy="3333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279895" y="3589020"/>
            <a:ext cx="864235" cy="471170"/>
          </a:xfrm>
          <a:custGeom>
            <a:avLst/>
            <a:gdLst/>
            <a:ahLst/>
            <a:cxnLst/>
            <a:rect l="l" t="t" r="r" b="b"/>
            <a:pathLst>
              <a:path w="864234" h="471170">
                <a:moveTo>
                  <a:pt x="175259" y="470915"/>
                </a:moveTo>
                <a:lnTo>
                  <a:pt x="175259" y="135635"/>
                </a:lnTo>
              </a:path>
              <a:path w="864234" h="471170">
                <a:moveTo>
                  <a:pt x="318515" y="470915"/>
                </a:moveTo>
                <a:lnTo>
                  <a:pt x="318515" y="135635"/>
                </a:lnTo>
              </a:path>
              <a:path w="864234" h="471170">
                <a:moveTo>
                  <a:pt x="88391" y="164591"/>
                </a:moveTo>
                <a:lnTo>
                  <a:pt x="0" y="164591"/>
                </a:lnTo>
              </a:path>
              <a:path w="864234" h="471170">
                <a:moveTo>
                  <a:pt x="406907" y="164591"/>
                </a:moveTo>
                <a:lnTo>
                  <a:pt x="864107" y="164591"/>
                </a:lnTo>
              </a:path>
              <a:path w="864234" h="471170">
                <a:moveTo>
                  <a:pt x="88391" y="150875"/>
                </a:moveTo>
                <a:lnTo>
                  <a:pt x="175259" y="164591"/>
                </a:lnTo>
                <a:lnTo>
                  <a:pt x="88391" y="179831"/>
                </a:lnTo>
                <a:lnTo>
                  <a:pt x="88391" y="150875"/>
                </a:lnTo>
              </a:path>
              <a:path w="864234" h="471170">
                <a:moveTo>
                  <a:pt x="406907" y="179831"/>
                </a:moveTo>
                <a:lnTo>
                  <a:pt x="318515" y="164591"/>
                </a:lnTo>
                <a:lnTo>
                  <a:pt x="406907" y="150875"/>
                </a:lnTo>
                <a:lnTo>
                  <a:pt x="406907" y="179831"/>
                </a:lnTo>
              </a:path>
              <a:path w="864234" h="471170">
                <a:moveTo>
                  <a:pt x="691895" y="96011"/>
                </a:moveTo>
                <a:lnTo>
                  <a:pt x="75895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6785864" y="3570870"/>
            <a:ext cx="3416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2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75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324347" y="1837944"/>
            <a:ext cx="1130935" cy="554990"/>
          </a:xfrm>
          <a:custGeom>
            <a:avLst/>
            <a:gdLst/>
            <a:ahLst/>
            <a:cxnLst/>
            <a:rect l="l" t="t" r="r" b="b"/>
            <a:pathLst>
              <a:path w="1130935" h="554989">
                <a:moveTo>
                  <a:pt x="0" y="0"/>
                </a:moveTo>
                <a:lnTo>
                  <a:pt x="0" y="554735"/>
                </a:lnTo>
              </a:path>
              <a:path w="1130935" h="554989">
                <a:moveTo>
                  <a:pt x="1130807" y="0"/>
                </a:moveTo>
                <a:lnTo>
                  <a:pt x="1130807" y="554735"/>
                </a:lnTo>
              </a:path>
              <a:path w="1130935" h="554989">
                <a:moveTo>
                  <a:pt x="88391" y="525779"/>
                </a:moveTo>
                <a:lnTo>
                  <a:pt x="1043939" y="525779"/>
                </a:lnTo>
              </a:path>
              <a:path w="1130935" h="554989">
                <a:moveTo>
                  <a:pt x="88391" y="541019"/>
                </a:moveTo>
                <a:lnTo>
                  <a:pt x="0" y="525779"/>
                </a:lnTo>
                <a:lnTo>
                  <a:pt x="88391" y="512063"/>
                </a:lnTo>
                <a:lnTo>
                  <a:pt x="88391" y="541019"/>
                </a:lnTo>
              </a:path>
              <a:path w="1130935" h="554989">
                <a:moveTo>
                  <a:pt x="1043939" y="512063"/>
                </a:moveTo>
                <a:lnTo>
                  <a:pt x="1130807" y="525779"/>
                </a:lnTo>
                <a:lnTo>
                  <a:pt x="1043939" y="541019"/>
                </a:lnTo>
                <a:lnTo>
                  <a:pt x="1043939" y="5120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5601208" y="2209938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9'-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531355" y="859536"/>
            <a:ext cx="1826260" cy="3258820"/>
          </a:xfrm>
          <a:custGeom>
            <a:avLst/>
            <a:gdLst/>
            <a:ahLst/>
            <a:cxnLst/>
            <a:rect l="l" t="t" r="r" b="b"/>
            <a:pathLst>
              <a:path w="1826259" h="3258820">
                <a:moveTo>
                  <a:pt x="0" y="0"/>
                </a:moveTo>
                <a:lnTo>
                  <a:pt x="1825751" y="0"/>
                </a:lnTo>
              </a:path>
              <a:path w="1826259" h="3258820">
                <a:moveTo>
                  <a:pt x="0" y="3258311"/>
                </a:moveTo>
                <a:lnTo>
                  <a:pt x="1825751" y="3258311"/>
                </a:lnTo>
              </a:path>
              <a:path w="1826259" h="3258820">
                <a:moveTo>
                  <a:pt x="1796795" y="86867"/>
                </a:moveTo>
                <a:lnTo>
                  <a:pt x="1796795" y="3169919"/>
                </a:lnTo>
              </a:path>
              <a:path w="1826259" h="3258820">
                <a:moveTo>
                  <a:pt x="1781555" y="86867"/>
                </a:moveTo>
                <a:lnTo>
                  <a:pt x="1796795" y="0"/>
                </a:lnTo>
                <a:lnTo>
                  <a:pt x="1810511" y="86867"/>
                </a:lnTo>
                <a:lnTo>
                  <a:pt x="1781555" y="86867"/>
                </a:lnTo>
              </a:path>
              <a:path w="1826259" h="3258820">
                <a:moveTo>
                  <a:pt x="1810511" y="3169919"/>
                </a:moveTo>
                <a:lnTo>
                  <a:pt x="1796795" y="3258311"/>
                </a:lnTo>
                <a:lnTo>
                  <a:pt x="1781555" y="3169919"/>
                </a:lnTo>
                <a:lnTo>
                  <a:pt x="1810511" y="3169919"/>
                </a:lnTo>
              </a:path>
              <a:path w="1826259" h="3258820">
                <a:moveTo>
                  <a:pt x="1726691" y="1574291"/>
                </a:moveTo>
                <a:lnTo>
                  <a:pt x="1630679" y="15072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8122664" y="2306799"/>
            <a:ext cx="176530" cy="36258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27'-</a:t>
            </a:r>
            <a:r>
              <a:rPr sz="650" spc="-10" dirty="0">
                <a:latin typeface="Arial"/>
                <a:cs typeface="Arial"/>
              </a:rPr>
              <a:t>10</a:t>
            </a:r>
            <a:r>
              <a:rPr sz="975" spc="-15" baseline="21367" dirty="0">
                <a:latin typeface="Arial"/>
                <a:cs typeface="Arial"/>
              </a:rPr>
              <a:t>1</a:t>
            </a:r>
            <a:r>
              <a:rPr sz="975" spc="-15" baseline="-21367" dirty="0">
                <a:latin typeface="Arial"/>
                <a:cs typeface="Arial"/>
              </a:rPr>
              <a:t>2</a:t>
            </a:r>
            <a:r>
              <a:rPr sz="650" spc="-1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328152" y="4204716"/>
            <a:ext cx="0" cy="1292860"/>
          </a:xfrm>
          <a:custGeom>
            <a:avLst/>
            <a:gdLst/>
            <a:ahLst/>
            <a:cxnLst/>
            <a:rect l="l" t="t" r="r" b="b"/>
            <a:pathLst>
              <a:path h="1292860">
                <a:moveTo>
                  <a:pt x="0" y="0"/>
                </a:moveTo>
                <a:lnTo>
                  <a:pt x="0" y="12923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657847" y="4117847"/>
            <a:ext cx="1699260" cy="1468120"/>
          </a:xfrm>
          <a:custGeom>
            <a:avLst/>
            <a:gdLst/>
            <a:ahLst/>
            <a:cxnLst/>
            <a:rect l="l" t="t" r="r" b="b"/>
            <a:pathLst>
              <a:path w="1699259" h="1468120">
                <a:moveTo>
                  <a:pt x="0" y="0"/>
                </a:moveTo>
                <a:lnTo>
                  <a:pt x="1699259" y="0"/>
                </a:lnTo>
              </a:path>
              <a:path w="1699259" h="1468120">
                <a:moveTo>
                  <a:pt x="0" y="1467611"/>
                </a:moveTo>
                <a:lnTo>
                  <a:pt x="1699259" y="1467611"/>
                </a:lnTo>
              </a:path>
              <a:path w="1699259" h="1468120">
                <a:moveTo>
                  <a:pt x="1655063" y="86867"/>
                </a:moveTo>
                <a:lnTo>
                  <a:pt x="1670303" y="0"/>
                </a:lnTo>
                <a:lnTo>
                  <a:pt x="1684019" y="86867"/>
                </a:lnTo>
                <a:lnTo>
                  <a:pt x="1655063" y="86867"/>
                </a:lnTo>
              </a:path>
              <a:path w="1699259" h="1468120">
                <a:moveTo>
                  <a:pt x="1684019" y="1379219"/>
                </a:moveTo>
                <a:lnTo>
                  <a:pt x="1670303" y="1467611"/>
                </a:lnTo>
                <a:lnTo>
                  <a:pt x="1655063" y="1379219"/>
                </a:lnTo>
                <a:lnTo>
                  <a:pt x="1684019" y="1379219"/>
                </a:lnTo>
              </a:path>
              <a:path w="1699259" h="1468120">
                <a:moveTo>
                  <a:pt x="1598675" y="696467"/>
                </a:moveTo>
                <a:lnTo>
                  <a:pt x="1502663" y="6294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8122664" y="4687287"/>
            <a:ext cx="176530" cy="3333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12'-</a:t>
            </a:r>
            <a:r>
              <a:rPr sz="650" spc="-30" dirty="0">
                <a:latin typeface="Arial"/>
                <a:cs typeface="Arial"/>
              </a:rPr>
              <a:t>6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008111" y="1819656"/>
            <a:ext cx="0" cy="2209800"/>
          </a:xfrm>
          <a:custGeom>
            <a:avLst/>
            <a:gdLst/>
            <a:ahLst/>
            <a:cxnLst/>
            <a:rect l="l" t="t" r="r" b="b"/>
            <a:pathLst>
              <a:path h="2209800">
                <a:moveTo>
                  <a:pt x="0" y="0"/>
                </a:moveTo>
                <a:lnTo>
                  <a:pt x="0" y="22097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441439" y="859536"/>
            <a:ext cx="1595755" cy="3258820"/>
          </a:xfrm>
          <a:custGeom>
            <a:avLst/>
            <a:gdLst/>
            <a:ahLst/>
            <a:cxnLst/>
            <a:rect l="l" t="t" r="r" b="b"/>
            <a:pathLst>
              <a:path w="1595754" h="3258820">
                <a:moveTo>
                  <a:pt x="71627" y="871727"/>
                </a:moveTo>
                <a:lnTo>
                  <a:pt x="1595627" y="871727"/>
                </a:lnTo>
              </a:path>
              <a:path w="1595754" h="3258820">
                <a:moveTo>
                  <a:pt x="71627" y="3258311"/>
                </a:moveTo>
                <a:lnTo>
                  <a:pt x="1595627" y="3258311"/>
                </a:lnTo>
              </a:path>
              <a:path w="1595754" h="3258820">
                <a:moveTo>
                  <a:pt x="1552955" y="960119"/>
                </a:moveTo>
                <a:lnTo>
                  <a:pt x="1566671" y="871727"/>
                </a:lnTo>
                <a:lnTo>
                  <a:pt x="1581911" y="960119"/>
                </a:lnTo>
                <a:lnTo>
                  <a:pt x="1552955" y="960119"/>
                </a:lnTo>
              </a:path>
              <a:path w="1595754" h="3258820">
                <a:moveTo>
                  <a:pt x="1581911" y="3169919"/>
                </a:moveTo>
                <a:lnTo>
                  <a:pt x="1566671" y="3258311"/>
                </a:lnTo>
                <a:lnTo>
                  <a:pt x="1552955" y="3169919"/>
                </a:lnTo>
                <a:lnTo>
                  <a:pt x="1581911" y="3169919"/>
                </a:lnTo>
              </a:path>
              <a:path w="1595754" h="3258820">
                <a:moveTo>
                  <a:pt x="0" y="0"/>
                </a:moveTo>
                <a:lnTo>
                  <a:pt x="1595627" y="0"/>
                </a:lnTo>
              </a:path>
              <a:path w="1595754" h="3258820">
                <a:moveTo>
                  <a:pt x="0" y="871727"/>
                </a:moveTo>
                <a:lnTo>
                  <a:pt x="1595627" y="871727"/>
                </a:lnTo>
              </a:path>
              <a:path w="1595754" h="3258820">
                <a:moveTo>
                  <a:pt x="1552955" y="86867"/>
                </a:moveTo>
                <a:lnTo>
                  <a:pt x="1566671" y="0"/>
                </a:lnTo>
                <a:lnTo>
                  <a:pt x="1581911" y="86867"/>
                </a:lnTo>
                <a:lnTo>
                  <a:pt x="1552955" y="86867"/>
                </a:lnTo>
              </a:path>
              <a:path w="1595754" h="3258820">
                <a:moveTo>
                  <a:pt x="1581911" y="783335"/>
                </a:moveTo>
                <a:lnTo>
                  <a:pt x="1566671" y="871727"/>
                </a:lnTo>
                <a:lnTo>
                  <a:pt x="1552955" y="783335"/>
                </a:lnTo>
                <a:lnTo>
                  <a:pt x="1581911" y="783335"/>
                </a:lnTo>
              </a:path>
              <a:path w="1595754" h="3258820">
                <a:moveTo>
                  <a:pt x="1496567" y="426719"/>
                </a:moveTo>
                <a:lnTo>
                  <a:pt x="1400555" y="3611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7862060" y="2807486"/>
            <a:ext cx="116839" cy="233679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20'-</a:t>
            </a:r>
            <a:r>
              <a:rPr sz="650" spc="-35" dirty="0">
                <a:latin typeface="Arial"/>
                <a:cs typeface="Arial"/>
              </a:rPr>
              <a:t>5"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008111" y="946404"/>
            <a:ext cx="0" cy="696595"/>
          </a:xfrm>
          <a:custGeom>
            <a:avLst/>
            <a:gdLst/>
            <a:ahLst/>
            <a:cxnLst/>
            <a:rect l="l" t="t" r="r" b="b"/>
            <a:pathLst>
              <a:path h="696594">
                <a:moveTo>
                  <a:pt x="0" y="0"/>
                </a:moveTo>
                <a:lnTo>
                  <a:pt x="0" y="6964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7804148" y="1159227"/>
            <a:ext cx="174625" cy="27241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2145283" y="5579364"/>
            <a:ext cx="4453255" cy="1108075"/>
          </a:xfrm>
          <a:custGeom>
            <a:avLst/>
            <a:gdLst/>
            <a:ahLst/>
            <a:cxnLst/>
            <a:rect l="l" t="t" r="r" b="b"/>
            <a:pathLst>
              <a:path w="4453255" h="1108075">
                <a:moveTo>
                  <a:pt x="0" y="0"/>
                </a:moveTo>
                <a:lnTo>
                  <a:pt x="0" y="1107947"/>
                </a:lnTo>
              </a:path>
              <a:path w="4453255" h="1108075">
                <a:moveTo>
                  <a:pt x="4453127" y="0"/>
                </a:moveTo>
                <a:lnTo>
                  <a:pt x="4453127" y="1107947"/>
                </a:lnTo>
              </a:path>
              <a:path w="4453255" h="1108075">
                <a:moveTo>
                  <a:pt x="86867" y="1077467"/>
                </a:moveTo>
                <a:lnTo>
                  <a:pt x="4366259" y="1077467"/>
                </a:lnTo>
              </a:path>
              <a:path w="4453255" h="1108075">
                <a:moveTo>
                  <a:pt x="86867" y="1092707"/>
                </a:moveTo>
                <a:lnTo>
                  <a:pt x="0" y="1077467"/>
                </a:lnTo>
                <a:lnTo>
                  <a:pt x="86867" y="1063751"/>
                </a:lnTo>
                <a:lnTo>
                  <a:pt x="86867" y="1092707"/>
                </a:lnTo>
              </a:path>
              <a:path w="4453255" h="1108075">
                <a:moveTo>
                  <a:pt x="4366259" y="1063751"/>
                </a:moveTo>
                <a:lnTo>
                  <a:pt x="4453127" y="1077467"/>
                </a:lnTo>
                <a:lnTo>
                  <a:pt x="4366259" y="1092707"/>
                </a:lnTo>
                <a:lnTo>
                  <a:pt x="4366259" y="1063751"/>
                </a:lnTo>
              </a:path>
              <a:path w="4453255" h="1108075">
                <a:moveTo>
                  <a:pt x="2258567" y="1007363"/>
                </a:moveTo>
                <a:lnTo>
                  <a:pt x="2325623" y="9113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4188967" y="6474090"/>
            <a:ext cx="3676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38'-1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8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576831" y="5579364"/>
            <a:ext cx="744220" cy="1108075"/>
          </a:xfrm>
          <a:custGeom>
            <a:avLst/>
            <a:gdLst/>
            <a:ahLst/>
            <a:cxnLst/>
            <a:rect l="l" t="t" r="r" b="b"/>
            <a:pathLst>
              <a:path w="744219" h="1108075">
                <a:moveTo>
                  <a:pt x="568451" y="0"/>
                </a:moveTo>
                <a:lnTo>
                  <a:pt x="568451" y="1107947"/>
                </a:lnTo>
              </a:path>
              <a:path w="744219" h="1108075">
                <a:moveTo>
                  <a:pt x="441959" y="0"/>
                </a:moveTo>
                <a:lnTo>
                  <a:pt x="441959" y="1107947"/>
                </a:lnTo>
              </a:path>
              <a:path w="744219" h="1108075">
                <a:moveTo>
                  <a:pt x="655319" y="1077467"/>
                </a:moveTo>
                <a:lnTo>
                  <a:pt x="743711" y="1077467"/>
                </a:lnTo>
              </a:path>
              <a:path w="744219" h="1108075">
                <a:moveTo>
                  <a:pt x="353567" y="1077467"/>
                </a:moveTo>
                <a:lnTo>
                  <a:pt x="0" y="1077467"/>
                </a:lnTo>
              </a:path>
              <a:path w="744219" h="1108075">
                <a:moveTo>
                  <a:pt x="655319" y="1092707"/>
                </a:moveTo>
                <a:lnTo>
                  <a:pt x="568451" y="1077467"/>
                </a:lnTo>
                <a:lnTo>
                  <a:pt x="655319" y="1063751"/>
                </a:lnTo>
                <a:lnTo>
                  <a:pt x="655319" y="1092707"/>
                </a:lnTo>
              </a:path>
              <a:path w="744219" h="1108075">
                <a:moveTo>
                  <a:pt x="353567" y="1063751"/>
                </a:moveTo>
                <a:lnTo>
                  <a:pt x="441959" y="1077467"/>
                </a:lnTo>
                <a:lnTo>
                  <a:pt x="353567" y="1092707"/>
                </a:lnTo>
                <a:lnTo>
                  <a:pt x="353567" y="10637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1612900" y="6509142"/>
            <a:ext cx="5200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75" spc="-15" baseline="4273" dirty="0">
                <a:latin typeface="Arial"/>
                <a:cs typeface="Arial"/>
              </a:rPr>
              <a:t>1'-</a:t>
            </a:r>
            <a:r>
              <a:rPr sz="975" baseline="4273" dirty="0">
                <a:latin typeface="Arial"/>
                <a:cs typeface="Arial"/>
              </a:rPr>
              <a:t>1"</a:t>
            </a:r>
            <a:r>
              <a:rPr sz="975" spc="165" baseline="4273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2145283" y="5579364"/>
            <a:ext cx="2970530" cy="891540"/>
          </a:xfrm>
          <a:custGeom>
            <a:avLst/>
            <a:gdLst/>
            <a:ahLst/>
            <a:cxnLst/>
            <a:rect l="l" t="t" r="r" b="b"/>
            <a:pathLst>
              <a:path w="2970529" h="891539">
                <a:moveTo>
                  <a:pt x="0" y="0"/>
                </a:moveTo>
                <a:lnTo>
                  <a:pt x="0" y="891539"/>
                </a:lnTo>
              </a:path>
              <a:path w="2970529" h="891539">
                <a:moveTo>
                  <a:pt x="2970275" y="0"/>
                </a:moveTo>
                <a:lnTo>
                  <a:pt x="2970275" y="891539"/>
                </a:lnTo>
              </a:path>
              <a:path w="2970529" h="891539">
                <a:moveTo>
                  <a:pt x="86867" y="862583"/>
                </a:moveTo>
                <a:lnTo>
                  <a:pt x="2881883" y="862583"/>
                </a:lnTo>
              </a:path>
              <a:path w="2970529" h="891539">
                <a:moveTo>
                  <a:pt x="86867" y="877823"/>
                </a:moveTo>
                <a:lnTo>
                  <a:pt x="0" y="862583"/>
                </a:lnTo>
                <a:lnTo>
                  <a:pt x="86867" y="848867"/>
                </a:lnTo>
                <a:lnTo>
                  <a:pt x="86867" y="877823"/>
                </a:lnTo>
              </a:path>
              <a:path w="2970529" h="891539">
                <a:moveTo>
                  <a:pt x="2881883" y="848867"/>
                </a:moveTo>
                <a:lnTo>
                  <a:pt x="2970275" y="862583"/>
                </a:lnTo>
                <a:lnTo>
                  <a:pt x="2881883" y="877823"/>
                </a:lnTo>
                <a:lnTo>
                  <a:pt x="2881883" y="848867"/>
                </a:lnTo>
              </a:path>
              <a:path w="2970529" h="891539">
                <a:moveTo>
                  <a:pt x="1525523" y="792479"/>
                </a:moveTo>
                <a:lnTo>
                  <a:pt x="1592579" y="6964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3439159" y="6259206"/>
            <a:ext cx="384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25'-</a:t>
            </a:r>
            <a:r>
              <a:rPr sz="650" spc="-30" dirty="0">
                <a:latin typeface="Arial"/>
                <a:cs typeface="Arial"/>
              </a:rPr>
              <a:t>4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5115559" y="5643372"/>
            <a:ext cx="1483360" cy="828040"/>
          </a:xfrm>
          <a:custGeom>
            <a:avLst/>
            <a:gdLst/>
            <a:ahLst/>
            <a:cxnLst/>
            <a:rect l="l" t="t" r="r" b="b"/>
            <a:pathLst>
              <a:path w="1483359" h="828039">
                <a:moveTo>
                  <a:pt x="0" y="0"/>
                </a:moveTo>
                <a:lnTo>
                  <a:pt x="0" y="827531"/>
                </a:lnTo>
              </a:path>
              <a:path w="1483359" h="828039">
                <a:moveTo>
                  <a:pt x="1482851" y="0"/>
                </a:moveTo>
                <a:lnTo>
                  <a:pt x="1482851" y="827531"/>
                </a:lnTo>
              </a:path>
              <a:path w="1483359" h="828039">
                <a:moveTo>
                  <a:pt x="88391" y="798575"/>
                </a:moveTo>
                <a:lnTo>
                  <a:pt x="1395983" y="798575"/>
                </a:lnTo>
              </a:path>
              <a:path w="1483359" h="828039">
                <a:moveTo>
                  <a:pt x="88391" y="813815"/>
                </a:moveTo>
                <a:lnTo>
                  <a:pt x="0" y="798575"/>
                </a:lnTo>
                <a:lnTo>
                  <a:pt x="88391" y="784859"/>
                </a:lnTo>
                <a:lnTo>
                  <a:pt x="88391" y="813815"/>
                </a:lnTo>
              </a:path>
              <a:path w="1483359" h="828039">
                <a:moveTo>
                  <a:pt x="1395983" y="784859"/>
                </a:moveTo>
                <a:lnTo>
                  <a:pt x="1482851" y="798575"/>
                </a:lnTo>
                <a:lnTo>
                  <a:pt x="1395983" y="813815"/>
                </a:lnTo>
                <a:lnTo>
                  <a:pt x="1395983" y="784859"/>
                </a:lnTo>
              </a:path>
              <a:path w="1483359" h="828039">
                <a:moveTo>
                  <a:pt x="769619" y="728471"/>
                </a:moveTo>
                <a:lnTo>
                  <a:pt x="836675" y="6324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5670296" y="6259206"/>
            <a:ext cx="3689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12'-8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5362447" y="5344667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362447" y="5672328"/>
            <a:ext cx="0" cy="373380"/>
          </a:xfrm>
          <a:custGeom>
            <a:avLst/>
            <a:gdLst/>
            <a:ahLst/>
            <a:cxnLst/>
            <a:rect l="l" t="t" r="r" b="b"/>
            <a:pathLst>
              <a:path h="373379">
                <a:moveTo>
                  <a:pt x="0" y="0"/>
                </a:moveTo>
                <a:lnTo>
                  <a:pt x="0" y="3733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173471" y="5433059"/>
            <a:ext cx="218440" cy="497205"/>
          </a:xfrm>
          <a:custGeom>
            <a:avLst/>
            <a:gdLst/>
            <a:ahLst/>
            <a:cxnLst/>
            <a:rect l="l" t="t" r="r" b="b"/>
            <a:pathLst>
              <a:path w="218439" h="497204">
                <a:moveTo>
                  <a:pt x="0" y="86867"/>
                </a:moveTo>
                <a:lnTo>
                  <a:pt x="217931" y="86867"/>
                </a:lnTo>
              </a:path>
              <a:path w="218439" h="497204">
                <a:moveTo>
                  <a:pt x="131063" y="152399"/>
                </a:moveTo>
                <a:lnTo>
                  <a:pt x="160019" y="152399"/>
                </a:lnTo>
              </a:path>
              <a:path w="218439" h="497204">
                <a:moveTo>
                  <a:pt x="204215" y="0"/>
                </a:moveTo>
                <a:lnTo>
                  <a:pt x="188975" y="86867"/>
                </a:lnTo>
                <a:lnTo>
                  <a:pt x="175259" y="0"/>
                </a:lnTo>
                <a:lnTo>
                  <a:pt x="204215" y="0"/>
                </a:lnTo>
              </a:path>
              <a:path w="218439" h="497204">
                <a:moveTo>
                  <a:pt x="175259" y="239267"/>
                </a:moveTo>
                <a:lnTo>
                  <a:pt x="188975" y="152399"/>
                </a:lnTo>
                <a:lnTo>
                  <a:pt x="204215" y="239267"/>
                </a:lnTo>
                <a:lnTo>
                  <a:pt x="175259" y="239267"/>
                </a:lnTo>
              </a:path>
              <a:path w="218439" h="497204">
                <a:moveTo>
                  <a:pt x="118871" y="496823"/>
                </a:moveTo>
                <a:lnTo>
                  <a:pt x="22859" y="4297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5156960" y="5802855"/>
            <a:ext cx="177800" cy="199390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30" dirty="0">
                <a:latin typeface="Arial"/>
                <a:cs typeface="Arial"/>
              </a:rPr>
              <a:t>6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4513579" y="1997964"/>
            <a:ext cx="2019300" cy="3088005"/>
          </a:xfrm>
          <a:custGeom>
            <a:avLst/>
            <a:gdLst/>
            <a:ahLst/>
            <a:cxnLst/>
            <a:rect l="l" t="t" r="r" b="b"/>
            <a:pathLst>
              <a:path w="2019300" h="3088004">
                <a:moveTo>
                  <a:pt x="1962911" y="2823971"/>
                </a:moveTo>
                <a:lnTo>
                  <a:pt x="2019299" y="2892551"/>
                </a:lnTo>
                <a:lnTo>
                  <a:pt x="1944623" y="2845307"/>
                </a:lnTo>
                <a:lnTo>
                  <a:pt x="1962911" y="2823971"/>
                </a:lnTo>
              </a:path>
              <a:path w="2019300" h="3088004">
                <a:moveTo>
                  <a:pt x="1953767" y="2834639"/>
                </a:moveTo>
                <a:lnTo>
                  <a:pt x="1676399" y="2589275"/>
                </a:lnTo>
              </a:path>
              <a:path w="2019300" h="3088004">
                <a:moveTo>
                  <a:pt x="848867" y="3087623"/>
                </a:moveTo>
                <a:lnTo>
                  <a:pt x="1001267" y="3087623"/>
                </a:lnTo>
              </a:path>
              <a:path w="2019300" h="3088004">
                <a:moveTo>
                  <a:pt x="906779" y="0"/>
                </a:moveTo>
                <a:lnTo>
                  <a:pt x="135635" y="0"/>
                </a:lnTo>
              </a:path>
              <a:path w="2019300" h="3088004">
                <a:moveTo>
                  <a:pt x="906779" y="929639"/>
                </a:moveTo>
                <a:lnTo>
                  <a:pt x="135635" y="929639"/>
                </a:lnTo>
              </a:path>
              <a:path w="2019300" h="3088004">
                <a:moveTo>
                  <a:pt x="150875" y="88391"/>
                </a:moveTo>
                <a:lnTo>
                  <a:pt x="164591" y="0"/>
                </a:lnTo>
                <a:lnTo>
                  <a:pt x="179831" y="88391"/>
                </a:lnTo>
                <a:lnTo>
                  <a:pt x="150875" y="88391"/>
                </a:lnTo>
              </a:path>
              <a:path w="2019300" h="3088004">
                <a:moveTo>
                  <a:pt x="179831" y="842771"/>
                </a:moveTo>
                <a:lnTo>
                  <a:pt x="164591" y="929639"/>
                </a:lnTo>
                <a:lnTo>
                  <a:pt x="150875" y="842771"/>
                </a:lnTo>
                <a:lnTo>
                  <a:pt x="179831" y="842771"/>
                </a:lnTo>
              </a:path>
              <a:path w="2019300" h="3088004">
                <a:moveTo>
                  <a:pt x="94487" y="425195"/>
                </a:moveTo>
                <a:lnTo>
                  <a:pt x="0" y="3581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 txBox="1"/>
          <p:nvPr/>
        </p:nvSpPr>
        <p:spPr>
          <a:xfrm>
            <a:off x="4474208" y="2296131"/>
            <a:ext cx="176530" cy="3333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4513579" y="2927604"/>
            <a:ext cx="906780" cy="929640"/>
          </a:xfrm>
          <a:custGeom>
            <a:avLst/>
            <a:gdLst/>
            <a:ahLst/>
            <a:cxnLst/>
            <a:rect l="l" t="t" r="r" b="b"/>
            <a:pathLst>
              <a:path w="906779" h="929639">
                <a:moveTo>
                  <a:pt x="906779" y="0"/>
                </a:moveTo>
                <a:lnTo>
                  <a:pt x="135635" y="0"/>
                </a:lnTo>
              </a:path>
              <a:path w="906779" h="929639">
                <a:moveTo>
                  <a:pt x="906779" y="929639"/>
                </a:moveTo>
                <a:lnTo>
                  <a:pt x="135635" y="929639"/>
                </a:lnTo>
              </a:path>
              <a:path w="906779" h="929639">
                <a:moveTo>
                  <a:pt x="164591" y="88391"/>
                </a:moveTo>
                <a:lnTo>
                  <a:pt x="164591" y="841247"/>
                </a:lnTo>
              </a:path>
              <a:path w="906779" h="929639">
                <a:moveTo>
                  <a:pt x="150875" y="88391"/>
                </a:moveTo>
                <a:lnTo>
                  <a:pt x="164591" y="0"/>
                </a:lnTo>
                <a:lnTo>
                  <a:pt x="179831" y="88391"/>
                </a:lnTo>
                <a:lnTo>
                  <a:pt x="150875" y="88391"/>
                </a:lnTo>
              </a:path>
              <a:path w="906779" h="929639">
                <a:moveTo>
                  <a:pt x="179831" y="841247"/>
                </a:moveTo>
                <a:lnTo>
                  <a:pt x="164591" y="929639"/>
                </a:lnTo>
                <a:lnTo>
                  <a:pt x="150875" y="841247"/>
                </a:lnTo>
                <a:lnTo>
                  <a:pt x="179831" y="841247"/>
                </a:lnTo>
              </a:path>
              <a:path w="906779" h="929639">
                <a:moveTo>
                  <a:pt x="94487" y="425195"/>
                </a:moveTo>
                <a:lnTo>
                  <a:pt x="0" y="3581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4474208" y="3225771"/>
            <a:ext cx="176530" cy="3333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5911088" y="2638044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911088" y="3130296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652007" y="2724912"/>
            <a:ext cx="288290" cy="405765"/>
          </a:xfrm>
          <a:custGeom>
            <a:avLst/>
            <a:gdLst/>
            <a:ahLst/>
            <a:cxnLst/>
            <a:rect l="l" t="t" r="r" b="b"/>
            <a:pathLst>
              <a:path w="288289" h="405764">
                <a:moveTo>
                  <a:pt x="0" y="88391"/>
                </a:moveTo>
                <a:lnTo>
                  <a:pt x="288035" y="88391"/>
                </a:lnTo>
              </a:path>
              <a:path w="288289" h="405764">
                <a:moveTo>
                  <a:pt x="0" y="318515"/>
                </a:moveTo>
                <a:lnTo>
                  <a:pt x="288035" y="318515"/>
                </a:lnTo>
              </a:path>
              <a:path w="288289" h="405764">
                <a:moveTo>
                  <a:pt x="272795" y="0"/>
                </a:moveTo>
                <a:lnTo>
                  <a:pt x="259079" y="88391"/>
                </a:lnTo>
                <a:lnTo>
                  <a:pt x="243839" y="0"/>
                </a:lnTo>
                <a:lnTo>
                  <a:pt x="272795" y="0"/>
                </a:lnTo>
              </a:path>
              <a:path w="288289" h="405764">
                <a:moveTo>
                  <a:pt x="243839" y="405383"/>
                </a:moveTo>
                <a:lnTo>
                  <a:pt x="259079" y="318515"/>
                </a:lnTo>
                <a:lnTo>
                  <a:pt x="272795" y="405383"/>
                </a:lnTo>
                <a:lnTo>
                  <a:pt x="243839" y="405383"/>
                </a:lnTo>
              </a:path>
              <a:path w="288289" h="405764">
                <a:moveTo>
                  <a:pt x="188975" y="166115"/>
                </a:moveTo>
                <a:lnTo>
                  <a:pt x="92963" y="990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 txBox="1"/>
          <p:nvPr/>
        </p:nvSpPr>
        <p:spPr>
          <a:xfrm>
            <a:off x="5705600" y="2763999"/>
            <a:ext cx="177800" cy="33337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5911088" y="356616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652007" y="3654552"/>
            <a:ext cx="288290" cy="494030"/>
          </a:xfrm>
          <a:custGeom>
            <a:avLst/>
            <a:gdLst/>
            <a:ahLst/>
            <a:cxnLst/>
            <a:rect l="l" t="t" r="r" b="b"/>
            <a:pathLst>
              <a:path w="288289" h="494029">
                <a:moveTo>
                  <a:pt x="0" y="86867"/>
                </a:moveTo>
                <a:lnTo>
                  <a:pt x="288035" y="86867"/>
                </a:lnTo>
              </a:path>
              <a:path w="288289" h="494029">
                <a:moveTo>
                  <a:pt x="0" y="316991"/>
                </a:moveTo>
                <a:lnTo>
                  <a:pt x="288035" y="316991"/>
                </a:lnTo>
              </a:path>
              <a:path w="288289" h="494029">
                <a:moveTo>
                  <a:pt x="259079" y="405383"/>
                </a:moveTo>
                <a:lnTo>
                  <a:pt x="259079" y="493775"/>
                </a:lnTo>
              </a:path>
              <a:path w="288289" h="494029">
                <a:moveTo>
                  <a:pt x="272795" y="0"/>
                </a:moveTo>
                <a:lnTo>
                  <a:pt x="259079" y="86867"/>
                </a:lnTo>
                <a:lnTo>
                  <a:pt x="243839" y="0"/>
                </a:lnTo>
                <a:lnTo>
                  <a:pt x="272795" y="0"/>
                </a:lnTo>
              </a:path>
              <a:path w="288289" h="494029">
                <a:moveTo>
                  <a:pt x="243839" y="405383"/>
                </a:moveTo>
                <a:lnTo>
                  <a:pt x="259079" y="316991"/>
                </a:lnTo>
                <a:lnTo>
                  <a:pt x="272795" y="405383"/>
                </a:lnTo>
                <a:lnTo>
                  <a:pt x="243839" y="405383"/>
                </a:lnTo>
              </a:path>
              <a:path w="288289" h="494029">
                <a:moveTo>
                  <a:pt x="188975" y="166115"/>
                </a:moveTo>
                <a:lnTo>
                  <a:pt x="92963" y="990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 txBox="1"/>
          <p:nvPr/>
        </p:nvSpPr>
        <p:spPr>
          <a:xfrm>
            <a:off x="5705600" y="3692115"/>
            <a:ext cx="177800" cy="335280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6046976" y="2552127"/>
            <a:ext cx="116839" cy="79692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2965195" y="5721096"/>
            <a:ext cx="233679" cy="234950"/>
          </a:xfrm>
          <a:custGeom>
            <a:avLst/>
            <a:gdLst/>
            <a:ahLst/>
            <a:cxnLst/>
            <a:rect l="l" t="t" r="r" b="b"/>
            <a:pathLst>
              <a:path w="233680" h="234950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  <a:path w="233680" h="234950">
                <a:moveTo>
                  <a:pt x="115823" y="234695"/>
                </a:moveTo>
                <a:lnTo>
                  <a:pt x="11582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 txBox="1"/>
          <p:nvPr/>
        </p:nvSpPr>
        <p:spPr>
          <a:xfrm>
            <a:off x="2966972" y="5761205"/>
            <a:ext cx="214629" cy="1530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48895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40" name="object 140"/>
          <p:cNvGrpSpPr/>
          <p:nvPr/>
        </p:nvGrpSpPr>
        <p:grpSpPr>
          <a:xfrm>
            <a:off x="2461260" y="3769360"/>
            <a:ext cx="624205" cy="2236470"/>
            <a:chOff x="2461260" y="3769360"/>
            <a:chExt cx="624205" cy="2236470"/>
          </a:xfrm>
        </p:grpSpPr>
        <p:sp>
          <p:nvSpPr>
            <p:cNvPr id="141" name="object 141"/>
            <p:cNvSpPr/>
            <p:nvPr/>
          </p:nvSpPr>
          <p:spPr>
            <a:xfrm>
              <a:off x="3079496" y="58369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079496" y="58369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463800" y="3771900"/>
              <a:ext cx="619125" cy="2231390"/>
            </a:xfrm>
            <a:custGeom>
              <a:avLst/>
              <a:gdLst/>
              <a:ahLst/>
              <a:cxnLst/>
              <a:rect l="l" t="t" r="r" b="b"/>
              <a:pathLst>
                <a:path w="619125" h="2231390">
                  <a:moveTo>
                    <a:pt x="617219" y="1894331"/>
                  </a:moveTo>
                  <a:lnTo>
                    <a:pt x="617219" y="2229611"/>
                  </a:lnTo>
                </a:path>
                <a:path w="619125" h="2231390">
                  <a:moveTo>
                    <a:pt x="618743" y="1895855"/>
                  </a:moveTo>
                  <a:lnTo>
                    <a:pt x="452627" y="2068067"/>
                  </a:lnTo>
                  <a:lnTo>
                    <a:pt x="615695" y="2231135"/>
                  </a:lnTo>
                </a:path>
                <a:path w="619125" h="2231390">
                  <a:moveTo>
                    <a:pt x="233171" y="116585"/>
                  </a:moveTo>
                  <a:lnTo>
                    <a:pt x="224010" y="71205"/>
                  </a:lnTo>
                  <a:lnTo>
                    <a:pt x="199024" y="34147"/>
                  </a:lnTo>
                  <a:lnTo>
                    <a:pt x="161966" y="9161"/>
                  </a:lnTo>
                  <a:lnTo>
                    <a:pt x="116585" y="0"/>
                  </a:lnTo>
                  <a:lnTo>
                    <a:pt x="71205" y="9161"/>
                  </a:lnTo>
                  <a:lnTo>
                    <a:pt x="34147" y="34147"/>
                  </a:lnTo>
                  <a:lnTo>
                    <a:pt x="9161" y="71205"/>
                  </a:lnTo>
                  <a:lnTo>
                    <a:pt x="0" y="116585"/>
                  </a:lnTo>
                  <a:lnTo>
                    <a:pt x="9161" y="161966"/>
                  </a:lnTo>
                  <a:lnTo>
                    <a:pt x="34147" y="199024"/>
                  </a:lnTo>
                  <a:lnTo>
                    <a:pt x="71205" y="224010"/>
                  </a:lnTo>
                  <a:lnTo>
                    <a:pt x="116585" y="233171"/>
                  </a:lnTo>
                  <a:lnTo>
                    <a:pt x="161966" y="224010"/>
                  </a:lnTo>
                  <a:lnTo>
                    <a:pt x="199024" y="199024"/>
                  </a:lnTo>
                  <a:lnTo>
                    <a:pt x="224010" y="161966"/>
                  </a:lnTo>
                  <a:lnTo>
                    <a:pt x="233171" y="116585"/>
                  </a:lnTo>
                </a:path>
                <a:path w="619125" h="2231390">
                  <a:moveTo>
                    <a:pt x="115823" y="234695"/>
                  </a:moveTo>
                  <a:lnTo>
                    <a:pt x="1158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" name="object 144"/>
          <p:cNvSpPr txBox="1"/>
          <p:nvPr/>
        </p:nvSpPr>
        <p:spPr>
          <a:xfrm>
            <a:off x="2465576" y="3812009"/>
            <a:ext cx="214629" cy="1530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56515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2412491" y="3714496"/>
            <a:ext cx="4904740" cy="342265"/>
            <a:chOff x="2412491" y="3714496"/>
            <a:chExt cx="4904740" cy="342265"/>
          </a:xfrm>
        </p:grpSpPr>
        <p:sp>
          <p:nvSpPr>
            <p:cNvPr id="146" name="object 146"/>
            <p:cNvSpPr/>
            <p:nvPr/>
          </p:nvSpPr>
          <p:spPr>
            <a:xfrm>
              <a:off x="2578099" y="38877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578099" y="38877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415031" y="3717036"/>
              <a:ext cx="4899660" cy="337185"/>
            </a:xfrm>
            <a:custGeom>
              <a:avLst/>
              <a:gdLst/>
              <a:ahLst/>
              <a:cxnLst/>
              <a:rect l="l" t="t" r="r" b="b"/>
              <a:pathLst>
                <a:path w="4899659" h="337185">
                  <a:moveTo>
                    <a:pt x="164591" y="0"/>
                  </a:moveTo>
                  <a:lnTo>
                    <a:pt x="164591" y="335279"/>
                  </a:lnTo>
                </a:path>
                <a:path w="4899659" h="337185">
                  <a:moveTo>
                    <a:pt x="166115" y="1523"/>
                  </a:moveTo>
                  <a:lnTo>
                    <a:pt x="0" y="173735"/>
                  </a:lnTo>
                  <a:lnTo>
                    <a:pt x="163067" y="336803"/>
                  </a:lnTo>
                </a:path>
                <a:path w="4899659" h="337185">
                  <a:moveTo>
                    <a:pt x="4899659" y="119633"/>
                  </a:moveTo>
                  <a:lnTo>
                    <a:pt x="4890498" y="74253"/>
                  </a:lnTo>
                  <a:lnTo>
                    <a:pt x="4865512" y="37195"/>
                  </a:lnTo>
                  <a:lnTo>
                    <a:pt x="4828454" y="12209"/>
                  </a:lnTo>
                  <a:lnTo>
                    <a:pt x="4783073" y="3047"/>
                  </a:lnTo>
                  <a:lnTo>
                    <a:pt x="4737693" y="12209"/>
                  </a:lnTo>
                  <a:lnTo>
                    <a:pt x="4700635" y="37195"/>
                  </a:lnTo>
                  <a:lnTo>
                    <a:pt x="4675649" y="74253"/>
                  </a:lnTo>
                  <a:lnTo>
                    <a:pt x="4666487" y="119633"/>
                  </a:lnTo>
                  <a:lnTo>
                    <a:pt x="4675649" y="165014"/>
                  </a:lnTo>
                  <a:lnTo>
                    <a:pt x="4700635" y="202072"/>
                  </a:lnTo>
                  <a:lnTo>
                    <a:pt x="4737693" y="227058"/>
                  </a:lnTo>
                  <a:lnTo>
                    <a:pt x="4783073" y="236219"/>
                  </a:lnTo>
                  <a:lnTo>
                    <a:pt x="4828454" y="227058"/>
                  </a:lnTo>
                  <a:lnTo>
                    <a:pt x="4865512" y="202072"/>
                  </a:lnTo>
                  <a:lnTo>
                    <a:pt x="4890498" y="165014"/>
                  </a:lnTo>
                  <a:lnTo>
                    <a:pt x="4899659" y="119633"/>
                  </a:lnTo>
                </a:path>
                <a:path w="4899659" h="337185">
                  <a:moveTo>
                    <a:pt x="4782311" y="237743"/>
                  </a:moveTo>
                  <a:lnTo>
                    <a:pt x="4782311" y="45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" name="object 149"/>
          <p:cNvSpPr txBox="1"/>
          <p:nvPr/>
        </p:nvSpPr>
        <p:spPr>
          <a:xfrm>
            <a:off x="7083296" y="3733084"/>
            <a:ext cx="214629" cy="19812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R="9525" algn="ctr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75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50" name="object 150"/>
          <p:cNvGrpSpPr/>
          <p:nvPr/>
        </p:nvGrpSpPr>
        <p:grpSpPr>
          <a:xfrm>
            <a:off x="6929628" y="3664204"/>
            <a:ext cx="271780" cy="1416685"/>
            <a:chOff x="6929628" y="3664204"/>
            <a:chExt cx="271780" cy="1416685"/>
          </a:xfrm>
        </p:grpSpPr>
        <p:sp>
          <p:nvSpPr>
            <p:cNvPr id="151" name="object 151"/>
            <p:cNvSpPr/>
            <p:nvPr/>
          </p:nvSpPr>
          <p:spPr>
            <a:xfrm>
              <a:off x="7195820" y="38359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195820" y="38359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32168" y="3666744"/>
              <a:ext cx="266700" cy="1411605"/>
            </a:xfrm>
            <a:custGeom>
              <a:avLst/>
              <a:gdLst/>
              <a:ahLst/>
              <a:cxnLst/>
              <a:rect l="l" t="t" r="r" b="b"/>
              <a:pathLst>
                <a:path w="266700" h="1411604">
                  <a:moveTo>
                    <a:pt x="265175" y="0"/>
                  </a:moveTo>
                  <a:lnTo>
                    <a:pt x="265175" y="333755"/>
                  </a:lnTo>
                </a:path>
                <a:path w="266700" h="1411604">
                  <a:moveTo>
                    <a:pt x="266699" y="1523"/>
                  </a:moveTo>
                  <a:lnTo>
                    <a:pt x="100583" y="172211"/>
                  </a:lnTo>
                  <a:lnTo>
                    <a:pt x="263651" y="335279"/>
                  </a:lnTo>
                </a:path>
                <a:path w="266700" h="1411604">
                  <a:moveTo>
                    <a:pt x="234695" y="1294637"/>
                  </a:moveTo>
                  <a:lnTo>
                    <a:pt x="225534" y="1249257"/>
                  </a:lnTo>
                  <a:lnTo>
                    <a:pt x="200548" y="1212199"/>
                  </a:lnTo>
                  <a:lnTo>
                    <a:pt x="163490" y="1187213"/>
                  </a:lnTo>
                  <a:lnTo>
                    <a:pt x="118109" y="1178051"/>
                  </a:lnTo>
                  <a:lnTo>
                    <a:pt x="72729" y="1187213"/>
                  </a:lnTo>
                  <a:lnTo>
                    <a:pt x="35671" y="1212199"/>
                  </a:lnTo>
                  <a:lnTo>
                    <a:pt x="10685" y="1249257"/>
                  </a:lnTo>
                  <a:lnTo>
                    <a:pt x="1523" y="1294637"/>
                  </a:lnTo>
                  <a:lnTo>
                    <a:pt x="10685" y="1340018"/>
                  </a:lnTo>
                  <a:lnTo>
                    <a:pt x="35671" y="1377076"/>
                  </a:lnTo>
                  <a:lnTo>
                    <a:pt x="72729" y="1402062"/>
                  </a:lnTo>
                  <a:lnTo>
                    <a:pt x="118109" y="1411223"/>
                  </a:lnTo>
                  <a:lnTo>
                    <a:pt x="163490" y="1402062"/>
                  </a:lnTo>
                  <a:lnTo>
                    <a:pt x="200548" y="1377076"/>
                  </a:lnTo>
                  <a:lnTo>
                    <a:pt x="225534" y="1340018"/>
                  </a:lnTo>
                  <a:lnTo>
                    <a:pt x="234695" y="1294637"/>
                  </a:lnTo>
                </a:path>
                <a:path w="266700" h="1411604">
                  <a:moveTo>
                    <a:pt x="234695" y="1295399"/>
                  </a:moveTo>
                  <a:lnTo>
                    <a:pt x="0" y="12953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" name="object 154"/>
          <p:cNvSpPr txBox="1"/>
          <p:nvPr/>
        </p:nvSpPr>
        <p:spPr>
          <a:xfrm>
            <a:off x="6960616" y="4847982"/>
            <a:ext cx="153035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56515">
              <a:lnSpc>
                <a:spcPts val="775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55" name="object 155"/>
          <p:cNvGrpSpPr/>
          <p:nvPr/>
        </p:nvGrpSpPr>
        <p:grpSpPr>
          <a:xfrm>
            <a:off x="6874764" y="4958079"/>
            <a:ext cx="342265" cy="171450"/>
            <a:chOff x="6874764" y="4958079"/>
            <a:chExt cx="342265" cy="171450"/>
          </a:xfrm>
        </p:grpSpPr>
        <p:sp>
          <p:nvSpPr>
            <p:cNvPr id="156" name="object 156"/>
            <p:cNvSpPr/>
            <p:nvPr/>
          </p:nvSpPr>
          <p:spPr>
            <a:xfrm>
              <a:off x="7047992" y="49606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047992" y="49606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877304" y="4960619"/>
              <a:ext cx="337185" cy="166370"/>
            </a:xfrm>
            <a:custGeom>
              <a:avLst/>
              <a:gdLst/>
              <a:ahLst/>
              <a:cxnLst/>
              <a:rect l="l" t="t" r="r" b="b"/>
              <a:pathLst>
                <a:path w="337184" h="166370">
                  <a:moveTo>
                    <a:pt x="0" y="1523"/>
                  </a:moveTo>
                  <a:lnTo>
                    <a:pt x="335279" y="1523"/>
                  </a:lnTo>
                </a:path>
                <a:path w="337184" h="166370">
                  <a:moveTo>
                    <a:pt x="1523" y="0"/>
                  </a:moveTo>
                  <a:lnTo>
                    <a:pt x="173735" y="166115"/>
                  </a:lnTo>
                  <a:lnTo>
                    <a:pt x="336803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/>
          <p:cNvSpPr txBox="1"/>
          <p:nvPr/>
        </p:nvSpPr>
        <p:spPr>
          <a:xfrm>
            <a:off x="4712715" y="4965330"/>
            <a:ext cx="1530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4684267" y="4864608"/>
            <a:ext cx="234950" cy="233679"/>
          </a:xfrm>
          <a:custGeom>
            <a:avLst/>
            <a:gdLst/>
            <a:ahLst/>
            <a:cxnLst/>
            <a:rect l="l" t="t" r="r" b="b"/>
            <a:pathLst>
              <a:path w="234950" h="233679">
                <a:moveTo>
                  <a:pt x="234695" y="116585"/>
                </a:moveTo>
                <a:lnTo>
                  <a:pt x="225534" y="71205"/>
                </a:lnTo>
                <a:lnTo>
                  <a:pt x="200548" y="34147"/>
                </a:lnTo>
                <a:lnTo>
                  <a:pt x="163490" y="9161"/>
                </a:lnTo>
                <a:lnTo>
                  <a:pt x="118109" y="0"/>
                </a:lnTo>
                <a:lnTo>
                  <a:pt x="72729" y="9161"/>
                </a:lnTo>
                <a:lnTo>
                  <a:pt x="35671" y="34147"/>
                </a:lnTo>
                <a:lnTo>
                  <a:pt x="10685" y="71205"/>
                </a:lnTo>
                <a:lnTo>
                  <a:pt x="1523" y="116585"/>
                </a:lnTo>
                <a:lnTo>
                  <a:pt x="10685" y="161966"/>
                </a:lnTo>
                <a:lnTo>
                  <a:pt x="35671" y="199024"/>
                </a:lnTo>
                <a:lnTo>
                  <a:pt x="72729" y="224010"/>
                </a:lnTo>
                <a:lnTo>
                  <a:pt x="118109" y="233171"/>
                </a:lnTo>
                <a:lnTo>
                  <a:pt x="163490" y="224010"/>
                </a:lnTo>
                <a:lnTo>
                  <a:pt x="200548" y="199024"/>
                </a:lnTo>
                <a:lnTo>
                  <a:pt x="225534" y="161966"/>
                </a:lnTo>
                <a:lnTo>
                  <a:pt x="234695" y="116585"/>
                </a:lnTo>
              </a:path>
              <a:path w="234950" h="233679">
                <a:moveTo>
                  <a:pt x="233171" y="117347"/>
                </a:moveTo>
                <a:lnTo>
                  <a:pt x="0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 txBox="1"/>
          <p:nvPr/>
        </p:nvSpPr>
        <p:spPr>
          <a:xfrm>
            <a:off x="4753864" y="4867794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4626864" y="4977891"/>
            <a:ext cx="340360" cy="171450"/>
            <a:chOff x="4626864" y="4977891"/>
            <a:chExt cx="340360" cy="171450"/>
          </a:xfrm>
        </p:grpSpPr>
        <p:sp>
          <p:nvSpPr>
            <p:cNvPr id="163" name="object 163"/>
            <p:cNvSpPr/>
            <p:nvPr/>
          </p:nvSpPr>
          <p:spPr>
            <a:xfrm>
              <a:off x="4800092" y="49804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4800092" y="49804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4629404" y="4980431"/>
              <a:ext cx="335280" cy="166370"/>
            </a:xfrm>
            <a:custGeom>
              <a:avLst/>
              <a:gdLst/>
              <a:ahLst/>
              <a:cxnLst/>
              <a:rect l="l" t="t" r="r" b="b"/>
              <a:pathLst>
                <a:path w="335279" h="166370">
                  <a:moveTo>
                    <a:pt x="0" y="1523"/>
                  </a:moveTo>
                  <a:lnTo>
                    <a:pt x="335279" y="1523"/>
                  </a:lnTo>
                </a:path>
                <a:path w="335279" h="166370">
                  <a:moveTo>
                    <a:pt x="1523" y="0"/>
                  </a:moveTo>
                  <a:lnTo>
                    <a:pt x="173735" y="166115"/>
                  </a:lnTo>
                  <a:lnTo>
                    <a:pt x="335279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5880100" y="2469018"/>
            <a:ext cx="1530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5851651" y="2368296"/>
            <a:ext cx="234950" cy="233679"/>
          </a:xfrm>
          <a:custGeom>
            <a:avLst/>
            <a:gdLst/>
            <a:ahLst/>
            <a:cxnLst/>
            <a:rect l="l" t="t" r="r" b="b"/>
            <a:pathLst>
              <a:path w="234950" h="233680">
                <a:moveTo>
                  <a:pt x="234695" y="116585"/>
                </a:moveTo>
                <a:lnTo>
                  <a:pt x="225534" y="71205"/>
                </a:lnTo>
                <a:lnTo>
                  <a:pt x="200548" y="34147"/>
                </a:lnTo>
                <a:lnTo>
                  <a:pt x="163490" y="9161"/>
                </a:lnTo>
                <a:lnTo>
                  <a:pt x="118109" y="0"/>
                </a:lnTo>
                <a:lnTo>
                  <a:pt x="72729" y="9161"/>
                </a:lnTo>
                <a:lnTo>
                  <a:pt x="35671" y="34147"/>
                </a:lnTo>
                <a:lnTo>
                  <a:pt x="10685" y="71205"/>
                </a:lnTo>
                <a:lnTo>
                  <a:pt x="1523" y="116585"/>
                </a:lnTo>
                <a:lnTo>
                  <a:pt x="10685" y="161966"/>
                </a:lnTo>
                <a:lnTo>
                  <a:pt x="35671" y="199024"/>
                </a:lnTo>
                <a:lnTo>
                  <a:pt x="72729" y="224010"/>
                </a:lnTo>
                <a:lnTo>
                  <a:pt x="118109" y="233171"/>
                </a:lnTo>
                <a:lnTo>
                  <a:pt x="163490" y="224010"/>
                </a:lnTo>
                <a:lnTo>
                  <a:pt x="200548" y="199024"/>
                </a:lnTo>
                <a:lnTo>
                  <a:pt x="225534" y="161966"/>
                </a:lnTo>
                <a:lnTo>
                  <a:pt x="234695" y="116585"/>
                </a:lnTo>
              </a:path>
              <a:path w="234950" h="233680">
                <a:moveTo>
                  <a:pt x="234695" y="117347"/>
                </a:moveTo>
                <a:lnTo>
                  <a:pt x="0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 txBox="1"/>
          <p:nvPr/>
        </p:nvSpPr>
        <p:spPr>
          <a:xfrm>
            <a:off x="5922771" y="2371482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69" name="object 169"/>
          <p:cNvGrpSpPr/>
          <p:nvPr/>
        </p:nvGrpSpPr>
        <p:grpSpPr>
          <a:xfrm>
            <a:off x="5794247" y="1853692"/>
            <a:ext cx="1056640" cy="799465"/>
            <a:chOff x="5794247" y="1853692"/>
            <a:chExt cx="1056640" cy="799465"/>
          </a:xfrm>
        </p:grpSpPr>
        <p:sp>
          <p:nvSpPr>
            <p:cNvPr id="170" name="object 170"/>
            <p:cNvSpPr/>
            <p:nvPr/>
          </p:nvSpPr>
          <p:spPr>
            <a:xfrm>
              <a:off x="5967475" y="24841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67475" y="24841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796787" y="1856232"/>
              <a:ext cx="1051560" cy="794385"/>
            </a:xfrm>
            <a:custGeom>
              <a:avLst/>
              <a:gdLst/>
              <a:ahLst/>
              <a:cxnLst/>
              <a:rect l="l" t="t" r="r" b="b"/>
              <a:pathLst>
                <a:path w="1051559" h="794385">
                  <a:moveTo>
                    <a:pt x="0" y="629411"/>
                  </a:moveTo>
                  <a:lnTo>
                    <a:pt x="335279" y="629411"/>
                  </a:lnTo>
                </a:path>
                <a:path w="1051559" h="794385">
                  <a:moveTo>
                    <a:pt x="1523" y="627887"/>
                  </a:moveTo>
                  <a:lnTo>
                    <a:pt x="173735" y="794003"/>
                  </a:lnTo>
                  <a:lnTo>
                    <a:pt x="336803" y="630935"/>
                  </a:lnTo>
                </a:path>
                <a:path w="1051559" h="794385">
                  <a:moveTo>
                    <a:pt x="1051559" y="116585"/>
                  </a:moveTo>
                  <a:lnTo>
                    <a:pt x="1042398" y="71205"/>
                  </a:lnTo>
                  <a:lnTo>
                    <a:pt x="1017412" y="34147"/>
                  </a:lnTo>
                  <a:lnTo>
                    <a:pt x="980354" y="9161"/>
                  </a:lnTo>
                  <a:lnTo>
                    <a:pt x="934973" y="0"/>
                  </a:lnTo>
                  <a:lnTo>
                    <a:pt x="889593" y="9161"/>
                  </a:lnTo>
                  <a:lnTo>
                    <a:pt x="852535" y="34147"/>
                  </a:lnTo>
                  <a:lnTo>
                    <a:pt x="827549" y="71205"/>
                  </a:lnTo>
                  <a:lnTo>
                    <a:pt x="818387" y="116585"/>
                  </a:lnTo>
                  <a:lnTo>
                    <a:pt x="827549" y="161966"/>
                  </a:lnTo>
                  <a:lnTo>
                    <a:pt x="852535" y="199024"/>
                  </a:lnTo>
                  <a:lnTo>
                    <a:pt x="889593" y="224010"/>
                  </a:lnTo>
                  <a:lnTo>
                    <a:pt x="934973" y="233171"/>
                  </a:lnTo>
                  <a:lnTo>
                    <a:pt x="980354" y="224010"/>
                  </a:lnTo>
                  <a:lnTo>
                    <a:pt x="1017412" y="199024"/>
                  </a:lnTo>
                  <a:lnTo>
                    <a:pt x="1042398" y="161966"/>
                  </a:lnTo>
                  <a:lnTo>
                    <a:pt x="1051559" y="116585"/>
                  </a:lnTo>
                </a:path>
                <a:path w="1051559" h="794385">
                  <a:moveTo>
                    <a:pt x="1051559" y="117347"/>
                  </a:moveTo>
                  <a:lnTo>
                    <a:pt x="818387" y="1173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" name="object 173"/>
          <p:cNvSpPr txBox="1"/>
          <p:nvPr/>
        </p:nvSpPr>
        <p:spPr>
          <a:xfrm>
            <a:off x="6642100" y="1859418"/>
            <a:ext cx="153035" cy="2197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50800">
              <a:lnSpc>
                <a:spcPts val="77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74" name="object 174"/>
          <p:cNvGrpSpPr/>
          <p:nvPr/>
        </p:nvGrpSpPr>
        <p:grpSpPr>
          <a:xfrm>
            <a:off x="2577083" y="1969516"/>
            <a:ext cx="4622800" cy="3871595"/>
            <a:chOff x="2577083" y="1969516"/>
            <a:chExt cx="4622800" cy="3871595"/>
          </a:xfrm>
        </p:grpSpPr>
        <p:sp>
          <p:nvSpPr>
            <p:cNvPr id="175" name="object 175"/>
            <p:cNvSpPr/>
            <p:nvPr/>
          </p:nvSpPr>
          <p:spPr>
            <a:xfrm>
              <a:off x="6729475" y="19720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6729475" y="19720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579623" y="1972056"/>
              <a:ext cx="4617720" cy="3866515"/>
            </a:xfrm>
            <a:custGeom>
              <a:avLst/>
              <a:gdLst/>
              <a:ahLst/>
              <a:cxnLst/>
              <a:rect l="l" t="t" r="r" b="b"/>
              <a:pathLst>
                <a:path w="4617720" h="3866515">
                  <a:moveTo>
                    <a:pt x="3980687" y="1523"/>
                  </a:moveTo>
                  <a:lnTo>
                    <a:pt x="4314443" y="1523"/>
                  </a:lnTo>
                </a:path>
                <a:path w="4617720" h="3866515">
                  <a:moveTo>
                    <a:pt x="3982211" y="0"/>
                  </a:moveTo>
                  <a:lnTo>
                    <a:pt x="4152899" y="164591"/>
                  </a:lnTo>
                  <a:lnTo>
                    <a:pt x="4315967" y="3047"/>
                  </a:lnTo>
                </a:path>
                <a:path w="4617720" h="3866515">
                  <a:moveTo>
                    <a:pt x="4148327" y="1523"/>
                  </a:moveTo>
                  <a:lnTo>
                    <a:pt x="3619499" y="1523"/>
                  </a:lnTo>
                </a:path>
                <a:path w="4617720" h="3866515">
                  <a:moveTo>
                    <a:pt x="3389375" y="513587"/>
                  </a:moveTo>
                  <a:lnTo>
                    <a:pt x="2638043" y="513587"/>
                  </a:lnTo>
                </a:path>
                <a:path w="4617720" h="3866515">
                  <a:moveTo>
                    <a:pt x="4617719" y="1865375"/>
                  </a:moveTo>
                  <a:lnTo>
                    <a:pt x="4617719" y="2072639"/>
                  </a:lnTo>
                  <a:lnTo>
                    <a:pt x="3957827" y="2072639"/>
                  </a:lnTo>
                  <a:lnTo>
                    <a:pt x="3957827" y="2257043"/>
                  </a:lnTo>
                </a:path>
                <a:path w="4617720" h="3866515">
                  <a:moveTo>
                    <a:pt x="4465319" y="2990087"/>
                  </a:moveTo>
                  <a:lnTo>
                    <a:pt x="3790187" y="2990087"/>
                  </a:lnTo>
                </a:path>
                <a:path w="4617720" h="3866515">
                  <a:moveTo>
                    <a:pt x="2217419" y="3009899"/>
                  </a:moveTo>
                  <a:lnTo>
                    <a:pt x="2785871" y="3009899"/>
                  </a:lnTo>
                </a:path>
                <a:path w="4617720" h="3866515">
                  <a:moveTo>
                    <a:pt x="501395" y="3866387"/>
                  </a:moveTo>
                  <a:lnTo>
                    <a:pt x="501395" y="3174491"/>
                  </a:lnTo>
                </a:path>
                <a:path w="4617720" h="3866515">
                  <a:moveTo>
                    <a:pt x="0" y="1917191"/>
                  </a:moveTo>
                  <a:lnTo>
                    <a:pt x="0" y="25572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8" name="object 178"/>
          <p:cNvSpPr txBox="1"/>
          <p:nvPr/>
        </p:nvSpPr>
        <p:spPr>
          <a:xfrm>
            <a:off x="5742176" y="6014070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5842507" y="3361944"/>
            <a:ext cx="1073150" cy="2787650"/>
          </a:xfrm>
          <a:custGeom>
            <a:avLst/>
            <a:gdLst/>
            <a:ahLst/>
            <a:cxnLst/>
            <a:rect l="l" t="t" r="r" b="b"/>
            <a:pathLst>
              <a:path w="1073150" h="2787650">
                <a:moveTo>
                  <a:pt x="0" y="2310383"/>
                </a:moveTo>
                <a:lnTo>
                  <a:pt x="15239" y="2223515"/>
                </a:lnTo>
                <a:lnTo>
                  <a:pt x="28955" y="2310383"/>
                </a:lnTo>
                <a:lnTo>
                  <a:pt x="0" y="2310383"/>
                </a:lnTo>
              </a:path>
              <a:path w="1073150" h="2787650">
                <a:moveTo>
                  <a:pt x="15239" y="2310383"/>
                </a:moveTo>
                <a:lnTo>
                  <a:pt x="15239" y="2787395"/>
                </a:lnTo>
              </a:path>
              <a:path w="1073150" h="2787650">
                <a:moveTo>
                  <a:pt x="528827" y="697991"/>
                </a:moveTo>
                <a:lnTo>
                  <a:pt x="528827" y="137159"/>
                </a:lnTo>
              </a:path>
              <a:path w="1073150" h="2787650">
                <a:moveTo>
                  <a:pt x="612647" y="697991"/>
                </a:moveTo>
                <a:lnTo>
                  <a:pt x="612647" y="137159"/>
                </a:lnTo>
              </a:path>
              <a:path w="1073150" h="2787650">
                <a:moveTo>
                  <a:pt x="440435" y="166115"/>
                </a:moveTo>
                <a:lnTo>
                  <a:pt x="353567" y="166115"/>
                </a:lnTo>
              </a:path>
              <a:path w="1073150" h="2787650">
                <a:moveTo>
                  <a:pt x="701039" y="166115"/>
                </a:moveTo>
                <a:lnTo>
                  <a:pt x="1072895" y="166115"/>
                </a:lnTo>
              </a:path>
              <a:path w="1073150" h="2787650">
                <a:moveTo>
                  <a:pt x="440435" y="150875"/>
                </a:moveTo>
                <a:lnTo>
                  <a:pt x="528827" y="166115"/>
                </a:lnTo>
                <a:lnTo>
                  <a:pt x="440435" y="179831"/>
                </a:lnTo>
                <a:lnTo>
                  <a:pt x="440435" y="150875"/>
                </a:lnTo>
              </a:path>
              <a:path w="1073150" h="2787650">
                <a:moveTo>
                  <a:pt x="701039" y="179831"/>
                </a:moveTo>
                <a:lnTo>
                  <a:pt x="612647" y="166115"/>
                </a:lnTo>
                <a:lnTo>
                  <a:pt x="701039" y="150875"/>
                </a:lnTo>
                <a:lnTo>
                  <a:pt x="701039" y="179831"/>
                </a:lnTo>
              </a:path>
              <a:path w="1073150" h="2787650">
                <a:moveTo>
                  <a:pt x="903731" y="94487"/>
                </a:moveTo>
                <a:lnTo>
                  <a:pt x="9707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 txBox="1"/>
          <p:nvPr/>
        </p:nvSpPr>
        <p:spPr>
          <a:xfrm>
            <a:off x="6647180" y="3343794"/>
            <a:ext cx="252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8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6159500" y="1903476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59500" y="1271016"/>
            <a:ext cx="0" cy="373380"/>
          </a:xfrm>
          <a:custGeom>
            <a:avLst/>
            <a:gdLst/>
            <a:ahLst/>
            <a:cxnLst/>
            <a:rect l="l" t="t" r="r" b="b"/>
            <a:pathLst>
              <a:path h="373380">
                <a:moveTo>
                  <a:pt x="0" y="37337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993383" y="1373124"/>
            <a:ext cx="320040" cy="530860"/>
          </a:xfrm>
          <a:custGeom>
            <a:avLst/>
            <a:gdLst/>
            <a:ahLst/>
            <a:cxnLst/>
            <a:rect l="l" t="t" r="r" b="b"/>
            <a:pathLst>
              <a:path w="320039" h="530860">
                <a:moveTo>
                  <a:pt x="320039" y="441959"/>
                </a:moveTo>
                <a:lnTo>
                  <a:pt x="137159" y="441959"/>
                </a:lnTo>
              </a:path>
              <a:path w="320039" h="530860">
                <a:moveTo>
                  <a:pt x="320039" y="358139"/>
                </a:moveTo>
                <a:lnTo>
                  <a:pt x="137159" y="358139"/>
                </a:lnTo>
              </a:path>
              <a:path w="320039" h="530860">
                <a:moveTo>
                  <a:pt x="152399" y="530351"/>
                </a:moveTo>
                <a:lnTo>
                  <a:pt x="166115" y="441959"/>
                </a:lnTo>
                <a:lnTo>
                  <a:pt x="181355" y="530351"/>
                </a:lnTo>
                <a:lnTo>
                  <a:pt x="152399" y="530351"/>
                </a:lnTo>
              </a:path>
              <a:path w="320039" h="530860">
                <a:moveTo>
                  <a:pt x="181355" y="271271"/>
                </a:moveTo>
                <a:lnTo>
                  <a:pt x="166115" y="358139"/>
                </a:lnTo>
                <a:lnTo>
                  <a:pt x="152399" y="271271"/>
                </a:lnTo>
                <a:lnTo>
                  <a:pt x="181355" y="271271"/>
                </a:lnTo>
              </a:path>
              <a:path w="320039" h="530860">
                <a:moveTo>
                  <a:pt x="96011" y="6705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 txBox="1"/>
          <p:nvPr/>
        </p:nvSpPr>
        <p:spPr>
          <a:xfrm>
            <a:off x="5955536" y="1313151"/>
            <a:ext cx="176530" cy="20129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5" dirty="0">
                <a:latin typeface="Arial"/>
                <a:cs typeface="Arial"/>
              </a:rPr>
              <a:t>8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3082544" y="3153156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4">
                <a:moveTo>
                  <a:pt x="208787" y="0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 txBox="1"/>
          <p:nvPr/>
        </p:nvSpPr>
        <p:spPr>
          <a:xfrm>
            <a:off x="5287264" y="4230762"/>
            <a:ext cx="12661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282691" y="4328298"/>
            <a:ext cx="96964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spc="-20" dirty="0">
                <a:latin typeface="Arial"/>
                <a:cs typeface="Arial"/>
              </a:rPr>
              <a:t>BASE</a:t>
            </a:r>
            <a:endParaRPr sz="65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5284215" y="4427358"/>
            <a:ext cx="12865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(GRAVEL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CRUSHED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STONE)</a:t>
            </a:r>
            <a:endParaRPr sz="65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5284215" y="4526418"/>
            <a:ext cx="9010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711191" y="2298330"/>
            <a:ext cx="45212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5080" indent="-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16"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PIER,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5107939" y="2074164"/>
            <a:ext cx="372110" cy="777240"/>
          </a:xfrm>
          <a:custGeom>
            <a:avLst/>
            <a:gdLst/>
            <a:ahLst/>
            <a:cxnLst/>
            <a:rect l="l" t="t" r="r" b="b"/>
            <a:pathLst>
              <a:path w="372110" h="777239">
                <a:moveTo>
                  <a:pt x="312419" y="711707"/>
                </a:moveTo>
                <a:lnTo>
                  <a:pt x="371855" y="777239"/>
                </a:lnTo>
                <a:lnTo>
                  <a:pt x="294131" y="734567"/>
                </a:lnTo>
                <a:lnTo>
                  <a:pt x="312419" y="711707"/>
                </a:lnTo>
              </a:path>
              <a:path w="372110" h="777239">
                <a:moveTo>
                  <a:pt x="303275" y="722375"/>
                </a:moveTo>
                <a:lnTo>
                  <a:pt x="0" y="483107"/>
                </a:lnTo>
              </a:path>
              <a:path w="372110" h="777239">
                <a:moveTo>
                  <a:pt x="236219" y="67055"/>
                </a:moveTo>
                <a:lnTo>
                  <a:pt x="295655" y="0"/>
                </a:lnTo>
                <a:lnTo>
                  <a:pt x="262127" y="82295"/>
                </a:lnTo>
                <a:lnTo>
                  <a:pt x="236219" y="67055"/>
                </a:lnTo>
              </a:path>
              <a:path w="372110" h="777239">
                <a:moveTo>
                  <a:pt x="249935" y="74675"/>
                </a:moveTo>
                <a:lnTo>
                  <a:pt x="0" y="4831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054088" y="5672328"/>
            <a:ext cx="0" cy="361315"/>
          </a:xfrm>
          <a:custGeom>
            <a:avLst/>
            <a:gdLst/>
            <a:ahLst/>
            <a:cxnLst/>
            <a:rect l="l" t="t" r="r" b="b"/>
            <a:pathLst>
              <a:path h="361314">
                <a:moveTo>
                  <a:pt x="0" y="0"/>
                </a:moveTo>
                <a:lnTo>
                  <a:pt x="0" y="3611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07227" y="1078992"/>
            <a:ext cx="2170430" cy="5518785"/>
          </a:xfrm>
          <a:custGeom>
            <a:avLst/>
            <a:gdLst/>
            <a:ahLst/>
            <a:cxnLst/>
            <a:rect l="l" t="t" r="r" b="b"/>
            <a:pathLst>
              <a:path w="2170429" h="5518784">
                <a:moveTo>
                  <a:pt x="1825751" y="458723"/>
                </a:moveTo>
                <a:lnTo>
                  <a:pt x="1872995" y="384047"/>
                </a:lnTo>
                <a:lnTo>
                  <a:pt x="1853183" y="470915"/>
                </a:lnTo>
                <a:lnTo>
                  <a:pt x="1825751" y="458723"/>
                </a:lnTo>
              </a:path>
              <a:path w="2170429" h="5518784">
                <a:moveTo>
                  <a:pt x="1839467" y="464819"/>
                </a:moveTo>
                <a:lnTo>
                  <a:pt x="1674875" y="851915"/>
                </a:lnTo>
              </a:path>
              <a:path w="2170429" h="5518784">
                <a:moveTo>
                  <a:pt x="1484375" y="28955"/>
                </a:moveTo>
                <a:lnTo>
                  <a:pt x="1397507" y="13715"/>
                </a:lnTo>
                <a:lnTo>
                  <a:pt x="1484375" y="0"/>
                </a:lnTo>
                <a:lnTo>
                  <a:pt x="1484375" y="28955"/>
                </a:lnTo>
              </a:path>
              <a:path w="2170429" h="5518784">
                <a:moveTo>
                  <a:pt x="1484375" y="13715"/>
                </a:moveTo>
                <a:lnTo>
                  <a:pt x="2170175" y="13715"/>
                </a:lnTo>
              </a:path>
              <a:path w="2170429" h="5518784">
                <a:moveTo>
                  <a:pt x="761999" y="4506467"/>
                </a:moveTo>
                <a:lnTo>
                  <a:pt x="1575815" y="4506467"/>
                </a:lnTo>
              </a:path>
              <a:path w="2170429" h="5518784">
                <a:moveTo>
                  <a:pt x="761999" y="5041391"/>
                </a:moveTo>
                <a:lnTo>
                  <a:pt x="1575815" y="5041391"/>
                </a:lnTo>
              </a:path>
              <a:path w="2170429" h="5518784">
                <a:moveTo>
                  <a:pt x="1533143" y="4593335"/>
                </a:moveTo>
                <a:lnTo>
                  <a:pt x="1546859" y="4506467"/>
                </a:lnTo>
                <a:lnTo>
                  <a:pt x="1562099" y="4593335"/>
                </a:lnTo>
                <a:lnTo>
                  <a:pt x="1533143" y="4593335"/>
                </a:lnTo>
              </a:path>
              <a:path w="2170429" h="5518784">
                <a:moveTo>
                  <a:pt x="1562099" y="4954523"/>
                </a:moveTo>
                <a:lnTo>
                  <a:pt x="1546859" y="5041391"/>
                </a:lnTo>
                <a:lnTo>
                  <a:pt x="1533143" y="4954523"/>
                </a:lnTo>
                <a:lnTo>
                  <a:pt x="1562099" y="4954523"/>
                </a:lnTo>
              </a:path>
              <a:path w="2170429" h="5518784">
                <a:moveTo>
                  <a:pt x="812291" y="5041391"/>
                </a:moveTo>
                <a:lnTo>
                  <a:pt x="1575815" y="5041391"/>
                </a:lnTo>
              </a:path>
              <a:path w="2170429" h="5518784">
                <a:moveTo>
                  <a:pt x="812291" y="5518403"/>
                </a:moveTo>
                <a:lnTo>
                  <a:pt x="1575815" y="5518403"/>
                </a:lnTo>
              </a:path>
              <a:path w="2170429" h="5518784">
                <a:moveTo>
                  <a:pt x="1533143" y="5129783"/>
                </a:moveTo>
                <a:lnTo>
                  <a:pt x="1546859" y="5041391"/>
                </a:lnTo>
                <a:lnTo>
                  <a:pt x="1562099" y="5129783"/>
                </a:lnTo>
                <a:lnTo>
                  <a:pt x="1533143" y="5129783"/>
                </a:lnTo>
              </a:path>
              <a:path w="2170429" h="5518784">
                <a:moveTo>
                  <a:pt x="1562099" y="5431535"/>
                </a:moveTo>
                <a:lnTo>
                  <a:pt x="1546859" y="5518403"/>
                </a:lnTo>
                <a:lnTo>
                  <a:pt x="1533143" y="5431535"/>
                </a:lnTo>
                <a:lnTo>
                  <a:pt x="1562099" y="5431535"/>
                </a:lnTo>
              </a:path>
              <a:path w="2170429" h="5518784">
                <a:moveTo>
                  <a:pt x="0" y="4447031"/>
                </a:moveTo>
                <a:lnTo>
                  <a:pt x="0" y="4300727"/>
                </a:lnTo>
              </a:path>
              <a:path w="2170429" h="5518784">
                <a:moveTo>
                  <a:pt x="701039" y="4447031"/>
                </a:moveTo>
                <a:lnTo>
                  <a:pt x="701039" y="4300727"/>
                </a:lnTo>
              </a:path>
              <a:path w="2170429" h="5518784">
                <a:moveTo>
                  <a:pt x="86867" y="4329683"/>
                </a:moveTo>
                <a:lnTo>
                  <a:pt x="612647" y="4329683"/>
                </a:lnTo>
              </a:path>
              <a:path w="2170429" h="5518784">
                <a:moveTo>
                  <a:pt x="86867" y="4344923"/>
                </a:moveTo>
                <a:lnTo>
                  <a:pt x="0" y="4329683"/>
                </a:lnTo>
                <a:lnTo>
                  <a:pt x="86867" y="4315967"/>
                </a:lnTo>
                <a:lnTo>
                  <a:pt x="86867" y="4344923"/>
                </a:lnTo>
              </a:path>
              <a:path w="2170429" h="5518784">
                <a:moveTo>
                  <a:pt x="612647" y="4315967"/>
                </a:moveTo>
                <a:lnTo>
                  <a:pt x="701039" y="4329683"/>
                </a:lnTo>
                <a:lnTo>
                  <a:pt x="612647" y="4344923"/>
                </a:lnTo>
                <a:lnTo>
                  <a:pt x="612647" y="43159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909560" y="5757641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4'-</a:t>
            </a: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054088" y="6208776"/>
            <a:ext cx="0" cy="302260"/>
          </a:xfrm>
          <a:custGeom>
            <a:avLst/>
            <a:gdLst/>
            <a:ahLst/>
            <a:cxnLst/>
            <a:rect l="l" t="t" r="r" b="b"/>
            <a:pathLst>
              <a:path h="302259">
                <a:moveTo>
                  <a:pt x="0" y="0"/>
                </a:moveTo>
                <a:lnTo>
                  <a:pt x="0" y="3017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6909560" y="6263609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4'-</a:t>
            </a:r>
            <a:r>
              <a:rPr sz="650" spc="-25" dirty="0">
                <a:latin typeface="Arial"/>
                <a:cs typeface="Arial"/>
              </a:rPr>
              <a:t>1"</a:t>
            </a:r>
            <a:endParaRPr sz="65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5511291" y="5154306"/>
            <a:ext cx="810260" cy="224154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15595" marR="5080" indent="-303530">
              <a:lnSpc>
                <a:spcPct val="101499"/>
              </a:lnSpc>
              <a:spcBef>
                <a:spcPts val="80"/>
              </a:spcBef>
            </a:pP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99" name="object 199"/>
          <p:cNvGrpSpPr/>
          <p:nvPr/>
        </p:nvGrpSpPr>
        <p:grpSpPr>
          <a:xfrm>
            <a:off x="2262632" y="3104387"/>
            <a:ext cx="1905" cy="139065"/>
            <a:chOff x="2262632" y="3104387"/>
            <a:chExt cx="1905" cy="139065"/>
          </a:xfrm>
        </p:grpSpPr>
        <p:sp>
          <p:nvSpPr>
            <p:cNvPr id="200" name="object 200"/>
            <p:cNvSpPr/>
            <p:nvPr/>
          </p:nvSpPr>
          <p:spPr>
            <a:xfrm>
              <a:off x="2262632" y="31043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62632" y="31043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62632" y="31043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" name="object 203"/>
          <p:cNvGrpSpPr/>
          <p:nvPr/>
        </p:nvGrpSpPr>
        <p:grpSpPr>
          <a:xfrm>
            <a:off x="2262632" y="2871215"/>
            <a:ext cx="1905" cy="140335"/>
            <a:chOff x="2262632" y="2871215"/>
            <a:chExt cx="1905" cy="140335"/>
          </a:xfrm>
        </p:grpSpPr>
        <p:sp>
          <p:nvSpPr>
            <p:cNvPr id="204" name="object 204"/>
            <p:cNvSpPr/>
            <p:nvPr/>
          </p:nvSpPr>
          <p:spPr>
            <a:xfrm>
              <a:off x="2262632" y="28712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2632" y="287121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262632" y="287121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" name="object 207"/>
          <p:cNvGrpSpPr/>
          <p:nvPr/>
        </p:nvGrpSpPr>
        <p:grpSpPr>
          <a:xfrm>
            <a:off x="2262632" y="2639567"/>
            <a:ext cx="1905" cy="139065"/>
            <a:chOff x="2262632" y="2639567"/>
            <a:chExt cx="1905" cy="139065"/>
          </a:xfrm>
        </p:grpSpPr>
        <p:sp>
          <p:nvSpPr>
            <p:cNvPr id="208" name="object 208"/>
            <p:cNvSpPr/>
            <p:nvPr/>
          </p:nvSpPr>
          <p:spPr>
            <a:xfrm>
              <a:off x="2262632" y="263956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62632" y="263956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62632" y="263956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" name="object 211"/>
          <p:cNvGrpSpPr/>
          <p:nvPr/>
        </p:nvGrpSpPr>
        <p:grpSpPr>
          <a:xfrm>
            <a:off x="2262632" y="2407919"/>
            <a:ext cx="1905" cy="139065"/>
            <a:chOff x="2262632" y="2407919"/>
            <a:chExt cx="1905" cy="139065"/>
          </a:xfrm>
        </p:grpSpPr>
        <p:sp>
          <p:nvSpPr>
            <p:cNvPr id="212" name="object 212"/>
            <p:cNvSpPr/>
            <p:nvPr/>
          </p:nvSpPr>
          <p:spPr>
            <a:xfrm>
              <a:off x="2262632" y="240791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62632" y="240792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262632" y="240792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" name="object 215"/>
          <p:cNvGrpSpPr/>
          <p:nvPr/>
        </p:nvGrpSpPr>
        <p:grpSpPr>
          <a:xfrm>
            <a:off x="2262632" y="2174747"/>
            <a:ext cx="1905" cy="140335"/>
            <a:chOff x="2262632" y="2174747"/>
            <a:chExt cx="1905" cy="140335"/>
          </a:xfrm>
        </p:grpSpPr>
        <p:sp>
          <p:nvSpPr>
            <p:cNvPr id="216" name="object 216"/>
            <p:cNvSpPr/>
            <p:nvPr/>
          </p:nvSpPr>
          <p:spPr>
            <a:xfrm>
              <a:off x="2262632" y="21747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262632" y="217474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262632" y="217474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9" name="object 219"/>
          <p:cNvGrpSpPr/>
          <p:nvPr/>
        </p:nvGrpSpPr>
        <p:grpSpPr>
          <a:xfrm>
            <a:off x="2262632" y="1943099"/>
            <a:ext cx="1905" cy="139065"/>
            <a:chOff x="2262632" y="1943099"/>
            <a:chExt cx="1905" cy="139065"/>
          </a:xfrm>
        </p:grpSpPr>
        <p:sp>
          <p:nvSpPr>
            <p:cNvPr id="220" name="object 220"/>
            <p:cNvSpPr/>
            <p:nvPr/>
          </p:nvSpPr>
          <p:spPr>
            <a:xfrm>
              <a:off x="2262632" y="194309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262632" y="19431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262632" y="19431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3" name="object 223"/>
          <p:cNvGrpSpPr/>
          <p:nvPr/>
        </p:nvGrpSpPr>
        <p:grpSpPr>
          <a:xfrm>
            <a:off x="2262632" y="1709927"/>
            <a:ext cx="1905" cy="140335"/>
            <a:chOff x="2262632" y="1709927"/>
            <a:chExt cx="1905" cy="140335"/>
          </a:xfrm>
        </p:grpSpPr>
        <p:sp>
          <p:nvSpPr>
            <p:cNvPr id="224" name="object 224"/>
            <p:cNvSpPr/>
            <p:nvPr/>
          </p:nvSpPr>
          <p:spPr>
            <a:xfrm>
              <a:off x="2262632" y="170992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262632" y="170992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262632" y="170992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7" name="object 227"/>
          <p:cNvGrpSpPr/>
          <p:nvPr/>
        </p:nvGrpSpPr>
        <p:grpSpPr>
          <a:xfrm>
            <a:off x="2262632" y="1478279"/>
            <a:ext cx="1905" cy="139065"/>
            <a:chOff x="2262632" y="1478279"/>
            <a:chExt cx="1905" cy="139065"/>
          </a:xfrm>
        </p:grpSpPr>
        <p:sp>
          <p:nvSpPr>
            <p:cNvPr id="228" name="object 228"/>
            <p:cNvSpPr/>
            <p:nvPr/>
          </p:nvSpPr>
          <p:spPr>
            <a:xfrm>
              <a:off x="2262632" y="147827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262632" y="14782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5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5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5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262632" y="14782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1" name="object 231"/>
          <p:cNvGrpSpPr/>
          <p:nvPr/>
        </p:nvGrpSpPr>
        <p:grpSpPr>
          <a:xfrm>
            <a:off x="2262632" y="1246631"/>
            <a:ext cx="1905" cy="139065"/>
            <a:chOff x="2262632" y="1246631"/>
            <a:chExt cx="1905" cy="139065"/>
          </a:xfrm>
        </p:grpSpPr>
        <p:sp>
          <p:nvSpPr>
            <p:cNvPr id="232" name="object 232"/>
            <p:cNvSpPr/>
            <p:nvPr/>
          </p:nvSpPr>
          <p:spPr>
            <a:xfrm>
              <a:off x="2262632" y="124663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262632" y="12466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5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5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5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262632" y="12466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5" name="object 235"/>
          <p:cNvGrpSpPr/>
          <p:nvPr/>
        </p:nvGrpSpPr>
        <p:grpSpPr>
          <a:xfrm>
            <a:off x="2262632" y="1013459"/>
            <a:ext cx="1905" cy="140335"/>
            <a:chOff x="2262632" y="1013459"/>
            <a:chExt cx="1905" cy="140335"/>
          </a:xfrm>
        </p:grpSpPr>
        <p:sp>
          <p:nvSpPr>
            <p:cNvPr id="236" name="object 236"/>
            <p:cNvSpPr/>
            <p:nvPr/>
          </p:nvSpPr>
          <p:spPr>
            <a:xfrm>
              <a:off x="2262632" y="101345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4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262632" y="101346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4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4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4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4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262632" y="101346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4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9" name="object 239"/>
          <p:cNvGrpSpPr/>
          <p:nvPr/>
        </p:nvGrpSpPr>
        <p:grpSpPr>
          <a:xfrm>
            <a:off x="8474455" y="976883"/>
            <a:ext cx="1905" cy="128270"/>
            <a:chOff x="8474455" y="976883"/>
            <a:chExt cx="1905" cy="128270"/>
          </a:xfrm>
        </p:grpSpPr>
        <p:sp>
          <p:nvSpPr>
            <p:cNvPr id="240" name="object 240"/>
            <p:cNvSpPr/>
            <p:nvPr/>
          </p:nvSpPr>
          <p:spPr>
            <a:xfrm>
              <a:off x="8474456" y="976883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69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474455" y="976884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69">
                  <a:moveTo>
                    <a:pt x="1523" y="0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1523" y="0"/>
                  </a:lnTo>
                  <a:close/>
                </a:path>
                <a:path w="1904" h="128269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69">
                  <a:moveTo>
                    <a:pt x="1523" y="128015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close/>
                </a:path>
                <a:path w="1904" h="128269">
                  <a:moveTo>
                    <a:pt x="0" y="0"/>
                  </a:moveTo>
                  <a:lnTo>
                    <a:pt x="0" y="1280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474455" y="976884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69">
                  <a:moveTo>
                    <a:pt x="1523" y="0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3" name="object 243"/>
          <p:cNvGrpSpPr/>
          <p:nvPr/>
        </p:nvGrpSpPr>
        <p:grpSpPr>
          <a:xfrm>
            <a:off x="8474455" y="1188719"/>
            <a:ext cx="1905" cy="127000"/>
            <a:chOff x="8474455" y="1188719"/>
            <a:chExt cx="1905" cy="127000"/>
          </a:xfrm>
        </p:grpSpPr>
        <p:sp>
          <p:nvSpPr>
            <p:cNvPr id="244" name="object 244"/>
            <p:cNvSpPr/>
            <p:nvPr/>
          </p:nvSpPr>
          <p:spPr>
            <a:xfrm>
              <a:off x="8474456" y="1188719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1524" y="0"/>
                  </a:moveTo>
                  <a:lnTo>
                    <a:pt x="0" y="0"/>
                  </a:lnTo>
                  <a:lnTo>
                    <a:pt x="0" y="126492"/>
                  </a:lnTo>
                  <a:lnTo>
                    <a:pt x="1524" y="1264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474455" y="1188720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4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474455" y="118872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1523" y="0"/>
                  </a:moveTo>
                  <a:lnTo>
                    <a:pt x="0" y="0"/>
                  </a:lnTo>
                  <a:lnTo>
                    <a:pt x="0" y="126491"/>
                  </a:lnTo>
                  <a:lnTo>
                    <a:pt x="1523" y="12649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" name="object 247"/>
          <p:cNvGrpSpPr/>
          <p:nvPr/>
        </p:nvGrpSpPr>
        <p:grpSpPr>
          <a:xfrm>
            <a:off x="6476491" y="5003291"/>
            <a:ext cx="41275" cy="346075"/>
            <a:chOff x="6476491" y="5003291"/>
            <a:chExt cx="41275" cy="346075"/>
          </a:xfrm>
        </p:grpSpPr>
        <p:sp>
          <p:nvSpPr>
            <p:cNvPr id="248" name="object 248"/>
            <p:cNvSpPr/>
            <p:nvPr/>
          </p:nvSpPr>
          <p:spPr>
            <a:xfrm>
              <a:off x="6476492" y="5145023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1524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524" y="14630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6476491" y="5145024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1523" y="146303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0"/>
                  </a:moveTo>
                  <a:lnTo>
                    <a:pt x="1523" y="146303"/>
                  </a:lnTo>
                  <a:lnTo>
                    <a:pt x="0" y="0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63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6476491" y="5145024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1523" y="1463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6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6516116" y="521969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6516115" y="5219700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6516115" y="5219700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6516116" y="500329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6516115" y="500329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6516115" y="500329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6516116" y="4786883"/>
            <a:ext cx="1905" cy="129539"/>
            <a:chOff x="6516116" y="4786883"/>
            <a:chExt cx="1905" cy="129539"/>
          </a:xfrm>
        </p:grpSpPr>
        <p:sp>
          <p:nvSpPr>
            <p:cNvPr id="258" name="object 258"/>
            <p:cNvSpPr/>
            <p:nvPr/>
          </p:nvSpPr>
          <p:spPr>
            <a:xfrm>
              <a:off x="6516116" y="47868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6516116" y="47868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6516116" y="47868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1" name="object 261"/>
          <p:cNvGrpSpPr/>
          <p:nvPr/>
        </p:nvGrpSpPr>
        <p:grpSpPr>
          <a:xfrm>
            <a:off x="6476491" y="4354067"/>
            <a:ext cx="41275" cy="204470"/>
            <a:chOff x="6476491" y="4354067"/>
            <a:chExt cx="41275" cy="204470"/>
          </a:xfrm>
        </p:grpSpPr>
        <p:sp>
          <p:nvSpPr>
            <p:cNvPr id="262" name="object 262"/>
            <p:cNvSpPr/>
            <p:nvPr/>
          </p:nvSpPr>
          <p:spPr>
            <a:xfrm>
              <a:off x="6476492" y="4411979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1524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524" y="14630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6476491" y="4411980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1523" y="146303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0"/>
                  </a:moveTo>
                  <a:lnTo>
                    <a:pt x="1523" y="146303"/>
                  </a:lnTo>
                  <a:lnTo>
                    <a:pt x="0" y="0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63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6476491" y="4411980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1523" y="1463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6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6516116" y="4354067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6516115" y="43540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516115" y="43540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8" name="object 268"/>
          <p:cNvGrpSpPr/>
          <p:nvPr/>
        </p:nvGrpSpPr>
        <p:grpSpPr>
          <a:xfrm>
            <a:off x="6639559" y="5337047"/>
            <a:ext cx="1905" cy="132715"/>
            <a:chOff x="6639559" y="5337047"/>
            <a:chExt cx="1905" cy="132715"/>
          </a:xfrm>
        </p:grpSpPr>
        <p:sp>
          <p:nvSpPr>
            <p:cNvPr id="269" name="object 269"/>
            <p:cNvSpPr/>
            <p:nvPr/>
          </p:nvSpPr>
          <p:spPr>
            <a:xfrm>
              <a:off x="6639560" y="533704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6639559" y="533704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6639559" y="533704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2" name="object 272"/>
          <p:cNvGrpSpPr/>
          <p:nvPr/>
        </p:nvGrpSpPr>
        <p:grpSpPr>
          <a:xfrm>
            <a:off x="6639559" y="5116067"/>
            <a:ext cx="1905" cy="132715"/>
            <a:chOff x="6639559" y="5116067"/>
            <a:chExt cx="1905" cy="132715"/>
          </a:xfrm>
        </p:grpSpPr>
        <p:sp>
          <p:nvSpPr>
            <p:cNvPr id="273" name="object 273"/>
            <p:cNvSpPr/>
            <p:nvPr/>
          </p:nvSpPr>
          <p:spPr>
            <a:xfrm>
              <a:off x="6639560" y="511606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6639559" y="511606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639559" y="511606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6" name="object 276"/>
          <p:cNvGrpSpPr/>
          <p:nvPr/>
        </p:nvGrpSpPr>
        <p:grpSpPr>
          <a:xfrm>
            <a:off x="6639559" y="4674108"/>
            <a:ext cx="1905" cy="132715"/>
            <a:chOff x="6639559" y="4674108"/>
            <a:chExt cx="1905" cy="132715"/>
          </a:xfrm>
        </p:grpSpPr>
        <p:sp>
          <p:nvSpPr>
            <p:cNvPr id="277" name="object 277"/>
            <p:cNvSpPr/>
            <p:nvPr/>
          </p:nvSpPr>
          <p:spPr>
            <a:xfrm>
              <a:off x="6639560" y="467410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6639559" y="467410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6639559" y="467410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0" name="object 280"/>
          <p:cNvGrpSpPr/>
          <p:nvPr/>
        </p:nvGrpSpPr>
        <p:grpSpPr>
          <a:xfrm>
            <a:off x="6639559" y="4453127"/>
            <a:ext cx="1905" cy="132715"/>
            <a:chOff x="6639559" y="4453127"/>
            <a:chExt cx="1905" cy="132715"/>
          </a:xfrm>
        </p:grpSpPr>
        <p:sp>
          <p:nvSpPr>
            <p:cNvPr id="281" name="object 281"/>
            <p:cNvSpPr/>
            <p:nvPr/>
          </p:nvSpPr>
          <p:spPr>
            <a:xfrm>
              <a:off x="6639560" y="445312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639559" y="445312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6639559" y="445312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4" name="object 284"/>
          <p:cNvGrpSpPr/>
          <p:nvPr/>
        </p:nvGrpSpPr>
        <p:grpSpPr>
          <a:xfrm>
            <a:off x="6639559" y="4232147"/>
            <a:ext cx="1905" cy="132715"/>
            <a:chOff x="6639559" y="4232147"/>
            <a:chExt cx="1905" cy="132715"/>
          </a:xfrm>
        </p:grpSpPr>
        <p:sp>
          <p:nvSpPr>
            <p:cNvPr id="285" name="object 285"/>
            <p:cNvSpPr/>
            <p:nvPr/>
          </p:nvSpPr>
          <p:spPr>
            <a:xfrm>
              <a:off x="6639560" y="423214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6639559" y="423214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6639559" y="423214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8" name="object 288"/>
          <p:cNvGrpSpPr/>
          <p:nvPr/>
        </p:nvGrpSpPr>
        <p:grpSpPr>
          <a:xfrm>
            <a:off x="5077459" y="5114544"/>
            <a:ext cx="1905" cy="131445"/>
            <a:chOff x="5077459" y="5114544"/>
            <a:chExt cx="1905" cy="131445"/>
          </a:xfrm>
        </p:grpSpPr>
        <p:sp>
          <p:nvSpPr>
            <p:cNvPr id="289" name="object 289"/>
            <p:cNvSpPr/>
            <p:nvPr/>
          </p:nvSpPr>
          <p:spPr>
            <a:xfrm>
              <a:off x="5077460" y="511454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5077459" y="51145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5077459" y="51145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2" name="object 292"/>
          <p:cNvGrpSpPr/>
          <p:nvPr/>
        </p:nvGrpSpPr>
        <p:grpSpPr>
          <a:xfrm>
            <a:off x="5077459" y="4678679"/>
            <a:ext cx="1905" cy="131445"/>
            <a:chOff x="5077459" y="4678679"/>
            <a:chExt cx="1905" cy="131445"/>
          </a:xfrm>
        </p:grpSpPr>
        <p:sp>
          <p:nvSpPr>
            <p:cNvPr id="293" name="object 293"/>
            <p:cNvSpPr/>
            <p:nvPr/>
          </p:nvSpPr>
          <p:spPr>
            <a:xfrm>
              <a:off x="5077460" y="467867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5077459" y="467868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5077459" y="467868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6" name="object 296"/>
          <p:cNvGrpSpPr/>
          <p:nvPr/>
        </p:nvGrpSpPr>
        <p:grpSpPr>
          <a:xfrm>
            <a:off x="5077459" y="4460747"/>
            <a:ext cx="1905" cy="131445"/>
            <a:chOff x="5077459" y="4460747"/>
            <a:chExt cx="1905" cy="131445"/>
          </a:xfrm>
        </p:grpSpPr>
        <p:sp>
          <p:nvSpPr>
            <p:cNvPr id="297" name="object 297"/>
            <p:cNvSpPr/>
            <p:nvPr/>
          </p:nvSpPr>
          <p:spPr>
            <a:xfrm>
              <a:off x="5077460" y="446074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5077459" y="446074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5077459" y="446074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0" name="object 300"/>
          <p:cNvGrpSpPr/>
          <p:nvPr/>
        </p:nvGrpSpPr>
        <p:grpSpPr>
          <a:xfrm>
            <a:off x="5229859" y="5003291"/>
            <a:ext cx="40005" cy="346075"/>
            <a:chOff x="5229859" y="5003291"/>
            <a:chExt cx="40005" cy="346075"/>
          </a:xfrm>
        </p:grpSpPr>
        <p:sp>
          <p:nvSpPr>
            <p:cNvPr id="301" name="object 301"/>
            <p:cNvSpPr/>
            <p:nvPr/>
          </p:nvSpPr>
          <p:spPr>
            <a:xfrm>
              <a:off x="5229860" y="521969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5229859" y="5219700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5229859" y="5219700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5229860" y="500329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5229859" y="500329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5229859" y="500329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5267960" y="5145023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1524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524" y="14630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5267959" y="5145024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1523" y="146303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0"/>
                  </a:moveTo>
                  <a:lnTo>
                    <a:pt x="1523" y="146303"/>
                  </a:lnTo>
                  <a:lnTo>
                    <a:pt x="0" y="0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63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5267959" y="5145024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1523" y="1463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6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" name="object 310"/>
          <p:cNvGrpSpPr/>
          <p:nvPr/>
        </p:nvGrpSpPr>
        <p:grpSpPr>
          <a:xfrm>
            <a:off x="5229859" y="4354067"/>
            <a:ext cx="40005" cy="562610"/>
            <a:chOff x="5229859" y="4354067"/>
            <a:chExt cx="40005" cy="562610"/>
          </a:xfrm>
        </p:grpSpPr>
        <p:sp>
          <p:nvSpPr>
            <p:cNvPr id="311" name="object 311"/>
            <p:cNvSpPr/>
            <p:nvPr/>
          </p:nvSpPr>
          <p:spPr>
            <a:xfrm>
              <a:off x="5229860" y="47868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5229859" y="478688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5229859" y="478688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5229860" y="45704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5229859" y="45704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5229859" y="45704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5267960" y="4655819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1524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524" y="14630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5267959" y="4655820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1523" y="146303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0"/>
                  </a:moveTo>
                  <a:lnTo>
                    <a:pt x="1523" y="146303"/>
                  </a:lnTo>
                  <a:lnTo>
                    <a:pt x="0" y="0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63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267959" y="4655820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1523" y="1463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6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229860" y="4354067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229859" y="43540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5229859" y="43540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5267960" y="4411979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1524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524" y="14630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5267959" y="4411980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1523" y="146303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0"/>
                  </a:moveTo>
                  <a:lnTo>
                    <a:pt x="1523" y="146303"/>
                  </a:lnTo>
                  <a:lnTo>
                    <a:pt x="0" y="0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63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5267959" y="4411980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1523" y="1463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6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6" name="object 326"/>
          <p:cNvGrpSpPr/>
          <p:nvPr/>
        </p:nvGrpSpPr>
        <p:grpSpPr>
          <a:xfrm>
            <a:off x="2229103" y="5114544"/>
            <a:ext cx="41275" cy="158750"/>
            <a:chOff x="2229103" y="5114544"/>
            <a:chExt cx="41275" cy="158750"/>
          </a:xfrm>
        </p:grpSpPr>
        <p:sp>
          <p:nvSpPr>
            <p:cNvPr id="327" name="object 327"/>
            <p:cNvSpPr/>
            <p:nvPr/>
          </p:nvSpPr>
          <p:spPr>
            <a:xfrm>
              <a:off x="2229104" y="5132831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229103" y="513283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229103" y="513283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268728" y="511454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268727" y="51145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268727" y="51145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3" name="object 333"/>
          <p:cNvGrpSpPr/>
          <p:nvPr/>
        </p:nvGrpSpPr>
        <p:grpSpPr>
          <a:xfrm>
            <a:off x="2229103" y="4896611"/>
            <a:ext cx="41275" cy="143510"/>
            <a:chOff x="2229103" y="4896611"/>
            <a:chExt cx="41275" cy="143510"/>
          </a:xfrm>
        </p:grpSpPr>
        <p:sp>
          <p:nvSpPr>
            <p:cNvPr id="334" name="object 334"/>
            <p:cNvSpPr/>
            <p:nvPr/>
          </p:nvSpPr>
          <p:spPr>
            <a:xfrm>
              <a:off x="2229104" y="489965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229103" y="489966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229103" y="489966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268728" y="489661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268727" y="48966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268727" y="48966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0" name="object 340"/>
          <p:cNvGrpSpPr/>
          <p:nvPr/>
        </p:nvGrpSpPr>
        <p:grpSpPr>
          <a:xfrm>
            <a:off x="2229103" y="4666488"/>
            <a:ext cx="41275" cy="143510"/>
            <a:chOff x="2229103" y="4666488"/>
            <a:chExt cx="41275" cy="143510"/>
          </a:xfrm>
        </p:grpSpPr>
        <p:sp>
          <p:nvSpPr>
            <p:cNvPr id="341" name="object 341"/>
            <p:cNvSpPr/>
            <p:nvPr/>
          </p:nvSpPr>
          <p:spPr>
            <a:xfrm>
              <a:off x="2229104" y="46664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229103" y="46664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29103" y="46664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68728" y="467867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68727" y="467868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68727" y="467868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7" name="object 347"/>
          <p:cNvGrpSpPr/>
          <p:nvPr/>
        </p:nvGrpSpPr>
        <p:grpSpPr>
          <a:xfrm>
            <a:off x="2229103" y="4433315"/>
            <a:ext cx="41275" cy="158750"/>
            <a:chOff x="2229103" y="4433315"/>
            <a:chExt cx="41275" cy="158750"/>
          </a:xfrm>
        </p:grpSpPr>
        <p:sp>
          <p:nvSpPr>
            <p:cNvPr id="348" name="object 348"/>
            <p:cNvSpPr/>
            <p:nvPr/>
          </p:nvSpPr>
          <p:spPr>
            <a:xfrm>
              <a:off x="2229104" y="44333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229103" y="44333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229103" y="44333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268728" y="446074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68727" y="446074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68727" y="446074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4" name="object 354"/>
          <p:cNvGrpSpPr/>
          <p:nvPr/>
        </p:nvGrpSpPr>
        <p:grpSpPr>
          <a:xfrm>
            <a:off x="2105660" y="5256276"/>
            <a:ext cx="1905" cy="140335"/>
            <a:chOff x="2105660" y="5256276"/>
            <a:chExt cx="1905" cy="140335"/>
          </a:xfrm>
        </p:grpSpPr>
        <p:sp>
          <p:nvSpPr>
            <p:cNvPr id="355" name="object 355"/>
            <p:cNvSpPr/>
            <p:nvPr/>
          </p:nvSpPr>
          <p:spPr>
            <a:xfrm>
              <a:off x="2105660" y="52562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105660" y="52562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105660" y="52562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8" name="object 358"/>
          <p:cNvGrpSpPr/>
          <p:nvPr/>
        </p:nvGrpSpPr>
        <p:grpSpPr>
          <a:xfrm>
            <a:off x="2105660" y="5023103"/>
            <a:ext cx="1905" cy="140335"/>
            <a:chOff x="2105660" y="5023103"/>
            <a:chExt cx="1905" cy="140335"/>
          </a:xfrm>
        </p:grpSpPr>
        <p:sp>
          <p:nvSpPr>
            <p:cNvPr id="359" name="object 359"/>
            <p:cNvSpPr/>
            <p:nvPr/>
          </p:nvSpPr>
          <p:spPr>
            <a:xfrm>
              <a:off x="2105660" y="50231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105660" y="50231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105660" y="50231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2" name="object 362"/>
          <p:cNvGrpSpPr/>
          <p:nvPr/>
        </p:nvGrpSpPr>
        <p:grpSpPr>
          <a:xfrm>
            <a:off x="2105660" y="4788408"/>
            <a:ext cx="1905" cy="140335"/>
            <a:chOff x="2105660" y="4788408"/>
            <a:chExt cx="1905" cy="140335"/>
          </a:xfrm>
        </p:grpSpPr>
        <p:sp>
          <p:nvSpPr>
            <p:cNvPr id="363" name="object 363"/>
            <p:cNvSpPr/>
            <p:nvPr/>
          </p:nvSpPr>
          <p:spPr>
            <a:xfrm>
              <a:off x="2105660" y="47884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105660" y="47884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105660" y="47884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6" name="object 366"/>
          <p:cNvGrpSpPr/>
          <p:nvPr/>
        </p:nvGrpSpPr>
        <p:grpSpPr>
          <a:xfrm>
            <a:off x="2105660" y="4553711"/>
            <a:ext cx="1905" cy="140335"/>
            <a:chOff x="2105660" y="4553711"/>
            <a:chExt cx="1905" cy="140335"/>
          </a:xfrm>
        </p:grpSpPr>
        <p:sp>
          <p:nvSpPr>
            <p:cNvPr id="367" name="object 367"/>
            <p:cNvSpPr/>
            <p:nvPr/>
          </p:nvSpPr>
          <p:spPr>
            <a:xfrm>
              <a:off x="2105660" y="4553711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105660" y="455371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105660" y="455371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0" name="object 370"/>
          <p:cNvGrpSpPr/>
          <p:nvPr/>
        </p:nvGrpSpPr>
        <p:grpSpPr>
          <a:xfrm>
            <a:off x="2105660" y="4320539"/>
            <a:ext cx="1905" cy="140335"/>
            <a:chOff x="2105660" y="4320539"/>
            <a:chExt cx="1905" cy="140335"/>
          </a:xfrm>
        </p:grpSpPr>
        <p:sp>
          <p:nvSpPr>
            <p:cNvPr id="371" name="object 371"/>
            <p:cNvSpPr/>
            <p:nvPr/>
          </p:nvSpPr>
          <p:spPr>
            <a:xfrm>
              <a:off x="2105660" y="432053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105660" y="432053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105660" y="432053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4" name="object 374"/>
          <p:cNvGrpSpPr/>
          <p:nvPr/>
        </p:nvGrpSpPr>
        <p:grpSpPr>
          <a:xfrm>
            <a:off x="6333235" y="3788663"/>
            <a:ext cx="1905" cy="134620"/>
            <a:chOff x="6333235" y="3788663"/>
            <a:chExt cx="1905" cy="134620"/>
          </a:xfrm>
        </p:grpSpPr>
        <p:sp>
          <p:nvSpPr>
            <p:cNvPr id="375" name="object 375"/>
            <p:cNvSpPr/>
            <p:nvPr/>
          </p:nvSpPr>
          <p:spPr>
            <a:xfrm>
              <a:off x="6333236" y="378866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333235" y="378866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333235" y="378866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8" name="object 378"/>
          <p:cNvGrpSpPr/>
          <p:nvPr/>
        </p:nvGrpSpPr>
        <p:grpSpPr>
          <a:xfrm>
            <a:off x="6333235" y="3566159"/>
            <a:ext cx="1905" cy="134620"/>
            <a:chOff x="6333235" y="3566159"/>
            <a:chExt cx="1905" cy="134620"/>
          </a:xfrm>
        </p:grpSpPr>
        <p:sp>
          <p:nvSpPr>
            <p:cNvPr id="379" name="object 379"/>
            <p:cNvSpPr/>
            <p:nvPr/>
          </p:nvSpPr>
          <p:spPr>
            <a:xfrm>
              <a:off x="6333236" y="35661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333235" y="356616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333235" y="356616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2" name="object 382"/>
          <p:cNvGrpSpPr/>
          <p:nvPr/>
        </p:nvGrpSpPr>
        <p:grpSpPr>
          <a:xfrm>
            <a:off x="6333235" y="3343655"/>
            <a:ext cx="1905" cy="134620"/>
            <a:chOff x="6333235" y="3343655"/>
            <a:chExt cx="1905" cy="134620"/>
          </a:xfrm>
        </p:grpSpPr>
        <p:sp>
          <p:nvSpPr>
            <p:cNvPr id="383" name="object 383"/>
            <p:cNvSpPr/>
            <p:nvPr/>
          </p:nvSpPr>
          <p:spPr>
            <a:xfrm>
              <a:off x="6333236" y="334365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333235" y="33436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333235" y="33436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6" name="object 386"/>
          <p:cNvGrpSpPr/>
          <p:nvPr/>
        </p:nvGrpSpPr>
        <p:grpSpPr>
          <a:xfrm>
            <a:off x="6333235" y="3121151"/>
            <a:ext cx="1905" cy="134620"/>
            <a:chOff x="6333235" y="3121151"/>
            <a:chExt cx="1905" cy="134620"/>
          </a:xfrm>
        </p:grpSpPr>
        <p:sp>
          <p:nvSpPr>
            <p:cNvPr id="387" name="object 387"/>
            <p:cNvSpPr/>
            <p:nvPr/>
          </p:nvSpPr>
          <p:spPr>
            <a:xfrm>
              <a:off x="6333236" y="312115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333235" y="31211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333235" y="31211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0" name="object 390"/>
          <p:cNvGrpSpPr/>
          <p:nvPr/>
        </p:nvGrpSpPr>
        <p:grpSpPr>
          <a:xfrm>
            <a:off x="6333235" y="2898647"/>
            <a:ext cx="1905" cy="134620"/>
            <a:chOff x="6333235" y="2898647"/>
            <a:chExt cx="1905" cy="134620"/>
          </a:xfrm>
        </p:grpSpPr>
        <p:sp>
          <p:nvSpPr>
            <p:cNvPr id="391" name="object 391"/>
            <p:cNvSpPr/>
            <p:nvPr/>
          </p:nvSpPr>
          <p:spPr>
            <a:xfrm>
              <a:off x="6333236" y="28986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333235" y="28986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333235" y="28986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4" name="object 394"/>
          <p:cNvGrpSpPr/>
          <p:nvPr/>
        </p:nvGrpSpPr>
        <p:grpSpPr>
          <a:xfrm>
            <a:off x="6333235" y="2676143"/>
            <a:ext cx="1905" cy="134620"/>
            <a:chOff x="6333235" y="2676143"/>
            <a:chExt cx="1905" cy="134620"/>
          </a:xfrm>
        </p:grpSpPr>
        <p:sp>
          <p:nvSpPr>
            <p:cNvPr id="395" name="object 395"/>
            <p:cNvSpPr/>
            <p:nvPr/>
          </p:nvSpPr>
          <p:spPr>
            <a:xfrm>
              <a:off x="6333236" y="267614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333235" y="26761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333235" y="26761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8" name="object 398"/>
          <p:cNvGrpSpPr/>
          <p:nvPr/>
        </p:nvGrpSpPr>
        <p:grpSpPr>
          <a:xfrm>
            <a:off x="6333235" y="2453639"/>
            <a:ext cx="1905" cy="134620"/>
            <a:chOff x="6333235" y="2453639"/>
            <a:chExt cx="1905" cy="134620"/>
          </a:xfrm>
        </p:grpSpPr>
        <p:sp>
          <p:nvSpPr>
            <p:cNvPr id="399" name="object 399"/>
            <p:cNvSpPr/>
            <p:nvPr/>
          </p:nvSpPr>
          <p:spPr>
            <a:xfrm>
              <a:off x="6333236" y="245363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333235" y="245364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333235" y="245364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2" name="object 402"/>
          <p:cNvGrpSpPr/>
          <p:nvPr/>
        </p:nvGrpSpPr>
        <p:grpSpPr>
          <a:xfrm>
            <a:off x="6333235" y="2008631"/>
            <a:ext cx="1905" cy="134620"/>
            <a:chOff x="6333235" y="2008631"/>
            <a:chExt cx="1905" cy="134620"/>
          </a:xfrm>
        </p:grpSpPr>
        <p:sp>
          <p:nvSpPr>
            <p:cNvPr id="403" name="object 403"/>
            <p:cNvSpPr/>
            <p:nvPr/>
          </p:nvSpPr>
          <p:spPr>
            <a:xfrm>
              <a:off x="6333236" y="200863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333235" y="20086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333235" y="20086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6" name="object 406"/>
          <p:cNvGrpSpPr/>
          <p:nvPr/>
        </p:nvGrpSpPr>
        <p:grpSpPr>
          <a:xfrm>
            <a:off x="6494779" y="3767327"/>
            <a:ext cx="1905" cy="143510"/>
            <a:chOff x="6494779" y="3767327"/>
            <a:chExt cx="1905" cy="143510"/>
          </a:xfrm>
        </p:grpSpPr>
        <p:sp>
          <p:nvSpPr>
            <p:cNvPr id="407" name="object 407"/>
            <p:cNvSpPr/>
            <p:nvPr/>
          </p:nvSpPr>
          <p:spPr>
            <a:xfrm>
              <a:off x="6494780" y="3767327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494779" y="3767327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494779" y="3767327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0" name="object 410"/>
          <p:cNvGrpSpPr/>
          <p:nvPr/>
        </p:nvGrpSpPr>
        <p:grpSpPr>
          <a:xfrm>
            <a:off x="6494779" y="3529583"/>
            <a:ext cx="1905" cy="143510"/>
            <a:chOff x="6494779" y="3529583"/>
            <a:chExt cx="1905" cy="143510"/>
          </a:xfrm>
        </p:grpSpPr>
        <p:sp>
          <p:nvSpPr>
            <p:cNvPr id="411" name="object 411"/>
            <p:cNvSpPr/>
            <p:nvPr/>
          </p:nvSpPr>
          <p:spPr>
            <a:xfrm>
              <a:off x="6494780" y="3529583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494779" y="3529583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494779" y="3529583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4" name="object 414"/>
          <p:cNvGrpSpPr/>
          <p:nvPr/>
        </p:nvGrpSpPr>
        <p:grpSpPr>
          <a:xfrm>
            <a:off x="6494779" y="3290315"/>
            <a:ext cx="1905" cy="143510"/>
            <a:chOff x="6494779" y="3290315"/>
            <a:chExt cx="1905" cy="143510"/>
          </a:xfrm>
        </p:grpSpPr>
        <p:sp>
          <p:nvSpPr>
            <p:cNvPr id="415" name="object 415"/>
            <p:cNvSpPr/>
            <p:nvPr/>
          </p:nvSpPr>
          <p:spPr>
            <a:xfrm>
              <a:off x="6494780" y="3290315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494779" y="329031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494779" y="329031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8" name="object 418"/>
          <p:cNvGrpSpPr/>
          <p:nvPr/>
        </p:nvGrpSpPr>
        <p:grpSpPr>
          <a:xfrm>
            <a:off x="6494779" y="3052571"/>
            <a:ext cx="1905" cy="143510"/>
            <a:chOff x="6494779" y="3052571"/>
            <a:chExt cx="1905" cy="143510"/>
          </a:xfrm>
        </p:grpSpPr>
        <p:sp>
          <p:nvSpPr>
            <p:cNvPr id="419" name="object 419"/>
            <p:cNvSpPr/>
            <p:nvPr/>
          </p:nvSpPr>
          <p:spPr>
            <a:xfrm>
              <a:off x="6494780" y="3052571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6494779" y="3052572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6494779" y="3052572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2" name="object 422"/>
          <p:cNvGrpSpPr/>
          <p:nvPr/>
        </p:nvGrpSpPr>
        <p:grpSpPr>
          <a:xfrm>
            <a:off x="6494779" y="2813303"/>
            <a:ext cx="1905" cy="143510"/>
            <a:chOff x="6494779" y="2813303"/>
            <a:chExt cx="1905" cy="143510"/>
          </a:xfrm>
        </p:grpSpPr>
        <p:sp>
          <p:nvSpPr>
            <p:cNvPr id="423" name="object 423"/>
            <p:cNvSpPr/>
            <p:nvPr/>
          </p:nvSpPr>
          <p:spPr>
            <a:xfrm>
              <a:off x="6494780" y="2813303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6494779" y="281330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6494779" y="281330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6" name="object 426"/>
          <p:cNvGrpSpPr/>
          <p:nvPr/>
        </p:nvGrpSpPr>
        <p:grpSpPr>
          <a:xfrm>
            <a:off x="6494779" y="2574035"/>
            <a:ext cx="1905" cy="143510"/>
            <a:chOff x="6494779" y="2574035"/>
            <a:chExt cx="1905" cy="143510"/>
          </a:xfrm>
        </p:grpSpPr>
        <p:sp>
          <p:nvSpPr>
            <p:cNvPr id="427" name="object 427"/>
            <p:cNvSpPr/>
            <p:nvPr/>
          </p:nvSpPr>
          <p:spPr>
            <a:xfrm>
              <a:off x="6494780" y="2574035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6494779" y="257403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6494779" y="257403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0" name="object 430"/>
          <p:cNvGrpSpPr/>
          <p:nvPr/>
        </p:nvGrpSpPr>
        <p:grpSpPr>
          <a:xfrm>
            <a:off x="6494779" y="2336291"/>
            <a:ext cx="1905" cy="143510"/>
            <a:chOff x="6494779" y="2336291"/>
            <a:chExt cx="1905" cy="143510"/>
          </a:xfrm>
        </p:grpSpPr>
        <p:sp>
          <p:nvSpPr>
            <p:cNvPr id="431" name="object 431"/>
            <p:cNvSpPr/>
            <p:nvPr/>
          </p:nvSpPr>
          <p:spPr>
            <a:xfrm>
              <a:off x="6494780" y="2336291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6494779" y="2336292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6494779" y="2336292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4" name="object 434"/>
          <p:cNvGrpSpPr/>
          <p:nvPr/>
        </p:nvGrpSpPr>
        <p:grpSpPr>
          <a:xfrm>
            <a:off x="6494779" y="2097023"/>
            <a:ext cx="1905" cy="143510"/>
            <a:chOff x="6494779" y="2097023"/>
            <a:chExt cx="1905" cy="143510"/>
          </a:xfrm>
        </p:grpSpPr>
        <p:sp>
          <p:nvSpPr>
            <p:cNvPr id="435" name="object 435"/>
            <p:cNvSpPr/>
            <p:nvPr/>
          </p:nvSpPr>
          <p:spPr>
            <a:xfrm>
              <a:off x="6494780" y="2097023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6494779" y="209702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6494779" y="209702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8" name="object 438"/>
          <p:cNvGrpSpPr/>
          <p:nvPr/>
        </p:nvGrpSpPr>
        <p:grpSpPr>
          <a:xfrm>
            <a:off x="5325109" y="1194815"/>
            <a:ext cx="2540" cy="363220"/>
            <a:chOff x="5325109" y="1194815"/>
            <a:chExt cx="2540" cy="363220"/>
          </a:xfrm>
        </p:grpSpPr>
        <p:sp>
          <p:nvSpPr>
            <p:cNvPr id="439" name="object 439"/>
            <p:cNvSpPr/>
            <p:nvPr/>
          </p:nvSpPr>
          <p:spPr>
            <a:xfrm>
              <a:off x="5325872" y="1463039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5">
                  <a:moveTo>
                    <a:pt x="1524" y="0"/>
                  </a:moveTo>
                  <a:lnTo>
                    <a:pt x="0" y="0"/>
                  </a:lnTo>
                  <a:lnTo>
                    <a:pt x="0" y="94488"/>
                  </a:lnTo>
                  <a:lnTo>
                    <a:pt x="1524" y="944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5325871" y="146304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7"/>
                  </a:moveTo>
                  <a:lnTo>
                    <a:pt x="0" y="0"/>
                  </a:lnTo>
                  <a:lnTo>
                    <a:pt x="0" y="944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5325871" y="1463040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5">
                  <a:moveTo>
                    <a:pt x="0" y="94487"/>
                  </a:moveTo>
                  <a:lnTo>
                    <a:pt x="1523" y="944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5325871" y="14630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5325871" y="1391412"/>
              <a:ext cx="1905" cy="71755"/>
            </a:xfrm>
            <a:custGeom>
              <a:avLst/>
              <a:gdLst/>
              <a:ahLst/>
              <a:cxnLst/>
              <a:rect l="l" t="t" r="r" b="b"/>
              <a:pathLst>
                <a:path w="1904" h="71755">
                  <a:moveTo>
                    <a:pt x="0" y="71627"/>
                  </a:moveTo>
                  <a:lnTo>
                    <a:pt x="0" y="70103"/>
                  </a:lnTo>
                  <a:lnTo>
                    <a:pt x="1523" y="70103"/>
                  </a:lnTo>
                  <a:lnTo>
                    <a:pt x="1523" y="71627"/>
                  </a:lnTo>
                </a:path>
                <a:path w="1904" h="71755">
                  <a:moveTo>
                    <a:pt x="0" y="59435"/>
                  </a:moveTo>
                  <a:lnTo>
                    <a:pt x="1523" y="594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5325872" y="1194815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4" y="0"/>
                  </a:moveTo>
                  <a:lnTo>
                    <a:pt x="0" y="0"/>
                  </a:lnTo>
                  <a:lnTo>
                    <a:pt x="0" y="117348"/>
                  </a:lnTo>
                  <a:lnTo>
                    <a:pt x="1524" y="1173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5325871" y="1194816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117347"/>
                  </a:moveTo>
                  <a:lnTo>
                    <a:pt x="0" y="0"/>
                  </a:lnTo>
                  <a:lnTo>
                    <a:pt x="0" y="1173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5325871" y="1194816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0" y="117347"/>
                  </a:moveTo>
                  <a:lnTo>
                    <a:pt x="1523" y="11734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5325871" y="135636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4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8" name="object 448"/>
          <p:cNvGrpSpPr/>
          <p:nvPr/>
        </p:nvGrpSpPr>
        <p:grpSpPr>
          <a:xfrm>
            <a:off x="5365495" y="3389376"/>
            <a:ext cx="1905" cy="132715"/>
            <a:chOff x="5365495" y="3389376"/>
            <a:chExt cx="1905" cy="132715"/>
          </a:xfrm>
        </p:grpSpPr>
        <p:sp>
          <p:nvSpPr>
            <p:cNvPr id="449" name="object 449"/>
            <p:cNvSpPr/>
            <p:nvPr/>
          </p:nvSpPr>
          <p:spPr>
            <a:xfrm>
              <a:off x="5365496" y="3389375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5365495" y="338937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5365495" y="338937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2" name="object 452"/>
          <p:cNvGrpSpPr/>
          <p:nvPr/>
        </p:nvGrpSpPr>
        <p:grpSpPr>
          <a:xfrm>
            <a:off x="5365495" y="2506979"/>
            <a:ext cx="1905" cy="132715"/>
            <a:chOff x="5365495" y="2506979"/>
            <a:chExt cx="1905" cy="132715"/>
          </a:xfrm>
        </p:grpSpPr>
        <p:sp>
          <p:nvSpPr>
            <p:cNvPr id="453" name="object 453"/>
            <p:cNvSpPr/>
            <p:nvPr/>
          </p:nvSpPr>
          <p:spPr>
            <a:xfrm>
              <a:off x="5365496" y="250697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5365495" y="250698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5365495" y="250698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6" name="object 456"/>
          <p:cNvGrpSpPr/>
          <p:nvPr/>
        </p:nvGrpSpPr>
        <p:grpSpPr>
          <a:xfrm>
            <a:off x="5365495" y="2287523"/>
            <a:ext cx="1905" cy="132715"/>
            <a:chOff x="5365495" y="2287523"/>
            <a:chExt cx="1905" cy="132715"/>
          </a:xfrm>
        </p:grpSpPr>
        <p:sp>
          <p:nvSpPr>
            <p:cNvPr id="457" name="object 457"/>
            <p:cNvSpPr/>
            <p:nvPr/>
          </p:nvSpPr>
          <p:spPr>
            <a:xfrm>
              <a:off x="5365496" y="228752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5365495" y="228752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5365495" y="228752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0" name="object 460"/>
          <p:cNvGrpSpPr/>
          <p:nvPr/>
        </p:nvGrpSpPr>
        <p:grpSpPr>
          <a:xfrm>
            <a:off x="5173471" y="617219"/>
            <a:ext cx="3360802" cy="3354324"/>
            <a:chOff x="5173471" y="617219"/>
            <a:chExt cx="3360802" cy="3354324"/>
          </a:xfrm>
        </p:grpSpPr>
        <p:pic>
          <p:nvPicPr>
            <p:cNvPr id="461" name="object 4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28685" y="3294126"/>
              <a:ext cx="158495" cy="158495"/>
            </a:xfrm>
            <a:prstGeom prst="rect">
              <a:avLst/>
            </a:prstGeom>
          </p:spPr>
        </p:pic>
        <p:sp>
          <p:nvSpPr>
            <p:cNvPr id="463" name="object 463"/>
            <p:cNvSpPr/>
            <p:nvPr/>
          </p:nvSpPr>
          <p:spPr>
            <a:xfrm>
              <a:off x="8532368" y="9006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8532367" y="900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8532367" y="900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8532367" y="900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8471408" y="900683"/>
              <a:ext cx="60960" cy="1905"/>
            </a:xfrm>
            <a:custGeom>
              <a:avLst/>
              <a:gdLst/>
              <a:ahLst/>
              <a:cxnLst/>
              <a:rect l="l" t="t" r="r" b="b"/>
              <a:pathLst>
                <a:path w="60959" h="1905">
                  <a:moveTo>
                    <a:pt x="609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0" y="0"/>
                  </a:lnTo>
                  <a:close/>
                </a:path>
                <a:path w="60959" h="1905">
                  <a:moveTo>
                    <a:pt x="60960" y="0"/>
                  </a:moveTo>
                  <a:lnTo>
                    <a:pt x="0" y="1524"/>
                  </a:lnTo>
                  <a:lnTo>
                    <a:pt x="60960" y="1524"/>
                  </a:lnTo>
                  <a:lnTo>
                    <a:pt x="609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8471407" y="900684"/>
              <a:ext cx="60960" cy="1905"/>
            </a:xfrm>
            <a:custGeom>
              <a:avLst/>
              <a:gdLst/>
              <a:ahLst/>
              <a:cxnLst/>
              <a:rect l="l" t="t" r="r" b="b"/>
              <a:pathLst>
                <a:path w="60959" h="1905">
                  <a:moveTo>
                    <a:pt x="60959" y="1523"/>
                  </a:moveTo>
                  <a:lnTo>
                    <a:pt x="0" y="1523"/>
                  </a:lnTo>
                  <a:lnTo>
                    <a:pt x="60959" y="1523"/>
                  </a:lnTo>
                  <a:close/>
                </a:path>
                <a:path w="60959" h="1905">
                  <a:moveTo>
                    <a:pt x="60959" y="1523"/>
                  </a:moveTo>
                  <a:lnTo>
                    <a:pt x="0" y="1523"/>
                  </a:lnTo>
                  <a:lnTo>
                    <a:pt x="60959" y="0"/>
                  </a:lnTo>
                  <a:lnTo>
                    <a:pt x="60959" y="1523"/>
                  </a:lnTo>
                  <a:close/>
                </a:path>
                <a:path w="60959" h="1905">
                  <a:moveTo>
                    <a:pt x="0" y="1523"/>
                  </a:moveTo>
                  <a:lnTo>
                    <a:pt x="60959" y="0"/>
                  </a:lnTo>
                  <a:lnTo>
                    <a:pt x="0" y="1523"/>
                  </a:lnTo>
                  <a:close/>
                </a:path>
                <a:path w="60959" h="1905">
                  <a:moveTo>
                    <a:pt x="609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09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8471407" y="900684"/>
              <a:ext cx="60960" cy="1905"/>
            </a:xfrm>
            <a:custGeom>
              <a:avLst/>
              <a:gdLst/>
              <a:ahLst/>
              <a:cxnLst/>
              <a:rect l="l" t="t" r="r" b="b"/>
              <a:pathLst>
                <a:path w="60959" h="1905">
                  <a:moveTo>
                    <a:pt x="60959" y="1523"/>
                  </a:moveTo>
                  <a:lnTo>
                    <a:pt x="609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09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8265668" y="1690115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3444" y="1524"/>
                  </a:lnTo>
                  <a:lnTo>
                    <a:pt x="1234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8265667" y="1690116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0" y="0"/>
                  </a:moveTo>
                  <a:lnTo>
                    <a:pt x="0" y="1523"/>
                  </a:lnTo>
                  <a:lnTo>
                    <a:pt x="123443" y="0"/>
                  </a:lnTo>
                  <a:lnTo>
                    <a:pt x="0" y="0"/>
                  </a:lnTo>
                  <a:close/>
                </a:path>
                <a:path w="123825" h="1905">
                  <a:moveTo>
                    <a:pt x="0" y="1523"/>
                  </a:moveTo>
                  <a:lnTo>
                    <a:pt x="123443" y="0"/>
                  </a:lnTo>
                  <a:lnTo>
                    <a:pt x="0" y="1523"/>
                  </a:lnTo>
                  <a:close/>
                </a:path>
                <a:path w="123825" h="1905">
                  <a:moveTo>
                    <a:pt x="123443" y="0"/>
                  </a:moveTo>
                  <a:lnTo>
                    <a:pt x="0" y="1523"/>
                  </a:lnTo>
                  <a:lnTo>
                    <a:pt x="123443" y="1523"/>
                  </a:lnTo>
                  <a:lnTo>
                    <a:pt x="123443" y="0"/>
                  </a:lnTo>
                  <a:close/>
                </a:path>
                <a:path w="123825" h="1905">
                  <a:moveTo>
                    <a:pt x="0" y="1523"/>
                  </a:moveTo>
                  <a:lnTo>
                    <a:pt x="1234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8265667" y="1690116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0" y="0"/>
                  </a:moveTo>
                  <a:lnTo>
                    <a:pt x="0" y="1523"/>
                  </a:lnTo>
                  <a:lnTo>
                    <a:pt x="123443" y="1523"/>
                  </a:lnTo>
                  <a:lnTo>
                    <a:pt x="1234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8471408" y="1690115"/>
              <a:ext cx="60960" cy="1905"/>
            </a:xfrm>
            <a:custGeom>
              <a:avLst/>
              <a:gdLst/>
              <a:ahLst/>
              <a:cxnLst/>
              <a:rect l="l" t="t" r="r" b="b"/>
              <a:pathLst>
                <a:path w="60959" h="1905">
                  <a:moveTo>
                    <a:pt x="609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0" y="0"/>
                  </a:lnTo>
                  <a:close/>
                </a:path>
                <a:path w="60959" h="1905">
                  <a:moveTo>
                    <a:pt x="60960" y="0"/>
                  </a:moveTo>
                  <a:lnTo>
                    <a:pt x="0" y="1524"/>
                  </a:lnTo>
                  <a:lnTo>
                    <a:pt x="60960" y="1524"/>
                  </a:lnTo>
                  <a:lnTo>
                    <a:pt x="609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8471407" y="1690116"/>
              <a:ext cx="60960" cy="1905"/>
            </a:xfrm>
            <a:custGeom>
              <a:avLst/>
              <a:gdLst/>
              <a:ahLst/>
              <a:cxnLst/>
              <a:rect l="l" t="t" r="r" b="b"/>
              <a:pathLst>
                <a:path w="60959" h="1905">
                  <a:moveTo>
                    <a:pt x="0" y="0"/>
                  </a:moveTo>
                  <a:lnTo>
                    <a:pt x="0" y="1523"/>
                  </a:lnTo>
                  <a:lnTo>
                    <a:pt x="60959" y="0"/>
                  </a:lnTo>
                  <a:lnTo>
                    <a:pt x="0" y="0"/>
                  </a:lnTo>
                  <a:close/>
                </a:path>
                <a:path w="60959" h="1905">
                  <a:moveTo>
                    <a:pt x="0" y="1523"/>
                  </a:moveTo>
                  <a:lnTo>
                    <a:pt x="60959" y="0"/>
                  </a:lnTo>
                  <a:lnTo>
                    <a:pt x="0" y="1523"/>
                  </a:lnTo>
                  <a:close/>
                </a:path>
                <a:path w="60959" h="1905">
                  <a:moveTo>
                    <a:pt x="60959" y="0"/>
                  </a:moveTo>
                  <a:lnTo>
                    <a:pt x="0" y="1523"/>
                  </a:lnTo>
                  <a:lnTo>
                    <a:pt x="60959" y="1523"/>
                  </a:lnTo>
                  <a:lnTo>
                    <a:pt x="60959" y="0"/>
                  </a:lnTo>
                  <a:close/>
                </a:path>
                <a:path w="60959" h="1905">
                  <a:moveTo>
                    <a:pt x="0" y="1523"/>
                  </a:moveTo>
                  <a:lnTo>
                    <a:pt x="609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8471407" y="1690116"/>
              <a:ext cx="60960" cy="1905"/>
            </a:xfrm>
            <a:custGeom>
              <a:avLst/>
              <a:gdLst/>
              <a:ahLst/>
              <a:cxnLst/>
              <a:rect l="l" t="t" r="r" b="b"/>
              <a:pathLst>
                <a:path w="60959" h="1905">
                  <a:moveTo>
                    <a:pt x="0" y="0"/>
                  </a:moveTo>
                  <a:lnTo>
                    <a:pt x="0" y="1523"/>
                  </a:lnTo>
                  <a:lnTo>
                    <a:pt x="60959" y="1523"/>
                  </a:lnTo>
                  <a:lnTo>
                    <a:pt x="609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8532368" y="1690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8532367" y="1690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8532367" y="1690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8532367" y="1690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8241283" y="1296924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8172704" y="1461515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8172703" y="1461516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5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5" h="1905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5" h="1905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5" h="1905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8172703" y="1461516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5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8404352" y="1461515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5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4" h="1905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8404351" y="146151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5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4" h="1905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4" h="1905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4" h="1905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8404351" y="146151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5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8474456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8474455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8474455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8474455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8474455" y="618744"/>
              <a:ext cx="1905" cy="64135"/>
            </a:xfrm>
            <a:custGeom>
              <a:avLst/>
              <a:gdLst/>
              <a:ahLst/>
              <a:cxnLst/>
              <a:rect l="l" t="t" r="r" b="b"/>
              <a:pathLst>
                <a:path w="1904" h="64134">
                  <a:moveTo>
                    <a:pt x="1523" y="0"/>
                  </a:moveTo>
                  <a:lnTo>
                    <a:pt x="0" y="0"/>
                  </a:lnTo>
                  <a:lnTo>
                    <a:pt x="0" y="64007"/>
                  </a:lnTo>
                  <a:lnTo>
                    <a:pt x="1523" y="640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8474456" y="766571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1524" y="0"/>
                  </a:moveTo>
                  <a:lnTo>
                    <a:pt x="0" y="0"/>
                  </a:lnTo>
                  <a:lnTo>
                    <a:pt x="0" y="126492"/>
                  </a:lnTo>
                  <a:lnTo>
                    <a:pt x="1524" y="1264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8474455" y="766572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1523" y="0"/>
                  </a:moveTo>
                  <a:lnTo>
                    <a:pt x="0" y="0"/>
                  </a:lnTo>
                  <a:lnTo>
                    <a:pt x="1523" y="126491"/>
                  </a:lnTo>
                  <a:lnTo>
                    <a:pt x="1523" y="0"/>
                  </a:lnTo>
                  <a:close/>
                </a:path>
                <a:path w="1904" h="127000">
                  <a:moveTo>
                    <a:pt x="0" y="0"/>
                  </a:moveTo>
                  <a:lnTo>
                    <a:pt x="1523" y="126491"/>
                  </a:lnTo>
                  <a:lnTo>
                    <a:pt x="0" y="0"/>
                  </a:lnTo>
                  <a:close/>
                </a:path>
                <a:path w="1904" h="127000">
                  <a:moveTo>
                    <a:pt x="1523" y="126491"/>
                  </a:moveTo>
                  <a:lnTo>
                    <a:pt x="0" y="0"/>
                  </a:lnTo>
                  <a:lnTo>
                    <a:pt x="0" y="126491"/>
                  </a:lnTo>
                  <a:lnTo>
                    <a:pt x="1523" y="126491"/>
                  </a:lnTo>
                  <a:close/>
                </a:path>
                <a:path w="1904" h="127000">
                  <a:moveTo>
                    <a:pt x="0" y="0"/>
                  </a:moveTo>
                  <a:lnTo>
                    <a:pt x="0" y="1264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8474455" y="766572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1523" y="0"/>
                  </a:moveTo>
                  <a:lnTo>
                    <a:pt x="0" y="0"/>
                  </a:lnTo>
                  <a:lnTo>
                    <a:pt x="0" y="126491"/>
                  </a:lnTo>
                  <a:lnTo>
                    <a:pt x="1523" y="12649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8474455" y="118872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1523" y="0"/>
                  </a:moveTo>
                  <a:lnTo>
                    <a:pt x="0" y="0"/>
                  </a:lnTo>
                  <a:lnTo>
                    <a:pt x="1523" y="126491"/>
                  </a:lnTo>
                  <a:lnTo>
                    <a:pt x="1523" y="0"/>
                  </a:lnTo>
                  <a:close/>
                </a:path>
                <a:path w="1904" h="127000">
                  <a:moveTo>
                    <a:pt x="0" y="0"/>
                  </a:moveTo>
                  <a:lnTo>
                    <a:pt x="1523" y="126491"/>
                  </a:lnTo>
                  <a:lnTo>
                    <a:pt x="0" y="0"/>
                  </a:lnTo>
                  <a:close/>
                </a:path>
                <a:path w="1904" h="127000">
                  <a:moveTo>
                    <a:pt x="1523" y="126491"/>
                  </a:moveTo>
                  <a:lnTo>
                    <a:pt x="0" y="0"/>
                  </a:lnTo>
                  <a:lnTo>
                    <a:pt x="0" y="126491"/>
                  </a:lnTo>
                  <a:lnTo>
                    <a:pt x="1523" y="1264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8474455" y="1399032"/>
              <a:ext cx="1905" cy="64135"/>
            </a:xfrm>
            <a:custGeom>
              <a:avLst/>
              <a:gdLst/>
              <a:ahLst/>
              <a:cxnLst/>
              <a:rect l="l" t="t" r="r" b="b"/>
              <a:pathLst>
                <a:path w="1904" h="64134">
                  <a:moveTo>
                    <a:pt x="1523" y="0"/>
                  </a:moveTo>
                  <a:lnTo>
                    <a:pt x="0" y="0"/>
                  </a:lnTo>
                  <a:lnTo>
                    <a:pt x="0" y="64007"/>
                  </a:lnTo>
                  <a:lnTo>
                    <a:pt x="1523" y="640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8474455" y="14630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8474455" y="14630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8474455" y="14630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0" name="object 50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01309" y="3778758"/>
              <a:ext cx="156971" cy="156971"/>
            </a:xfrm>
            <a:prstGeom prst="rect">
              <a:avLst/>
            </a:prstGeom>
          </p:spPr>
        </p:pic>
        <p:pic>
          <p:nvPicPr>
            <p:cNvPr id="501" name="object 50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27039" y="3902964"/>
              <a:ext cx="70103" cy="68579"/>
            </a:xfrm>
            <a:prstGeom prst="rect">
              <a:avLst/>
            </a:prstGeom>
          </p:spPr>
        </p:pic>
        <p:pic>
          <p:nvPicPr>
            <p:cNvPr id="502" name="object 5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01309" y="2849118"/>
              <a:ext cx="156971" cy="156971"/>
            </a:xfrm>
            <a:prstGeom prst="rect">
              <a:avLst/>
            </a:prstGeom>
          </p:spPr>
        </p:pic>
        <p:pic>
          <p:nvPicPr>
            <p:cNvPr id="503" name="object 5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27039" y="2974848"/>
              <a:ext cx="70103" cy="68579"/>
            </a:xfrm>
            <a:prstGeom prst="rect">
              <a:avLst/>
            </a:prstGeom>
          </p:spPr>
        </p:pic>
        <p:sp>
          <p:nvSpPr>
            <p:cNvPr id="504" name="object 504"/>
            <p:cNvSpPr/>
            <p:nvPr/>
          </p:nvSpPr>
          <p:spPr>
            <a:xfrm>
              <a:off x="5173472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517347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5173471" y="6187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5174996" y="618743"/>
              <a:ext cx="40005" cy="64135"/>
            </a:xfrm>
            <a:custGeom>
              <a:avLst/>
              <a:gdLst/>
              <a:ahLst/>
              <a:cxnLst/>
              <a:rect l="l" t="t" r="r" b="b"/>
              <a:pathLst>
                <a:path w="40004" h="64134">
                  <a:moveTo>
                    <a:pt x="0" y="0"/>
                  </a:moveTo>
                  <a:lnTo>
                    <a:pt x="38100" y="64008"/>
                  </a:lnTo>
                  <a:lnTo>
                    <a:pt x="39624" y="62484"/>
                  </a:lnTo>
                  <a:lnTo>
                    <a:pt x="0" y="0"/>
                  </a:lnTo>
                  <a:close/>
                </a:path>
                <a:path w="40004" h="64134">
                  <a:moveTo>
                    <a:pt x="1524" y="0"/>
                  </a:moveTo>
                  <a:lnTo>
                    <a:pt x="0" y="0"/>
                  </a:lnTo>
                  <a:lnTo>
                    <a:pt x="39624" y="624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5174995" y="618744"/>
              <a:ext cx="40005" cy="64135"/>
            </a:xfrm>
            <a:custGeom>
              <a:avLst/>
              <a:gdLst/>
              <a:ahLst/>
              <a:cxnLst/>
              <a:rect l="l" t="t" r="r" b="b"/>
              <a:pathLst>
                <a:path w="40004" h="64134">
                  <a:moveTo>
                    <a:pt x="1523" y="0"/>
                  </a:moveTo>
                  <a:lnTo>
                    <a:pt x="0" y="0"/>
                  </a:lnTo>
                  <a:lnTo>
                    <a:pt x="39623" y="62483"/>
                  </a:lnTo>
                  <a:lnTo>
                    <a:pt x="1523" y="0"/>
                  </a:lnTo>
                  <a:close/>
                </a:path>
                <a:path w="40004" h="64134">
                  <a:moveTo>
                    <a:pt x="0" y="0"/>
                  </a:moveTo>
                  <a:lnTo>
                    <a:pt x="39623" y="62483"/>
                  </a:lnTo>
                  <a:lnTo>
                    <a:pt x="0" y="0"/>
                  </a:lnTo>
                  <a:close/>
                </a:path>
                <a:path w="40004" h="64134">
                  <a:moveTo>
                    <a:pt x="39623" y="62483"/>
                  </a:moveTo>
                  <a:lnTo>
                    <a:pt x="0" y="0"/>
                  </a:lnTo>
                  <a:lnTo>
                    <a:pt x="38099" y="64007"/>
                  </a:lnTo>
                  <a:lnTo>
                    <a:pt x="39623" y="62483"/>
                  </a:lnTo>
                  <a:close/>
                </a:path>
                <a:path w="40004" h="64134">
                  <a:moveTo>
                    <a:pt x="0" y="0"/>
                  </a:moveTo>
                  <a:lnTo>
                    <a:pt x="38099" y="640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5174995" y="618744"/>
              <a:ext cx="40005" cy="64135"/>
            </a:xfrm>
            <a:custGeom>
              <a:avLst/>
              <a:gdLst/>
              <a:ahLst/>
              <a:cxnLst/>
              <a:rect l="l" t="t" r="r" b="b"/>
              <a:pathLst>
                <a:path w="40004" h="64134">
                  <a:moveTo>
                    <a:pt x="1523" y="0"/>
                  </a:moveTo>
                  <a:lnTo>
                    <a:pt x="0" y="0"/>
                  </a:lnTo>
                  <a:lnTo>
                    <a:pt x="38099" y="64007"/>
                  </a:lnTo>
                  <a:lnTo>
                    <a:pt x="39623" y="624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0" name="object 5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63387" y="766571"/>
              <a:ext cx="79248" cy="126492"/>
            </a:xfrm>
            <a:prstGeom prst="rect">
              <a:avLst/>
            </a:prstGeom>
          </p:spPr>
        </p:pic>
      </p:grpSp>
      <p:grpSp>
        <p:nvGrpSpPr>
          <p:cNvPr id="514" name="object 514"/>
          <p:cNvGrpSpPr/>
          <p:nvPr/>
        </p:nvGrpSpPr>
        <p:grpSpPr>
          <a:xfrm>
            <a:off x="584708" y="617219"/>
            <a:ext cx="7804785" cy="6291327"/>
            <a:chOff x="584708" y="617219"/>
            <a:chExt cx="7804785" cy="6291327"/>
          </a:xfrm>
        </p:grpSpPr>
        <p:sp>
          <p:nvSpPr>
            <p:cNvPr id="515" name="object 515"/>
            <p:cNvSpPr/>
            <p:nvPr/>
          </p:nvSpPr>
          <p:spPr>
            <a:xfrm>
              <a:off x="8387587" y="618744"/>
              <a:ext cx="0" cy="241300"/>
            </a:xfrm>
            <a:custGeom>
              <a:avLst/>
              <a:gdLst/>
              <a:ahLst/>
              <a:cxnLst/>
              <a:rect l="l" t="t" r="r" b="b"/>
              <a:pathLst>
                <a:path h="241300">
                  <a:moveTo>
                    <a:pt x="0" y="24079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5507228" y="5692139"/>
              <a:ext cx="701040" cy="428625"/>
            </a:xfrm>
            <a:custGeom>
              <a:avLst/>
              <a:gdLst/>
              <a:ahLst/>
              <a:cxnLst/>
              <a:rect l="l" t="t" r="r" b="b"/>
              <a:pathLst>
                <a:path w="701039" h="428625">
                  <a:moveTo>
                    <a:pt x="0" y="0"/>
                  </a:moveTo>
                  <a:lnTo>
                    <a:pt x="701039" y="0"/>
                  </a:lnTo>
                </a:path>
                <a:path w="701039" h="428625">
                  <a:moveTo>
                    <a:pt x="0" y="106679"/>
                  </a:moveTo>
                  <a:lnTo>
                    <a:pt x="701039" y="106679"/>
                  </a:lnTo>
                </a:path>
                <a:path w="701039" h="428625">
                  <a:moveTo>
                    <a:pt x="0" y="214883"/>
                  </a:moveTo>
                  <a:lnTo>
                    <a:pt x="701039" y="214883"/>
                  </a:lnTo>
                </a:path>
                <a:path w="701039" h="428625">
                  <a:moveTo>
                    <a:pt x="0" y="321563"/>
                  </a:moveTo>
                  <a:lnTo>
                    <a:pt x="701039" y="321563"/>
                  </a:lnTo>
                </a:path>
                <a:path w="701039" h="428625">
                  <a:moveTo>
                    <a:pt x="0" y="428243"/>
                  </a:moveTo>
                  <a:lnTo>
                    <a:pt x="701039" y="428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453887" y="6120383"/>
              <a:ext cx="809625" cy="0"/>
            </a:xfrm>
            <a:custGeom>
              <a:avLst/>
              <a:gdLst/>
              <a:ahLst/>
              <a:cxnLst/>
              <a:rect l="l" t="t" r="r" b="b"/>
              <a:pathLst>
                <a:path w="809625">
                  <a:moveTo>
                    <a:pt x="0" y="0"/>
                  </a:moveTo>
                  <a:lnTo>
                    <a:pt x="8092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5507228" y="5585459"/>
              <a:ext cx="701040" cy="535305"/>
            </a:xfrm>
            <a:custGeom>
              <a:avLst/>
              <a:gdLst/>
              <a:ahLst/>
              <a:cxnLst/>
              <a:rect l="l" t="t" r="r" b="b"/>
              <a:pathLst>
                <a:path w="701039" h="535304">
                  <a:moveTo>
                    <a:pt x="0" y="0"/>
                  </a:moveTo>
                  <a:lnTo>
                    <a:pt x="0" y="534923"/>
                  </a:lnTo>
                </a:path>
                <a:path w="701039" h="535304">
                  <a:moveTo>
                    <a:pt x="701039" y="0"/>
                  </a:moveTo>
                  <a:lnTo>
                    <a:pt x="701039" y="5349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584708" y="618744"/>
              <a:ext cx="6637020" cy="5980430"/>
            </a:xfrm>
            <a:custGeom>
              <a:avLst/>
              <a:gdLst/>
              <a:ahLst/>
              <a:cxnLst/>
              <a:rect l="l" t="t" r="r" b="b"/>
              <a:pathLst>
                <a:path w="6637020" h="5980430">
                  <a:moveTo>
                    <a:pt x="4869179" y="5501639"/>
                  </a:moveTo>
                  <a:lnTo>
                    <a:pt x="4869179" y="5980175"/>
                  </a:lnTo>
                </a:path>
                <a:path w="6637020" h="5980430">
                  <a:moveTo>
                    <a:pt x="5678423" y="5501639"/>
                  </a:moveTo>
                  <a:lnTo>
                    <a:pt x="5678423" y="5980175"/>
                  </a:lnTo>
                </a:path>
                <a:path w="6637020" h="5980430">
                  <a:moveTo>
                    <a:pt x="4922519" y="4966715"/>
                  </a:moveTo>
                  <a:lnTo>
                    <a:pt x="4530851" y="4966715"/>
                  </a:lnTo>
                </a:path>
                <a:path w="6637020" h="5980430">
                  <a:moveTo>
                    <a:pt x="4869179" y="5980175"/>
                  </a:moveTo>
                  <a:lnTo>
                    <a:pt x="1434083" y="5980175"/>
                  </a:lnTo>
                </a:path>
                <a:path w="6637020" h="5980430">
                  <a:moveTo>
                    <a:pt x="4869179" y="5629655"/>
                  </a:moveTo>
                  <a:lnTo>
                    <a:pt x="1434083" y="5629655"/>
                  </a:lnTo>
                </a:path>
                <a:path w="6637020" h="5980430">
                  <a:moveTo>
                    <a:pt x="5678423" y="5980175"/>
                  </a:moveTo>
                  <a:lnTo>
                    <a:pt x="5934455" y="5980175"/>
                  </a:lnTo>
                </a:path>
                <a:path w="6637020" h="5980430">
                  <a:moveTo>
                    <a:pt x="5935217" y="5978651"/>
                  </a:moveTo>
                  <a:lnTo>
                    <a:pt x="5983267" y="5977032"/>
                  </a:lnTo>
                  <a:lnTo>
                    <a:pt x="6030448" y="5972245"/>
                  </a:lnTo>
                  <a:lnTo>
                    <a:pt x="6076655" y="5964393"/>
                  </a:lnTo>
                  <a:lnTo>
                    <a:pt x="6121784" y="5953582"/>
                  </a:lnTo>
                  <a:lnTo>
                    <a:pt x="6165731" y="5939916"/>
                  </a:lnTo>
                  <a:lnTo>
                    <a:pt x="6208390" y="5923500"/>
                  </a:lnTo>
                  <a:lnTo>
                    <a:pt x="6249658" y="5904438"/>
                  </a:lnTo>
                  <a:lnTo>
                    <a:pt x="6289430" y="5882835"/>
                  </a:lnTo>
                  <a:lnTo>
                    <a:pt x="6327602" y="5858795"/>
                  </a:lnTo>
                  <a:lnTo>
                    <a:pt x="6364068" y="5832422"/>
                  </a:lnTo>
                  <a:lnTo>
                    <a:pt x="6398724" y="5803822"/>
                  </a:lnTo>
                  <a:lnTo>
                    <a:pt x="6431466" y="5773098"/>
                  </a:lnTo>
                  <a:lnTo>
                    <a:pt x="6462190" y="5740356"/>
                  </a:lnTo>
                  <a:lnTo>
                    <a:pt x="6490790" y="5705700"/>
                  </a:lnTo>
                  <a:lnTo>
                    <a:pt x="6517163" y="5669234"/>
                  </a:lnTo>
                  <a:lnTo>
                    <a:pt x="6541203" y="5631062"/>
                  </a:lnTo>
                  <a:lnTo>
                    <a:pt x="6562806" y="5591290"/>
                  </a:lnTo>
                  <a:lnTo>
                    <a:pt x="6581868" y="5550022"/>
                  </a:lnTo>
                  <a:lnTo>
                    <a:pt x="6598284" y="5507363"/>
                  </a:lnTo>
                  <a:lnTo>
                    <a:pt x="6611950" y="5463416"/>
                  </a:lnTo>
                  <a:lnTo>
                    <a:pt x="6622761" y="5418287"/>
                  </a:lnTo>
                  <a:lnTo>
                    <a:pt x="6630613" y="5372080"/>
                  </a:lnTo>
                  <a:lnTo>
                    <a:pt x="6635400" y="5324899"/>
                  </a:lnTo>
                  <a:lnTo>
                    <a:pt x="6637019" y="5276849"/>
                  </a:lnTo>
                </a:path>
                <a:path w="6637020" h="5980430">
                  <a:moveTo>
                    <a:pt x="5678423" y="5629655"/>
                  </a:moveTo>
                  <a:lnTo>
                    <a:pt x="5934455" y="5629655"/>
                  </a:lnTo>
                </a:path>
                <a:path w="6637020" h="5980430">
                  <a:moveTo>
                    <a:pt x="5935217" y="5628131"/>
                  </a:moveTo>
                  <a:lnTo>
                    <a:pt x="5982884" y="5624925"/>
                  </a:lnTo>
                  <a:lnTo>
                    <a:pt x="6028602" y="5615583"/>
                  </a:lnTo>
                  <a:lnTo>
                    <a:pt x="6071952" y="5600526"/>
                  </a:lnTo>
                  <a:lnTo>
                    <a:pt x="6112516" y="5580171"/>
                  </a:lnTo>
                  <a:lnTo>
                    <a:pt x="6149875" y="5554937"/>
                  </a:lnTo>
                  <a:lnTo>
                    <a:pt x="6183611" y="5525243"/>
                  </a:lnTo>
                  <a:lnTo>
                    <a:pt x="6213305" y="5491507"/>
                  </a:lnTo>
                  <a:lnTo>
                    <a:pt x="6238539" y="5454148"/>
                  </a:lnTo>
                  <a:lnTo>
                    <a:pt x="6258894" y="5413584"/>
                  </a:lnTo>
                  <a:lnTo>
                    <a:pt x="6273951" y="5370234"/>
                  </a:lnTo>
                  <a:lnTo>
                    <a:pt x="6283293" y="5324516"/>
                  </a:lnTo>
                  <a:lnTo>
                    <a:pt x="6286499" y="5276849"/>
                  </a:lnTo>
                </a:path>
                <a:path w="6637020" h="5980430">
                  <a:moveTo>
                    <a:pt x="6284975" y="3517391"/>
                  </a:moveTo>
                  <a:lnTo>
                    <a:pt x="6284975" y="5277611"/>
                  </a:lnTo>
                </a:path>
                <a:path w="6637020" h="5980430">
                  <a:moveTo>
                    <a:pt x="4526279" y="3499103"/>
                  </a:moveTo>
                  <a:lnTo>
                    <a:pt x="1560575" y="3499103"/>
                  </a:lnTo>
                </a:path>
                <a:path w="6637020" h="5980430">
                  <a:moveTo>
                    <a:pt x="1560575" y="2671571"/>
                  </a:moveTo>
                  <a:lnTo>
                    <a:pt x="0" y="2671571"/>
                  </a:lnTo>
                </a:path>
                <a:path w="6637020" h="5980430">
                  <a:moveTo>
                    <a:pt x="1560575" y="0"/>
                  </a:moveTo>
                  <a:lnTo>
                    <a:pt x="1560575" y="34991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2191004" y="34046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2191003" y="340461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5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2191003" y="340461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951736" y="34046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951736" y="340461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951736" y="340461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710944" y="340461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710944" y="340461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80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710944" y="340461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471676" y="34046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471675" y="340461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09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471675" y="340461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232408" y="34046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232408" y="340461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09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232408" y="340461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991616" y="340461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991616" y="340461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80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991616" y="340461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52348" y="34046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52348" y="340461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09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52348" y="340461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84708" y="34046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84708" y="340461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84708" y="340461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84708" y="34046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84708" y="34046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84708" y="3336036"/>
              <a:ext cx="1679575" cy="70485"/>
            </a:xfrm>
            <a:custGeom>
              <a:avLst/>
              <a:gdLst/>
              <a:ahLst/>
              <a:cxnLst/>
              <a:rect l="l" t="t" r="r" b="b"/>
              <a:pathLst>
                <a:path w="1679575" h="70485">
                  <a:moveTo>
                    <a:pt x="0" y="70103"/>
                  </a:moveTo>
                  <a:lnTo>
                    <a:pt x="0" y="68579"/>
                  </a:lnTo>
                </a:path>
                <a:path w="1679575" h="70485">
                  <a:moveTo>
                    <a:pt x="1677923" y="70103"/>
                  </a:moveTo>
                  <a:lnTo>
                    <a:pt x="1679447" y="70103"/>
                  </a:lnTo>
                  <a:lnTo>
                    <a:pt x="1679447" y="0"/>
                  </a:lnTo>
                  <a:lnTo>
                    <a:pt x="1677923" y="0"/>
                  </a:lnTo>
                  <a:lnTo>
                    <a:pt x="1677923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2262632" y="78181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2262631" y="7818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5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5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5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2262631" y="618744"/>
              <a:ext cx="1905" cy="302260"/>
            </a:xfrm>
            <a:custGeom>
              <a:avLst/>
              <a:gdLst/>
              <a:ahLst/>
              <a:cxnLst/>
              <a:rect l="l" t="t" r="r" b="b"/>
              <a:pathLst>
                <a:path w="1905" h="302259">
                  <a:moveTo>
                    <a:pt x="0" y="301751"/>
                  </a:moveTo>
                  <a:lnTo>
                    <a:pt x="1523" y="301751"/>
                  </a:lnTo>
                  <a:lnTo>
                    <a:pt x="1523" y="163067"/>
                  </a:lnTo>
                  <a:lnTo>
                    <a:pt x="0" y="163067"/>
                  </a:lnTo>
                  <a:lnTo>
                    <a:pt x="0" y="301751"/>
                  </a:lnTo>
                </a:path>
                <a:path w="1905" h="302259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2262632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226263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226263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226263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2145283" y="4488180"/>
              <a:ext cx="2970530" cy="1031875"/>
            </a:xfrm>
            <a:custGeom>
              <a:avLst/>
              <a:gdLst/>
              <a:ahLst/>
              <a:cxnLst/>
              <a:rect l="l" t="t" r="r" b="b"/>
              <a:pathLst>
                <a:path w="2970529" h="1031875">
                  <a:moveTo>
                    <a:pt x="2970275" y="1031747"/>
                  </a:moveTo>
                  <a:lnTo>
                    <a:pt x="0" y="1031747"/>
                  </a:lnTo>
                </a:path>
                <a:path w="2970529" h="1031875">
                  <a:moveTo>
                    <a:pt x="0" y="0"/>
                  </a:moveTo>
                  <a:lnTo>
                    <a:pt x="0" y="7010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397243" y="4117847"/>
              <a:ext cx="198120" cy="0"/>
            </a:xfrm>
            <a:custGeom>
              <a:avLst/>
              <a:gdLst/>
              <a:ahLst/>
              <a:cxnLst/>
              <a:rect l="l" t="t" r="r" b="b"/>
              <a:pathLst>
                <a:path w="198120">
                  <a:moveTo>
                    <a:pt x="0" y="0"/>
                  </a:moveTo>
                  <a:lnTo>
                    <a:pt x="198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589524" y="32979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5589523" y="3297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5589523" y="3297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5510276" y="3297935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4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5510275" y="32979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7" y="1523"/>
                  </a:moveTo>
                  <a:lnTo>
                    <a:pt x="0" y="1523"/>
                  </a:lnTo>
                  <a:lnTo>
                    <a:pt x="79247" y="1523"/>
                  </a:lnTo>
                  <a:close/>
                </a:path>
                <a:path w="79375" h="1904">
                  <a:moveTo>
                    <a:pt x="79247" y="1523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79247" y="1523"/>
                  </a:lnTo>
                  <a:close/>
                </a:path>
                <a:path w="79375" h="1904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4">
                  <a:moveTo>
                    <a:pt x="792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92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5510275" y="32979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7" y="1523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92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385052" y="79552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385052" y="79552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53339" y="53339"/>
                  </a:lnTo>
                </a:path>
                <a:path w="53339" h="53340">
                  <a:moveTo>
                    <a:pt x="53339" y="0"/>
                  </a:moveTo>
                  <a:lnTo>
                    <a:pt x="0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5281675" y="618744"/>
              <a:ext cx="10795" cy="3435350"/>
            </a:xfrm>
            <a:custGeom>
              <a:avLst/>
              <a:gdLst/>
              <a:ahLst/>
              <a:cxnLst/>
              <a:rect l="l" t="t" r="r" b="b"/>
              <a:pathLst>
                <a:path w="10795" h="3435350">
                  <a:moveTo>
                    <a:pt x="0" y="3435095"/>
                  </a:moveTo>
                  <a:lnTo>
                    <a:pt x="0" y="0"/>
                  </a:lnTo>
                </a:path>
                <a:path w="10795" h="3435350">
                  <a:moveTo>
                    <a:pt x="10667" y="6095"/>
                  </a:moveTo>
                  <a:lnTo>
                    <a:pt x="0" y="60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5325872" y="3297935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4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5325871" y="32979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7" y="1523"/>
                  </a:moveTo>
                  <a:lnTo>
                    <a:pt x="0" y="1523"/>
                  </a:lnTo>
                  <a:lnTo>
                    <a:pt x="79247" y="1523"/>
                  </a:lnTo>
                  <a:close/>
                </a:path>
                <a:path w="79375" h="1904">
                  <a:moveTo>
                    <a:pt x="79247" y="1523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79247" y="1523"/>
                  </a:lnTo>
                  <a:close/>
                </a:path>
                <a:path w="79375" h="1904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4">
                  <a:moveTo>
                    <a:pt x="792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92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5325871" y="32979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7" y="1523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92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5325871" y="32979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5325871" y="32979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5325871" y="32979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5281675" y="624840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6553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5303011" y="79552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5303011" y="79552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53339" y="53339"/>
                  </a:lnTo>
                </a:path>
                <a:path w="53339" h="53340">
                  <a:moveTo>
                    <a:pt x="53339" y="0"/>
                  </a:moveTo>
                  <a:lnTo>
                    <a:pt x="0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018791" y="859536"/>
              <a:ext cx="6369050" cy="6049010"/>
            </a:xfrm>
            <a:custGeom>
              <a:avLst/>
              <a:gdLst/>
              <a:ahLst/>
              <a:cxnLst/>
              <a:rect l="l" t="t" r="r" b="b"/>
              <a:pathLst>
                <a:path w="6369050" h="6049009">
                  <a:moveTo>
                    <a:pt x="4867408" y="3189495"/>
                  </a:moveTo>
                  <a:lnTo>
                    <a:pt x="4860224" y="3210420"/>
                  </a:lnTo>
                  <a:lnTo>
                    <a:pt x="4855058" y="3231883"/>
                  </a:lnTo>
                  <a:lnTo>
                    <a:pt x="4851938" y="3253737"/>
                  </a:lnTo>
                  <a:lnTo>
                    <a:pt x="4850891" y="3275837"/>
                  </a:lnTo>
                </a:path>
                <a:path w="6369050" h="6049009">
                  <a:moveTo>
                    <a:pt x="0" y="2430779"/>
                  </a:moveTo>
                  <a:lnTo>
                    <a:pt x="0" y="6048755"/>
                  </a:lnTo>
                </a:path>
                <a:path w="6369050" h="6049009">
                  <a:moveTo>
                    <a:pt x="6368795" y="0"/>
                  </a:moveTo>
                  <a:lnTo>
                    <a:pt x="4456175" y="0"/>
                  </a:lnTo>
                </a:path>
                <a:path w="6369050" h="6049009">
                  <a:moveTo>
                    <a:pt x="3736847" y="0"/>
                  </a:moveTo>
                  <a:lnTo>
                    <a:pt x="3328415" y="0"/>
                  </a:lnTo>
                </a:path>
                <a:path w="6369050" h="6049009">
                  <a:moveTo>
                    <a:pt x="4581143" y="3258311"/>
                  </a:moveTo>
                  <a:lnTo>
                    <a:pt x="4581143" y="4725923"/>
                  </a:lnTo>
                </a:path>
                <a:path w="6369050" h="6049009">
                  <a:moveTo>
                    <a:pt x="3096767" y="4725923"/>
                  </a:moveTo>
                  <a:lnTo>
                    <a:pt x="3096767" y="3258311"/>
                  </a:lnTo>
                </a:path>
                <a:path w="6369050" h="6049009">
                  <a:moveTo>
                    <a:pt x="3092195" y="4660391"/>
                  </a:moveTo>
                  <a:lnTo>
                    <a:pt x="3092195" y="32583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165095" y="5448300"/>
              <a:ext cx="2906395" cy="53340"/>
            </a:xfrm>
            <a:custGeom>
              <a:avLst/>
              <a:gdLst/>
              <a:ahLst/>
              <a:cxnLst/>
              <a:rect l="l" t="t" r="r" b="b"/>
              <a:pathLst>
                <a:path w="2906395" h="53339">
                  <a:moveTo>
                    <a:pt x="950975" y="53339"/>
                  </a:moveTo>
                  <a:lnTo>
                    <a:pt x="1004315" y="53339"/>
                  </a:lnTo>
                  <a:lnTo>
                    <a:pt x="1004315" y="0"/>
                  </a:lnTo>
                  <a:lnTo>
                    <a:pt x="950975" y="0"/>
                  </a:lnTo>
                  <a:lnTo>
                    <a:pt x="950975" y="53339"/>
                  </a:lnTo>
                </a:path>
                <a:path w="2906395" h="53339">
                  <a:moveTo>
                    <a:pt x="53339" y="0"/>
                  </a:move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  <a:lnTo>
                    <a:pt x="53339" y="0"/>
                  </a:lnTo>
                </a:path>
                <a:path w="2906395" h="53339">
                  <a:moveTo>
                    <a:pt x="2906267" y="0"/>
                  </a:moveTo>
                  <a:lnTo>
                    <a:pt x="2852927" y="0"/>
                  </a:lnTo>
                  <a:lnTo>
                    <a:pt x="2852927" y="53339"/>
                  </a:lnTo>
                  <a:lnTo>
                    <a:pt x="2906267" y="53339"/>
                  </a:lnTo>
                  <a:lnTo>
                    <a:pt x="2906267" y="0"/>
                  </a:lnTo>
                </a:path>
                <a:path w="2906395" h="53339">
                  <a:moveTo>
                    <a:pt x="1901951" y="53339"/>
                  </a:moveTo>
                  <a:lnTo>
                    <a:pt x="1955291" y="53339"/>
                  </a:lnTo>
                  <a:lnTo>
                    <a:pt x="1955291" y="0"/>
                  </a:lnTo>
                  <a:lnTo>
                    <a:pt x="1901951" y="0"/>
                  </a:lnTo>
                  <a:lnTo>
                    <a:pt x="1901951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018791" y="4117847"/>
              <a:ext cx="3096895" cy="1071880"/>
            </a:xfrm>
            <a:custGeom>
              <a:avLst/>
              <a:gdLst/>
              <a:ahLst/>
              <a:cxnLst/>
              <a:rect l="l" t="t" r="r" b="b"/>
              <a:pathLst>
                <a:path w="3096895" h="1071879">
                  <a:moveTo>
                    <a:pt x="126491" y="370331"/>
                  </a:moveTo>
                  <a:lnTo>
                    <a:pt x="0" y="370331"/>
                  </a:lnTo>
                </a:path>
                <a:path w="3096895" h="1071879">
                  <a:moveTo>
                    <a:pt x="126491" y="1071371"/>
                  </a:moveTo>
                  <a:lnTo>
                    <a:pt x="0" y="1071371"/>
                  </a:lnTo>
                </a:path>
                <a:path w="3096895" h="1071879">
                  <a:moveTo>
                    <a:pt x="3096767" y="0"/>
                  </a:moveTo>
                  <a:lnTo>
                    <a:pt x="1264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3116071" y="4157471"/>
              <a:ext cx="1004569" cy="53340"/>
            </a:xfrm>
            <a:custGeom>
              <a:avLst/>
              <a:gdLst/>
              <a:ahLst/>
              <a:cxnLst/>
              <a:rect l="l" t="t" r="r" b="b"/>
              <a:pathLst>
                <a:path w="1004570" h="53339">
                  <a:moveTo>
                    <a:pt x="0" y="53339"/>
                  </a:moveTo>
                  <a:lnTo>
                    <a:pt x="53339" y="53339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</a:path>
                <a:path w="1004570" h="53339">
                  <a:moveTo>
                    <a:pt x="950975" y="53339"/>
                  </a:moveTo>
                  <a:lnTo>
                    <a:pt x="1004315" y="53339"/>
                  </a:lnTo>
                  <a:lnTo>
                    <a:pt x="1004315" y="0"/>
                  </a:lnTo>
                  <a:lnTo>
                    <a:pt x="950975" y="0"/>
                  </a:lnTo>
                  <a:lnTo>
                    <a:pt x="950975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169667" y="4210812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165095" y="415747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53339" y="53339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584708" y="4117847"/>
              <a:ext cx="1560830" cy="1958339"/>
            </a:xfrm>
            <a:custGeom>
              <a:avLst/>
              <a:gdLst/>
              <a:ahLst/>
              <a:cxnLst/>
              <a:rect l="l" t="t" r="r" b="b"/>
              <a:pathLst>
                <a:path w="1560830" h="1958339">
                  <a:moveTo>
                    <a:pt x="1434083" y="1958339"/>
                  </a:moveTo>
                  <a:lnTo>
                    <a:pt x="0" y="1958339"/>
                  </a:lnTo>
                </a:path>
                <a:path w="1560830" h="1958339">
                  <a:moveTo>
                    <a:pt x="1560575" y="0"/>
                  </a:moveTo>
                  <a:lnTo>
                    <a:pt x="1560575" y="14020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165095" y="415747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53339" y="53339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216912" y="54467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216912" y="54467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165095" y="415747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0" y="0"/>
                  </a:lnTo>
                  <a:lnTo>
                    <a:pt x="53339" y="0"/>
                  </a:lnTo>
                  <a:lnTo>
                    <a:pt x="53339" y="53339"/>
                  </a:lnTo>
                  <a:lnTo>
                    <a:pt x="0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2216912" y="42092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216912" y="42092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165095" y="4157471"/>
              <a:ext cx="1955800" cy="1344295"/>
            </a:xfrm>
            <a:custGeom>
              <a:avLst/>
              <a:gdLst/>
              <a:ahLst/>
              <a:cxnLst/>
              <a:rect l="l" t="t" r="r" b="b"/>
              <a:pathLst>
                <a:path w="1955800" h="1344295">
                  <a:moveTo>
                    <a:pt x="950975" y="0"/>
                  </a:moveTo>
                  <a:lnTo>
                    <a:pt x="1004315" y="53339"/>
                  </a:lnTo>
                </a:path>
                <a:path w="1955800" h="1344295">
                  <a:moveTo>
                    <a:pt x="1004315" y="0"/>
                  </a:moveTo>
                  <a:lnTo>
                    <a:pt x="950975" y="53339"/>
                  </a:lnTo>
                </a:path>
                <a:path w="1955800" h="1344295">
                  <a:moveTo>
                    <a:pt x="1901951" y="0"/>
                  </a:moveTo>
                  <a:lnTo>
                    <a:pt x="1955291" y="53339"/>
                  </a:lnTo>
                </a:path>
                <a:path w="1955800" h="1344295">
                  <a:moveTo>
                    <a:pt x="1955291" y="0"/>
                  </a:moveTo>
                  <a:lnTo>
                    <a:pt x="1901951" y="53339"/>
                  </a:lnTo>
                </a:path>
                <a:path w="1955800" h="1344295">
                  <a:moveTo>
                    <a:pt x="1901951" y="1290827"/>
                  </a:moveTo>
                  <a:lnTo>
                    <a:pt x="1955291" y="1344167"/>
                  </a:lnTo>
                </a:path>
                <a:path w="1955800" h="1344295">
                  <a:moveTo>
                    <a:pt x="1955291" y="1290827"/>
                  </a:moveTo>
                  <a:lnTo>
                    <a:pt x="1901951" y="1344167"/>
                  </a:lnTo>
                </a:path>
                <a:path w="1955800" h="1344295">
                  <a:moveTo>
                    <a:pt x="950975" y="1290827"/>
                  </a:moveTo>
                  <a:lnTo>
                    <a:pt x="1004315" y="1344167"/>
                  </a:lnTo>
                </a:path>
                <a:path w="1955800" h="1344295">
                  <a:moveTo>
                    <a:pt x="1004315" y="1290827"/>
                  </a:moveTo>
                  <a:lnTo>
                    <a:pt x="950975" y="1344167"/>
                  </a:lnTo>
                </a:path>
                <a:path w="1955800" h="1344295">
                  <a:moveTo>
                    <a:pt x="0" y="1290827"/>
                  </a:moveTo>
                  <a:lnTo>
                    <a:pt x="53339" y="1344167"/>
                  </a:lnTo>
                </a:path>
                <a:path w="1955800" h="1344295">
                  <a:moveTo>
                    <a:pt x="53339" y="1290827"/>
                  </a:moveTo>
                  <a:lnTo>
                    <a:pt x="0" y="1344167"/>
                  </a:lnTo>
                </a:path>
                <a:path w="1955800" h="1344295">
                  <a:moveTo>
                    <a:pt x="0" y="0"/>
                  </a:moveTo>
                  <a:lnTo>
                    <a:pt x="53339" y="53339"/>
                  </a:lnTo>
                </a:path>
                <a:path w="1955800" h="1344295">
                  <a:moveTo>
                    <a:pt x="53339" y="0"/>
                  </a:moveTo>
                  <a:lnTo>
                    <a:pt x="0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8265668" y="900683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3444" y="1524"/>
                  </a:lnTo>
                  <a:lnTo>
                    <a:pt x="1234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8265667" y="900684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3" y="1523"/>
                  </a:moveTo>
                  <a:lnTo>
                    <a:pt x="0" y="1523"/>
                  </a:lnTo>
                  <a:lnTo>
                    <a:pt x="123443" y="1523"/>
                  </a:lnTo>
                  <a:close/>
                </a:path>
                <a:path w="123825" h="1905">
                  <a:moveTo>
                    <a:pt x="123443" y="1523"/>
                  </a:moveTo>
                  <a:lnTo>
                    <a:pt x="0" y="1523"/>
                  </a:lnTo>
                  <a:lnTo>
                    <a:pt x="123443" y="0"/>
                  </a:lnTo>
                  <a:lnTo>
                    <a:pt x="123443" y="1523"/>
                  </a:lnTo>
                  <a:close/>
                </a:path>
                <a:path w="123825" h="1905">
                  <a:moveTo>
                    <a:pt x="0" y="1523"/>
                  </a:moveTo>
                  <a:lnTo>
                    <a:pt x="123443" y="0"/>
                  </a:lnTo>
                  <a:lnTo>
                    <a:pt x="0" y="1523"/>
                  </a:lnTo>
                  <a:close/>
                </a:path>
                <a:path w="123825" h="1905">
                  <a:moveTo>
                    <a:pt x="1234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34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8265667" y="900684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3" y="1523"/>
                  </a:moveTo>
                  <a:lnTo>
                    <a:pt x="1234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34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8323579" y="79552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8323579" y="79552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0"/>
                  </a:moveTo>
                  <a:lnTo>
                    <a:pt x="53339" y="53339"/>
                  </a:lnTo>
                </a:path>
                <a:path w="53340" h="53340">
                  <a:moveTo>
                    <a:pt x="53339" y="0"/>
                  </a:moveTo>
                  <a:lnTo>
                    <a:pt x="0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5325871" y="1815084"/>
              <a:ext cx="1047115" cy="2303145"/>
            </a:xfrm>
            <a:custGeom>
              <a:avLst/>
              <a:gdLst/>
              <a:ahLst/>
              <a:cxnLst/>
              <a:rect l="l" t="t" r="r" b="b"/>
              <a:pathLst>
                <a:path w="1047114" h="2303145">
                  <a:moveTo>
                    <a:pt x="1046987" y="2302763"/>
                  </a:moveTo>
                  <a:lnTo>
                    <a:pt x="1046987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5325871" y="4011168"/>
              <a:ext cx="1905" cy="67310"/>
            </a:xfrm>
            <a:custGeom>
              <a:avLst/>
              <a:gdLst/>
              <a:ahLst/>
              <a:cxnLst/>
              <a:rect l="l" t="t" r="r" b="b"/>
              <a:pathLst>
                <a:path w="1904" h="67310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5325872" y="378713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5325871" y="378714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5325871" y="378714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5325872" y="356463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5325871" y="35646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5325871" y="35646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5325872" y="334060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5325871" y="334060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5325871" y="334060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5325872" y="311810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5325871" y="311810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5325871" y="311810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5325872" y="289407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5325871" y="28940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5325871" y="28940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5325872" y="26700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5325871" y="26700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5325871" y="26700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5325872" y="244754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5325871" y="24475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5325871" y="24475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5325872" y="222351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5325871" y="222351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5325871" y="222351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5325872" y="200101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5325871" y="200101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5325871" y="1844040"/>
              <a:ext cx="1905" cy="291465"/>
            </a:xfrm>
            <a:custGeom>
              <a:avLst/>
              <a:gdLst/>
              <a:ahLst/>
              <a:cxnLst/>
              <a:rect l="l" t="t" r="r" b="b"/>
              <a:pathLst>
                <a:path w="1904" h="291464">
                  <a:moveTo>
                    <a:pt x="0" y="291083"/>
                  </a:moveTo>
                  <a:lnTo>
                    <a:pt x="1523" y="291083"/>
                  </a:lnTo>
                  <a:lnTo>
                    <a:pt x="1523" y="156971"/>
                  </a:lnTo>
                  <a:lnTo>
                    <a:pt x="0" y="156971"/>
                  </a:lnTo>
                  <a:lnTo>
                    <a:pt x="0" y="291083"/>
                  </a:lnTo>
                </a:path>
                <a:path w="1904" h="291464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5325872" y="18425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5325871" y="1842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5325871" y="1842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5325871" y="17800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5325871" y="17800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5325871" y="17800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5325872" y="1685543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1524" y="0"/>
                  </a:moveTo>
                  <a:lnTo>
                    <a:pt x="0" y="0"/>
                  </a:lnTo>
                  <a:lnTo>
                    <a:pt x="0" y="94488"/>
                  </a:lnTo>
                  <a:lnTo>
                    <a:pt x="1524" y="944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5325871" y="1685544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0" y="94487"/>
                  </a:moveTo>
                  <a:lnTo>
                    <a:pt x="0" y="0"/>
                  </a:lnTo>
                  <a:lnTo>
                    <a:pt x="0" y="94487"/>
                  </a:lnTo>
                  <a:close/>
                </a:path>
                <a:path w="1904" h="94614">
                  <a:moveTo>
                    <a:pt x="0" y="94487"/>
                  </a:moveTo>
                  <a:lnTo>
                    <a:pt x="0" y="0"/>
                  </a:lnTo>
                  <a:lnTo>
                    <a:pt x="1523" y="94487"/>
                  </a:lnTo>
                  <a:lnTo>
                    <a:pt x="0" y="94487"/>
                  </a:lnTo>
                  <a:close/>
                </a:path>
                <a:path w="1904" h="94614">
                  <a:moveTo>
                    <a:pt x="0" y="0"/>
                  </a:moveTo>
                  <a:lnTo>
                    <a:pt x="1523" y="94487"/>
                  </a:lnTo>
                  <a:lnTo>
                    <a:pt x="0" y="0"/>
                  </a:lnTo>
                  <a:close/>
                </a:path>
                <a:path w="1904" h="94614">
                  <a:moveTo>
                    <a:pt x="1523" y="944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944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5325871" y="1685544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0" y="94487"/>
                  </a:moveTo>
                  <a:lnTo>
                    <a:pt x="1523" y="944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5325871" y="1463040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5">
                  <a:moveTo>
                    <a:pt x="0" y="94487"/>
                  </a:moveTo>
                  <a:lnTo>
                    <a:pt x="0" y="0"/>
                  </a:lnTo>
                  <a:lnTo>
                    <a:pt x="1523" y="94487"/>
                  </a:lnTo>
                  <a:lnTo>
                    <a:pt x="0" y="94487"/>
                  </a:lnTo>
                  <a:close/>
                </a:path>
                <a:path w="1904" h="94615">
                  <a:moveTo>
                    <a:pt x="0" y="0"/>
                  </a:moveTo>
                  <a:lnTo>
                    <a:pt x="1523" y="94487"/>
                  </a:lnTo>
                  <a:lnTo>
                    <a:pt x="0" y="0"/>
                  </a:lnTo>
                  <a:close/>
                </a:path>
                <a:path w="1904" h="94615">
                  <a:moveTo>
                    <a:pt x="1523" y="944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944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5325872" y="14615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5325871" y="1194816"/>
              <a:ext cx="1905" cy="268605"/>
            </a:xfrm>
            <a:custGeom>
              <a:avLst/>
              <a:gdLst/>
              <a:ahLst/>
              <a:cxnLst/>
              <a:rect l="l" t="t" r="r" b="b"/>
              <a:pathLst>
                <a:path w="1904" h="268605">
                  <a:moveTo>
                    <a:pt x="0" y="268223"/>
                  </a:moveTo>
                  <a:lnTo>
                    <a:pt x="1523" y="268223"/>
                  </a:lnTo>
                  <a:lnTo>
                    <a:pt x="0" y="266699"/>
                  </a:lnTo>
                  <a:lnTo>
                    <a:pt x="0" y="268223"/>
                  </a:lnTo>
                  <a:close/>
                </a:path>
                <a:path w="1904" h="268605">
                  <a:moveTo>
                    <a:pt x="1523" y="268223"/>
                  </a:moveTo>
                  <a:lnTo>
                    <a:pt x="0" y="266699"/>
                  </a:lnTo>
                  <a:lnTo>
                    <a:pt x="1523" y="266699"/>
                  </a:lnTo>
                  <a:lnTo>
                    <a:pt x="1523" y="268223"/>
                  </a:lnTo>
                  <a:close/>
                </a:path>
                <a:path w="1904" h="268605">
                  <a:moveTo>
                    <a:pt x="0" y="117347"/>
                  </a:moveTo>
                  <a:lnTo>
                    <a:pt x="0" y="0"/>
                  </a:lnTo>
                  <a:lnTo>
                    <a:pt x="1523" y="117347"/>
                  </a:lnTo>
                  <a:lnTo>
                    <a:pt x="0" y="117347"/>
                  </a:lnTo>
                  <a:close/>
                </a:path>
                <a:path w="1904" h="268605">
                  <a:moveTo>
                    <a:pt x="0" y="0"/>
                  </a:moveTo>
                  <a:lnTo>
                    <a:pt x="1523" y="117347"/>
                  </a:lnTo>
                  <a:lnTo>
                    <a:pt x="0" y="0"/>
                  </a:lnTo>
                  <a:close/>
                </a:path>
                <a:path w="1904" h="268605">
                  <a:moveTo>
                    <a:pt x="1523" y="11734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73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5325872" y="998219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4" y="0"/>
                  </a:moveTo>
                  <a:lnTo>
                    <a:pt x="0" y="0"/>
                  </a:lnTo>
                  <a:lnTo>
                    <a:pt x="0" y="117348"/>
                  </a:lnTo>
                  <a:lnTo>
                    <a:pt x="1524" y="1173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5325871" y="998220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0" y="117347"/>
                  </a:moveTo>
                  <a:lnTo>
                    <a:pt x="0" y="0"/>
                  </a:lnTo>
                  <a:lnTo>
                    <a:pt x="0" y="117347"/>
                  </a:lnTo>
                  <a:close/>
                </a:path>
                <a:path w="1904" h="117475">
                  <a:moveTo>
                    <a:pt x="0" y="117347"/>
                  </a:moveTo>
                  <a:lnTo>
                    <a:pt x="0" y="0"/>
                  </a:lnTo>
                  <a:lnTo>
                    <a:pt x="1523" y="117347"/>
                  </a:lnTo>
                  <a:lnTo>
                    <a:pt x="0" y="117347"/>
                  </a:lnTo>
                  <a:close/>
                </a:path>
                <a:path w="1904" h="117475">
                  <a:moveTo>
                    <a:pt x="0" y="0"/>
                  </a:moveTo>
                  <a:lnTo>
                    <a:pt x="1523" y="117347"/>
                  </a:lnTo>
                  <a:lnTo>
                    <a:pt x="0" y="0"/>
                  </a:lnTo>
                  <a:close/>
                </a:path>
                <a:path w="1904" h="117475">
                  <a:moveTo>
                    <a:pt x="1523" y="11734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73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5325871" y="859536"/>
              <a:ext cx="1905" cy="256540"/>
            </a:xfrm>
            <a:custGeom>
              <a:avLst/>
              <a:gdLst/>
              <a:ahLst/>
              <a:cxnLst/>
              <a:rect l="l" t="t" r="r" b="b"/>
              <a:pathLst>
                <a:path w="1904" h="256540">
                  <a:moveTo>
                    <a:pt x="0" y="256031"/>
                  </a:moveTo>
                  <a:lnTo>
                    <a:pt x="1523" y="256031"/>
                  </a:lnTo>
                  <a:lnTo>
                    <a:pt x="1523" y="138683"/>
                  </a:lnTo>
                  <a:lnTo>
                    <a:pt x="0" y="138683"/>
                  </a:lnTo>
                  <a:lnTo>
                    <a:pt x="0" y="256031"/>
                  </a:lnTo>
                </a:path>
                <a:path w="1904" h="256540">
                  <a:moveTo>
                    <a:pt x="0" y="59435"/>
                  </a:moveTo>
                  <a:lnTo>
                    <a:pt x="1523" y="594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5325872" y="858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5325871" y="8580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5325871" y="8580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5403596" y="1921764"/>
              <a:ext cx="152400" cy="152400"/>
            </a:xfrm>
            <a:custGeom>
              <a:avLst/>
              <a:gdLst/>
              <a:ahLst/>
              <a:cxnLst/>
              <a:rect l="l" t="t" r="r" b="b"/>
              <a:pathLst>
                <a:path w="152400" h="152400">
                  <a:moveTo>
                    <a:pt x="152399" y="152399"/>
                  </a:moveTo>
                  <a:lnTo>
                    <a:pt x="152399" y="0"/>
                  </a:lnTo>
                </a:path>
                <a:path w="152400" h="152400">
                  <a:moveTo>
                    <a:pt x="152399" y="152399"/>
                  </a:moveTo>
                  <a:lnTo>
                    <a:pt x="0" y="152399"/>
                  </a:lnTo>
                  <a:lnTo>
                    <a:pt x="0" y="0"/>
                  </a:lnTo>
                  <a:lnTo>
                    <a:pt x="15239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5365496" y="21122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5365496" y="2112264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5365496" y="2112264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5527040" y="21122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5527040" y="2112264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5527040" y="2112264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5403596" y="1921764"/>
              <a:ext cx="152400" cy="152400"/>
            </a:xfrm>
            <a:custGeom>
              <a:avLst/>
              <a:gdLst/>
              <a:ahLst/>
              <a:cxnLst/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399" y="152399"/>
                  </a:lnTo>
                </a:path>
                <a:path w="152400" h="152400">
                  <a:moveTo>
                    <a:pt x="152399" y="0"/>
                  </a:moveTo>
                  <a:lnTo>
                    <a:pt x="0" y="1523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6363715" y="4117847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>
                  <a:moveTo>
                    <a:pt x="0" y="0"/>
                  </a:moveTo>
                  <a:lnTo>
                    <a:pt x="23621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6476492" y="4239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6476491" y="4239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6476491" y="4239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6403340" y="4239768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60" h="1904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6403340" y="4239768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60" h="1904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6403340" y="4239768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6162548" y="4239767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6162547" y="423976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6162547" y="423976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5920232" y="4239767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5920231" y="423976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5920231" y="423976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5679440" y="4239767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5679440" y="423976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5679440" y="423976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5437124" y="4239767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5437123" y="423976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5437123" y="423976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5267960" y="4239768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60" h="1904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5267959" y="4239768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60" h="1904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5267959" y="4239768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5267959" y="42397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5267959" y="42397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5267959" y="42397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6516116" y="4200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6516115" y="4200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6516115" y="4200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6452108" y="4200143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4" h="1904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4" h="1904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452108" y="4200144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4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4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4" h="1904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4" h="1904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452108" y="4200144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4" h="1904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237224" y="420014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237223" y="42001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237223" y="42001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022340" y="420014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022340" y="42001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022340" y="42001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5808980" y="4200143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8016" y="1524"/>
                  </a:lnTo>
                  <a:lnTo>
                    <a:pt x="1280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808979" y="4200144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0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0" y="1523"/>
                  </a:moveTo>
                  <a:lnTo>
                    <a:pt x="128015" y="0"/>
                  </a:lnTo>
                  <a:lnTo>
                    <a:pt x="0" y="1523"/>
                  </a:lnTo>
                  <a:close/>
                </a:path>
                <a:path w="128270" h="1904">
                  <a:moveTo>
                    <a:pt x="1280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80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808979" y="4200144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1280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80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594096" y="420014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594096" y="42001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594096" y="42001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379212" y="420014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379211" y="42001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379211" y="4200144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229860" y="4200143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5" h="1904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229859" y="4200144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5" h="1904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229859" y="4200144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229859" y="42001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229859" y="42001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229859" y="42001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6639560" y="4076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6639559" y="4076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6639559" y="4076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6596888" y="4076699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4">
                  <a:moveTo>
                    <a:pt x="426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2672" y="0"/>
                  </a:lnTo>
                  <a:close/>
                </a:path>
                <a:path w="43179" h="1904">
                  <a:moveTo>
                    <a:pt x="42672" y="0"/>
                  </a:moveTo>
                  <a:lnTo>
                    <a:pt x="0" y="1524"/>
                  </a:lnTo>
                  <a:lnTo>
                    <a:pt x="42672" y="1524"/>
                  </a:lnTo>
                  <a:lnTo>
                    <a:pt x="426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6596887" y="4076700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4">
                  <a:moveTo>
                    <a:pt x="42671" y="1523"/>
                  </a:moveTo>
                  <a:lnTo>
                    <a:pt x="0" y="1523"/>
                  </a:lnTo>
                  <a:lnTo>
                    <a:pt x="42671" y="1523"/>
                  </a:lnTo>
                  <a:close/>
                </a:path>
                <a:path w="43179" h="1904">
                  <a:moveTo>
                    <a:pt x="42671" y="1523"/>
                  </a:moveTo>
                  <a:lnTo>
                    <a:pt x="0" y="1523"/>
                  </a:lnTo>
                  <a:lnTo>
                    <a:pt x="42671" y="0"/>
                  </a:lnTo>
                  <a:lnTo>
                    <a:pt x="42671" y="1523"/>
                  </a:lnTo>
                  <a:close/>
                </a:path>
                <a:path w="43179" h="1904">
                  <a:moveTo>
                    <a:pt x="0" y="1523"/>
                  </a:moveTo>
                  <a:lnTo>
                    <a:pt x="42671" y="0"/>
                  </a:lnTo>
                  <a:lnTo>
                    <a:pt x="0" y="1523"/>
                  </a:lnTo>
                  <a:close/>
                </a:path>
                <a:path w="43179" h="1904">
                  <a:moveTo>
                    <a:pt x="4267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426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6596887" y="4076700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4">
                  <a:moveTo>
                    <a:pt x="42671" y="1523"/>
                  </a:moveTo>
                  <a:lnTo>
                    <a:pt x="4267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4267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6494780" y="4076699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4196" y="0"/>
                  </a:lnTo>
                  <a:close/>
                </a:path>
                <a:path w="44450" h="1904">
                  <a:moveTo>
                    <a:pt x="44196" y="0"/>
                  </a:moveTo>
                  <a:lnTo>
                    <a:pt x="0" y="1524"/>
                  </a:lnTo>
                  <a:lnTo>
                    <a:pt x="44196" y="1524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6494779" y="40767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0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0"/>
                  </a:lnTo>
                  <a:lnTo>
                    <a:pt x="0" y="1523"/>
                  </a:lnTo>
                  <a:close/>
                </a:path>
                <a:path w="44450" h="1904">
                  <a:moveTo>
                    <a:pt x="441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441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6494779" y="40767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441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441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6260084" y="4076699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60" h="1904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6260084" y="4076700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60" h="1904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6260084" y="4076700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6019292" y="4076699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6019291" y="407670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6019291" y="407670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5776976" y="4076699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5776975" y="407670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5776975" y="407670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5534660" y="4076699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5534659" y="407670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5534659" y="4076700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5365496" y="4076699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60" h="1904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5365496" y="4076700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60" h="1904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5365496" y="4076700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5365496" y="3739895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5365496" y="3739896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5365496" y="3739896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5527040" y="3739895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5527040" y="3739896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5527040" y="3739896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5595620" y="37398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5595619" y="37398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5595619" y="3739896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4" h="70485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</a:path>
                <a:path w="1904" h="70485">
                  <a:moveTo>
                    <a:pt x="1523" y="1523"/>
                  </a:moveTo>
                  <a:lnTo>
                    <a:pt x="0" y="1523"/>
                  </a:lnTo>
                  <a:lnTo>
                    <a:pt x="0" y="70103"/>
                  </a:lnTo>
                  <a:lnTo>
                    <a:pt x="1523" y="7010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5365496" y="3970019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5365496" y="3970020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79" h="1904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5365496" y="3741419"/>
              <a:ext cx="68580" cy="230504"/>
            </a:xfrm>
            <a:custGeom>
              <a:avLst/>
              <a:gdLst/>
              <a:ahLst/>
              <a:cxnLst/>
              <a:rect l="l" t="t" r="r" b="b"/>
              <a:pathLst>
                <a:path w="68579" h="230504">
                  <a:moveTo>
                    <a:pt x="68579" y="230123"/>
                  </a:moveTo>
                  <a:lnTo>
                    <a:pt x="68579" y="228599"/>
                  </a:lnTo>
                  <a:lnTo>
                    <a:pt x="0" y="228599"/>
                  </a:lnTo>
                  <a:lnTo>
                    <a:pt x="0" y="230123"/>
                  </a:lnTo>
                  <a:lnTo>
                    <a:pt x="68579" y="230123"/>
                  </a:lnTo>
                </a:path>
                <a:path w="68579" h="230504">
                  <a:moveTo>
                    <a:pt x="0" y="230123"/>
                  </a:moveTo>
                  <a:lnTo>
                    <a:pt x="1523" y="230123"/>
                  </a:lnTo>
                  <a:lnTo>
                    <a:pt x="1523" y="161543"/>
                  </a:lnTo>
                  <a:lnTo>
                    <a:pt x="0" y="161543"/>
                  </a:lnTo>
                  <a:lnTo>
                    <a:pt x="0" y="230123"/>
                  </a:lnTo>
                </a:path>
                <a:path w="68579" h="230504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5365496" y="37398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5365496" y="37398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5365496" y="37398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5365496" y="2811779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5365496" y="2811780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5365496" y="2811780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5527040" y="2811779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5527040" y="2811780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5527040" y="2811780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5595620" y="28117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5595619" y="281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5595619" y="2811780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4" h="70485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</a:path>
                <a:path w="1904" h="70485">
                  <a:moveTo>
                    <a:pt x="1523" y="1523"/>
                  </a:moveTo>
                  <a:lnTo>
                    <a:pt x="0" y="1523"/>
                  </a:lnTo>
                  <a:lnTo>
                    <a:pt x="0" y="70103"/>
                  </a:lnTo>
                  <a:lnTo>
                    <a:pt x="1523" y="7010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5365496" y="304190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5365496" y="3041904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5365496" y="2813304"/>
              <a:ext cx="68580" cy="230504"/>
            </a:xfrm>
            <a:custGeom>
              <a:avLst/>
              <a:gdLst/>
              <a:ahLst/>
              <a:cxnLst/>
              <a:rect l="l" t="t" r="r" b="b"/>
              <a:pathLst>
                <a:path w="68579" h="230505">
                  <a:moveTo>
                    <a:pt x="68579" y="230123"/>
                  </a:moveTo>
                  <a:lnTo>
                    <a:pt x="68579" y="228599"/>
                  </a:lnTo>
                  <a:lnTo>
                    <a:pt x="0" y="228599"/>
                  </a:lnTo>
                  <a:lnTo>
                    <a:pt x="0" y="230123"/>
                  </a:lnTo>
                  <a:lnTo>
                    <a:pt x="68579" y="230123"/>
                  </a:lnTo>
                </a:path>
                <a:path w="68579" h="230505">
                  <a:moveTo>
                    <a:pt x="0" y="230123"/>
                  </a:moveTo>
                  <a:lnTo>
                    <a:pt x="1523" y="230123"/>
                  </a:lnTo>
                  <a:lnTo>
                    <a:pt x="1523" y="161543"/>
                  </a:lnTo>
                  <a:lnTo>
                    <a:pt x="0" y="161543"/>
                  </a:lnTo>
                  <a:lnTo>
                    <a:pt x="0" y="230123"/>
                  </a:lnTo>
                </a:path>
                <a:path w="68579" h="230505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5365496" y="28117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5365496" y="28117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5365496" y="28117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6452108" y="5500115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4" h="1904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4" h="1904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452108" y="5500115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4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4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4" h="1904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4" h="1904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452108" y="5500115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4" h="1904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6237224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6237223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237223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022340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6022340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6022340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5808980" y="5500115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8016" y="1524"/>
                  </a:lnTo>
                  <a:lnTo>
                    <a:pt x="1280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5808979" y="5500115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0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0" y="1523"/>
                  </a:moveTo>
                  <a:lnTo>
                    <a:pt x="128015" y="0"/>
                  </a:lnTo>
                  <a:lnTo>
                    <a:pt x="0" y="1523"/>
                  </a:lnTo>
                  <a:close/>
                </a:path>
                <a:path w="128270" h="1904">
                  <a:moveTo>
                    <a:pt x="1280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80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5808979" y="5500115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1280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80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5594096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5594096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5594096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5379212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5379211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5379211" y="550011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5229860" y="5500115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5" h="1904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5229859" y="5500115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5" h="1904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5229859" y="5500115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6403340" y="5460491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60" h="1904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6403340" y="5460491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60" h="1904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6403340" y="5460491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6162548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6162547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6162547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5920232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5920231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5920231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5679440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5679440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5679440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5437124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5437123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4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5437123" y="54604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4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5267960" y="5460491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60" h="1904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5267959" y="5460491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60" h="1904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60" h="1904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5267959" y="5388864"/>
              <a:ext cx="1210310" cy="73660"/>
            </a:xfrm>
            <a:custGeom>
              <a:avLst/>
              <a:gdLst/>
              <a:ahLst/>
              <a:cxnLst/>
              <a:rect l="l" t="t" r="r" b="b"/>
              <a:pathLst>
                <a:path w="1210310" h="73660">
                  <a:moveTo>
                    <a:pt x="73151" y="73151"/>
                  </a:moveTo>
                  <a:lnTo>
                    <a:pt x="73151" y="71627"/>
                  </a:lnTo>
                  <a:lnTo>
                    <a:pt x="0" y="71627"/>
                  </a:lnTo>
                  <a:lnTo>
                    <a:pt x="0" y="73151"/>
                  </a:lnTo>
                  <a:lnTo>
                    <a:pt x="73151" y="73151"/>
                  </a:lnTo>
                </a:path>
                <a:path w="1210310" h="73660">
                  <a:moveTo>
                    <a:pt x="1208531" y="73151"/>
                  </a:moveTo>
                  <a:lnTo>
                    <a:pt x="1210055" y="73151"/>
                  </a:lnTo>
                  <a:lnTo>
                    <a:pt x="1210055" y="0"/>
                  </a:lnTo>
                  <a:lnTo>
                    <a:pt x="1208531" y="0"/>
                  </a:lnTo>
                  <a:lnTo>
                    <a:pt x="1208531" y="73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6476492" y="4901183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1524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524" y="14630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6476491" y="4901183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1523" y="146303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0"/>
                  </a:moveTo>
                  <a:lnTo>
                    <a:pt x="1523" y="146303"/>
                  </a:lnTo>
                  <a:lnTo>
                    <a:pt x="0" y="0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63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6476491" y="4901183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1523" y="1463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6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6476492" y="4655819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1524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524" y="14630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6476491" y="4655820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1523" y="146303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0"/>
                  </a:moveTo>
                  <a:lnTo>
                    <a:pt x="1523" y="146303"/>
                  </a:lnTo>
                  <a:lnTo>
                    <a:pt x="0" y="0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63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6476491" y="4241291"/>
              <a:ext cx="1905" cy="561340"/>
            </a:xfrm>
            <a:custGeom>
              <a:avLst/>
              <a:gdLst/>
              <a:ahLst/>
              <a:cxnLst/>
              <a:rect l="l" t="t" r="r" b="b"/>
              <a:pathLst>
                <a:path w="1904" h="561339">
                  <a:moveTo>
                    <a:pt x="0" y="560831"/>
                  </a:moveTo>
                  <a:lnTo>
                    <a:pt x="1523" y="560831"/>
                  </a:lnTo>
                  <a:lnTo>
                    <a:pt x="1523" y="414527"/>
                  </a:lnTo>
                  <a:lnTo>
                    <a:pt x="0" y="414527"/>
                  </a:lnTo>
                  <a:lnTo>
                    <a:pt x="0" y="560831"/>
                  </a:lnTo>
                </a:path>
                <a:path w="1904" h="561339">
                  <a:moveTo>
                    <a:pt x="0" y="73151"/>
                  </a:moveTo>
                  <a:lnTo>
                    <a:pt x="1523" y="7315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3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6476492" y="4239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6476491" y="4239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6476491" y="4239768"/>
              <a:ext cx="41275" cy="1262380"/>
            </a:xfrm>
            <a:custGeom>
              <a:avLst/>
              <a:gdLst/>
              <a:ahLst/>
              <a:cxnLst/>
              <a:rect l="l" t="t" r="r" b="b"/>
              <a:pathLst>
                <a:path w="41275" h="126237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41275" h="1262379">
                  <a:moveTo>
                    <a:pt x="39623" y="1261871"/>
                  </a:moveTo>
                  <a:lnTo>
                    <a:pt x="41147" y="1261871"/>
                  </a:lnTo>
                  <a:lnTo>
                    <a:pt x="41147" y="1196339"/>
                  </a:lnTo>
                  <a:lnTo>
                    <a:pt x="39623" y="1196339"/>
                  </a:lnTo>
                  <a:lnTo>
                    <a:pt x="39623" y="12618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6516116" y="45704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6516115" y="45704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6516115" y="4201668"/>
              <a:ext cx="1905" cy="498475"/>
            </a:xfrm>
            <a:custGeom>
              <a:avLst/>
              <a:gdLst/>
              <a:ahLst/>
              <a:cxnLst/>
              <a:rect l="l" t="t" r="r" b="b"/>
              <a:pathLst>
                <a:path w="1904" h="498475">
                  <a:moveTo>
                    <a:pt x="0" y="498347"/>
                  </a:moveTo>
                  <a:lnTo>
                    <a:pt x="1523" y="498347"/>
                  </a:lnTo>
                  <a:lnTo>
                    <a:pt x="1523" y="368807"/>
                  </a:lnTo>
                  <a:lnTo>
                    <a:pt x="0" y="368807"/>
                  </a:lnTo>
                  <a:lnTo>
                    <a:pt x="0" y="498347"/>
                  </a:lnTo>
                </a:path>
                <a:path w="1904" h="498475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6516116" y="4200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6516115" y="4200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6516115" y="4200144"/>
              <a:ext cx="125095" cy="1423670"/>
            </a:xfrm>
            <a:custGeom>
              <a:avLst/>
              <a:gdLst/>
              <a:ahLst/>
              <a:cxnLst/>
              <a:rect l="l" t="t" r="r" b="b"/>
              <a:pathLst>
                <a:path w="125095" h="142367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25095" h="1423670">
                  <a:moveTo>
                    <a:pt x="123443" y="1423415"/>
                  </a:moveTo>
                  <a:lnTo>
                    <a:pt x="124967" y="1423415"/>
                  </a:lnTo>
                  <a:lnTo>
                    <a:pt x="124967" y="1357883"/>
                  </a:lnTo>
                  <a:lnTo>
                    <a:pt x="123443" y="1357883"/>
                  </a:lnTo>
                  <a:lnTo>
                    <a:pt x="123443" y="14234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6639560" y="489508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6639559" y="489508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6639559" y="4078224"/>
              <a:ext cx="1905" cy="949960"/>
            </a:xfrm>
            <a:custGeom>
              <a:avLst/>
              <a:gdLst/>
              <a:ahLst/>
              <a:cxnLst/>
              <a:rect l="l" t="t" r="r" b="b"/>
              <a:pathLst>
                <a:path w="1904" h="949960">
                  <a:moveTo>
                    <a:pt x="0" y="949451"/>
                  </a:moveTo>
                  <a:lnTo>
                    <a:pt x="1523" y="949451"/>
                  </a:lnTo>
                  <a:lnTo>
                    <a:pt x="1523" y="816863"/>
                  </a:lnTo>
                  <a:lnTo>
                    <a:pt x="0" y="816863"/>
                  </a:lnTo>
                  <a:lnTo>
                    <a:pt x="0" y="949451"/>
                  </a:lnTo>
                </a:path>
                <a:path w="1904" h="949960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6639560" y="4076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6639559" y="4076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6639559" y="4076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5077459" y="56235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077459" y="56235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5077459" y="56235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5077460" y="5603747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5077459" y="5603747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19811"/>
                  </a:moveTo>
                  <a:lnTo>
                    <a:pt x="0" y="0"/>
                  </a:lnTo>
                  <a:lnTo>
                    <a:pt x="0" y="19811"/>
                  </a:lnTo>
                  <a:close/>
                </a:path>
                <a:path w="1904" h="20320">
                  <a:moveTo>
                    <a:pt x="0" y="19811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0" y="19811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3" y="198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98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077459" y="5603747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19811"/>
                  </a:moveTo>
                  <a:lnTo>
                    <a:pt x="1523" y="198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98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077460" y="5559551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077459" y="5559552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19811"/>
                  </a:moveTo>
                  <a:lnTo>
                    <a:pt x="0" y="0"/>
                  </a:lnTo>
                  <a:lnTo>
                    <a:pt x="0" y="19811"/>
                  </a:lnTo>
                  <a:close/>
                </a:path>
                <a:path w="1904" h="20320">
                  <a:moveTo>
                    <a:pt x="0" y="19811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0" y="19811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3" y="198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98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5077459" y="5559552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19811"/>
                  </a:moveTo>
                  <a:lnTo>
                    <a:pt x="1523" y="198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98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5077460" y="5558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5077459" y="5558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5077459" y="5332476"/>
              <a:ext cx="1905" cy="227329"/>
            </a:xfrm>
            <a:custGeom>
              <a:avLst/>
              <a:gdLst/>
              <a:ahLst/>
              <a:cxnLst/>
              <a:rect l="l" t="t" r="r" b="b"/>
              <a:pathLst>
                <a:path w="1904" h="227329">
                  <a:moveTo>
                    <a:pt x="0" y="227075"/>
                  </a:moveTo>
                  <a:lnTo>
                    <a:pt x="0" y="225551"/>
                  </a:lnTo>
                  <a:lnTo>
                    <a:pt x="1523" y="225551"/>
                  </a:lnTo>
                  <a:lnTo>
                    <a:pt x="1523" y="227075"/>
                  </a:lnTo>
                </a:path>
                <a:path w="1904" h="22732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5077460" y="489661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5077459" y="48966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5077459" y="4308347"/>
              <a:ext cx="1905" cy="719455"/>
            </a:xfrm>
            <a:custGeom>
              <a:avLst/>
              <a:gdLst/>
              <a:ahLst/>
              <a:cxnLst/>
              <a:rect l="l" t="t" r="r" b="b"/>
              <a:pathLst>
                <a:path w="1904" h="719454">
                  <a:moveTo>
                    <a:pt x="0" y="719327"/>
                  </a:moveTo>
                  <a:lnTo>
                    <a:pt x="1523" y="719327"/>
                  </a:lnTo>
                  <a:lnTo>
                    <a:pt x="1523" y="588263"/>
                  </a:lnTo>
                  <a:lnTo>
                    <a:pt x="0" y="588263"/>
                  </a:lnTo>
                  <a:lnTo>
                    <a:pt x="0" y="719327"/>
                  </a:lnTo>
                </a:path>
                <a:path w="1904" h="719454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5077460" y="4306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5077459" y="4306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5077459" y="4306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5077459" y="41559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5077459" y="41559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5077459" y="41559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5077460" y="414375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0"/>
                  </a:moveTo>
                  <a:lnTo>
                    <a:pt x="0" y="12192"/>
                  </a:lnTo>
                  <a:lnTo>
                    <a:pt x="1524" y="12192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4" y="0"/>
                  </a:moveTo>
                  <a:lnTo>
                    <a:pt x="0" y="0"/>
                  </a:lnTo>
                  <a:lnTo>
                    <a:pt x="1524" y="121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5077459" y="414375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12191"/>
                  </a:moveTo>
                  <a:lnTo>
                    <a:pt x="0" y="0"/>
                  </a:lnTo>
                  <a:lnTo>
                    <a:pt x="0" y="12191"/>
                  </a:lnTo>
                  <a:close/>
                </a:path>
                <a:path w="1904" h="12700">
                  <a:moveTo>
                    <a:pt x="0" y="12191"/>
                  </a:moveTo>
                  <a:lnTo>
                    <a:pt x="0" y="0"/>
                  </a:lnTo>
                  <a:lnTo>
                    <a:pt x="1523" y="12191"/>
                  </a:lnTo>
                  <a:lnTo>
                    <a:pt x="0" y="12191"/>
                  </a:lnTo>
                  <a:close/>
                </a:path>
                <a:path w="1904" h="12700">
                  <a:moveTo>
                    <a:pt x="0" y="0"/>
                  </a:moveTo>
                  <a:lnTo>
                    <a:pt x="1523" y="12191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3" y="1219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5077459" y="414375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12191"/>
                  </a:moveTo>
                  <a:lnTo>
                    <a:pt x="1523" y="1219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5077460" y="411784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668"/>
                  </a:lnTo>
                  <a:lnTo>
                    <a:pt x="1524" y="10668"/>
                  </a:lnTo>
                  <a:lnTo>
                    <a:pt x="0" y="0"/>
                  </a:lnTo>
                  <a:close/>
                </a:path>
                <a:path w="1904" h="10795">
                  <a:moveTo>
                    <a:pt x="1524" y="0"/>
                  </a:moveTo>
                  <a:lnTo>
                    <a:pt x="0" y="0"/>
                  </a:lnTo>
                  <a:lnTo>
                    <a:pt x="1524" y="106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5077459" y="411784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667"/>
                  </a:moveTo>
                  <a:lnTo>
                    <a:pt x="0" y="0"/>
                  </a:lnTo>
                  <a:lnTo>
                    <a:pt x="0" y="10667"/>
                  </a:lnTo>
                  <a:close/>
                </a:path>
                <a:path w="1904" h="10795">
                  <a:moveTo>
                    <a:pt x="0" y="10667"/>
                  </a:moveTo>
                  <a:lnTo>
                    <a:pt x="0" y="0"/>
                  </a:lnTo>
                  <a:lnTo>
                    <a:pt x="1523" y="10667"/>
                  </a:lnTo>
                  <a:lnTo>
                    <a:pt x="0" y="10667"/>
                  </a:lnTo>
                  <a:close/>
                </a:path>
                <a:path w="1904" h="10795">
                  <a:moveTo>
                    <a:pt x="0" y="0"/>
                  </a:moveTo>
                  <a:lnTo>
                    <a:pt x="1523" y="10667"/>
                  </a:lnTo>
                  <a:lnTo>
                    <a:pt x="0" y="0"/>
                  </a:lnTo>
                  <a:close/>
                </a:path>
                <a:path w="1904" h="10795">
                  <a:moveTo>
                    <a:pt x="1523" y="106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06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5077459" y="411784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667"/>
                  </a:moveTo>
                  <a:lnTo>
                    <a:pt x="1523" y="106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0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5077460" y="41163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5077459" y="41163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5077459" y="4116324"/>
              <a:ext cx="154305" cy="1385570"/>
            </a:xfrm>
            <a:custGeom>
              <a:avLst/>
              <a:gdLst/>
              <a:ahLst/>
              <a:cxnLst/>
              <a:rect l="l" t="t" r="r" b="b"/>
              <a:pathLst>
                <a:path w="154304" h="138557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54304" h="1385570">
                  <a:moveTo>
                    <a:pt x="152399" y="1385315"/>
                  </a:moveTo>
                  <a:lnTo>
                    <a:pt x="153923" y="1385315"/>
                  </a:lnTo>
                  <a:lnTo>
                    <a:pt x="153923" y="1319783"/>
                  </a:lnTo>
                  <a:lnTo>
                    <a:pt x="152399" y="1319783"/>
                  </a:lnTo>
                  <a:lnTo>
                    <a:pt x="152399" y="1385315"/>
                  </a:lnTo>
                </a:path>
                <a:path w="154304" h="1385570">
                  <a:moveTo>
                    <a:pt x="152399" y="150875"/>
                  </a:moveTo>
                  <a:lnTo>
                    <a:pt x="153923" y="150875"/>
                  </a:lnTo>
                  <a:lnTo>
                    <a:pt x="153923" y="85343"/>
                  </a:lnTo>
                  <a:lnTo>
                    <a:pt x="152399" y="85343"/>
                  </a:lnTo>
                  <a:lnTo>
                    <a:pt x="152399" y="150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5229860" y="4200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5229859" y="4200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5229859" y="4200144"/>
              <a:ext cx="40005" cy="1262380"/>
            </a:xfrm>
            <a:custGeom>
              <a:avLst/>
              <a:gdLst/>
              <a:ahLst/>
              <a:cxnLst/>
              <a:rect l="l" t="t" r="r" b="b"/>
              <a:pathLst>
                <a:path w="40004" h="126237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40004" h="1262379">
                  <a:moveTo>
                    <a:pt x="38099" y="1261871"/>
                  </a:moveTo>
                  <a:lnTo>
                    <a:pt x="39623" y="1261871"/>
                  </a:lnTo>
                  <a:lnTo>
                    <a:pt x="39623" y="1188719"/>
                  </a:lnTo>
                  <a:lnTo>
                    <a:pt x="38099" y="1188719"/>
                  </a:lnTo>
                  <a:lnTo>
                    <a:pt x="38099" y="12618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5267960" y="4901183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1524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524" y="14630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5267959" y="4901183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146303"/>
                  </a:moveTo>
                  <a:lnTo>
                    <a:pt x="0" y="0"/>
                  </a:lnTo>
                  <a:lnTo>
                    <a:pt x="1523" y="146303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0" y="0"/>
                  </a:moveTo>
                  <a:lnTo>
                    <a:pt x="1523" y="146303"/>
                  </a:lnTo>
                  <a:lnTo>
                    <a:pt x="0" y="0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63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5267959" y="4241291"/>
              <a:ext cx="1905" cy="806450"/>
            </a:xfrm>
            <a:custGeom>
              <a:avLst/>
              <a:gdLst/>
              <a:ahLst/>
              <a:cxnLst/>
              <a:rect l="l" t="t" r="r" b="b"/>
              <a:pathLst>
                <a:path w="1904" h="806450">
                  <a:moveTo>
                    <a:pt x="0" y="806195"/>
                  </a:moveTo>
                  <a:lnTo>
                    <a:pt x="1523" y="806195"/>
                  </a:lnTo>
                  <a:lnTo>
                    <a:pt x="1523" y="659891"/>
                  </a:lnTo>
                  <a:lnTo>
                    <a:pt x="0" y="659891"/>
                  </a:lnTo>
                  <a:lnTo>
                    <a:pt x="0" y="806195"/>
                  </a:lnTo>
                </a:path>
                <a:path w="1904" h="806450">
                  <a:moveTo>
                    <a:pt x="0" y="73151"/>
                  </a:moveTo>
                  <a:lnTo>
                    <a:pt x="1523" y="7315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3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5267960" y="4239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5267959" y="4239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5267959" y="4239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2105660" y="555802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2105659" y="555802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2105659" y="555802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2267204" y="5558027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2267203" y="5558027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2267203" y="5558027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2498852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2498852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2498852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2730500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2730499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2730499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2962148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2962147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2962147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3193796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3193796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3193796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3425444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3425443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3425443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3657092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3657091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3657091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3888740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3888740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3888740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4120388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4120387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4120387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4352036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4352035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4352035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4583684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4583684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4583684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4815332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4815331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4815331" y="555802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5045456" y="555802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5045455" y="555802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5045455" y="555802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5115560" y="5558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5115559" y="5558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5115559" y="5558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2268728" y="5396483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2268727" y="5396483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2268727" y="5396483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2434844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2434843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2434843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2671064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2671063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2671063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2908808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2908808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2908808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3145028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3145027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3145027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3381248" y="539648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3381247" y="539648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3381247" y="539648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3618992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3618991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3618991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3855212" y="539648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3855211" y="539648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3855211" y="539648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4092956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4092955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4092955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4329176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4329175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4329175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4566920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4566919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4566919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4803140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4803140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4803140" y="539648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5039360" y="5396483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5039359" y="5396483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5039359" y="5396483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5110988" y="5396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5110987" y="5396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5110987" y="5396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2229104" y="543458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2229103" y="543458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229103" y="543458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2384552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2384552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2384552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2605532" y="543458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2605531" y="543458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2605531" y="543458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2828036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2828036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2828036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3049016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3049015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3049015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3271520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3271519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3271519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3492500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3492499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3492499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3715004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3715003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3715003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3935984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3935984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3935984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4158488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4158487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4158487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4379468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4379467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4379467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4600448" y="543458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4600447" y="543458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4600447" y="543458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4822952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4822952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4822952" y="543458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5043932" y="543458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5043931" y="543458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5043931" y="543458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5110988" y="54345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5110987" y="54345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5110987" y="54345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2018791" y="4117847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>
                  <a:moveTo>
                    <a:pt x="12649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2018791" y="41544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2018791" y="41544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2018791" y="41544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2018792" y="41544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2018791" y="41544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2018791" y="41544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2174240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217423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217423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2395220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239521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239521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2616200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261619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261619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2837180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2837180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2837180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3058160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305815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305815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3279140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327913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3279139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3500120" y="415442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3500119" y="41544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3500119" y="41544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3722624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3722624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3722624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3943604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3943603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3943603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4164584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4164584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4164584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4385564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4385563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4385563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4606544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4606543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4606543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4827524" y="41544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4827523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4827523" y="41544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5048504" y="41544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5048503" y="41544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5048503" y="41544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5115560" y="4154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5115559" y="4154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5115559" y="4154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258059" y="41940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258059" y="41940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258059" y="41940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258060" y="419404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258059" y="419404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258059" y="419404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0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411984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411983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411983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631440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631440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2631440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2850896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2850896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2850896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071876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071875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4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071875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291332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291331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291331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510788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510787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510787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3730244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3730243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3730243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3951224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3951223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3951223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4170680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4170679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4170679" y="419404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4390136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4390135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4390135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4609592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4609591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4609591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4829048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4829047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4829047" y="419404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5050028" y="419404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5050028" y="419404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5050028" y="419404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0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5115560" y="4194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5115559" y="4194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5115559" y="4194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229103" y="42687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229103" y="42687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229103" y="42687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229104" y="42687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229103" y="42687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229103" y="42687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384552" y="42687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384552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384552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07056" y="42687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07055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607055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828036" y="426872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828036" y="42687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828036" y="42687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3050540" y="42687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3050539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3050539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3273044" y="42687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3273043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3273043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3494024" y="426872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3494024" y="42687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3494024" y="42687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3716528" y="426872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3716527" y="42687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716527" y="42687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939032" y="42687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3939031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3939031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161536" y="42687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161535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161535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382516" y="426872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4382516" y="42687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4382516" y="426872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4605020" y="42687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605019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605019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827524" y="426872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827523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827523" y="426872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048504" y="42687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5048503" y="42687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048503" y="426872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115560" y="4268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115559" y="4268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15559" y="4268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268727" y="43068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268727" y="43068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268727" y="43068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268728" y="43068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268727" y="43068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268727" y="43068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434844" y="430682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434843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434843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672588" y="430682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672587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672587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908808" y="430682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908808" y="43068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908808" y="43068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3146552" y="430682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3146552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3146552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3384296" y="430682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3384296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3384296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3620516" y="430682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3620515" y="43068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3620515" y="43068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3858260" y="430682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3858259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3858259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4096004" y="430682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4096003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4096003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4332224" y="430682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4332223" y="43068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4332223" y="43068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4569968" y="430682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4569967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4569967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4807712" y="4306823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4807711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4807711" y="4306824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5043932" y="43068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5043931" y="43068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5043931" y="43068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5115560" y="4306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5115559" y="4306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29103" y="4270247"/>
              <a:ext cx="2887980" cy="1165860"/>
            </a:xfrm>
            <a:custGeom>
              <a:avLst/>
              <a:gdLst/>
              <a:ahLst/>
              <a:cxnLst/>
              <a:rect l="l" t="t" r="r" b="b"/>
              <a:pathLst>
                <a:path w="2887979" h="1165860">
                  <a:moveTo>
                    <a:pt x="2886455" y="36575"/>
                  </a:moveTo>
                  <a:lnTo>
                    <a:pt x="2887979" y="36575"/>
                  </a:lnTo>
                  <a:lnTo>
                    <a:pt x="2887979" y="38099"/>
                  </a:lnTo>
                  <a:lnTo>
                    <a:pt x="2886455" y="38099"/>
                  </a:lnTo>
                </a:path>
                <a:path w="2887979" h="1165860">
                  <a:moveTo>
                    <a:pt x="0" y="1165859"/>
                  </a:moveTo>
                  <a:lnTo>
                    <a:pt x="1523" y="1165859"/>
                  </a:lnTo>
                  <a:lnTo>
                    <a:pt x="1523" y="1095755"/>
                  </a:lnTo>
                  <a:lnTo>
                    <a:pt x="0" y="1095755"/>
                  </a:lnTo>
                  <a:lnTo>
                    <a:pt x="0" y="1165859"/>
                  </a:lnTo>
                </a:path>
                <a:path w="2887979" h="1165860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29104" y="4268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229103" y="4268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229103" y="4268724"/>
              <a:ext cx="41275" cy="1129665"/>
            </a:xfrm>
            <a:custGeom>
              <a:avLst/>
              <a:gdLst/>
              <a:ahLst/>
              <a:cxnLst/>
              <a:rect l="l" t="t" r="r" b="b"/>
              <a:pathLst>
                <a:path w="41275" h="112966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41275" h="1129664">
                  <a:moveTo>
                    <a:pt x="39623" y="1129283"/>
                  </a:moveTo>
                  <a:lnTo>
                    <a:pt x="41147" y="1129283"/>
                  </a:lnTo>
                  <a:lnTo>
                    <a:pt x="41147" y="1063751"/>
                  </a:lnTo>
                  <a:lnTo>
                    <a:pt x="39623" y="1063751"/>
                  </a:lnTo>
                  <a:lnTo>
                    <a:pt x="39623" y="1129283"/>
                  </a:lnTo>
                </a:path>
                <a:path w="41275" h="1129664">
                  <a:moveTo>
                    <a:pt x="39623" y="105155"/>
                  </a:moveTo>
                  <a:lnTo>
                    <a:pt x="41147" y="105155"/>
                  </a:lnTo>
                  <a:lnTo>
                    <a:pt x="41147" y="39623"/>
                  </a:lnTo>
                  <a:lnTo>
                    <a:pt x="39623" y="39623"/>
                  </a:lnTo>
                  <a:lnTo>
                    <a:pt x="39623" y="105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268728" y="4306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268727" y="4306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268727" y="4306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258059" y="4195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258059" y="4195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258059" y="4195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258060" y="4183380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192"/>
                  </a:lnTo>
                  <a:lnTo>
                    <a:pt x="1524" y="12192"/>
                  </a:lnTo>
                  <a:lnTo>
                    <a:pt x="0" y="0"/>
                  </a:lnTo>
                  <a:close/>
                </a:path>
                <a:path w="1905" h="12700">
                  <a:moveTo>
                    <a:pt x="1524" y="0"/>
                  </a:moveTo>
                  <a:lnTo>
                    <a:pt x="0" y="0"/>
                  </a:lnTo>
                  <a:lnTo>
                    <a:pt x="1524" y="121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258059" y="4183380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191"/>
                  </a:moveTo>
                  <a:lnTo>
                    <a:pt x="0" y="0"/>
                  </a:lnTo>
                  <a:lnTo>
                    <a:pt x="0" y="12191"/>
                  </a:lnTo>
                  <a:close/>
                </a:path>
                <a:path w="1905" h="12700">
                  <a:moveTo>
                    <a:pt x="0" y="12191"/>
                  </a:moveTo>
                  <a:lnTo>
                    <a:pt x="0" y="0"/>
                  </a:lnTo>
                  <a:lnTo>
                    <a:pt x="1523" y="12191"/>
                  </a:lnTo>
                  <a:lnTo>
                    <a:pt x="0" y="12191"/>
                  </a:lnTo>
                  <a:close/>
                </a:path>
                <a:path w="1905" h="12700">
                  <a:moveTo>
                    <a:pt x="0" y="0"/>
                  </a:moveTo>
                  <a:lnTo>
                    <a:pt x="1523" y="12191"/>
                  </a:lnTo>
                  <a:lnTo>
                    <a:pt x="0" y="0"/>
                  </a:lnTo>
                  <a:close/>
                </a:path>
                <a:path w="1905" h="12700">
                  <a:moveTo>
                    <a:pt x="1523" y="1219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258059" y="4183380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191"/>
                  </a:moveTo>
                  <a:lnTo>
                    <a:pt x="1523" y="1219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258060" y="4155947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192"/>
                  </a:lnTo>
                  <a:lnTo>
                    <a:pt x="1524" y="12192"/>
                  </a:lnTo>
                  <a:lnTo>
                    <a:pt x="0" y="0"/>
                  </a:lnTo>
                  <a:close/>
                </a:path>
                <a:path w="1905" h="12700">
                  <a:moveTo>
                    <a:pt x="1524" y="0"/>
                  </a:moveTo>
                  <a:lnTo>
                    <a:pt x="0" y="0"/>
                  </a:lnTo>
                  <a:lnTo>
                    <a:pt x="1524" y="121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258059" y="4155947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191"/>
                  </a:moveTo>
                  <a:lnTo>
                    <a:pt x="0" y="0"/>
                  </a:lnTo>
                  <a:lnTo>
                    <a:pt x="0" y="12191"/>
                  </a:lnTo>
                  <a:close/>
                </a:path>
                <a:path w="1905" h="12700">
                  <a:moveTo>
                    <a:pt x="0" y="12191"/>
                  </a:moveTo>
                  <a:lnTo>
                    <a:pt x="0" y="0"/>
                  </a:lnTo>
                  <a:lnTo>
                    <a:pt x="1523" y="12191"/>
                  </a:lnTo>
                  <a:lnTo>
                    <a:pt x="0" y="12191"/>
                  </a:lnTo>
                  <a:close/>
                </a:path>
                <a:path w="1905" h="12700">
                  <a:moveTo>
                    <a:pt x="0" y="0"/>
                  </a:moveTo>
                  <a:lnTo>
                    <a:pt x="1523" y="12191"/>
                  </a:lnTo>
                  <a:lnTo>
                    <a:pt x="0" y="0"/>
                  </a:lnTo>
                  <a:close/>
                </a:path>
                <a:path w="1905" h="12700">
                  <a:moveTo>
                    <a:pt x="1523" y="1219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258059" y="4155947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191"/>
                  </a:moveTo>
                  <a:lnTo>
                    <a:pt x="1523" y="1219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258060" y="4154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258059" y="4154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105659" y="4154424"/>
              <a:ext cx="154305" cy="1407160"/>
            </a:xfrm>
            <a:custGeom>
              <a:avLst/>
              <a:gdLst/>
              <a:ahLst/>
              <a:cxnLst/>
              <a:rect l="l" t="t" r="r" b="b"/>
              <a:pathLst>
                <a:path w="154305" h="1407160">
                  <a:moveTo>
                    <a:pt x="152399" y="1523"/>
                  </a:moveTo>
                  <a:lnTo>
                    <a:pt x="152399" y="0"/>
                  </a:lnTo>
                  <a:lnTo>
                    <a:pt x="153923" y="0"/>
                  </a:lnTo>
                  <a:lnTo>
                    <a:pt x="153923" y="1523"/>
                  </a:lnTo>
                </a:path>
                <a:path w="154305" h="1407160">
                  <a:moveTo>
                    <a:pt x="0" y="1406651"/>
                  </a:moveTo>
                  <a:lnTo>
                    <a:pt x="1523" y="1406651"/>
                  </a:lnTo>
                  <a:lnTo>
                    <a:pt x="1523" y="1336547"/>
                  </a:lnTo>
                  <a:lnTo>
                    <a:pt x="0" y="1336547"/>
                  </a:lnTo>
                  <a:lnTo>
                    <a:pt x="0" y="1406651"/>
                  </a:lnTo>
                </a:path>
                <a:path w="154305" h="1407160">
                  <a:moveTo>
                    <a:pt x="0" y="71627"/>
                  </a:moveTo>
                  <a:lnTo>
                    <a:pt x="1523" y="71627"/>
                  </a:lnTo>
                  <a:lnTo>
                    <a:pt x="1523" y="1523"/>
                  </a:lnTo>
                  <a:lnTo>
                    <a:pt x="0" y="1523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105660" y="4154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105659" y="4154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105659" y="4154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5077459" y="56220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5077459" y="56220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5077459" y="56220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5077460" y="56220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5077459" y="56220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5077459" y="56220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5234432" y="5622036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5234431" y="5622036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5234431" y="5622036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5456936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5456935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5456935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5679440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5679440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5679440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5903468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5903467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5903467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6125972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6125971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125971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6350000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6349999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6349999" y="562203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6572504" y="56220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09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6572503" y="56220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09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09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09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6572503" y="56220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6639560" y="5622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6639559" y="5622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6639559" y="5622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145283" y="4117847"/>
              <a:ext cx="35560" cy="1402080"/>
            </a:xfrm>
            <a:custGeom>
              <a:avLst/>
              <a:gdLst/>
              <a:ahLst/>
              <a:cxnLst/>
              <a:rect l="l" t="t" r="r" b="b"/>
              <a:pathLst>
                <a:path w="35560" h="1402079">
                  <a:moveTo>
                    <a:pt x="0" y="0"/>
                  </a:moveTo>
                  <a:lnTo>
                    <a:pt x="0" y="1402079"/>
                  </a:lnTo>
                </a:path>
                <a:path w="35560" h="1402079">
                  <a:moveTo>
                    <a:pt x="0" y="0"/>
                  </a:moveTo>
                  <a:lnTo>
                    <a:pt x="0" y="1402079"/>
                  </a:lnTo>
                </a:path>
                <a:path w="35560" h="1402079">
                  <a:moveTo>
                    <a:pt x="35051" y="0"/>
                  </a:moveTo>
                  <a:lnTo>
                    <a:pt x="35051" y="13670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145283" y="4143756"/>
              <a:ext cx="35560" cy="1376680"/>
            </a:xfrm>
            <a:custGeom>
              <a:avLst/>
              <a:gdLst/>
              <a:ahLst/>
              <a:cxnLst/>
              <a:rect l="l" t="t" r="r" b="b"/>
              <a:pathLst>
                <a:path w="35560" h="1376679">
                  <a:moveTo>
                    <a:pt x="0" y="1376171"/>
                  </a:moveTo>
                  <a:lnTo>
                    <a:pt x="0" y="1341119"/>
                  </a:lnTo>
                  <a:lnTo>
                    <a:pt x="35051" y="1341119"/>
                  </a:lnTo>
                  <a:lnTo>
                    <a:pt x="35051" y="1376171"/>
                  </a:lnTo>
                  <a:lnTo>
                    <a:pt x="0" y="1376171"/>
                  </a:lnTo>
                </a:path>
                <a:path w="35560" h="1376679">
                  <a:moveTo>
                    <a:pt x="0" y="1341119"/>
                  </a:moveTo>
                  <a:lnTo>
                    <a:pt x="35051" y="1341119"/>
                  </a:lnTo>
                </a:path>
                <a:path w="35560" h="1376679">
                  <a:moveTo>
                    <a:pt x="0" y="1306067"/>
                  </a:moveTo>
                  <a:lnTo>
                    <a:pt x="35051" y="1306067"/>
                  </a:lnTo>
                </a:path>
                <a:path w="35560" h="1376679">
                  <a:moveTo>
                    <a:pt x="0" y="1271015"/>
                  </a:moveTo>
                  <a:lnTo>
                    <a:pt x="35051" y="1271015"/>
                  </a:lnTo>
                </a:path>
                <a:path w="35560" h="1376679">
                  <a:moveTo>
                    <a:pt x="0" y="1235963"/>
                  </a:moveTo>
                  <a:lnTo>
                    <a:pt x="35051" y="1235963"/>
                  </a:lnTo>
                </a:path>
                <a:path w="35560" h="1376679">
                  <a:moveTo>
                    <a:pt x="0" y="1200911"/>
                  </a:moveTo>
                  <a:lnTo>
                    <a:pt x="35051" y="1200911"/>
                  </a:lnTo>
                </a:path>
                <a:path w="35560" h="1376679">
                  <a:moveTo>
                    <a:pt x="0" y="1164335"/>
                  </a:moveTo>
                  <a:lnTo>
                    <a:pt x="35051" y="1164335"/>
                  </a:lnTo>
                </a:path>
                <a:path w="35560" h="1376679">
                  <a:moveTo>
                    <a:pt x="0" y="1129283"/>
                  </a:moveTo>
                  <a:lnTo>
                    <a:pt x="35051" y="1129283"/>
                  </a:lnTo>
                </a:path>
                <a:path w="35560" h="1376679">
                  <a:moveTo>
                    <a:pt x="0" y="1094231"/>
                  </a:moveTo>
                  <a:lnTo>
                    <a:pt x="35051" y="1094231"/>
                  </a:lnTo>
                </a:path>
                <a:path w="35560" h="1376679">
                  <a:moveTo>
                    <a:pt x="0" y="1059179"/>
                  </a:moveTo>
                  <a:lnTo>
                    <a:pt x="35051" y="1059179"/>
                  </a:lnTo>
                </a:path>
                <a:path w="35560" h="1376679">
                  <a:moveTo>
                    <a:pt x="0" y="1024127"/>
                  </a:moveTo>
                  <a:lnTo>
                    <a:pt x="35051" y="1024127"/>
                  </a:lnTo>
                </a:path>
                <a:path w="35560" h="1376679">
                  <a:moveTo>
                    <a:pt x="0" y="989075"/>
                  </a:moveTo>
                  <a:lnTo>
                    <a:pt x="35051" y="989075"/>
                  </a:lnTo>
                </a:path>
                <a:path w="35560" h="1376679">
                  <a:moveTo>
                    <a:pt x="0" y="952499"/>
                  </a:moveTo>
                  <a:lnTo>
                    <a:pt x="35051" y="952499"/>
                  </a:lnTo>
                </a:path>
                <a:path w="35560" h="1376679">
                  <a:moveTo>
                    <a:pt x="0" y="917447"/>
                  </a:moveTo>
                  <a:lnTo>
                    <a:pt x="35051" y="917447"/>
                  </a:lnTo>
                </a:path>
                <a:path w="35560" h="1376679">
                  <a:moveTo>
                    <a:pt x="0" y="882395"/>
                  </a:moveTo>
                  <a:lnTo>
                    <a:pt x="35051" y="882395"/>
                  </a:lnTo>
                </a:path>
                <a:path w="35560" h="1376679">
                  <a:moveTo>
                    <a:pt x="0" y="847343"/>
                  </a:moveTo>
                  <a:lnTo>
                    <a:pt x="35051" y="847343"/>
                  </a:lnTo>
                </a:path>
                <a:path w="35560" h="1376679">
                  <a:moveTo>
                    <a:pt x="0" y="812291"/>
                  </a:moveTo>
                  <a:lnTo>
                    <a:pt x="35051" y="812291"/>
                  </a:lnTo>
                </a:path>
                <a:path w="35560" h="1376679">
                  <a:moveTo>
                    <a:pt x="0" y="777239"/>
                  </a:moveTo>
                  <a:lnTo>
                    <a:pt x="35051" y="777239"/>
                  </a:lnTo>
                </a:path>
                <a:path w="35560" h="1376679">
                  <a:moveTo>
                    <a:pt x="0" y="740663"/>
                  </a:moveTo>
                  <a:lnTo>
                    <a:pt x="35051" y="740663"/>
                  </a:lnTo>
                </a:path>
                <a:path w="35560" h="1376679">
                  <a:moveTo>
                    <a:pt x="0" y="705611"/>
                  </a:moveTo>
                  <a:lnTo>
                    <a:pt x="35051" y="705611"/>
                  </a:lnTo>
                </a:path>
                <a:path w="35560" h="1376679">
                  <a:moveTo>
                    <a:pt x="0" y="670559"/>
                  </a:moveTo>
                  <a:lnTo>
                    <a:pt x="35051" y="670559"/>
                  </a:lnTo>
                </a:path>
                <a:path w="35560" h="1376679">
                  <a:moveTo>
                    <a:pt x="0" y="635507"/>
                  </a:moveTo>
                  <a:lnTo>
                    <a:pt x="35051" y="635507"/>
                  </a:lnTo>
                </a:path>
                <a:path w="35560" h="1376679">
                  <a:moveTo>
                    <a:pt x="0" y="600455"/>
                  </a:moveTo>
                  <a:lnTo>
                    <a:pt x="35051" y="600455"/>
                  </a:lnTo>
                </a:path>
                <a:path w="35560" h="1376679">
                  <a:moveTo>
                    <a:pt x="0" y="563879"/>
                  </a:moveTo>
                  <a:lnTo>
                    <a:pt x="35051" y="563879"/>
                  </a:lnTo>
                </a:path>
                <a:path w="35560" h="1376679">
                  <a:moveTo>
                    <a:pt x="0" y="528827"/>
                  </a:moveTo>
                  <a:lnTo>
                    <a:pt x="35051" y="528827"/>
                  </a:lnTo>
                </a:path>
                <a:path w="35560" h="1376679">
                  <a:moveTo>
                    <a:pt x="0" y="493775"/>
                  </a:moveTo>
                  <a:lnTo>
                    <a:pt x="35051" y="493775"/>
                  </a:lnTo>
                </a:path>
                <a:path w="35560" h="1376679">
                  <a:moveTo>
                    <a:pt x="0" y="458723"/>
                  </a:moveTo>
                  <a:lnTo>
                    <a:pt x="35051" y="458723"/>
                  </a:lnTo>
                </a:path>
                <a:path w="35560" h="1376679">
                  <a:moveTo>
                    <a:pt x="0" y="423671"/>
                  </a:moveTo>
                  <a:lnTo>
                    <a:pt x="35051" y="423671"/>
                  </a:lnTo>
                </a:path>
                <a:path w="35560" h="1376679">
                  <a:moveTo>
                    <a:pt x="0" y="388619"/>
                  </a:moveTo>
                  <a:lnTo>
                    <a:pt x="35051" y="388619"/>
                  </a:lnTo>
                </a:path>
                <a:path w="35560" h="1376679">
                  <a:moveTo>
                    <a:pt x="0" y="352043"/>
                  </a:moveTo>
                  <a:lnTo>
                    <a:pt x="35051" y="352043"/>
                  </a:lnTo>
                </a:path>
                <a:path w="35560" h="1376679">
                  <a:moveTo>
                    <a:pt x="0" y="316991"/>
                  </a:moveTo>
                  <a:lnTo>
                    <a:pt x="35051" y="316991"/>
                  </a:lnTo>
                </a:path>
                <a:path w="35560" h="1376679">
                  <a:moveTo>
                    <a:pt x="0" y="281939"/>
                  </a:moveTo>
                  <a:lnTo>
                    <a:pt x="35051" y="281939"/>
                  </a:lnTo>
                </a:path>
                <a:path w="35560" h="1376679">
                  <a:moveTo>
                    <a:pt x="0" y="246887"/>
                  </a:moveTo>
                  <a:lnTo>
                    <a:pt x="35051" y="246887"/>
                  </a:lnTo>
                </a:path>
                <a:path w="35560" h="1376679">
                  <a:moveTo>
                    <a:pt x="0" y="211835"/>
                  </a:moveTo>
                  <a:lnTo>
                    <a:pt x="35051" y="211835"/>
                  </a:lnTo>
                </a:path>
                <a:path w="35560" h="1376679">
                  <a:moveTo>
                    <a:pt x="0" y="176783"/>
                  </a:moveTo>
                  <a:lnTo>
                    <a:pt x="35051" y="176783"/>
                  </a:lnTo>
                </a:path>
                <a:path w="35560" h="1376679">
                  <a:moveTo>
                    <a:pt x="0" y="140207"/>
                  </a:moveTo>
                  <a:lnTo>
                    <a:pt x="35051" y="140207"/>
                  </a:lnTo>
                </a:path>
                <a:path w="35560" h="1376679">
                  <a:moveTo>
                    <a:pt x="0" y="105155"/>
                  </a:moveTo>
                  <a:lnTo>
                    <a:pt x="35051" y="105155"/>
                  </a:lnTo>
                </a:path>
                <a:path w="35560" h="1376679">
                  <a:moveTo>
                    <a:pt x="0" y="70103"/>
                  </a:moveTo>
                  <a:lnTo>
                    <a:pt x="35051" y="70103"/>
                  </a:lnTo>
                </a:path>
                <a:path w="35560" h="1376679">
                  <a:moveTo>
                    <a:pt x="0" y="35051"/>
                  </a:moveTo>
                  <a:lnTo>
                    <a:pt x="35051" y="35051"/>
                  </a:lnTo>
                </a:path>
                <a:path w="35560" h="1376679">
                  <a:moveTo>
                    <a:pt x="0" y="0"/>
                  </a:moveTo>
                  <a:lnTo>
                    <a:pt x="35051" y="0"/>
                  </a:lnTo>
                </a:path>
                <a:path w="35560" h="1376679">
                  <a:moveTo>
                    <a:pt x="0" y="105155"/>
                  </a:moveTo>
                  <a:lnTo>
                    <a:pt x="35051" y="105155"/>
                  </a:lnTo>
                </a:path>
                <a:path w="35560" h="1376679">
                  <a:moveTo>
                    <a:pt x="0" y="1129283"/>
                  </a:moveTo>
                  <a:lnTo>
                    <a:pt x="35051" y="11292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145283" y="4117847"/>
              <a:ext cx="2966085" cy="1402080"/>
            </a:xfrm>
            <a:custGeom>
              <a:avLst/>
              <a:gdLst/>
              <a:ahLst/>
              <a:cxnLst/>
              <a:rect l="l" t="t" r="r" b="b"/>
              <a:pathLst>
                <a:path w="2966085" h="1402079">
                  <a:moveTo>
                    <a:pt x="0" y="0"/>
                  </a:moveTo>
                  <a:lnTo>
                    <a:pt x="35051" y="0"/>
                  </a:lnTo>
                </a:path>
                <a:path w="2966085" h="1402079">
                  <a:moveTo>
                    <a:pt x="2965703" y="1402079"/>
                  </a:moveTo>
                  <a:lnTo>
                    <a:pt x="0" y="1402079"/>
                  </a:lnTo>
                </a:path>
                <a:path w="2966085" h="1402079">
                  <a:moveTo>
                    <a:pt x="2965703" y="1402079"/>
                  </a:moveTo>
                  <a:lnTo>
                    <a:pt x="0" y="1402079"/>
                  </a:lnTo>
                </a:path>
                <a:path w="2966085" h="1402079">
                  <a:moveTo>
                    <a:pt x="2965703" y="1367027"/>
                  </a:moveTo>
                  <a:lnTo>
                    <a:pt x="35051" y="13670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145283" y="5484876"/>
              <a:ext cx="2966085" cy="35560"/>
            </a:xfrm>
            <a:custGeom>
              <a:avLst/>
              <a:gdLst/>
              <a:ahLst/>
              <a:cxnLst/>
              <a:rect l="l" t="t" r="r" b="b"/>
              <a:pathLst>
                <a:path w="2966085" h="35560">
                  <a:moveTo>
                    <a:pt x="0" y="35051"/>
                  </a:moveTo>
                  <a:lnTo>
                    <a:pt x="0" y="0"/>
                  </a:lnTo>
                  <a:lnTo>
                    <a:pt x="35051" y="0"/>
                  </a:lnTo>
                  <a:lnTo>
                    <a:pt x="35051" y="35051"/>
                  </a:lnTo>
                  <a:lnTo>
                    <a:pt x="0" y="35051"/>
                  </a:lnTo>
                </a:path>
                <a:path w="2966085" h="35560">
                  <a:moveTo>
                    <a:pt x="2965703" y="35051"/>
                  </a:moveTo>
                  <a:lnTo>
                    <a:pt x="2965703" y="0"/>
                  </a:lnTo>
                </a:path>
                <a:path w="2966085" h="35560">
                  <a:moveTo>
                    <a:pt x="2930651" y="35051"/>
                  </a:moveTo>
                  <a:lnTo>
                    <a:pt x="2930651" y="0"/>
                  </a:lnTo>
                </a:path>
                <a:path w="2966085" h="35560">
                  <a:moveTo>
                    <a:pt x="2895599" y="35051"/>
                  </a:moveTo>
                  <a:lnTo>
                    <a:pt x="2895599" y="0"/>
                  </a:lnTo>
                </a:path>
                <a:path w="2966085" h="35560">
                  <a:moveTo>
                    <a:pt x="2860547" y="35051"/>
                  </a:moveTo>
                  <a:lnTo>
                    <a:pt x="2860547" y="0"/>
                  </a:lnTo>
                </a:path>
                <a:path w="2966085" h="35560">
                  <a:moveTo>
                    <a:pt x="2825495" y="35051"/>
                  </a:moveTo>
                  <a:lnTo>
                    <a:pt x="2825495" y="0"/>
                  </a:lnTo>
                </a:path>
                <a:path w="2966085" h="35560">
                  <a:moveTo>
                    <a:pt x="2788919" y="35051"/>
                  </a:moveTo>
                  <a:lnTo>
                    <a:pt x="2788919" y="0"/>
                  </a:lnTo>
                </a:path>
                <a:path w="2966085" h="35560">
                  <a:moveTo>
                    <a:pt x="2753867" y="35051"/>
                  </a:moveTo>
                  <a:lnTo>
                    <a:pt x="2753867" y="0"/>
                  </a:lnTo>
                </a:path>
                <a:path w="2966085" h="35560">
                  <a:moveTo>
                    <a:pt x="2718815" y="35051"/>
                  </a:moveTo>
                  <a:lnTo>
                    <a:pt x="2718815" y="0"/>
                  </a:lnTo>
                </a:path>
                <a:path w="2966085" h="35560">
                  <a:moveTo>
                    <a:pt x="2683763" y="35051"/>
                  </a:moveTo>
                  <a:lnTo>
                    <a:pt x="2683763" y="0"/>
                  </a:lnTo>
                </a:path>
                <a:path w="2966085" h="35560">
                  <a:moveTo>
                    <a:pt x="2648711" y="35051"/>
                  </a:moveTo>
                  <a:lnTo>
                    <a:pt x="2648711" y="0"/>
                  </a:lnTo>
                </a:path>
                <a:path w="2966085" h="35560">
                  <a:moveTo>
                    <a:pt x="2612135" y="35051"/>
                  </a:moveTo>
                  <a:lnTo>
                    <a:pt x="2612135" y="0"/>
                  </a:lnTo>
                </a:path>
                <a:path w="2966085" h="35560">
                  <a:moveTo>
                    <a:pt x="2577083" y="35051"/>
                  </a:moveTo>
                  <a:lnTo>
                    <a:pt x="2577083" y="0"/>
                  </a:lnTo>
                </a:path>
                <a:path w="2966085" h="35560">
                  <a:moveTo>
                    <a:pt x="2542031" y="35051"/>
                  </a:moveTo>
                  <a:lnTo>
                    <a:pt x="2542031" y="0"/>
                  </a:lnTo>
                </a:path>
                <a:path w="2966085" h="35560">
                  <a:moveTo>
                    <a:pt x="2506979" y="35051"/>
                  </a:moveTo>
                  <a:lnTo>
                    <a:pt x="2506979" y="0"/>
                  </a:lnTo>
                </a:path>
                <a:path w="2966085" h="35560">
                  <a:moveTo>
                    <a:pt x="2471927" y="35051"/>
                  </a:moveTo>
                  <a:lnTo>
                    <a:pt x="2471927" y="0"/>
                  </a:lnTo>
                </a:path>
                <a:path w="2966085" h="35560">
                  <a:moveTo>
                    <a:pt x="2436875" y="35051"/>
                  </a:moveTo>
                  <a:lnTo>
                    <a:pt x="2436875" y="0"/>
                  </a:lnTo>
                </a:path>
                <a:path w="2966085" h="35560">
                  <a:moveTo>
                    <a:pt x="2400299" y="35051"/>
                  </a:moveTo>
                  <a:lnTo>
                    <a:pt x="2400299" y="0"/>
                  </a:lnTo>
                </a:path>
                <a:path w="2966085" h="35560">
                  <a:moveTo>
                    <a:pt x="2365247" y="35051"/>
                  </a:moveTo>
                  <a:lnTo>
                    <a:pt x="2365247" y="0"/>
                  </a:lnTo>
                </a:path>
                <a:path w="2966085" h="35560">
                  <a:moveTo>
                    <a:pt x="2330195" y="35051"/>
                  </a:moveTo>
                  <a:lnTo>
                    <a:pt x="2330195" y="0"/>
                  </a:lnTo>
                </a:path>
                <a:path w="2966085" h="35560">
                  <a:moveTo>
                    <a:pt x="2295143" y="35051"/>
                  </a:moveTo>
                  <a:lnTo>
                    <a:pt x="2295143" y="0"/>
                  </a:lnTo>
                </a:path>
                <a:path w="2966085" h="35560">
                  <a:moveTo>
                    <a:pt x="2260091" y="35051"/>
                  </a:moveTo>
                  <a:lnTo>
                    <a:pt x="2260091" y="0"/>
                  </a:lnTo>
                </a:path>
                <a:path w="2966085" h="35560">
                  <a:moveTo>
                    <a:pt x="2223515" y="35051"/>
                  </a:moveTo>
                  <a:lnTo>
                    <a:pt x="2223515" y="0"/>
                  </a:lnTo>
                </a:path>
                <a:path w="2966085" h="35560">
                  <a:moveTo>
                    <a:pt x="2188463" y="35051"/>
                  </a:moveTo>
                  <a:lnTo>
                    <a:pt x="2188463" y="0"/>
                  </a:lnTo>
                </a:path>
                <a:path w="2966085" h="35560">
                  <a:moveTo>
                    <a:pt x="2153411" y="35051"/>
                  </a:moveTo>
                  <a:lnTo>
                    <a:pt x="2153411" y="0"/>
                  </a:lnTo>
                </a:path>
                <a:path w="2966085" h="35560">
                  <a:moveTo>
                    <a:pt x="2118359" y="35051"/>
                  </a:moveTo>
                  <a:lnTo>
                    <a:pt x="2118359" y="0"/>
                  </a:lnTo>
                </a:path>
                <a:path w="2966085" h="35560">
                  <a:moveTo>
                    <a:pt x="2083307" y="35051"/>
                  </a:moveTo>
                  <a:lnTo>
                    <a:pt x="2083307" y="0"/>
                  </a:lnTo>
                </a:path>
                <a:path w="2966085" h="35560">
                  <a:moveTo>
                    <a:pt x="2048255" y="35051"/>
                  </a:moveTo>
                  <a:lnTo>
                    <a:pt x="2048255" y="0"/>
                  </a:lnTo>
                </a:path>
                <a:path w="2966085" h="35560">
                  <a:moveTo>
                    <a:pt x="2011679" y="35051"/>
                  </a:moveTo>
                  <a:lnTo>
                    <a:pt x="2011679" y="0"/>
                  </a:lnTo>
                </a:path>
                <a:path w="2966085" h="35560">
                  <a:moveTo>
                    <a:pt x="1976627" y="35051"/>
                  </a:moveTo>
                  <a:lnTo>
                    <a:pt x="1976627" y="0"/>
                  </a:lnTo>
                </a:path>
                <a:path w="2966085" h="35560">
                  <a:moveTo>
                    <a:pt x="1941575" y="35051"/>
                  </a:moveTo>
                  <a:lnTo>
                    <a:pt x="1941575" y="0"/>
                  </a:lnTo>
                </a:path>
                <a:path w="2966085" h="35560">
                  <a:moveTo>
                    <a:pt x="1906523" y="35051"/>
                  </a:moveTo>
                  <a:lnTo>
                    <a:pt x="1906523" y="0"/>
                  </a:lnTo>
                </a:path>
                <a:path w="2966085" h="35560">
                  <a:moveTo>
                    <a:pt x="1871471" y="35051"/>
                  </a:moveTo>
                  <a:lnTo>
                    <a:pt x="1871471" y="0"/>
                  </a:lnTo>
                </a:path>
                <a:path w="2966085" h="35560">
                  <a:moveTo>
                    <a:pt x="1834895" y="35051"/>
                  </a:moveTo>
                  <a:lnTo>
                    <a:pt x="1834895" y="0"/>
                  </a:lnTo>
                </a:path>
                <a:path w="2966085" h="35560">
                  <a:moveTo>
                    <a:pt x="1799843" y="35051"/>
                  </a:moveTo>
                  <a:lnTo>
                    <a:pt x="1799843" y="0"/>
                  </a:lnTo>
                </a:path>
                <a:path w="2966085" h="35560">
                  <a:moveTo>
                    <a:pt x="1764791" y="35051"/>
                  </a:moveTo>
                  <a:lnTo>
                    <a:pt x="1764791" y="0"/>
                  </a:lnTo>
                </a:path>
                <a:path w="2966085" h="35560">
                  <a:moveTo>
                    <a:pt x="1729739" y="35051"/>
                  </a:moveTo>
                  <a:lnTo>
                    <a:pt x="1729739" y="0"/>
                  </a:lnTo>
                </a:path>
                <a:path w="2966085" h="35560">
                  <a:moveTo>
                    <a:pt x="1694687" y="35051"/>
                  </a:moveTo>
                  <a:lnTo>
                    <a:pt x="1694687" y="0"/>
                  </a:lnTo>
                </a:path>
                <a:path w="2966085" h="35560">
                  <a:moveTo>
                    <a:pt x="1659635" y="35051"/>
                  </a:moveTo>
                  <a:lnTo>
                    <a:pt x="1659635" y="0"/>
                  </a:lnTo>
                </a:path>
                <a:path w="2966085" h="35560">
                  <a:moveTo>
                    <a:pt x="1623059" y="35051"/>
                  </a:moveTo>
                  <a:lnTo>
                    <a:pt x="1623059" y="0"/>
                  </a:lnTo>
                </a:path>
                <a:path w="2966085" h="35560">
                  <a:moveTo>
                    <a:pt x="1588007" y="35051"/>
                  </a:moveTo>
                  <a:lnTo>
                    <a:pt x="1588007" y="0"/>
                  </a:lnTo>
                </a:path>
                <a:path w="2966085" h="35560">
                  <a:moveTo>
                    <a:pt x="1552955" y="35051"/>
                  </a:moveTo>
                  <a:lnTo>
                    <a:pt x="1552955" y="0"/>
                  </a:lnTo>
                </a:path>
                <a:path w="2966085" h="35560">
                  <a:moveTo>
                    <a:pt x="1517903" y="35051"/>
                  </a:moveTo>
                  <a:lnTo>
                    <a:pt x="1517903" y="0"/>
                  </a:lnTo>
                </a:path>
                <a:path w="2966085" h="35560">
                  <a:moveTo>
                    <a:pt x="1482851" y="35051"/>
                  </a:moveTo>
                  <a:lnTo>
                    <a:pt x="1482851" y="0"/>
                  </a:lnTo>
                </a:path>
                <a:path w="2966085" h="35560">
                  <a:moveTo>
                    <a:pt x="1447799" y="35051"/>
                  </a:moveTo>
                  <a:lnTo>
                    <a:pt x="1447799" y="0"/>
                  </a:lnTo>
                </a:path>
                <a:path w="2966085" h="35560">
                  <a:moveTo>
                    <a:pt x="1411223" y="35051"/>
                  </a:moveTo>
                  <a:lnTo>
                    <a:pt x="1411223" y="0"/>
                  </a:lnTo>
                </a:path>
                <a:path w="2966085" h="35560">
                  <a:moveTo>
                    <a:pt x="1376171" y="35051"/>
                  </a:moveTo>
                  <a:lnTo>
                    <a:pt x="1376171" y="0"/>
                  </a:lnTo>
                </a:path>
                <a:path w="2966085" h="35560">
                  <a:moveTo>
                    <a:pt x="1341119" y="35051"/>
                  </a:moveTo>
                  <a:lnTo>
                    <a:pt x="1341119" y="0"/>
                  </a:lnTo>
                </a:path>
                <a:path w="2966085" h="35560">
                  <a:moveTo>
                    <a:pt x="1306067" y="35051"/>
                  </a:moveTo>
                  <a:lnTo>
                    <a:pt x="1306067" y="0"/>
                  </a:lnTo>
                </a:path>
                <a:path w="2966085" h="35560">
                  <a:moveTo>
                    <a:pt x="1271015" y="35051"/>
                  </a:moveTo>
                  <a:lnTo>
                    <a:pt x="1271015" y="0"/>
                  </a:lnTo>
                </a:path>
                <a:path w="2966085" h="35560">
                  <a:moveTo>
                    <a:pt x="1234439" y="35051"/>
                  </a:moveTo>
                  <a:lnTo>
                    <a:pt x="1234439" y="0"/>
                  </a:lnTo>
                </a:path>
                <a:path w="2966085" h="35560">
                  <a:moveTo>
                    <a:pt x="1199387" y="35051"/>
                  </a:moveTo>
                  <a:lnTo>
                    <a:pt x="1199387" y="0"/>
                  </a:lnTo>
                </a:path>
                <a:path w="2966085" h="35560">
                  <a:moveTo>
                    <a:pt x="1164335" y="35051"/>
                  </a:moveTo>
                  <a:lnTo>
                    <a:pt x="1164335" y="0"/>
                  </a:lnTo>
                </a:path>
                <a:path w="2966085" h="35560">
                  <a:moveTo>
                    <a:pt x="1129283" y="35051"/>
                  </a:moveTo>
                  <a:lnTo>
                    <a:pt x="1129283" y="0"/>
                  </a:lnTo>
                </a:path>
                <a:path w="2966085" h="35560">
                  <a:moveTo>
                    <a:pt x="1094231" y="35051"/>
                  </a:moveTo>
                  <a:lnTo>
                    <a:pt x="1094231" y="0"/>
                  </a:lnTo>
                </a:path>
                <a:path w="2966085" h="35560">
                  <a:moveTo>
                    <a:pt x="1059179" y="35051"/>
                  </a:moveTo>
                  <a:lnTo>
                    <a:pt x="1059179" y="0"/>
                  </a:lnTo>
                </a:path>
                <a:path w="2966085" h="35560">
                  <a:moveTo>
                    <a:pt x="1022603" y="35051"/>
                  </a:moveTo>
                  <a:lnTo>
                    <a:pt x="1022603" y="0"/>
                  </a:lnTo>
                </a:path>
                <a:path w="2966085" h="35560">
                  <a:moveTo>
                    <a:pt x="987551" y="35051"/>
                  </a:moveTo>
                  <a:lnTo>
                    <a:pt x="987551" y="0"/>
                  </a:lnTo>
                </a:path>
                <a:path w="2966085" h="35560">
                  <a:moveTo>
                    <a:pt x="952499" y="35051"/>
                  </a:moveTo>
                  <a:lnTo>
                    <a:pt x="952499" y="0"/>
                  </a:lnTo>
                </a:path>
                <a:path w="2966085" h="35560">
                  <a:moveTo>
                    <a:pt x="917447" y="35051"/>
                  </a:moveTo>
                  <a:lnTo>
                    <a:pt x="917447" y="0"/>
                  </a:lnTo>
                </a:path>
                <a:path w="2966085" h="35560">
                  <a:moveTo>
                    <a:pt x="882395" y="35051"/>
                  </a:moveTo>
                  <a:lnTo>
                    <a:pt x="882395" y="0"/>
                  </a:lnTo>
                </a:path>
                <a:path w="2966085" h="35560">
                  <a:moveTo>
                    <a:pt x="845819" y="35051"/>
                  </a:moveTo>
                  <a:lnTo>
                    <a:pt x="845819" y="0"/>
                  </a:lnTo>
                </a:path>
                <a:path w="2966085" h="35560">
                  <a:moveTo>
                    <a:pt x="810767" y="35051"/>
                  </a:moveTo>
                  <a:lnTo>
                    <a:pt x="810767" y="0"/>
                  </a:lnTo>
                </a:path>
                <a:path w="2966085" h="35560">
                  <a:moveTo>
                    <a:pt x="775715" y="35051"/>
                  </a:moveTo>
                  <a:lnTo>
                    <a:pt x="775715" y="0"/>
                  </a:lnTo>
                </a:path>
                <a:path w="2966085" h="35560">
                  <a:moveTo>
                    <a:pt x="740663" y="35051"/>
                  </a:moveTo>
                  <a:lnTo>
                    <a:pt x="740663" y="0"/>
                  </a:lnTo>
                </a:path>
                <a:path w="2966085" h="35560">
                  <a:moveTo>
                    <a:pt x="705611" y="35051"/>
                  </a:moveTo>
                  <a:lnTo>
                    <a:pt x="705611" y="0"/>
                  </a:lnTo>
                </a:path>
                <a:path w="2966085" h="35560">
                  <a:moveTo>
                    <a:pt x="670559" y="35051"/>
                  </a:moveTo>
                  <a:lnTo>
                    <a:pt x="670559" y="0"/>
                  </a:lnTo>
                </a:path>
                <a:path w="2966085" h="35560">
                  <a:moveTo>
                    <a:pt x="633983" y="35051"/>
                  </a:moveTo>
                  <a:lnTo>
                    <a:pt x="633983" y="0"/>
                  </a:lnTo>
                </a:path>
                <a:path w="2966085" h="35560">
                  <a:moveTo>
                    <a:pt x="598931" y="35051"/>
                  </a:moveTo>
                  <a:lnTo>
                    <a:pt x="598931" y="0"/>
                  </a:lnTo>
                </a:path>
                <a:path w="2966085" h="35560">
                  <a:moveTo>
                    <a:pt x="563879" y="35051"/>
                  </a:moveTo>
                  <a:lnTo>
                    <a:pt x="563879" y="0"/>
                  </a:lnTo>
                </a:path>
                <a:path w="2966085" h="35560">
                  <a:moveTo>
                    <a:pt x="528827" y="35051"/>
                  </a:moveTo>
                  <a:lnTo>
                    <a:pt x="528827" y="0"/>
                  </a:lnTo>
                </a:path>
                <a:path w="2966085" h="35560">
                  <a:moveTo>
                    <a:pt x="493775" y="35051"/>
                  </a:moveTo>
                  <a:lnTo>
                    <a:pt x="493775" y="0"/>
                  </a:lnTo>
                </a:path>
                <a:path w="2966085" h="35560">
                  <a:moveTo>
                    <a:pt x="457199" y="35051"/>
                  </a:moveTo>
                  <a:lnTo>
                    <a:pt x="457199" y="0"/>
                  </a:lnTo>
                </a:path>
                <a:path w="2966085" h="35560">
                  <a:moveTo>
                    <a:pt x="422147" y="35051"/>
                  </a:moveTo>
                  <a:lnTo>
                    <a:pt x="422147" y="0"/>
                  </a:lnTo>
                </a:path>
                <a:path w="2966085" h="35560">
                  <a:moveTo>
                    <a:pt x="387095" y="35051"/>
                  </a:moveTo>
                  <a:lnTo>
                    <a:pt x="387095" y="0"/>
                  </a:lnTo>
                </a:path>
                <a:path w="2966085" h="35560">
                  <a:moveTo>
                    <a:pt x="352043" y="35051"/>
                  </a:moveTo>
                  <a:lnTo>
                    <a:pt x="352043" y="0"/>
                  </a:lnTo>
                </a:path>
                <a:path w="2966085" h="35560">
                  <a:moveTo>
                    <a:pt x="316991" y="35051"/>
                  </a:moveTo>
                  <a:lnTo>
                    <a:pt x="316991" y="0"/>
                  </a:lnTo>
                </a:path>
                <a:path w="2966085" h="35560">
                  <a:moveTo>
                    <a:pt x="281939" y="35051"/>
                  </a:moveTo>
                  <a:lnTo>
                    <a:pt x="281939" y="0"/>
                  </a:lnTo>
                </a:path>
                <a:path w="2966085" h="35560">
                  <a:moveTo>
                    <a:pt x="245363" y="35051"/>
                  </a:moveTo>
                  <a:lnTo>
                    <a:pt x="245363" y="0"/>
                  </a:lnTo>
                </a:path>
                <a:path w="2966085" h="35560">
                  <a:moveTo>
                    <a:pt x="210311" y="35051"/>
                  </a:moveTo>
                  <a:lnTo>
                    <a:pt x="210311" y="0"/>
                  </a:lnTo>
                </a:path>
                <a:path w="2966085" h="35560">
                  <a:moveTo>
                    <a:pt x="175259" y="35051"/>
                  </a:moveTo>
                  <a:lnTo>
                    <a:pt x="175259" y="0"/>
                  </a:lnTo>
                </a:path>
                <a:path w="2966085" h="35560">
                  <a:moveTo>
                    <a:pt x="140207" y="35051"/>
                  </a:moveTo>
                  <a:lnTo>
                    <a:pt x="140207" y="0"/>
                  </a:lnTo>
                </a:path>
                <a:path w="2966085" h="35560">
                  <a:moveTo>
                    <a:pt x="105155" y="35051"/>
                  </a:moveTo>
                  <a:lnTo>
                    <a:pt x="105155" y="0"/>
                  </a:lnTo>
                </a:path>
                <a:path w="2966085" h="35560">
                  <a:moveTo>
                    <a:pt x="68579" y="35051"/>
                  </a:moveTo>
                  <a:lnTo>
                    <a:pt x="68579" y="0"/>
                  </a:lnTo>
                </a:path>
                <a:path w="2966085" h="35560">
                  <a:moveTo>
                    <a:pt x="281939" y="35051"/>
                  </a:moveTo>
                  <a:lnTo>
                    <a:pt x="281939" y="0"/>
                  </a:lnTo>
                </a:path>
                <a:path w="2966085" h="35560">
                  <a:moveTo>
                    <a:pt x="0" y="0"/>
                  </a:moveTo>
                  <a:lnTo>
                    <a:pt x="35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5152135" y="547878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7162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5115559" y="5478780"/>
              <a:ext cx="36830" cy="106680"/>
            </a:xfrm>
            <a:custGeom>
              <a:avLst/>
              <a:gdLst/>
              <a:ahLst/>
              <a:cxnLst/>
              <a:rect l="l" t="t" r="r" b="b"/>
              <a:pathLst>
                <a:path w="36829" h="106679">
                  <a:moveTo>
                    <a:pt x="0" y="106679"/>
                  </a:moveTo>
                  <a:lnTo>
                    <a:pt x="0" y="71627"/>
                  </a:lnTo>
                  <a:lnTo>
                    <a:pt x="36575" y="71627"/>
                  </a:lnTo>
                  <a:lnTo>
                    <a:pt x="36575" y="106679"/>
                  </a:lnTo>
                  <a:lnTo>
                    <a:pt x="0" y="106679"/>
                  </a:lnTo>
                </a:path>
                <a:path w="36829" h="106679">
                  <a:moveTo>
                    <a:pt x="0" y="71627"/>
                  </a:moveTo>
                  <a:lnTo>
                    <a:pt x="36575" y="71627"/>
                  </a:lnTo>
                </a:path>
                <a:path w="36829" h="106679">
                  <a:moveTo>
                    <a:pt x="0" y="35051"/>
                  </a:moveTo>
                  <a:lnTo>
                    <a:pt x="36575" y="35051"/>
                  </a:lnTo>
                </a:path>
                <a:path w="36829" h="106679">
                  <a:moveTo>
                    <a:pt x="0" y="0"/>
                  </a:moveTo>
                  <a:lnTo>
                    <a:pt x="36575" y="0"/>
                  </a:lnTo>
                </a:path>
                <a:path w="36829" h="106679">
                  <a:moveTo>
                    <a:pt x="0" y="41147"/>
                  </a:moveTo>
                  <a:lnTo>
                    <a:pt x="0" y="6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5115559" y="5478780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10667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5501131" y="55839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5501131" y="55839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5341111" y="5585459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16611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5412740" y="55839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5412740" y="55839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5501131" y="55839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5501131" y="55839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5115559" y="5550408"/>
              <a:ext cx="1449705" cy="35560"/>
            </a:xfrm>
            <a:custGeom>
              <a:avLst/>
              <a:gdLst/>
              <a:ahLst/>
              <a:cxnLst/>
              <a:rect l="l" t="t" r="r" b="b"/>
              <a:pathLst>
                <a:path w="1449704" h="35560">
                  <a:moveTo>
                    <a:pt x="391667" y="35051"/>
                  </a:moveTo>
                  <a:lnTo>
                    <a:pt x="0" y="35051"/>
                  </a:lnTo>
                </a:path>
                <a:path w="1449704" h="35560">
                  <a:moveTo>
                    <a:pt x="1095755" y="24383"/>
                  </a:moveTo>
                  <a:lnTo>
                    <a:pt x="388619" y="24383"/>
                  </a:lnTo>
                </a:path>
                <a:path w="1449704" h="35560">
                  <a:moveTo>
                    <a:pt x="1449323" y="0"/>
                  </a:moveTo>
                  <a:lnTo>
                    <a:pt x="1095755" y="0"/>
                  </a:lnTo>
                </a:path>
                <a:path w="1449704" h="35560">
                  <a:moveTo>
                    <a:pt x="388619" y="0"/>
                  </a:moveTo>
                  <a:lnTo>
                    <a:pt x="2590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5412740" y="55839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5412740" y="55839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5115559" y="5550408"/>
              <a:ext cx="1484630" cy="35560"/>
            </a:xfrm>
            <a:custGeom>
              <a:avLst/>
              <a:gdLst/>
              <a:ahLst/>
              <a:cxnLst/>
              <a:rect l="l" t="t" r="r" b="b"/>
              <a:pathLst>
                <a:path w="1484629" h="35560">
                  <a:moveTo>
                    <a:pt x="1449323" y="0"/>
                  </a:moveTo>
                  <a:lnTo>
                    <a:pt x="1449323" y="35051"/>
                  </a:lnTo>
                  <a:lnTo>
                    <a:pt x="1484375" y="35051"/>
                  </a:lnTo>
                  <a:lnTo>
                    <a:pt x="1484375" y="0"/>
                  </a:lnTo>
                  <a:lnTo>
                    <a:pt x="1449323" y="0"/>
                  </a:lnTo>
                </a:path>
                <a:path w="1484629" h="35560">
                  <a:moveTo>
                    <a:pt x="0" y="0"/>
                  </a:moveTo>
                  <a:lnTo>
                    <a:pt x="25907" y="0"/>
                  </a:lnTo>
                </a:path>
                <a:path w="1484629" h="35560">
                  <a:moveTo>
                    <a:pt x="25907" y="35051"/>
                  </a:moveTo>
                  <a:lnTo>
                    <a:pt x="0" y="35051"/>
                  </a:lnTo>
                </a:path>
                <a:path w="1484629" h="35560">
                  <a:moveTo>
                    <a:pt x="1449323" y="35051"/>
                  </a:moveTo>
                  <a:lnTo>
                    <a:pt x="1449323" y="0"/>
                  </a:lnTo>
                  <a:lnTo>
                    <a:pt x="1484375" y="0"/>
                  </a:lnTo>
                </a:path>
                <a:path w="1484629" h="35560">
                  <a:moveTo>
                    <a:pt x="1414271" y="0"/>
                  </a:moveTo>
                  <a:lnTo>
                    <a:pt x="1414271" y="35051"/>
                  </a:lnTo>
                </a:path>
                <a:path w="1484629" h="35560">
                  <a:moveTo>
                    <a:pt x="1379219" y="0"/>
                  </a:moveTo>
                  <a:lnTo>
                    <a:pt x="1379219" y="35051"/>
                  </a:lnTo>
                </a:path>
                <a:path w="1484629" h="35560">
                  <a:moveTo>
                    <a:pt x="1342643" y="0"/>
                  </a:moveTo>
                  <a:lnTo>
                    <a:pt x="1342643" y="35051"/>
                  </a:lnTo>
                </a:path>
                <a:path w="1484629" h="35560">
                  <a:moveTo>
                    <a:pt x="1307591" y="0"/>
                  </a:moveTo>
                  <a:lnTo>
                    <a:pt x="1307591" y="35051"/>
                  </a:lnTo>
                </a:path>
                <a:path w="1484629" h="35560">
                  <a:moveTo>
                    <a:pt x="1272539" y="0"/>
                  </a:moveTo>
                  <a:lnTo>
                    <a:pt x="1272539" y="35051"/>
                  </a:lnTo>
                </a:path>
                <a:path w="1484629" h="35560">
                  <a:moveTo>
                    <a:pt x="1237487" y="0"/>
                  </a:moveTo>
                  <a:lnTo>
                    <a:pt x="1237487" y="35051"/>
                  </a:lnTo>
                </a:path>
                <a:path w="1484629" h="35560">
                  <a:moveTo>
                    <a:pt x="1202435" y="0"/>
                  </a:moveTo>
                  <a:lnTo>
                    <a:pt x="1202435" y="35051"/>
                  </a:lnTo>
                </a:path>
                <a:path w="1484629" h="35560">
                  <a:moveTo>
                    <a:pt x="1165859" y="0"/>
                  </a:moveTo>
                  <a:lnTo>
                    <a:pt x="1165859" y="35051"/>
                  </a:lnTo>
                </a:path>
                <a:path w="1484629" h="35560">
                  <a:moveTo>
                    <a:pt x="1130807" y="0"/>
                  </a:moveTo>
                  <a:lnTo>
                    <a:pt x="1130807" y="35051"/>
                  </a:lnTo>
                </a:path>
                <a:path w="1484629" h="35560">
                  <a:moveTo>
                    <a:pt x="1095755" y="0"/>
                  </a:moveTo>
                  <a:lnTo>
                    <a:pt x="1095755" y="35051"/>
                  </a:lnTo>
                </a:path>
                <a:path w="1484629" h="35560">
                  <a:moveTo>
                    <a:pt x="388619" y="0"/>
                  </a:moveTo>
                  <a:lnTo>
                    <a:pt x="388619" y="35051"/>
                  </a:lnTo>
                </a:path>
                <a:path w="1484629" h="35560">
                  <a:moveTo>
                    <a:pt x="353567" y="0"/>
                  </a:moveTo>
                  <a:lnTo>
                    <a:pt x="353567" y="35051"/>
                  </a:lnTo>
                </a:path>
                <a:path w="1484629" h="35560">
                  <a:moveTo>
                    <a:pt x="318515" y="0"/>
                  </a:moveTo>
                  <a:lnTo>
                    <a:pt x="318515" y="35051"/>
                  </a:lnTo>
                </a:path>
                <a:path w="1484629" h="35560">
                  <a:moveTo>
                    <a:pt x="283463" y="0"/>
                  </a:moveTo>
                  <a:lnTo>
                    <a:pt x="283463" y="35051"/>
                  </a:lnTo>
                </a:path>
                <a:path w="1484629" h="35560">
                  <a:moveTo>
                    <a:pt x="248411" y="35051"/>
                  </a:moveTo>
                  <a:lnTo>
                    <a:pt x="248411" y="0"/>
                  </a:lnTo>
                  <a:lnTo>
                    <a:pt x="248411" y="35051"/>
                  </a:lnTo>
                </a:path>
                <a:path w="1484629" h="35560">
                  <a:moveTo>
                    <a:pt x="213359" y="0"/>
                  </a:moveTo>
                  <a:lnTo>
                    <a:pt x="213359" y="35051"/>
                  </a:lnTo>
                </a:path>
                <a:path w="1484629" h="35560">
                  <a:moveTo>
                    <a:pt x="176783" y="0"/>
                  </a:moveTo>
                  <a:lnTo>
                    <a:pt x="176783" y="35051"/>
                  </a:lnTo>
                </a:path>
                <a:path w="1484629" h="35560">
                  <a:moveTo>
                    <a:pt x="141731" y="0"/>
                  </a:moveTo>
                  <a:lnTo>
                    <a:pt x="141731" y="35051"/>
                  </a:lnTo>
                </a:path>
                <a:path w="1484629" h="35560">
                  <a:moveTo>
                    <a:pt x="106679" y="0"/>
                  </a:moveTo>
                  <a:lnTo>
                    <a:pt x="106679" y="35051"/>
                  </a:lnTo>
                </a:path>
                <a:path w="1484629" h="35560">
                  <a:moveTo>
                    <a:pt x="71627" y="0"/>
                  </a:moveTo>
                  <a:lnTo>
                    <a:pt x="71627" y="35051"/>
                  </a:lnTo>
                </a:path>
                <a:path w="1484629" h="35560">
                  <a:moveTo>
                    <a:pt x="36575" y="0"/>
                  </a:moveTo>
                  <a:lnTo>
                    <a:pt x="36575" y="35051"/>
                  </a:lnTo>
                </a:path>
                <a:path w="1484629" h="35560">
                  <a:moveTo>
                    <a:pt x="0" y="0"/>
                  </a:moveTo>
                  <a:lnTo>
                    <a:pt x="259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6564883" y="4117847"/>
              <a:ext cx="35560" cy="1468120"/>
            </a:xfrm>
            <a:custGeom>
              <a:avLst/>
              <a:gdLst/>
              <a:ahLst/>
              <a:cxnLst/>
              <a:rect l="l" t="t" r="r" b="b"/>
              <a:pathLst>
                <a:path w="35559" h="1468120">
                  <a:moveTo>
                    <a:pt x="35051" y="370331"/>
                  </a:moveTo>
                  <a:lnTo>
                    <a:pt x="35051" y="1071371"/>
                  </a:lnTo>
                </a:path>
                <a:path w="35559" h="1468120">
                  <a:moveTo>
                    <a:pt x="35051" y="0"/>
                  </a:moveTo>
                  <a:lnTo>
                    <a:pt x="35051" y="1467611"/>
                  </a:lnTo>
                </a:path>
                <a:path w="35559" h="1468120">
                  <a:moveTo>
                    <a:pt x="0" y="35051"/>
                  </a:moveTo>
                  <a:lnTo>
                    <a:pt x="0" y="14325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6564883" y="4172712"/>
              <a:ext cx="35560" cy="1412875"/>
            </a:xfrm>
            <a:custGeom>
              <a:avLst/>
              <a:gdLst/>
              <a:ahLst/>
              <a:cxnLst/>
              <a:rect l="l" t="t" r="r" b="b"/>
              <a:pathLst>
                <a:path w="35559" h="1412875">
                  <a:moveTo>
                    <a:pt x="35051" y="1377695"/>
                  </a:moveTo>
                  <a:lnTo>
                    <a:pt x="0" y="1377695"/>
                  </a:lnTo>
                  <a:lnTo>
                    <a:pt x="0" y="1412747"/>
                  </a:lnTo>
                  <a:lnTo>
                    <a:pt x="35051" y="1412747"/>
                  </a:lnTo>
                  <a:lnTo>
                    <a:pt x="35051" y="1377695"/>
                  </a:lnTo>
                  <a:lnTo>
                    <a:pt x="0" y="1377695"/>
                  </a:lnTo>
                </a:path>
                <a:path w="35559" h="1412875">
                  <a:moveTo>
                    <a:pt x="0" y="1341119"/>
                  </a:moveTo>
                  <a:lnTo>
                    <a:pt x="35051" y="1341119"/>
                  </a:lnTo>
                </a:path>
                <a:path w="35559" h="1412875">
                  <a:moveTo>
                    <a:pt x="0" y="1306067"/>
                  </a:moveTo>
                  <a:lnTo>
                    <a:pt x="35051" y="1306067"/>
                  </a:lnTo>
                </a:path>
                <a:path w="35559" h="1412875">
                  <a:moveTo>
                    <a:pt x="0" y="1271015"/>
                  </a:moveTo>
                  <a:lnTo>
                    <a:pt x="35051" y="1271015"/>
                  </a:lnTo>
                </a:path>
                <a:path w="35559" h="1412875">
                  <a:moveTo>
                    <a:pt x="0" y="1235963"/>
                  </a:moveTo>
                  <a:lnTo>
                    <a:pt x="35051" y="1235963"/>
                  </a:lnTo>
                </a:path>
                <a:path w="35559" h="1412875">
                  <a:moveTo>
                    <a:pt x="0" y="1200911"/>
                  </a:moveTo>
                  <a:lnTo>
                    <a:pt x="35051" y="1200911"/>
                  </a:lnTo>
                </a:path>
                <a:path w="35559" h="1412875">
                  <a:moveTo>
                    <a:pt x="0" y="1165859"/>
                  </a:moveTo>
                  <a:lnTo>
                    <a:pt x="35051" y="1165859"/>
                  </a:lnTo>
                </a:path>
                <a:path w="35559" h="1412875">
                  <a:moveTo>
                    <a:pt x="0" y="1129283"/>
                  </a:moveTo>
                  <a:lnTo>
                    <a:pt x="35051" y="1129283"/>
                  </a:lnTo>
                </a:path>
                <a:path w="35559" h="1412875">
                  <a:moveTo>
                    <a:pt x="0" y="1094231"/>
                  </a:moveTo>
                  <a:lnTo>
                    <a:pt x="35051" y="1094231"/>
                  </a:lnTo>
                </a:path>
                <a:path w="35559" h="1412875">
                  <a:moveTo>
                    <a:pt x="0" y="1059179"/>
                  </a:moveTo>
                  <a:lnTo>
                    <a:pt x="35051" y="1059179"/>
                  </a:lnTo>
                </a:path>
                <a:path w="35559" h="1412875">
                  <a:moveTo>
                    <a:pt x="0" y="1024127"/>
                  </a:moveTo>
                  <a:lnTo>
                    <a:pt x="35051" y="1024127"/>
                  </a:lnTo>
                </a:path>
                <a:path w="35559" h="1412875">
                  <a:moveTo>
                    <a:pt x="0" y="989075"/>
                  </a:moveTo>
                  <a:lnTo>
                    <a:pt x="35051" y="989075"/>
                  </a:lnTo>
                </a:path>
                <a:path w="35559" h="1412875">
                  <a:moveTo>
                    <a:pt x="0" y="954023"/>
                  </a:moveTo>
                  <a:lnTo>
                    <a:pt x="35051" y="954023"/>
                  </a:lnTo>
                </a:path>
                <a:path w="35559" h="1412875">
                  <a:moveTo>
                    <a:pt x="0" y="917447"/>
                  </a:moveTo>
                  <a:lnTo>
                    <a:pt x="35051" y="917447"/>
                  </a:lnTo>
                </a:path>
                <a:path w="35559" h="1412875">
                  <a:moveTo>
                    <a:pt x="0" y="882395"/>
                  </a:moveTo>
                  <a:lnTo>
                    <a:pt x="35051" y="882395"/>
                  </a:lnTo>
                </a:path>
                <a:path w="35559" h="1412875">
                  <a:moveTo>
                    <a:pt x="0" y="847343"/>
                  </a:moveTo>
                  <a:lnTo>
                    <a:pt x="35051" y="847343"/>
                  </a:lnTo>
                </a:path>
                <a:path w="35559" h="1412875">
                  <a:moveTo>
                    <a:pt x="0" y="812291"/>
                  </a:moveTo>
                  <a:lnTo>
                    <a:pt x="35051" y="812291"/>
                  </a:lnTo>
                </a:path>
                <a:path w="35559" h="1412875">
                  <a:moveTo>
                    <a:pt x="0" y="777239"/>
                  </a:moveTo>
                  <a:lnTo>
                    <a:pt x="35051" y="777239"/>
                  </a:lnTo>
                </a:path>
                <a:path w="35559" h="1412875">
                  <a:moveTo>
                    <a:pt x="0" y="742187"/>
                  </a:moveTo>
                  <a:lnTo>
                    <a:pt x="35051" y="742187"/>
                  </a:lnTo>
                </a:path>
                <a:path w="35559" h="1412875">
                  <a:moveTo>
                    <a:pt x="0" y="705611"/>
                  </a:moveTo>
                  <a:lnTo>
                    <a:pt x="35051" y="705611"/>
                  </a:lnTo>
                </a:path>
                <a:path w="35559" h="1412875">
                  <a:moveTo>
                    <a:pt x="0" y="670559"/>
                  </a:moveTo>
                  <a:lnTo>
                    <a:pt x="35051" y="670559"/>
                  </a:lnTo>
                </a:path>
                <a:path w="35559" h="1412875">
                  <a:moveTo>
                    <a:pt x="0" y="635507"/>
                  </a:moveTo>
                  <a:lnTo>
                    <a:pt x="35051" y="635507"/>
                  </a:lnTo>
                </a:path>
                <a:path w="35559" h="1412875">
                  <a:moveTo>
                    <a:pt x="0" y="600455"/>
                  </a:moveTo>
                  <a:lnTo>
                    <a:pt x="35051" y="600455"/>
                  </a:lnTo>
                </a:path>
                <a:path w="35559" h="1412875">
                  <a:moveTo>
                    <a:pt x="0" y="565403"/>
                  </a:moveTo>
                  <a:lnTo>
                    <a:pt x="35051" y="565403"/>
                  </a:lnTo>
                </a:path>
                <a:path w="35559" h="1412875">
                  <a:moveTo>
                    <a:pt x="0" y="528827"/>
                  </a:moveTo>
                  <a:lnTo>
                    <a:pt x="35051" y="528827"/>
                  </a:lnTo>
                </a:path>
                <a:path w="35559" h="1412875">
                  <a:moveTo>
                    <a:pt x="0" y="493775"/>
                  </a:moveTo>
                  <a:lnTo>
                    <a:pt x="35051" y="493775"/>
                  </a:lnTo>
                </a:path>
                <a:path w="35559" h="1412875">
                  <a:moveTo>
                    <a:pt x="0" y="458723"/>
                  </a:moveTo>
                  <a:lnTo>
                    <a:pt x="35051" y="458723"/>
                  </a:lnTo>
                </a:path>
                <a:path w="35559" h="1412875">
                  <a:moveTo>
                    <a:pt x="0" y="423671"/>
                  </a:moveTo>
                  <a:lnTo>
                    <a:pt x="35051" y="423671"/>
                  </a:lnTo>
                </a:path>
                <a:path w="35559" h="1412875">
                  <a:moveTo>
                    <a:pt x="0" y="388619"/>
                  </a:moveTo>
                  <a:lnTo>
                    <a:pt x="35051" y="388619"/>
                  </a:lnTo>
                </a:path>
                <a:path w="35559" h="1412875">
                  <a:moveTo>
                    <a:pt x="0" y="353567"/>
                  </a:moveTo>
                  <a:lnTo>
                    <a:pt x="35051" y="353567"/>
                  </a:lnTo>
                </a:path>
                <a:path w="35559" h="1412875">
                  <a:moveTo>
                    <a:pt x="0" y="316991"/>
                  </a:moveTo>
                  <a:lnTo>
                    <a:pt x="35051" y="316991"/>
                  </a:lnTo>
                </a:path>
                <a:path w="35559" h="1412875">
                  <a:moveTo>
                    <a:pt x="0" y="281939"/>
                  </a:moveTo>
                  <a:lnTo>
                    <a:pt x="35051" y="281939"/>
                  </a:lnTo>
                </a:path>
                <a:path w="35559" h="1412875">
                  <a:moveTo>
                    <a:pt x="0" y="246887"/>
                  </a:moveTo>
                  <a:lnTo>
                    <a:pt x="35051" y="246887"/>
                  </a:lnTo>
                </a:path>
                <a:path w="35559" h="1412875">
                  <a:moveTo>
                    <a:pt x="0" y="211835"/>
                  </a:moveTo>
                  <a:lnTo>
                    <a:pt x="35051" y="211835"/>
                  </a:lnTo>
                </a:path>
                <a:path w="35559" h="1412875">
                  <a:moveTo>
                    <a:pt x="0" y="176783"/>
                  </a:moveTo>
                  <a:lnTo>
                    <a:pt x="35051" y="176783"/>
                  </a:lnTo>
                </a:path>
                <a:path w="35559" h="1412875">
                  <a:moveTo>
                    <a:pt x="0" y="141731"/>
                  </a:moveTo>
                  <a:lnTo>
                    <a:pt x="35051" y="141731"/>
                  </a:lnTo>
                </a:path>
                <a:path w="35559" h="1412875">
                  <a:moveTo>
                    <a:pt x="0" y="105155"/>
                  </a:moveTo>
                  <a:lnTo>
                    <a:pt x="35051" y="105155"/>
                  </a:lnTo>
                </a:path>
                <a:path w="35559" h="1412875">
                  <a:moveTo>
                    <a:pt x="0" y="70103"/>
                  </a:moveTo>
                  <a:lnTo>
                    <a:pt x="35051" y="70103"/>
                  </a:lnTo>
                </a:path>
                <a:path w="35559" h="1412875">
                  <a:moveTo>
                    <a:pt x="0" y="35051"/>
                  </a:moveTo>
                  <a:lnTo>
                    <a:pt x="35051" y="35051"/>
                  </a:lnTo>
                </a:path>
                <a:path w="35559" h="1412875">
                  <a:moveTo>
                    <a:pt x="0" y="0"/>
                  </a:moveTo>
                  <a:lnTo>
                    <a:pt x="35051" y="0"/>
                  </a:lnTo>
                </a:path>
                <a:path w="35559" h="1412875">
                  <a:moveTo>
                    <a:pt x="35051" y="353567"/>
                  </a:moveTo>
                  <a:lnTo>
                    <a:pt x="0" y="353567"/>
                  </a:lnTo>
                  <a:lnTo>
                    <a:pt x="35051" y="353567"/>
                  </a:lnTo>
                </a:path>
                <a:path w="35559" h="1412875">
                  <a:moveTo>
                    <a:pt x="0" y="1377695"/>
                  </a:moveTo>
                  <a:lnTo>
                    <a:pt x="0" y="14127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6353047" y="1731264"/>
              <a:ext cx="212090" cy="2421890"/>
            </a:xfrm>
            <a:custGeom>
              <a:avLst/>
              <a:gdLst/>
              <a:ahLst/>
              <a:cxnLst/>
              <a:rect l="l" t="t" r="r" b="b"/>
              <a:pathLst>
                <a:path w="212090" h="2421890">
                  <a:moveTo>
                    <a:pt x="103631" y="0"/>
                  </a:moveTo>
                  <a:lnTo>
                    <a:pt x="103631" y="2386583"/>
                  </a:lnTo>
                </a:path>
                <a:path w="212090" h="2421890">
                  <a:moveTo>
                    <a:pt x="0" y="2421635"/>
                  </a:moveTo>
                  <a:lnTo>
                    <a:pt x="211835" y="24216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6388099" y="4117847"/>
              <a:ext cx="142240" cy="35560"/>
            </a:xfrm>
            <a:custGeom>
              <a:avLst/>
              <a:gdLst/>
              <a:ahLst/>
              <a:cxnLst/>
              <a:rect l="l" t="t" r="r" b="b"/>
              <a:pathLst>
                <a:path w="142240" h="35560">
                  <a:moveTo>
                    <a:pt x="141731" y="35051"/>
                  </a:moveTo>
                  <a:lnTo>
                    <a:pt x="141731" y="0"/>
                  </a:lnTo>
                </a:path>
                <a:path w="142240" h="35560">
                  <a:moveTo>
                    <a:pt x="106679" y="35051"/>
                  </a:moveTo>
                  <a:lnTo>
                    <a:pt x="106679" y="0"/>
                  </a:lnTo>
                </a:path>
                <a:path w="142240" h="35560">
                  <a:moveTo>
                    <a:pt x="70103" y="35051"/>
                  </a:moveTo>
                  <a:lnTo>
                    <a:pt x="70103" y="0"/>
                  </a:lnTo>
                </a:path>
                <a:path w="142240" h="35560">
                  <a:moveTo>
                    <a:pt x="35051" y="35051"/>
                  </a:moveTo>
                  <a:lnTo>
                    <a:pt x="35051" y="0"/>
                  </a:lnTo>
                </a:path>
                <a:path w="142240" h="35560">
                  <a:moveTo>
                    <a:pt x="0" y="35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6353047" y="4117847"/>
              <a:ext cx="212090" cy="35560"/>
            </a:xfrm>
            <a:custGeom>
              <a:avLst/>
              <a:gdLst/>
              <a:ahLst/>
              <a:cxnLst/>
              <a:rect l="l" t="t" r="r" b="b"/>
              <a:pathLst>
                <a:path w="212090" h="35560">
                  <a:moveTo>
                    <a:pt x="0" y="35051"/>
                  </a:moveTo>
                  <a:lnTo>
                    <a:pt x="0" y="0"/>
                  </a:lnTo>
                  <a:lnTo>
                    <a:pt x="2118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6564883" y="4152900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6333235" y="4011168"/>
              <a:ext cx="1905" cy="67310"/>
            </a:xfrm>
            <a:custGeom>
              <a:avLst/>
              <a:gdLst/>
              <a:ahLst/>
              <a:cxnLst/>
              <a:rect l="l" t="t" r="r" b="b"/>
              <a:pathLst>
                <a:path w="1904" h="67310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6333236" y="223113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6333235" y="22311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6333235" y="1853184"/>
              <a:ext cx="1905" cy="512445"/>
            </a:xfrm>
            <a:custGeom>
              <a:avLst/>
              <a:gdLst/>
              <a:ahLst/>
              <a:cxnLst/>
              <a:rect l="l" t="t" r="r" b="b"/>
              <a:pathLst>
                <a:path w="1904" h="512444">
                  <a:moveTo>
                    <a:pt x="0" y="512063"/>
                  </a:moveTo>
                  <a:lnTo>
                    <a:pt x="1523" y="512063"/>
                  </a:lnTo>
                  <a:lnTo>
                    <a:pt x="1523" y="377951"/>
                  </a:lnTo>
                  <a:lnTo>
                    <a:pt x="0" y="377951"/>
                  </a:lnTo>
                  <a:lnTo>
                    <a:pt x="0" y="512063"/>
                  </a:lnTo>
                </a:path>
                <a:path w="1904" h="512444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6333236" y="18516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6333235" y="1851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6333235" y="1851660"/>
              <a:ext cx="163195" cy="2226945"/>
            </a:xfrm>
            <a:custGeom>
              <a:avLst/>
              <a:gdLst/>
              <a:ahLst/>
              <a:cxnLst/>
              <a:rect l="l" t="t" r="r" b="b"/>
              <a:pathLst>
                <a:path w="163195" h="222694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63195" h="2226945">
                  <a:moveTo>
                    <a:pt x="161543" y="2226563"/>
                  </a:moveTo>
                  <a:lnTo>
                    <a:pt x="163067" y="2226563"/>
                  </a:lnTo>
                  <a:lnTo>
                    <a:pt x="163067" y="2154935"/>
                  </a:lnTo>
                  <a:lnTo>
                    <a:pt x="161543" y="2154935"/>
                  </a:lnTo>
                  <a:lnTo>
                    <a:pt x="161543" y="2226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6494780" y="1859279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6494779" y="1859280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6494779" y="1691640"/>
              <a:ext cx="1905" cy="311150"/>
            </a:xfrm>
            <a:custGeom>
              <a:avLst/>
              <a:gdLst/>
              <a:ahLst/>
              <a:cxnLst/>
              <a:rect l="l" t="t" r="r" b="b"/>
              <a:pathLst>
                <a:path w="1904" h="311150">
                  <a:moveTo>
                    <a:pt x="0" y="310895"/>
                  </a:moveTo>
                  <a:lnTo>
                    <a:pt x="1523" y="310895"/>
                  </a:lnTo>
                  <a:lnTo>
                    <a:pt x="1523" y="167639"/>
                  </a:lnTo>
                  <a:lnTo>
                    <a:pt x="0" y="167639"/>
                  </a:lnTo>
                  <a:lnTo>
                    <a:pt x="0" y="310895"/>
                  </a:lnTo>
                </a:path>
                <a:path w="1904" h="311150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6494780" y="1690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6494779" y="1690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5595619" y="1690116"/>
              <a:ext cx="901065" cy="424180"/>
            </a:xfrm>
            <a:custGeom>
              <a:avLst/>
              <a:gdLst/>
              <a:ahLst/>
              <a:cxnLst/>
              <a:rect l="l" t="t" r="r" b="b"/>
              <a:pathLst>
                <a:path w="901064" h="424180">
                  <a:moveTo>
                    <a:pt x="899159" y="1523"/>
                  </a:moveTo>
                  <a:lnTo>
                    <a:pt x="899159" y="0"/>
                  </a:lnTo>
                  <a:lnTo>
                    <a:pt x="900683" y="0"/>
                  </a:lnTo>
                  <a:lnTo>
                    <a:pt x="900683" y="1523"/>
                  </a:lnTo>
                </a:path>
                <a:path w="901064" h="424180">
                  <a:moveTo>
                    <a:pt x="0" y="423671"/>
                  </a:moveTo>
                  <a:lnTo>
                    <a:pt x="1523" y="423671"/>
                  </a:lnTo>
                  <a:lnTo>
                    <a:pt x="1523" y="355091"/>
                  </a:lnTo>
                  <a:lnTo>
                    <a:pt x="0" y="355091"/>
                  </a:lnTo>
                  <a:lnTo>
                    <a:pt x="0" y="423671"/>
                  </a:lnTo>
                </a:path>
                <a:path w="901064" h="424180">
                  <a:moveTo>
                    <a:pt x="0" y="262127"/>
                  </a:moveTo>
                  <a:lnTo>
                    <a:pt x="1523" y="262127"/>
                  </a:lnTo>
                  <a:lnTo>
                    <a:pt x="1523" y="193547"/>
                  </a:lnTo>
                  <a:lnTo>
                    <a:pt x="0" y="193547"/>
                  </a:lnTo>
                  <a:lnTo>
                    <a:pt x="0" y="2621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595620" y="18821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595619" y="1882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5595619" y="1882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5365496" y="18821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5365496" y="1882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5365496" y="1882140"/>
              <a:ext cx="1905" cy="231775"/>
            </a:xfrm>
            <a:custGeom>
              <a:avLst/>
              <a:gdLst/>
              <a:ahLst/>
              <a:cxnLst/>
              <a:rect l="l" t="t" r="r" b="b"/>
              <a:pathLst>
                <a:path w="1904" h="23177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231775">
                  <a:moveTo>
                    <a:pt x="1523" y="1523"/>
                  </a:moveTo>
                  <a:lnTo>
                    <a:pt x="0" y="1523"/>
                  </a:lnTo>
                  <a:lnTo>
                    <a:pt x="0" y="70103"/>
                  </a:lnTo>
                  <a:lnTo>
                    <a:pt x="1523" y="70103"/>
                  </a:lnTo>
                  <a:lnTo>
                    <a:pt x="1523" y="1523"/>
                  </a:lnTo>
                </a:path>
                <a:path w="1904" h="231775">
                  <a:moveTo>
                    <a:pt x="1523" y="163067"/>
                  </a:moveTo>
                  <a:lnTo>
                    <a:pt x="0" y="163067"/>
                  </a:lnTo>
                  <a:lnTo>
                    <a:pt x="0" y="231647"/>
                  </a:lnTo>
                  <a:lnTo>
                    <a:pt x="1523" y="231647"/>
                  </a:lnTo>
                  <a:lnTo>
                    <a:pt x="1523" y="1630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5365496" y="21137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5365496" y="21137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5365496" y="21137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5281675" y="618744"/>
              <a:ext cx="44450" cy="3499485"/>
            </a:xfrm>
            <a:custGeom>
              <a:avLst/>
              <a:gdLst/>
              <a:ahLst/>
              <a:cxnLst/>
              <a:rect l="l" t="t" r="r" b="b"/>
              <a:pathLst>
                <a:path w="44450" h="3499485">
                  <a:moveTo>
                    <a:pt x="0" y="3435095"/>
                  </a:moveTo>
                  <a:lnTo>
                    <a:pt x="0" y="0"/>
                  </a:lnTo>
                </a:path>
                <a:path w="44450" h="3499485">
                  <a:moveTo>
                    <a:pt x="44195" y="3499103"/>
                  </a:moveTo>
                  <a:lnTo>
                    <a:pt x="44195" y="11612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4800091" y="624840"/>
              <a:ext cx="525780" cy="3472179"/>
            </a:xfrm>
            <a:custGeom>
              <a:avLst/>
              <a:gdLst/>
              <a:ahLst/>
              <a:cxnLst/>
              <a:rect l="l" t="t" r="r" b="b"/>
              <a:pathLst>
                <a:path w="525779" h="3472179">
                  <a:moveTo>
                    <a:pt x="525779" y="1059179"/>
                  </a:moveTo>
                  <a:lnTo>
                    <a:pt x="525779" y="1155191"/>
                  </a:lnTo>
                  <a:lnTo>
                    <a:pt x="525779" y="1127759"/>
                  </a:lnTo>
                </a:path>
                <a:path w="525779" h="3472179">
                  <a:moveTo>
                    <a:pt x="525779" y="496823"/>
                  </a:moveTo>
                  <a:lnTo>
                    <a:pt x="525779" y="0"/>
                  </a:lnTo>
                </a:path>
                <a:path w="525779" h="3472179">
                  <a:moveTo>
                    <a:pt x="525779" y="3471671"/>
                  </a:moveTo>
                  <a:lnTo>
                    <a:pt x="0" y="3471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4830572" y="618744"/>
              <a:ext cx="516890" cy="3435350"/>
            </a:xfrm>
            <a:custGeom>
              <a:avLst/>
              <a:gdLst/>
              <a:ahLst/>
              <a:cxnLst/>
              <a:rect l="l" t="t" r="r" b="b"/>
              <a:pathLst>
                <a:path w="516889" h="3435350">
                  <a:moveTo>
                    <a:pt x="451103" y="3435095"/>
                  </a:moveTo>
                  <a:lnTo>
                    <a:pt x="0" y="3435095"/>
                  </a:lnTo>
                </a:path>
                <a:path w="516889" h="3435350">
                  <a:moveTo>
                    <a:pt x="516635" y="1161287"/>
                  </a:moveTo>
                  <a:lnTo>
                    <a:pt x="5166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5365496" y="4052315"/>
              <a:ext cx="1905" cy="66040"/>
            </a:xfrm>
            <a:custGeom>
              <a:avLst/>
              <a:gdLst/>
              <a:ahLst/>
              <a:cxnLst/>
              <a:rect l="l" t="t" r="r" b="b"/>
              <a:pathLst>
                <a:path w="1904" h="6603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5365496" y="3831335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5365496" y="383133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5365496" y="383133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5365496" y="3610355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5365496" y="361035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5365496" y="361035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5365496" y="316991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5365496" y="316992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5365496" y="316992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5365496" y="294893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5365496" y="294894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5365496" y="294894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5365496" y="272795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5365496" y="272796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5365496" y="272796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5365496" y="206654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5365496" y="206654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5365496" y="206654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5365496" y="184556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5365496" y="184556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5365496" y="1691640"/>
              <a:ext cx="1905" cy="287020"/>
            </a:xfrm>
            <a:custGeom>
              <a:avLst/>
              <a:gdLst/>
              <a:ahLst/>
              <a:cxnLst/>
              <a:rect l="l" t="t" r="r" b="b"/>
              <a:pathLst>
                <a:path w="1904" h="287019">
                  <a:moveTo>
                    <a:pt x="0" y="286511"/>
                  </a:moveTo>
                  <a:lnTo>
                    <a:pt x="1523" y="286511"/>
                  </a:lnTo>
                  <a:lnTo>
                    <a:pt x="1523" y="153923"/>
                  </a:lnTo>
                  <a:lnTo>
                    <a:pt x="0" y="153923"/>
                  </a:lnTo>
                  <a:lnTo>
                    <a:pt x="0" y="286511"/>
                  </a:lnTo>
                </a:path>
                <a:path w="1904" h="28701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5365496" y="1690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5365496" y="1690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5365496" y="1690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5648960" y="1399031"/>
              <a:ext cx="41275" cy="64135"/>
            </a:xfrm>
            <a:custGeom>
              <a:avLst/>
              <a:gdLst/>
              <a:ahLst/>
              <a:cxnLst/>
              <a:rect l="l" t="t" r="r" b="b"/>
              <a:pathLst>
                <a:path w="41275" h="64134">
                  <a:moveTo>
                    <a:pt x="0" y="1524"/>
                  </a:moveTo>
                  <a:lnTo>
                    <a:pt x="39624" y="64008"/>
                  </a:lnTo>
                  <a:lnTo>
                    <a:pt x="41148" y="64008"/>
                  </a:lnTo>
                  <a:lnTo>
                    <a:pt x="0" y="1524"/>
                  </a:lnTo>
                  <a:close/>
                </a:path>
                <a:path w="41275" h="64134">
                  <a:moveTo>
                    <a:pt x="1524" y="0"/>
                  </a:moveTo>
                  <a:lnTo>
                    <a:pt x="0" y="1524"/>
                  </a:lnTo>
                  <a:lnTo>
                    <a:pt x="41148" y="640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5648959" y="1399032"/>
              <a:ext cx="41275" cy="64135"/>
            </a:xfrm>
            <a:custGeom>
              <a:avLst/>
              <a:gdLst/>
              <a:ahLst/>
              <a:cxnLst/>
              <a:rect l="l" t="t" r="r" b="b"/>
              <a:pathLst>
                <a:path w="41275" h="64134">
                  <a:moveTo>
                    <a:pt x="1523" y="0"/>
                  </a:moveTo>
                  <a:lnTo>
                    <a:pt x="41147" y="64007"/>
                  </a:lnTo>
                  <a:lnTo>
                    <a:pt x="1523" y="0"/>
                  </a:lnTo>
                  <a:close/>
                </a:path>
                <a:path w="41275" h="64134">
                  <a:moveTo>
                    <a:pt x="1523" y="0"/>
                  </a:moveTo>
                  <a:lnTo>
                    <a:pt x="41147" y="64007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41275" h="64134">
                  <a:moveTo>
                    <a:pt x="41147" y="64007"/>
                  </a:moveTo>
                  <a:lnTo>
                    <a:pt x="0" y="1523"/>
                  </a:lnTo>
                  <a:lnTo>
                    <a:pt x="39623" y="64007"/>
                  </a:lnTo>
                  <a:lnTo>
                    <a:pt x="41147" y="64007"/>
                  </a:lnTo>
                  <a:close/>
                </a:path>
                <a:path w="41275" h="64134">
                  <a:moveTo>
                    <a:pt x="0" y="1523"/>
                  </a:moveTo>
                  <a:lnTo>
                    <a:pt x="39623" y="6400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5688584" y="1463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5688584" y="14630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5688584" y="14630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6564883" y="411784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5595620" y="18821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5595619" y="1882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5595619" y="1882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5527040" y="1882139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5527040" y="1882140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5527040" y="1882140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685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85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365496" y="1882139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365496" y="1882140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365496" y="1882140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685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85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365496" y="18821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365496" y="18821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365496" y="18821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453887" y="5585459"/>
              <a:ext cx="1146175" cy="1013460"/>
            </a:xfrm>
            <a:custGeom>
              <a:avLst/>
              <a:gdLst/>
              <a:ahLst/>
              <a:cxnLst/>
              <a:rect l="l" t="t" r="r" b="b"/>
              <a:pathLst>
                <a:path w="1146175" h="1013459">
                  <a:moveTo>
                    <a:pt x="0" y="1013459"/>
                  </a:moveTo>
                  <a:lnTo>
                    <a:pt x="809243" y="1013459"/>
                  </a:lnTo>
                </a:path>
                <a:path w="1146175" h="1013459">
                  <a:moveTo>
                    <a:pt x="1146047" y="0"/>
                  </a:moveTo>
                  <a:lnTo>
                    <a:pt x="75437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507228" y="55839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507228" y="55839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507228" y="55839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507228" y="558393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507228" y="558393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507228" y="558393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670296" y="55839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670296" y="55839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670296" y="55839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904992" y="55839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904991" y="55839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904991" y="55839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6138164" y="558393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6138163" y="558393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6138163" y="558393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6208268" y="5583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6208267" y="5583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6208267" y="5583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356352" y="795528"/>
              <a:ext cx="1028700" cy="53340"/>
            </a:xfrm>
            <a:custGeom>
              <a:avLst/>
              <a:gdLst/>
              <a:ahLst/>
              <a:cxnLst/>
              <a:rect l="l" t="t" r="r" b="b"/>
              <a:pathLst>
                <a:path w="1028700" h="53340">
                  <a:moveTo>
                    <a:pt x="1028699" y="0"/>
                  </a:moveTo>
                  <a:lnTo>
                    <a:pt x="827531" y="0"/>
                  </a:lnTo>
                  <a:lnTo>
                    <a:pt x="827531" y="53339"/>
                  </a:lnTo>
                  <a:lnTo>
                    <a:pt x="1028699" y="53339"/>
                  </a:lnTo>
                  <a:lnTo>
                    <a:pt x="1028699" y="0"/>
                  </a:lnTo>
                </a:path>
                <a:path w="1028700" h="53340">
                  <a:moveTo>
                    <a:pt x="399287" y="0"/>
                  </a:moveTo>
                  <a:lnTo>
                    <a:pt x="438911" y="0"/>
                  </a:lnTo>
                  <a:lnTo>
                    <a:pt x="438911" y="53339"/>
                  </a:lnTo>
                  <a:lnTo>
                    <a:pt x="399287" y="53339"/>
                  </a:lnTo>
                  <a:lnTo>
                    <a:pt x="399287" y="0"/>
                  </a:lnTo>
                </a:path>
                <a:path w="1028700" h="53340">
                  <a:moveTo>
                    <a:pt x="0" y="0"/>
                  </a:moveTo>
                  <a:lnTo>
                    <a:pt x="345947" y="0"/>
                  </a:lnTo>
                  <a:lnTo>
                    <a:pt x="345947" y="53339"/>
                  </a:lnTo>
                  <a:lnTo>
                    <a:pt x="0" y="53339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45" name="object 500">
            <a:extLst>
              <a:ext uri="{FF2B5EF4-FFF2-40B4-BE49-F238E27FC236}">
                <a16:creationId xmlns:a16="http://schemas.microsoft.com/office/drawing/2014/main" id="{A036ADC1-6326-35FF-01EA-795E61CDD066}"/>
              </a:ext>
            </a:extLst>
          </p:cNvPr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14073" y="995681"/>
            <a:ext cx="156971" cy="156971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351" name="Straight Arrow Connector 1350">
            <a:extLst>
              <a:ext uri="{FF2B5EF4-FFF2-40B4-BE49-F238E27FC236}">
                <a16:creationId xmlns:a16="http://schemas.microsoft.com/office/drawing/2014/main" id="{86817509-5AAD-E31B-3D01-CCEAC2AC27AB}"/>
              </a:ext>
            </a:extLst>
          </p:cNvPr>
          <p:cNvCxnSpPr/>
          <p:nvPr/>
        </p:nvCxnSpPr>
        <p:spPr>
          <a:xfrm>
            <a:off x="4611528" y="946404"/>
            <a:ext cx="603220" cy="8869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49183" y="4908803"/>
                </a:lnTo>
                <a:lnTo>
                  <a:pt x="8884919" y="4908803"/>
                </a:lnTo>
              </a:path>
              <a:path w="8884920" h="6545580">
                <a:moveTo>
                  <a:pt x="7949183" y="3506723"/>
                </a:moveTo>
                <a:lnTo>
                  <a:pt x="8884919" y="3506723"/>
                </a:lnTo>
              </a:path>
              <a:path w="8884920" h="6545580">
                <a:moveTo>
                  <a:pt x="7949183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11" y="2617993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4" y="2852332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5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5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3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6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8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0" y="4246882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6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640571" y="5611367"/>
            <a:ext cx="702945" cy="704215"/>
          </a:xfrm>
          <a:custGeom>
            <a:avLst/>
            <a:gdLst/>
            <a:ahLst/>
            <a:cxnLst/>
            <a:rect l="l" t="t" r="r" b="b"/>
            <a:pathLst>
              <a:path w="702945" h="704214">
                <a:moveTo>
                  <a:pt x="702563" y="351281"/>
                </a:moveTo>
                <a:lnTo>
                  <a:pt x="699357" y="303615"/>
                </a:lnTo>
                <a:lnTo>
                  <a:pt x="690015" y="257897"/>
                </a:lnTo>
                <a:lnTo>
                  <a:pt x="674958" y="214547"/>
                </a:lnTo>
                <a:lnTo>
                  <a:pt x="654603" y="173983"/>
                </a:lnTo>
                <a:lnTo>
                  <a:pt x="629370" y="136624"/>
                </a:lnTo>
                <a:lnTo>
                  <a:pt x="599675" y="102888"/>
                </a:lnTo>
                <a:lnTo>
                  <a:pt x="565940" y="73194"/>
                </a:lnTo>
                <a:lnTo>
                  <a:pt x="528580" y="47960"/>
                </a:lnTo>
                <a:lnTo>
                  <a:pt x="488016" y="27605"/>
                </a:lnTo>
                <a:lnTo>
                  <a:pt x="444666" y="12548"/>
                </a:lnTo>
                <a:lnTo>
                  <a:pt x="398948" y="3206"/>
                </a:lnTo>
                <a:lnTo>
                  <a:pt x="351281" y="0"/>
                </a:lnTo>
                <a:lnTo>
                  <a:pt x="303615" y="3206"/>
                </a:lnTo>
                <a:lnTo>
                  <a:pt x="257897" y="12548"/>
                </a:lnTo>
                <a:lnTo>
                  <a:pt x="214547" y="27605"/>
                </a:lnTo>
                <a:lnTo>
                  <a:pt x="173983" y="47960"/>
                </a:lnTo>
                <a:lnTo>
                  <a:pt x="136623" y="73194"/>
                </a:lnTo>
                <a:lnTo>
                  <a:pt x="102888" y="102888"/>
                </a:lnTo>
                <a:lnTo>
                  <a:pt x="73193" y="136624"/>
                </a:lnTo>
                <a:lnTo>
                  <a:pt x="47960" y="173983"/>
                </a:lnTo>
                <a:lnTo>
                  <a:pt x="27605" y="214547"/>
                </a:lnTo>
                <a:lnTo>
                  <a:pt x="12548" y="257897"/>
                </a:lnTo>
                <a:lnTo>
                  <a:pt x="3206" y="303615"/>
                </a:lnTo>
                <a:lnTo>
                  <a:pt x="0" y="351281"/>
                </a:lnTo>
                <a:lnTo>
                  <a:pt x="3206" y="398948"/>
                </a:lnTo>
                <a:lnTo>
                  <a:pt x="12548" y="444666"/>
                </a:lnTo>
                <a:lnTo>
                  <a:pt x="27605" y="488016"/>
                </a:lnTo>
                <a:lnTo>
                  <a:pt x="47960" y="528580"/>
                </a:lnTo>
                <a:lnTo>
                  <a:pt x="73193" y="565939"/>
                </a:lnTo>
                <a:lnTo>
                  <a:pt x="102888" y="599675"/>
                </a:lnTo>
                <a:lnTo>
                  <a:pt x="136623" y="629369"/>
                </a:lnTo>
                <a:lnTo>
                  <a:pt x="173983" y="654603"/>
                </a:lnTo>
                <a:lnTo>
                  <a:pt x="214547" y="674958"/>
                </a:lnTo>
                <a:lnTo>
                  <a:pt x="257897" y="690015"/>
                </a:lnTo>
                <a:lnTo>
                  <a:pt x="303615" y="699357"/>
                </a:lnTo>
                <a:lnTo>
                  <a:pt x="351281" y="702563"/>
                </a:lnTo>
                <a:lnTo>
                  <a:pt x="398948" y="699357"/>
                </a:lnTo>
                <a:lnTo>
                  <a:pt x="444666" y="690015"/>
                </a:lnTo>
                <a:lnTo>
                  <a:pt x="488016" y="674958"/>
                </a:lnTo>
                <a:lnTo>
                  <a:pt x="528580" y="654603"/>
                </a:lnTo>
                <a:lnTo>
                  <a:pt x="565940" y="629369"/>
                </a:lnTo>
                <a:lnTo>
                  <a:pt x="599675" y="599675"/>
                </a:lnTo>
                <a:lnTo>
                  <a:pt x="629370" y="565939"/>
                </a:lnTo>
                <a:lnTo>
                  <a:pt x="654603" y="528580"/>
                </a:lnTo>
                <a:lnTo>
                  <a:pt x="674958" y="488016"/>
                </a:lnTo>
                <a:lnTo>
                  <a:pt x="690015" y="444666"/>
                </a:lnTo>
                <a:lnTo>
                  <a:pt x="699357" y="398948"/>
                </a:lnTo>
                <a:lnTo>
                  <a:pt x="702563" y="351281"/>
                </a:lnTo>
              </a:path>
              <a:path w="702945" h="704214">
                <a:moveTo>
                  <a:pt x="388619" y="132587"/>
                </a:moveTo>
                <a:lnTo>
                  <a:pt x="490727" y="673607"/>
                </a:lnTo>
              </a:path>
              <a:path w="702945" h="704214">
                <a:moveTo>
                  <a:pt x="362711" y="137159"/>
                </a:moveTo>
                <a:lnTo>
                  <a:pt x="393191" y="295655"/>
                </a:lnTo>
              </a:path>
              <a:path w="702945" h="704214">
                <a:moveTo>
                  <a:pt x="234695" y="163067"/>
                </a:moveTo>
                <a:lnTo>
                  <a:pt x="263651" y="324611"/>
                </a:lnTo>
              </a:path>
              <a:path w="702945" h="704214">
                <a:moveTo>
                  <a:pt x="265175" y="184403"/>
                </a:moveTo>
                <a:lnTo>
                  <a:pt x="289559" y="318515"/>
                </a:lnTo>
              </a:path>
              <a:path w="702945" h="704214">
                <a:moveTo>
                  <a:pt x="284987" y="7619"/>
                </a:moveTo>
                <a:lnTo>
                  <a:pt x="6095" y="426719"/>
                </a:lnTo>
              </a:path>
              <a:path w="702945" h="704214">
                <a:moveTo>
                  <a:pt x="263651" y="324611"/>
                </a:moveTo>
                <a:lnTo>
                  <a:pt x="138683" y="513587"/>
                </a:lnTo>
              </a:path>
              <a:path w="702945" h="704214">
                <a:moveTo>
                  <a:pt x="284987" y="7619"/>
                </a:moveTo>
                <a:lnTo>
                  <a:pt x="694943" y="288035"/>
                </a:lnTo>
              </a:path>
              <a:path w="702945" h="704214">
                <a:moveTo>
                  <a:pt x="234695" y="163067"/>
                </a:moveTo>
                <a:lnTo>
                  <a:pt x="388619" y="268223"/>
                </a:lnTo>
              </a:path>
              <a:path w="702945" h="704214">
                <a:moveTo>
                  <a:pt x="419099" y="289559"/>
                </a:moveTo>
                <a:lnTo>
                  <a:pt x="606551" y="417575"/>
                </a:lnTo>
              </a:path>
              <a:path w="702945" h="704214">
                <a:moveTo>
                  <a:pt x="6095" y="426719"/>
                </a:moveTo>
                <a:lnTo>
                  <a:pt x="138683" y="513587"/>
                </a:lnTo>
              </a:path>
              <a:path w="702945" h="704214">
                <a:moveTo>
                  <a:pt x="694943" y="288035"/>
                </a:moveTo>
                <a:lnTo>
                  <a:pt x="606551" y="417575"/>
                </a:lnTo>
              </a:path>
              <a:path w="702945" h="704214">
                <a:moveTo>
                  <a:pt x="335279" y="704087"/>
                </a:moveTo>
                <a:lnTo>
                  <a:pt x="490727" y="673607"/>
                </a:lnTo>
              </a:path>
              <a:path w="702945" h="704214">
                <a:moveTo>
                  <a:pt x="263651" y="324611"/>
                </a:moveTo>
                <a:lnTo>
                  <a:pt x="289559" y="318515"/>
                </a:lnTo>
              </a:path>
              <a:path w="702945" h="704214">
                <a:moveTo>
                  <a:pt x="362711" y="137159"/>
                </a:moveTo>
                <a:lnTo>
                  <a:pt x="388619" y="132587"/>
                </a:lnTo>
              </a:path>
              <a:path w="702945" h="704214">
                <a:moveTo>
                  <a:pt x="263651" y="324611"/>
                </a:moveTo>
                <a:lnTo>
                  <a:pt x="335279" y="704087"/>
                </a:lnTo>
              </a:path>
              <a:path w="702945" h="704214">
                <a:moveTo>
                  <a:pt x="419099" y="289559"/>
                </a:moveTo>
                <a:lnTo>
                  <a:pt x="393191" y="2956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8582152" y="2378173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697976" y="6439086"/>
            <a:ext cx="53403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S-</a:t>
            </a:r>
            <a:r>
              <a:rPr sz="2550" spc="-50" dirty="0">
                <a:latin typeface="Arial"/>
                <a:cs typeface="Arial"/>
              </a:rPr>
              <a:t>2</a:t>
            </a:r>
            <a:endParaRPr sz="2550">
              <a:latin typeface="Arial"/>
              <a:cs typeface="Arial"/>
            </a:endParaRPr>
          </a:p>
          <a:p>
            <a:pPr marL="4889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596623" y="1972950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773407" y="2221241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40107" y="4227203"/>
            <a:ext cx="412750" cy="121094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50774" y="1560471"/>
            <a:ext cx="313690" cy="85153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0" dirty="0">
                <a:latin typeface="Arial"/>
                <a:cs typeface="Arial"/>
              </a:rPr>
              <a:t> RENOVATION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ADDITION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747011" y="6655194"/>
            <a:ext cx="602678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ROOF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FRAMING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RENOVATION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&amp;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ADDITION</a:t>
            </a:r>
            <a:endParaRPr sz="19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244344" y="7054595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736851" y="6962084"/>
            <a:ext cx="1017269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75" baseline="34188" dirty="0"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601203" y="4227576"/>
            <a:ext cx="0" cy="1830705"/>
          </a:xfrm>
          <a:custGeom>
            <a:avLst/>
            <a:gdLst/>
            <a:ahLst/>
            <a:cxnLst/>
            <a:rect l="l" t="t" r="r" b="b"/>
            <a:pathLst>
              <a:path h="1830704">
                <a:moveTo>
                  <a:pt x="0" y="0"/>
                </a:moveTo>
                <a:lnTo>
                  <a:pt x="0" y="18303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73911" y="3759708"/>
            <a:ext cx="7039609" cy="3206750"/>
          </a:xfrm>
          <a:custGeom>
            <a:avLst/>
            <a:gdLst/>
            <a:ahLst/>
            <a:cxnLst/>
            <a:rect l="l" t="t" r="r" b="b"/>
            <a:pathLst>
              <a:path w="7039609" h="3206750">
                <a:moveTo>
                  <a:pt x="699515" y="3206495"/>
                </a:moveTo>
                <a:lnTo>
                  <a:pt x="7039355" y="3206495"/>
                </a:lnTo>
              </a:path>
              <a:path w="7039609" h="3206750">
                <a:moveTo>
                  <a:pt x="6527291" y="467105"/>
                </a:moveTo>
                <a:lnTo>
                  <a:pt x="6524880" y="419347"/>
                </a:lnTo>
                <a:lnTo>
                  <a:pt x="6517801" y="372967"/>
                </a:lnTo>
                <a:lnTo>
                  <a:pt x="6506291" y="328202"/>
                </a:lnTo>
                <a:lnTo>
                  <a:pt x="6490584" y="285287"/>
                </a:lnTo>
                <a:lnTo>
                  <a:pt x="6470914" y="244455"/>
                </a:lnTo>
                <a:lnTo>
                  <a:pt x="6447517" y="205942"/>
                </a:lnTo>
                <a:lnTo>
                  <a:pt x="6420627" y="169983"/>
                </a:lnTo>
                <a:lnTo>
                  <a:pt x="6390479" y="136812"/>
                </a:lnTo>
                <a:lnTo>
                  <a:pt x="6357308" y="106664"/>
                </a:lnTo>
                <a:lnTo>
                  <a:pt x="6321349" y="79774"/>
                </a:lnTo>
                <a:lnTo>
                  <a:pt x="6282836" y="56377"/>
                </a:lnTo>
                <a:lnTo>
                  <a:pt x="6242004" y="36707"/>
                </a:lnTo>
                <a:lnTo>
                  <a:pt x="6199088" y="21000"/>
                </a:lnTo>
                <a:lnTo>
                  <a:pt x="6154324" y="9489"/>
                </a:lnTo>
                <a:lnTo>
                  <a:pt x="6107944" y="2411"/>
                </a:lnTo>
                <a:lnTo>
                  <a:pt x="6060185" y="0"/>
                </a:lnTo>
              </a:path>
              <a:path w="7039609" h="3206750">
                <a:moveTo>
                  <a:pt x="6060185" y="2764535"/>
                </a:moveTo>
                <a:lnTo>
                  <a:pt x="6107944" y="2762124"/>
                </a:lnTo>
                <a:lnTo>
                  <a:pt x="6154324" y="2755046"/>
                </a:lnTo>
                <a:lnTo>
                  <a:pt x="6199088" y="2743535"/>
                </a:lnTo>
                <a:lnTo>
                  <a:pt x="6242004" y="2727828"/>
                </a:lnTo>
                <a:lnTo>
                  <a:pt x="6282836" y="2708158"/>
                </a:lnTo>
                <a:lnTo>
                  <a:pt x="6321349" y="2684761"/>
                </a:lnTo>
                <a:lnTo>
                  <a:pt x="6357308" y="2657871"/>
                </a:lnTo>
                <a:lnTo>
                  <a:pt x="6390479" y="2627723"/>
                </a:lnTo>
                <a:lnTo>
                  <a:pt x="6420627" y="2594552"/>
                </a:lnTo>
                <a:lnTo>
                  <a:pt x="6447517" y="2558593"/>
                </a:lnTo>
                <a:lnTo>
                  <a:pt x="6470914" y="2520080"/>
                </a:lnTo>
                <a:lnTo>
                  <a:pt x="6490584" y="2479248"/>
                </a:lnTo>
                <a:lnTo>
                  <a:pt x="6506291" y="2436332"/>
                </a:lnTo>
                <a:lnTo>
                  <a:pt x="6517801" y="2391568"/>
                </a:lnTo>
                <a:lnTo>
                  <a:pt x="6524880" y="2345188"/>
                </a:lnTo>
                <a:lnTo>
                  <a:pt x="6527291" y="2297429"/>
                </a:lnTo>
              </a:path>
              <a:path w="7039609" h="3206750">
                <a:moveTo>
                  <a:pt x="6059423" y="2764535"/>
                </a:moveTo>
                <a:lnTo>
                  <a:pt x="1168907" y="2764535"/>
                </a:lnTo>
              </a:path>
              <a:path w="7039609" h="3206750">
                <a:moveTo>
                  <a:pt x="702563" y="2297429"/>
                </a:moveTo>
                <a:lnTo>
                  <a:pt x="704975" y="2345188"/>
                </a:lnTo>
                <a:lnTo>
                  <a:pt x="712053" y="2391568"/>
                </a:lnTo>
                <a:lnTo>
                  <a:pt x="723564" y="2436332"/>
                </a:lnTo>
                <a:lnTo>
                  <a:pt x="739271" y="2479248"/>
                </a:lnTo>
                <a:lnTo>
                  <a:pt x="758941" y="2520080"/>
                </a:lnTo>
                <a:lnTo>
                  <a:pt x="782338" y="2558593"/>
                </a:lnTo>
                <a:lnTo>
                  <a:pt x="809228" y="2594552"/>
                </a:lnTo>
                <a:lnTo>
                  <a:pt x="839376" y="2627723"/>
                </a:lnTo>
                <a:lnTo>
                  <a:pt x="872547" y="2657871"/>
                </a:lnTo>
                <a:lnTo>
                  <a:pt x="908506" y="2684761"/>
                </a:lnTo>
                <a:lnTo>
                  <a:pt x="947019" y="2708158"/>
                </a:lnTo>
                <a:lnTo>
                  <a:pt x="987851" y="2727828"/>
                </a:lnTo>
                <a:lnTo>
                  <a:pt x="1030766" y="2743535"/>
                </a:lnTo>
                <a:lnTo>
                  <a:pt x="1075531" y="2755046"/>
                </a:lnTo>
                <a:lnTo>
                  <a:pt x="1121911" y="2762124"/>
                </a:lnTo>
                <a:lnTo>
                  <a:pt x="1169669" y="2764535"/>
                </a:lnTo>
              </a:path>
              <a:path w="7039609" h="3206750">
                <a:moveTo>
                  <a:pt x="701039" y="2298191"/>
                </a:moveTo>
                <a:lnTo>
                  <a:pt x="701039" y="467867"/>
                </a:lnTo>
              </a:path>
              <a:path w="7039609" h="3206750">
                <a:moveTo>
                  <a:pt x="1169669" y="0"/>
                </a:moveTo>
                <a:lnTo>
                  <a:pt x="1121911" y="2411"/>
                </a:lnTo>
                <a:lnTo>
                  <a:pt x="1075531" y="9489"/>
                </a:lnTo>
                <a:lnTo>
                  <a:pt x="1030766" y="21000"/>
                </a:lnTo>
                <a:lnTo>
                  <a:pt x="987851" y="36707"/>
                </a:lnTo>
                <a:lnTo>
                  <a:pt x="947019" y="56377"/>
                </a:lnTo>
                <a:lnTo>
                  <a:pt x="908506" y="79774"/>
                </a:lnTo>
                <a:lnTo>
                  <a:pt x="872547" y="106664"/>
                </a:lnTo>
                <a:lnTo>
                  <a:pt x="839376" y="136812"/>
                </a:lnTo>
                <a:lnTo>
                  <a:pt x="809228" y="169983"/>
                </a:lnTo>
                <a:lnTo>
                  <a:pt x="782338" y="205942"/>
                </a:lnTo>
                <a:lnTo>
                  <a:pt x="758941" y="244455"/>
                </a:lnTo>
                <a:lnTo>
                  <a:pt x="739271" y="285287"/>
                </a:lnTo>
                <a:lnTo>
                  <a:pt x="723564" y="328202"/>
                </a:lnTo>
                <a:lnTo>
                  <a:pt x="712053" y="372967"/>
                </a:lnTo>
                <a:lnTo>
                  <a:pt x="704975" y="419347"/>
                </a:lnTo>
                <a:lnTo>
                  <a:pt x="702563" y="467105"/>
                </a:lnTo>
              </a:path>
              <a:path w="7039609" h="3206750">
                <a:moveTo>
                  <a:pt x="1168907" y="0"/>
                </a:moveTo>
                <a:lnTo>
                  <a:pt x="6059423" y="0"/>
                </a:lnTo>
              </a:path>
              <a:path w="7039609" h="3206750">
                <a:moveTo>
                  <a:pt x="234695" y="1773173"/>
                </a:moveTo>
                <a:lnTo>
                  <a:pt x="225534" y="1727793"/>
                </a:lnTo>
                <a:lnTo>
                  <a:pt x="200548" y="1690735"/>
                </a:lnTo>
                <a:lnTo>
                  <a:pt x="163490" y="1665749"/>
                </a:lnTo>
                <a:lnTo>
                  <a:pt x="118109" y="1656587"/>
                </a:lnTo>
                <a:lnTo>
                  <a:pt x="72729" y="1665749"/>
                </a:lnTo>
                <a:lnTo>
                  <a:pt x="35671" y="1690735"/>
                </a:lnTo>
                <a:lnTo>
                  <a:pt x="10685" y="1727793"/>
                </a:lnTo>
                <a:lnTo>
                  <a:pt x="1523" y="1773173"/>
                </a:lnTo>
                <a:lnTo>
                  <a:pt x="10685" y="1818554"/>
                </a:lnTo>
                <a:lnTo>
                  <a:pt x="35671" y="1855612"/>
                </a:lnTo>
                <a:lnTo>
                  <a:pt x="72729" y="1880598"/>
                </a:lnTo>
                <a:lnTo>
                  <a:pt x="118109" y="1889759"/>
                </a:lnTo>
                <a:lnTo>
                  <a:pt x="163490" y="1880598"/>
                </a:lnTo>
                <a:lnTo>
                  <a:pt x="200548" y="1855612"/>
                </a:lnTo>
                <a:lnTo>
                  <a:pt x="225534" y="1818554"/>
                </a:lnTo>
                <a:lnTo>
                  <a:pt x="234695" y="1773173"/>
                </a:lnTo>
              </a:path>
              <a:path w="7039609" h="3206750">
                <a:moveTo>
                  <a:pt x="0" y="1773935"/>
                </a:moveTo>
                <a:lnTo>
                  <a:pt x="234695" y="17739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116075" y="5413380"/>
            <a:ext cx="153035" cy="2197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8895">
              <a:lnSpc>
                <a:spcPts val="77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073911" y="1476756"/>
            <a:ext cx="5255260" cy="4057015"/>
          </a:xfrm>
          <a:custGeom>
            <a:avLst/>
            <a:gdLst/>
            <a:ahLst/>
            <a:cxnLst/>
            <a:rect l="l" t="t" r="r" b="b"/>
            <a:pathLst>
              <a:path w="5255260" h="4057015">
                <a:moveTo>
                  <a:pt x="701039" y="4056887"/>
                </a:moveTo>
                <a:lnTo>
                  <a:pt x="0" y="4056887"/>
                </a:lnTo>
              </a:path>
              <a:path w="5255260" h="4057015">
                <a:moveTo>
                  <a:pt x="3528059" y="1925573"/>
                </a:moveTo>
                <a:lnTo>
                  <a:pt x="3518898" y="1880193"/>
                </a:lnTo>
                <a:lnTo>
                  <a:pt x="3493912" y="1843135"/>
                </a:lnTo>
                <a:lnTo>
                  <a:pt x="3456854" y="1818149"/>
                </a:lnTo>
                <a:lnTo>
                  <a:pt x="3411473" y="1808987"/>
                </a:lnTo>
                <a:lnTo>
                  <a:pt x="3366093" y="1818149"/>
                </a:lnTo>
                <a:lnTo>
                  <a:pt x="3329035" y="1843135"/>
                </a:lnTo>
                <a:lnTo>
                  <a:pt x="3304049" y="1880193"/>
                </a:lnTo>
                <a:lnTo>
                  <a:pt x="3294887" y="1925573"/>
                </a:lnTo>
                <a:lnTo>
                  <a:pt x="3304049" y="1970954"/>
                </a:lnTo>
                <a:lnTo>
                  <a:pt x="3329035" y="2008012"/>
                </a:lnTo>
                <a:lnTo>
                  <a:pt x="3366093" y="2032998"/>
                </a:lnTo>
                <a:lnTo>
                  <a:pt x="3411473" y="2042159"/>
                </a:lnTo>
                <a:lnTo>
                  <a:pt x="3456854" y="2032998"/>
                </a:lnTo>
                <a:lnTo>
                  <a:pt x="3493912" y="2008012"/>
                </a:lnTo>
                <a:lnTo>
                  <a:pt x="3518898" y="1970954"/>
                </a:lnTo>
                <a:lnTo>
                  <a:pt x="3528059" y="1925573"/>
                </a:lnTo>
              </a:path>
              <a:path w="5255260" h="4057015">
                <a:moveTo>
                  <a:pt x="3293363" y="1926335"/>
                </a:moveTo>
                <a:lnTo>
                  <a:pt x="3526535" y="1926335"/>
                </a:lnTo>
              </a:path>
              <a:path w="5255260" h="4057015">
                <a:moveTo>
                  <a:pt x="3899915" y="2591561"/>
                </a:moveTo>
                <a:lnTo>
                  <a:pt x="3902327" y="2639320"/>
                </a:lnTo>
                <a:lnTo>
                  <a:pt x="3909405" y="2685700"/>
                </a:lnTo>
                <a:lnTo>
                  <a:pt x="3920916" y="2730464"/>
                </a:lnTo>
                <a:lnTo>
                  <a:pt x="3936623" y="2773380"/>
                </a:lnTo>
                <a:lnTo>
                  <a:pt x="3956293" y="2814212"/>
                </a:lnTo>
                <a:lnTo>
                  <a:pt x="3979690" y="2852725"/>
                </a:lnTo>
                <a:lnTo>
                  <a:pt x="4006580" y="2888684"/>
                </a:lnTo>
                <a:lnTo>
                  <a:pt x="4036728" y="2921855"/>
                </a:lnTo>
                <a:lnTo>
                  <a:pt x="4069899" y="2952003"/>
                </a:lnTo>
                <a:lnTo>
                  <a:pt x="4105858" y="2978893"/>
                </a:lnTo>
                <a:lnTo>
                  <a:pt x="4144371" y="3002290"/>
                </a:lnTo>
                <a:lnTo>
                  <a:pt x="4185203" y="3021960"/>
                </a:lnTo>
                <a:lnTo>
                  <a:pt x="4228118" y="3037667"/>
                </a:lnTo>
                <a:lnTo>
                  <a:pt x="4272883" y="3049177"/>
                </a:lnTo>
                <a:lnTo>
                  <a:pt x="4319262" y="3056256"/>
                </a:lnTo>
                <a:lnTo>
                  <a:pt x="4367021" y="3058667"/>
                </a:lnTo>
              </a:path>
              <a:path w="5255260" h="4057015">
                <a:moveTo>
                  <a:pt x="3898391" y="2592323"/>
                </a:moveTo>
                <a:lnTo>
                  <a:pt x="3898391" y="1409699"/>
                </a:lnTo>
                <a:lnTo>
                  <a:pt x="3898391" y="742187"/>
                </a:lnTo>
                <a:lnTo>
                  <a:pt x="3898391" y="467867"/>
                </a:lnTo>
              </a:path>
              <a:path w="5255260" h="4057015">
                <a:moveTo>
                  <a:pt x="4367021" y="0"/>
                </a:moveTo>
                <a:lnTo>
                  <a:pt x="4319262" y="2411"/>
                </a:lnTo>
                <a:lnTo>
                  <a:pt x="4272883" y="9489"/>
                </a:lnTo>
                <a:lnTo>
                  <a:pt x="4228118" y="21000"/>
                </a:lnTo>
                <a:lnTo>
                  <a:pt x="4185203" y="36707"/>
                </a:lnTo>
                <a:lnTo>
                  <a:pt x="4144371" y="56377"/>
                </a:lnTo>
                <a:lnTo>
                  <a:pt x="4105858" y="79774"/>
                </a:lnTo>
                <a:lnTo>
                  <a:pt x="4069899" y="106664"/>
                </a:lnTo>
                <a:lnTo>
                  <a:pt x="4036728" y="136812"/>
                </a:lnTo>
                <a:lnTo>
                  <a:pt x="4006580" y="169983"/>
                </a:lnTo>
                <a:lnTo>
                  <a:pt x="3979690" y="205942"/>
                </a:lnTo>
                <a:lnTo>
                  <a:pt x="3956293" y="244455"/>
                </a:lnTo>
                <a:lnTo>
                  <a:pt x="3936623" y="285287"/>
                </a:lnTo>
                <a:lnTo>
                  <a:pt x="3920916" y="328202"/>
                </a:lnTo>
                <a:lnTo>
                  <a:pt x="3909405" y="372967"/>
                </a:lnTo>
                <a:lnTo>
                  <a:pt x="3902327" y="419347"/>
                </a:lnTo>
                <a:lnTo>
                  <a:pt x="3899915" y="467105"/>
                </a:lnTo>
              </a:path>
              <a:path w="5255260" h="4057015">
                <a:moveTo>
                  <a:pt x="4366259" y="0"/>
                </a:moveTo>
                <a:lnTo>
                  <a:pt x="4619243" y="0"/>
                </a:lnTo>
                <a:lnTo>
                  <a:pt x="4786883" y="0"/>
                </a:lnTo>
              </a:path>
              <a:path w="5255260" h="4057015">
                <a:moveTo>
                  <a:pt x="5254751" y="467105"/>
                </a:moveTo>
                <a:lnTo>
                  <a:pt x="5252340" y="419347"/>
                </a:lnTo>
                <a:lnTo>
                  <a:pt x="5245261" y="372967"/>
                </a:lnTo>
                <a:lnTo>
                  <a:pt x="5233751" y="328202"/>
                </a:lnTo>
                <a:lnTo>
                  <a:pt x="5218044" y="285287"/>
                </a:lnTo>
                <a:lnTo>
                  <a:pt x="5198374" y="244455"/>
                </a:lnTo>
                <a:lnTo>
                  <a:pt x="5174977" y="205942"/>
                </a:lnTo>
                <a:lnTo>
                  <a:pt x="5148087" y="169983"/>
                </a:lnTo>
                <a:lnTo>
                  <a:pt x="5117939" y="136812"/>
                </a:lnTo>
                <a:lnTo>
                  <a:pt x="5084768" y="106664"/>
                </a:lnTo>
                <a:lnTo>
                  <a:pt x="5048809" y="79774"/>
                </a:lnTo>
                <a:lnTo>
                  <a:pt x="5010296" y="56377"/>
                </a:lnTo>
                <a:lnTo>
                  <a:pt x="4969464" y="36707"/>
                </a:lnTo>
                <a:lnTo>
                  <a:pt x="4926548" y="21000"/>
                </a:lnTo>
                <a:lnTo>
                  <a:pt x="4881784" y="9489"/>
                </a:lnTo>
                <a:lnTo>
                  <a:pt x="4835404" y="2411"/>
                </a:lnTo>
                <a:lnTo>
                  <a:pt x="4787645" y="0"/>
                </a:lnTo>
              </a:path>
              <a:path w="5255260" h="4057015">
                <a:moveTo>
                  <a:pt x="5254751" y="467867"/>
                </a:moveTo>
                <a:lnTo>
                  <a:pt x="5254751" y="742187"/>
                </a:lnTo>
                <a:lnTo>
                  <a:pt x="5254751" y="1409699"/>
                </a:lnTo>
                <a:lnTo>
                  <a:pt x="5254751" y="2592323"/>
                </a:lnTo>
              </a:path>
              <a:path w="5255260" h="4057015">
                <a:moveTo>
                  <a:pt x="4787645" y="3058667"/>
                </a:moveTo>
                <a:lnTo>
                  <a:pt x="4835404" y="3056256"/>
                </a:lnTo>
                <a:lnTo>
                  <a:pt x="4881784" y="3049177"/>
                </a:lnTo>
                <a:lnTo>
                  <a:pt x="4926548" y="3037667"/>
                </a:lnTo>
                <a:lnTo>
                  <a:pt x="4969464" y="3021960"/>
                </a:lnTo>
                <a:lnTo>
                  <a:pt x="5010296" y="3002290"/>
                </a:lnTo>
                <a:lnTo>
                  <a:pt x="5048809" y="2978893"/>
                </a:lnTo>
                <a:lnTo>
                  <a:pt x="5084768" y="2952003"/>
                </a:lnTo>
                <a:lnTo>
                  <a:pt x="5117939" y="2921855"/>
                </a:lnTo>
                <a:lnTo>
                  <a:pt x="5148087" y="2888684"/>
                </a:lnTo>
                <a:lnTo>
                  <a:pt x="5174977" y="2852725"/>
                </a:lnTo>
                <a:lnTo>
                  <a:pt x="5198374" y="2814212"/>
                </a:lnTo>
                <a:lnTo>
                  <a:pt x="5218044" y="2773380"/>
                </a:lnTo>
                <a:lnTo>
                  <a:pt x="5233751" y="2730464"/>
                </a:lnTo>
                <a:lnTo>
                  <a:pt x="5245261" y="2685700"/>
                </a:lnTo>
                <a:lnTo>
                  <a:pt x="5252340" y="2639320"/>
                </a:lnTo>
                <a:lnTo>
                  <a:pt x="5254751" y="2591561"/>
                </a:lnTo>
              </a:path>
              <a:path w="5255260" h="4057015">
                <a:moveTo>
                  <a:pt x="4786883" y="3060191"/>
                </a:moveTo>
                <a:lnTo>
                  <a:pt x="4619243" y="3060191"/>
                </a:lnTo>
                <a:lnTo>
                  <a:pt x="4366259" y="3060191"/>
                </a:lnTo>
              </a:path>
              <a:path w="5255260" h="4057015">
                <a:moveTo>
                  <a:pt x="3898391" y="1926335"/>
                </a:moveTo>
                <a:lnTo>
                  <a:pt x="3293363" y="19263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785368" y="4761108"/>
            <a:ext cx="78613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PAVED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DRIVEWAY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371596" y="4796159"/>
            <a:ext cx="746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832855" y="4680336"/>
            <a:ext cx="30226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MAIN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882378" y="2419183"/>
            <a:ext cx="116839" cy="7518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ENTRY/SUNROOM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71264" y="39258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4257040" y="3903208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33164" y="3860424"/>
            <a:ext cx="3460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75" spc="44" baseline="37037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BATH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371596" y="2200788"/>
            <a:ext cx="511175" cy="2197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5240" marR="5080" indent="-3175">
              <a:lnSpc>
                <a:spcPts val="760"/>
              </a:lnSpc>
              <a:spcBef>
                <a:spcPts val="135"/>
              </a:spcBef>
            </a:pPr>
            <a:r>
              <a:rPr sz="650" spc="-10" dirty="0">
                <a:latin typeface="Arial"/>
                <a:cs typeface="Arial"/>
              </a:rPr>
              <a:t>ONE-STORY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376167" y="2395859"/>
            <a:ext cx="5613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73176" y="2478156"/>
            <a:ext cx="7543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TWO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STORY</a:t>
            </a:r>
            <a:r>
              <a:rPr sz="650" spc="-20" dirty="0">
                <a:latin typeface="Arial"/>
                <a:cs typeface="Arial"/>
              </a:rPr>
              <a:t> 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THREE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CAR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GARAGE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671554" y="1635609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577079" y="5926968"/>
            <a:ext cx="5842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575555" y="6123564"/>
            <a:ext cx="388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LANDING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382264" y="5763900"/>
            <a:ext cx="3930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EDGE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385311" y="5861436"/>
            <a:ext cx="801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828791" y="5658611"/>
            <a:ext cx="29209" cy="737870"/>
          </a:xfrm>
          <a:custGeom>
            <a:avLst/>
            <a:gdLst/>
            <a:ahLst/>
            <a:cxnLst/>
            <a:rect l="l" t="t" r="r" b="b"/>
            <a:pathLst>
              <a:path w="29210" h="737870">
                <a:moveTo>
                  <a:pt x="0" y="86867"/>
                </a:moveTo>
                <a:lnTo>
                  <a:pt x="13715" y="0"/>
                </a:lnTo>
                <a:lnTo>
                  <a:pt x="28955" y="86867"/>
                </a:lnTo>
                <a:lnTo>
                  <a:pt x="0" y="86867"/>
                </a:lnTo>
              </a:path>
              <a:path w="29210" h="737870">
                <a:moveTo>
                  <a:pt x="13715" y="86867"/>
                </a:moveTo>
                <a:lnTo>
                  <a:pt x="13715" y="7376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5743695" y="6257901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546095" y="3660648"/>
            <a:ext cx="5118100" cy="2801620"/>
          </a:xfrm>
          <a:custGeom>
            <a:avLst/>
            <a:gdLst/>
            <a:ahLst/>
            <a:cxnLst/>
            <a:rect l="l" t="t" r="r" b="b"/>
            <a:pathLst>
              <a:path w="5118100" h="2801620">
                <a:moveTo>
                  <a:pt x="3054095" y="2578607"/>
                </a:moveTo>
                <a:lnTo>
                  <a:pt x="3139439" y="2601467"/>
                </a:lnTo>
                <a:lnTo>
                  <a:pt x="3049523" y="2607563"/>
                </a:lnTo>
                <a:lnTo>
                  <a:pt x="3054095" y="2578607"/>
                </a:lnTo>
              </a:path>
              <a:path w="5118100" h="2801620">
                <a:moveTo>
                  <a:pt x="3051047" y="2592323"/>
                </a:moveTo>
                <a:lnTo>
                  <a:pt x="2442971" y="2528315"/>
                </a:lnTo>
              </a:path>
              <a:path w="5118100" h="2801620">
                <a:moveTo>
                  <a:pt x="4943855" y="1987295"/>
                </a:moveTo>
                <a:lnTo>
                  <a:pt x="4927091" y="1900427"/>
                </a:lnTo>
                <a:lnTo>
                  <a:pt x="4971287" y="1976627"/>
                </a:lnTo>
                <a:lnTo>
                  <a:pt x="4943855" y="1987295"/>
                </a:lnTo>
              </a:path>
              <a:path w="5118100" h="2801620">
                <a:moveTo>
                  <a:pt x="4957571" y="1981199"/>
                </a:moveTo>
                <a:lnTo>
                  <a:pt x="5117591" y="2406395"/>
                </a:lnTo>
              </a:path>
              <a:path w="5118100" h="2801620">
                <a:moveTo>
                  <a:pt x="2913887" y="9143"/>
                </a:moveTo>
                <a:lnTo>
                  <a:pt x="3002279" y="0"/>
                </a:lnTo>
                <a:lnTo>
                  <a:pt x="2921507" y="38099"/>
                </a:lnTo>
                <a:lnTo>
                  <a:pt x="2913887" y="9143"/>
                </a:lnTo>
              </a:path>
              <a:path w="5118100" h="2801620">
                <a:moveTo>
                  <a:pt x="2916935" y="22859"/>
                </a:moveTo>
                <a:lnTo>
                  <a:pt x="2039111" y="265175"/>
                </a:lnTo>
              </a:path>
              <a:path w="5118100" h="2801620">
                <a:moveTo>
                  <a:pt x="2109215" y="2741675"/>
                </a:moveTo>
                <a:lnTo>
                  <a:pt x="2174747" y="2801111"/>
                </a:lnTo>
                <a:lnTo>
                  <a:pt x="2093975" y="2766059"/>
                </a:lnTo>
                <a:lnTo>
                  <a:pt x="2109215" y="2741675"/>
                </a:lnTo>
              </a:path>
              <a:path w="5118100" h="2801620">
                <a:moveTo>
                  <a:pt x="2101595" y="2753867"/>
                </a:moveTo>
                <a:lnTo>
                  <a:pt x="1621535" y="2444495"/>
                </a:lnTo>
              </a:path>
              <a:path w="5118100" h="2801620">
                <a:moveTo>
                  <a:pt x="1810511" y="1996439"/>
                </a:moveTo>
                <a:lnTo>
                  <a:pt x="1871471" y="1932431"/>
                </a:lnTo>
                <a:lnTo>
                  <a:pt x="1833371" y="2013203"/>
                </a:lnTo>
                <a:lnTo>
                  <a:pt x="1810511" y="1996439"/>
                </a:lnTo>
              </a:path>
              <a:path w="5118100" h="2801620">
                <a:moveTo>
                  <a:pt x="1821179" y="2005583"/>
                </a:moveTo>
                <a:lnTo>
                  <a:pt x="1648967" y="2257043"/>
                </a:lnTo>
              </a:path>
              <a:path w="5118100" h="2801620">
                <a:moveTo>
                  <a:pt x="80771" y="1972055"/>
                </a:moveTo>
                <a:lnTo>
                  <a:pt x="0" y="1932431"/>
                </a:lnTo>
                <a:lnTo>
                  <a:pt x="88391" y="1944623"/>
                </a:lnTo>
                <a:lnTo>
                  <a:pt x="80771" y="1972055"/>
                </a:lnTo>
              </a:path>
              <a:path w="5118100" h="2801620">
                <a:moveTo>
                  <a:pt x="85343" y="1958339"/>
                </a:moveTo>
                <a:lnTo>
                  <a:pt x="807719" y="21747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7681468" y="3627252"/>
            <a:ext cx="24320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TREE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663444" y="5745479"/>
            <a:ext cx="0" cy="475615"/>
          </a:xfrm>
          <a:custGeom>
            <a:avLst/>
            <a:gdLst/>
            <a:ahLst/>
            <a:cxnLst/>
            <a:rect l="l" t="t" r="r" b="b"/>
            <a:pathLst>
              <a:path h="475614">
                <a:moveTo>
                  <a:pt x="0" y="0"/>
                </a:moveTo>
                <a:lnTo>
                  <a:pt x="0" y="4754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898139" y="5745479"/>
            <a:ext cx="0" cy="475615"/>
          </a:xfrm>
          <a:custGeom>
            <a:avLst/>
            <a:gdLst/>
            <a:ahLst/>
            <a:cxnLst/>
            <a:rect l="l" t="t" r="r" b="b"/>
            <a:pathLst>
              <a:path h="475614">
                <a:moveTo>
                  <a:pt x="0" y="0"/>
                </a:moveTo>
                <a:lnTo>
                  <a:pt x="0" y="4754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488183" y="3447288"/>
            <a:ext cx="5715000" cy="2758440"/>
          </a:xfrm>
          <a:custGeom>
            <a:avLst/>
            <a:gdLst/>
            <a:ahLst/>
            <a:cxnLst/>
            <a:rect l="l" t="t" r="r" b="b"/>
            <a:pathLst>
              <a:path w="5715000" h="2758440">
                <a:moveTo>
                  <a:pt x="5640323" y="47243"/>
                </a:moveTo>
                <a:lnTo>
                  <a:pt x="5714999" y="0"/>
                </a:lnTo>
                <a:lnTo>
                  <a:pt x="5660135" y="68579"/>
                </a:lnTo>
                <a:lnTo>
                  <a:pt x="5640323" y="47243"/>
                </a:lnTo>
              </a:path>
              <a:path w="5715000" h="2758440">
                <a:moveTo>
                  <a:pt x="5650991" y="57911"/>
                </a:moveTo>
                <a:lnTo>
                  <a:pt x="5440679" y="245363"/>
                </a:lnTo>
              </a:path>
              <a:path w="5715000" h="2758440">
                <a:moveTo>
                  <a:pt x="88391" y="2744723"/>
                </a:moveTo>
                <a:lnTo>
                  <a:pt x="0" y="2744723"/>
                </a:lnTo>
              </a:path>
              <a:path w="5715000" h="2758440">
                <a:moveTo>
                  <a:pt x="496823" y="2744723"/>
                </a:moveTo>
                <a:lnTo>
                  <a:pt x="585215" y="2744723"/>
                </a:lnTo>
              </a:path>
              <a:path w="5715000" h="2758440">
                <a:moveTo>
                  <a:pt x="88391" y="2729483"/>
                </a:moveTo>
                <a:lnTo>
                  <a:pt x="175259" y="2744723"/>
                </a:lnTo>
                <a:lnTo>
                  <a:pt x="88391" y="2758439"/>
                </a:lnTo>
                <a:lnTo>
                  <a:pt x="88391" y="2729483"/>
                </a:lnTo>
              </a:path>
              <a:path w="5715000" h="2758440">
                <a:moveTo>
                  <a:pt x="496823" y="2758439"/>
                </a:moveTo>
                <a:lnTo>
                  <a:pt x="409955" y="2744723"/>
                </a:lnTo>
                <a:lnTo>
                  <a:pt x="496823" y="2729483"/>
                </a:lnTo>
                <a:lnTo>
                  <a:pt x="496823" y="27584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2615692" y="6036695"/>
            <a:ext cx="3359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413507" y="5829300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80" h="233679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  <a:path w="233680" h="233679">
                <a:moveTo>
                  <a:pt x="115823" y="233171"/>
                </a:moveTo>
                <a:lnTo>
                  <a:pt x="11582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2416803" y="5869400"/>
            <a:ext cx="212725" cy="1530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50800">
              <a:lnSpc>
                <a:spcPts val="77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2363723" y="3993388"/>
            <a:ext cx="170180" cy="2118995"/>
            <a:chOff x="2363723" y="3993388"/>
            <a:chExt cx="170180" cy="2118995"/>
          </a:xfrm>
        </p:grpSpPr>
        <p:sp>
          <p:nvSpPr>
            <p:cNvPr id="58" name="object 58"/>
            <p:cNvSpPr/>
            <p:nvPr/>
          </p:nvSpPr>
          <p:spPr>
            <a:xfrm>
              <a:off x="2529331" y="3995928"/>
              <a:ext cx="0" cy="2066925"/>
            </a:xfrm>
            <a:custGeom>
              <a:avLst/>
              <a:gdLst/>
              <a:ahLst/>
              <a:cxnLst/>
              <a:rect l="l" t="t" r="r" b="b"/>
              <a:pathLst>
                <a:path h="2066925">
                  <a:moveTo>
                    <a:pt x="0" y="0"/>
                  </a:moveTo>
                  <a:lnTo>
                    <a:pt x="0" y="20665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27807" y="59451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27807" y="59451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366263" y="5774435"/>
              <a:ext cx="165100" cy="335280"/>
            </a:xfrm>
            <a:custGeom>
              <a:avLst/>
              <a:gdLst/>
              <a:ahLst/>
              <a:cxnLst/>
              <a:rect l="l" t="t" r="r" b="b"/>
              <a:pathLst>
                <a:path w="165100" h="335279">
                  <a:moveTo>
                    <a:pt x="163067" y="0"/>
                  </a:moveTo>
                  <a:lnTo>
                    <a:pt x="163067" y="335279"/>
                  </a:lnTo>
                </a:path>
                <a:path w="165100" h="335279">
                  <a:moveTo>
                    <a:pt x="164591" y="1523"/>
                  </a:moveTo>
                  <a:lnTo>
                    <a:pt x="0" y="173735"/>
                  </a:lnTo>
                  <a:lnTo>
                    <a:pt x="161543" y="3352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3399028" y="2985647"/>
            <a:ext cx="1430020" cy="5168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x12"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600">
              <a:latin typeface="Arial"/>
              <a:cs typeface="Arial"/>
            </a:endParaRPr>
          </a:p>
          <a:p>
            <a:pPr marL="1059180">
              <a:lnSpc>
                <a:spcPts val="775"/>
              </a:lnSpc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022985">
              <a:lnSpc>
                <a:spcPts val="775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500619" y="4736591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500619" y="5233416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898139" y="2624328"/>
            <a:ext cx="4631690" cy="2609215"/>
          </a:xfrm>
          <a:custGeom>
            <a:avLst/>
            <a:gdLst/>
            <a:ahLst/>
            <a:cxnLst/>
            <a:rect l="l" t="t" r="r" b="b"/>
            <a:pathLst>
              <a:path w="4631690" h="2609215">
                <a:moveTo>
                  <a:pt x="2671571" y="27431"/>
                </a:moveTo>
                <a:lnTo>
                  <a:pt x="2756915" y="0"/>
                </a:lnTo>
                <a:lnTo>
                  <a:pt x="2685287" y="53339"/>
                </a:lnTo>
                <a:lnTo>
                  <a:pt x="2671571" y="27431"/>
                </a:lnTo>
              </a:path>
              <a:path w="4631690" h="2609215">
                <a:moveTo>
                  <a:pt x="2679191" y="41147"/>
                </a:moveTo>
                <a:lnTo>
                  <a:pt x="1952243" y="420623"/>
                </a:lnTo>
              </a:path>
              <a:path w="4631690" h="2609215">
                <a:moveTo>
                  <a:pt x="44195" y="1676399"/>
                </a:moveTo>
                <a:lnTo>
                  <a:pt x="0" y="1754123"/>
                </a:lnTo>
                <a:lnTo>
                  <a:pt x="16763" y="1667255"/>
                </a:lnTo>
                <a:lnTo>
                  <a:pt x="44195" y="1676399"/>
                </a:lnTo>
              </a:path>
              <a:path w="4631690" h="2609215">
                <a:moveTo>
                  <a:pt x="30479" y="1671827"/>
                </a:moveTo>
                <a:lnTo>
                  <a:pt x="478535" y="422147"/>
                </a:lnTo>
              </a:path>
              <a:path w="4631690" h="2609215">
                <a:moveTo>
                  <a:pt x="4061459" y="2287523"/>
                </a:moveTo>
                <a:lnTo>
                  <a:pt x="4631435" y="2287523"/>
                </a:lnTo>
              </a:path>
              <a:path w="4631690" h="2609215">
                <a:moveTo>
                  <a:pt x="4061459" y="2520695"/>
                </a:moveTo>
                <a:lnTo>
                  <a:pt x="4631435" y="2520695"/>
                </a:lnTo>
              </a:path>
              <a:path w="4631690" h="2609215">
                <a:moveTo>
                  <a:pt x="4617719" y="2199131"/>
                </a:moveTo>
                <a:lnTo>
                  <a:pt x="4602479" y="2287523"/>
                </a:lnTo>
                <a:lnTo>
                  <a:pt x="4588763" y="2199131"/>
                </a:lnTo>
                <a:lnTo>
                  <a:pt x="4617719" y="2199131"/>
                </a:lnTo>
              </a:path>
              <a:path w="4631690" h="2609215">
                <a:moveTo>
                  <a:pt x="4588763" y="2609087"/>
                </a:moveTo>
                <a:lnTo>
                  <a:pt x="4602479" y="2520695"/>
                </a:lnTo>
                <a:lnTo>
                  <a:pt x="4617719" y="2609087"/>
                </a:lnTo>
                <a:lnTo>
                  <a:pt x="4588763" y="26090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7354562" y="4858470"/>
            <a:ext cx="116839" cy="33591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388611" y="1969008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388611" y="2465832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359655" y="1150620"/>
            <a:ext cx="3415665" cy="1315720"/>
          </a:xfrm>
          <a:custGeom>
            <a:avLst/>
            <a:gdLst/>
            <a:ahLst/>
            <a:cxnLst/>
            <a:rect l="l" t="t" r="r" b="b"/>
            <a:pathLst>
              <a:path w="3415665" h="1315720">
                <a:moveTo>
                  <a:pt x="2731007" y="28955"/>
                </a:moveTo>
                <a:lnTo>
                  <a:pt x="2642615" y="15239"/>
                </a:lnTo>
                <a:lnTo>
                  <a:pt x="2731007" y="0"/>
                </a:lnTo>
                <a:lnTo>
                  <a:pt x="2731007" y="28955"/>
                </a:lnTo>
              </a:path>
              <a:path w="3415665" h="1315720">
                <a:moveTo>
                  <a:pt x="2731007" y="15239"/>
                </a:moveTo>
                <a:lnTo>
                  <a:pt x="3415283" y="15239"/>
                </a:lnTo>
              </a:path>
              <a:path w="3415665" h="1315720">
                <a:moveTo>
                  <a:pt x="3415283" y="15239"/>
                </a:moveTo>
                <a:lnTo>
                  <a:pt x="3415283" y="618743"/>
                </a:lnTo>
              </a:path>
              <a:path w="3415665" h="1315720">
                <a:moveTo>
                  <a:pt x="861059" y="993647"/>
                </a:moveTo>
                <a:lnTo>
                  <a:pt x="0" y="993647"/>
                </a:lnTo>
              </a:path>
              <a:path w="3415665" h="1315720">
                <a:moveTo>
                  <a:pt x="861059" y="1226819"/>
                </a:moveTo>
                <a:lnTo>
                  <a:pt x="0" y="1226819"/>
                </a:lnTo>
              </a:path>
              <a:path w="3415665" h="1315720">
                <a:moveTo>
                  <a:pt x="44195" y="905255"/>
                </a:moveTo>
                <a:lnTo>
                  <a:pt x="28955" y="993647"/>
                </a:lnTo>
                <a:lnTo>
                  <a:pt x="15239" y="905255"/>
                </a:lnTo>
                <a:lnTo>
                  <a:pt x="44195" y="905255"/>
                </a:lnTo>
              </a:path>
              <a:path w="3415665" h="1315720">
                <a:moveTo>
                  <a:pt x="15239" y="1315211"/>
                </a:moveTo>
                <a:lnTo>
                  <a:pt x="28955" y="1226819"/>
                </a:lnTo>
                <a:lnTo>
                  <a:pt x="44195" y="1315211"/>
                </a:lnTo>
                <a:lnTo>
                  <a:pt x="15239" y="1315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4242554" y="2103000"/>
            <a:ext cx="116839" cy="3130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O.C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838695" y="1516511"/>
            <a:ext cx="1003300" cy="7086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BENCH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263525" marR="317500" indent="-1905">
              <a:lnSpc>
                <a:spcPts val="770"/>
              </a:lnSpc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OVRHANG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Arial"/>
              <a:cs typeface="Arial"/>
            </a:endParaRPr>
          </a:p>
          <a:p>
            <a:pPr marL="254635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FLAGSTONE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PATH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729476" y="1895856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638035" y="1360932"/>
            <a:ext cx="1534795" cy="571500"/>
          </a:xfrm>
          <a:custGeom>
            <a:avLst/>
            <a:gdLst/>
            <a:ahLst/>
            <a:cxnLst/>
            <a:rect l="l" t="t" r="r" b="b"/>
            <a:pathLst>
              <a:path w="1534795" h="571500">
                <a:moveTo>
                  <a:pt x="1453895" y="210311"/>
                </a:moveTo>
                <a:lnTo>
                  <a:pt x="1534667" y="175259"/>
                </a:lnTo>
                <a:lnTo>
                  <a:pt x="1469135" y="234695"/>
                </a:lnTo>
                <a:lnTo>
                  <a:pt x="1453895" y="210311"/>
                </a:lnTo>
              </a:path>
              <a:path w="1534795" h="571500">
                <a:moveTo>
                  <a:pt x="1461515" y="222503"/>
                </a:moveTo>
                <a:lnTo>
                  <a:pt x="917447" y="571499"/>
                </a:lnTo>
              </a:path>
              <a:path w="1534795" h="571500">
                <a:moveTo>
                  <a:pt x="13715" y="175259"/>
                </a:moveTo>
                <a:lnTo>
                  <a:pt x="120395" y="175259"/>
                </a:lnTo>
              </a:path>
              <a:path w="1534795" h="571500">
                <a:moveTo>
                  <a:pt x="0" y="448055"/>
                </a:moveTo>
                <a:lnTo>
                  <a:pt x="120395" y="448055"/>
                </a:lnTo>
              </a:path>
              <a:path w="1534795" h="571500">
                <a:moveTo>
                  <a:pt x="91439" y="86867"/>
                </a:moveTo>
                <a:lnTo>
                  <a:pt x="91439" y="0"/>
                </a:lnTo>
              </a:path>
              <a:path w="1534795" h="571500">
                <a:moveTo>
                  <a:pt x="106679" y="86867"/>
                </a:moveTo>
                <a:lnTo>
                  <a:pt x="91439" y="175259"/>
                </a:lnTo>
                <a:lnTo>
                  <a:pt x="77723" y="86867"/>
                </a:lnTo>
                <a:lnTo>
                  <a:pt x="106679" y="86867"/>
                </a:lnTo>
              </a:path>
              <a:path w="1534795" h="571500">
                <a:moveTo>
                  <a:pt x="77723" y="534923"/>
                </a:moveTo>
                <a:lnTo>
                  <a:pt x="91439" y="448055"/>
                </a:lnTo>
                <a:lnTo>
                  <a:pt x="106679" y="534923"/>
                </a:lnTo>
                <a:lnTo>
                  <a:pt x="77723" y="5349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6584943" y="1577297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538719" y="2490216"/>
            <a:ext cx="0" cy="189230"/>
          </a:xfrm>
          <a:custGeom>
            <a:avLst/>
            <a:gdLst/>
            <a:ahLst/>
            <a:cxnLst/>
            <a:rect l="l" t="t" r="r" b="b"/>
            <a:pathLst>
              <a:path h="189230">
                <a:moveTo>
                  <a:pt x="0" y="0"/>
                </a:moveTo>
                <a:lnTo>
                  <a:pt x="0" y="1889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613907" y="410413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40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437123" y="410413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432551" y="3429000"/>
            <a:ext cx="6350" cy="70485"/>
          </a:xfrm>
          <a:custGeom>
            <a:avLst/>
            <a:gdLst/>
            <a:ahLst/>
            <a:cxnLst/>
            <a:rect l="l" t="t" r="r" b="b"/>
            <a:pathLst>
              <a:path w="6350" h="70485">
                <a:moveTo>
                  <a:pt x="6095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612383" y="3429000"/>
            <a:ext cx="6350" cy="70485"/>
          </a:xfrm>
          <a:custGeom>
            <a:avLst/>
            <a:gdLst/>
            <a:ahLst/>
            <a:cxnLst/>
            <a:rect l="l" t="t" r="r" b="b"/>
            <a:pathLst>
              <a:path w="6350" h="70485">
                <a:moveTo>
                  <a:pt x="0" y="0"/>
                </a:moveTo>
                <a:lnTo>
                  <a:pt x="6095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0" name="object 80"/>
          <p:cNvGrpSpPr/>
          <p:nvPr/>
        </p:nvGrpSpPr>
        <p:grpSpPr>
          <a:xfrm>
            <a:off x="584708" y="617219"/>
            <a:ext cx="7948040" cy="6055106"/>
            <a:chOff x="584708" y="617219"/>
            <a:chExt cx="7948040" cy="6055106"/>
          </a:xfrm>
        </p:grpSpPr>
        <p:sp>
          <p:nvSpPr>
            <p:cNvPr id="81" name="object 81"/>
            <p:cNvSpPr/>
            <p:nvPr/>
          </p:nvSpPr>
          <p:spPr>
            <a:xfrm>
              <a:off x="2262631" y="618744"/>
              <a:ext cx="6172200" cy="5069205"/>
            </a:xfrm>
            <a:custGeom>
              <a:avLst/>
              <a:gdLst/>
              <a:ahLst/>
              <a:cxnLst/>
              <a:rect l="l" t="t" r="r" b="b"/>
              <a:pathLst>
                <a:path w="6172200" h="5069205">
                  <a:moveTo>
                    <a:pt x="3366515" y="507491"/>
                  </a:moveTo>
                  <a:lnTo>
                    <a:pt x="3366515" y="0"/>
                  </a:lnTo>
                </a:path>
                <a:path w="6172200" h="5069205">
                  <a:moveTo>
                    <a:pt x="3832859" y="507491"/>
                  </a:moveTo>
                  <a:lnTo>
                    <a:pt x="3832859" y="0"/>
                  </a:lnTo>
                </a:path>
                <a:path w="6172200" h="5069205">
                  <a:moveTo>
                    <a:pt x="4300727" y="507491"/>
                  </a:moveTo>
                  <a:lnTo>
                    <a:pt x="4300727" y="0"/>
                  </a:lnTo>
                </a:path>
                <a:path w="6172200" h="5069205">
                  <a:moveTo>
                    <a:pt x="4768595" y="507491"/>
                  </a:moveTo>
                  <a:lnTo>
                    <a:pt x="4768595" y="0"/>
                  </a:lnTo>
                </a:path>
                <a:path w="6172200" h="5069205">
                  <a:moveTo>
                    <a:pt x="5236463" y="507491"/>
                  </a:moveTo>
                  <a:lnTo>
                    <a:pt x="5236463" y="0"/>
                  </a:lnTo>
                </a:path>
                <a:path w="6172200" h="5069205">
                  <a:moveTo>
                    <a:pt x="5704331" y="507491"/>
                  </a:moveTo>
                  <a:lnTo>
                    <a:pt x="5704331" y="0"/>
                  </a:lnTo>
                </a:path>
                <a:path w="6172200" h="5069205">
                  <a:moveTo>
                    <a:pt x="3366515" y="507491"/>
                  </a:moveTo>
                  <a:lnTo>
                    <a:pt x="6172199" y="507491"/>
                  </a:lnTo>
                  <a:lnTo>
                    <a:pt x="6172199" y="0"/>
                  </a:lnTo>
                </a:path>
                <a:path w="6172200" h="5069205">
                  <a:moveTo>
                    <a:pt x="33527" y="5009387"/>
                  </a:moveTo>
                  <a:lnTo>
                    <a:pt x="33527" y="3572255"/>
                  </a:lnTo>
                </a:path>
                <a:path w="6172200" h="5069205">
                  <a:moveTo>
                    <a:pt x="19811" y="5023103"/>
                  </a:moveTo>
                  <a:lnTo>
                    <a:pt x="19811" y="3572255"/>
                  </a:lnTo>
                </a:path>
                <a:path w="6172200" h="5069205">
                  <a:moveTo>
                    <a:pt x="2738627" y="5068823"/>
                  </a:moveTo>
                  <a:lnTo>
                    <a:pt x="2738627" y="3470147"/>
                  </a:lnTo>
                </a:path>
                <a:path w="6172200" h="5069205">
                  <a:moveTo>
                    <a:pt x="0" y="3639311"/>
                  </a:moveTo>
                  <a:lnTo>
                    <a:pt x="3003803" y="36393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296159" y="5574791"/>
              <a:ext cx="2893060" cy="0"/>
            </a:xfrm>
            <a:custGeom>
              <a:avLst/>
              <a:gdLst/>
              <a:ahLst/>
              <a:cxnLst/>
              <a:rect l="l" t="t" r="r" b="b"/>
              <a:pathLst>
                <a:path w="2893060">
                  <a:moveTo>
                    <a:pt x="0" y="0"/>
                  </a:moveTo>
                  <a:lnTo>
                    <a:pt x="2892551" y="0"/>
                  </a:lnTo>
                </a:path>
              </a:pathLst>
            </a:custGeom>
            <a:ln w="457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282443" y="4191000"/>
              <a:ext cx="2906395" cy="1450975"/>
            </a:xfrm>
            <a:custGeom>
              <a:avLst/>
              <a:gdLst/>
              <a:ahLst/>
              <a:cxnLst/>
              <a:rect l="l" t="t" r="r" b="b"/>
              <a:pathLst>
                <a:path w="2906395" h="1450975">
                  <a:moveTo>
                    <a:pt x="0" y="1437131"/>
                  </a:moveTo>
                  <a:lnTo>
                    <a:pt x="2805683" y="1437131"/>
                  </a:lnTo>
                </a:path>
                <a:path w="2906395" h="1450975">
                  <a:moveTo>
                    <a:pt x="2820923" y="1437131"/>
                  </a:moveTo>
                  <a:lnTo>
                    <a:pt x="2906267" y="1437131"/>
                  </a:lnTo>
                </a:path>
                <a:path w="2906395" h="1450975">
                  <a:moveTo>
                    <a:pt x="0" y="1450847"/>
                  </a:moveTo>
                  <a:lnTo>
                    <a:pt x="2805683" y="1450847"/>
                  </a:lnTo>
                </a:path>
                <a:path w="2906395" h="1450975">
                  <a:moveTo>
                    <a:pt x="2820923" y="1450847"/>
                  </a:moveTo>
                  <a:lnTo>
                    <a:pt x="2906267" y="1450847"/>
                  </a:lnTo>
                </a:path>
                <a:path w="2906395" h="1450975">
                  <a:moveTo>
                    <a:pt x="0" y="0"/>
                  </a:moveTo>
                  <a:lnTo>
                    <a:pt x="13715" y="0"/>
                  </a:lnTo>
                </a:path>
                <a:path w="2906395" h="1450975">
                  <a:moveTo>
                    <a:pt x="153923" y="1437131"/>
                  </a:moveTo>
                  <a:lnTo>
                    <a:pt x="153923" y="0"/>
                  </a:lnTo>
                </a:path>
                <a:path w="2906395" h="1450975">
                  <a:moveTo>
                    <a:pt x="140207" y="1437131"/>
                  </a:moveTo>
                  <a:lnTo>
                    <a:pt x="140207" y="0"/>
                  </a:lnTo>
                  <a:lnTo>
                    <a:pt x="153923" y="0"/>
                  </a:lnTo>
                </a:path>
                <a:path w="2906395" h="1450975">
                  <a:moveTo>
                    <a:pt x="388619" y="1437131"/>
                  </a:moveTo>
                  <a:lnTo>
                    <a:pt x="388619" y="0"/>
                  </a:lnTo>
                </a:path>
                <a:path w="2906395" h="1450975">
                  <a:moveTo>
                    <a:pt x="373379" y="1437131"/>
                  </a:moveTo>
                  <a:lnTo>
                    <a:pt x="373379" y="0"/>
                  </a:lnTo>
                  <a:lnTo>
                    <a:pt x="388619" y="0"/>
                  </a:lnTo>
                </a:path>
                <a:path w="2906395" h="1450975">
                  <a:moveTo>
                    <a:pt x="621791" y="1437131"/>
                  </a:moveTo>
                  <a:lnTo>
                    <a:pt x="621791" y="0"/>
                  </a:lnTo>
                </a:path>
                <a:path w="2906395" h="1450975">
                  <a:moveTo>
                    <a:pt x="608075" y="1437131"/>
                  </a:moveTo>
                  <a:lnTo>
                    <a:pt x="608075" y="0"/>
                  </a:lnTo>
                  <a:lnTo>
                    <a:pt x="621791" y="0"/>
                  </a:lnTo>
                </a:path>
                <a:path w="2906395" h="1450975">
                  <a:moveTo>
                    <a:pt x="856487" y="1437131"/>
                  </a:moveTo>
                  <a:lnTo>
                    <a:pt x="856487" y="0"/>
                  </a:lnTo>
                </a:path>
                <a:path w="2906395" h="1450975">
                  <a:moveTo>
                    <a:pt x="841247" y="1437131"/>
                  </a:moveTo>
                  <a:lnTo>
                    <a:pt x="841247" y="0"/>
                  </a:lnTo>
                  <a:lnTo>
                    <a:pt x="856487" y="0"/>
                  </a:lnTo>
                </a:path>
                <a:path w="2906395" h="1450975">
                  <a:moveTo>
                    <a:pt x="1089659" y="1437131"/>
                  </a:moveTo>
                  <a:lnTo>
                    <a:pt x="1089659" y="0"/>
                  </a:lnTo>
                </a:path>
                <a:path w="2906395" h="1450975">
                  <a:moveTo>
                    <a:pt x="1074419" y="1437131"/>
                  </a:moveTo>
                  <a:lnTo>
                    <a:pt x="1074419" y="0"/>
                  </a:lnTo>
                  <a:lnTo>
                    <a:pt x="1089659" y="0"/>
                  </a:lnTo>
                </a:path>
                <a:path w="2906395" h="1450975">
                  <a:moveTo>
                    <a:pt x="1324355" y="1437131"/>
                  </a:moveTo>
                  <a:lnTo>
                    <a:pt x="1324355" y="0"/>
                  </a:lnTo>
                </a:path>
                <a:path w="2906395" h="1450975">
                  <a:moveTo>
                    <a:pt x="1309115" y="1437131"/>
                  </a:moveTo>
                  <a:lnTo>
                    <a:pt x="1309115" y="0"/>
                  </a:lnTo>
                  <a:lnTo>
                    <a:pt x="1324355" y="0"/>
                  </a:lnTo>
                </a:path>
                <a:path w="2906395" h="1450975">
                  <a:moveTo>
                    <a:pt x="1557527" y="1437131"/>
                  </a:moveTo>
                  <a:lnTo>
                    <a:pt x="1557527" y="0"/>
                  </a:lnTo>
                </a:path>
                <a:path w="2906395" h="1450975">
                  <a:moveTo>
                    <a:pt x="1542287" y="1437131"/>
                  </a:moveTo>
                  <a:lnTo>
                    <a:pt x="1542287" y="0"/>
                  </a:lnTo>
                  <a:lnTo>
                    <a:pt x="1557527" y="0"/>
                  </a:lnTo>
                </a:path>
                <a:path w="2906395" h="1450975">
                  <a:moveTo>
                    <a:pt x="1790699" y="1437131"/>
                  </a:moveTo>
                  <a:lnTo>
                    <a:pt x="1790699" y="0"/>
                  </a:lnTo>
                </a:path>
                <a:path w="2906395" h="1450975">
                  <a:moveTo>
                    <a:pt x="1776983" y="1437131"/>
                  </a:moveTo>
                  <a:lnTo>
                    <a:pt x="1776983" y="0"/>
                  </a:lnTo>
                  <a:lnTo>
                    <a:pt x="1790699" y="0"/>
                  </a:lnTo>
                </a:path>
                <a:path w="2906395" h="1450975">
                  <a:moveTo>
                    <a:pt x="2025395" y="1437131"/>
                  </a:moveTo>
                  <a:lnTo>
                    <a:pt x="2025395" y="0"/>
                  </a:lnTo>
                </a:path>
                <a:path w="2906395" h="1450975">
                  <a:moveTo>
                    <a:pt x="2010155" y="1437131"/>
                  </a:moveTo>
                  <a:lnTo>
                    <a:pt x="2010155" y="0"/>
                  </a:lnTo>
                  <a:lnTo>
                    <a:pt x="2025395" y="0"/>
                  </a:lnTo>
                </a:path>
                <a:path w="2906395" h="1450975">
                  <a:moveTo>
                    <a:pt x="2258567" y="1437131"/>
                  </a:moveTo>
                  <a:lnTo>
                    <a:pt x="2258567" y="0"/>
                  </a:lnTo>
                </a:path>
                <a:path w="2906395" h="1450975">
                  <a:moveTo>
                    <a:pt x="2244851" y="1437131"/>
                  </a:moveTo>
                  <a:lnTo>
                    <a:pt x="2244851" y="0"/>
                  </a:lnTo>
                  <a:lnTo>
                    <a:pt x="2258567" y="0"/>
                  </a:lnTo>
                </a:path>
                <a:path w="2906395" h="1450975">
                  <a:moveTo>
                    <a:pt x="2493263" y="1437131"/>
                  </a:moveTo>
                  <a:lnTo>
                    <a:pt x="2493263" y="0"/>
                  </a:lnTo>
                </a:path>
                <a:path w="2906395" h="1450975">
                  <a:moveTo>
                    <a:pt x="2478023" y="1437131"/>
                  </a:moveTo>
                  <a:lnTo>
                    <a:pt x="2478023" y="0"/>
                  </a:lnTo>
                  <a:lnTo>
                    <a:pt x="2493263" y="0"/>
                  </a:lnTo>
                </a:path>
                <a:path w="2906395" h="1450975">
                  <a:moveTo>
                    <a:pt x="2726435" y="1437131"/>
                  </a:moveTo>
                  <a:lnTo>
                    <a:pt x="2726435" y="0"/>
                  </a:lnTo>
                </a:path>
                <a:path w="2906395" h="1450975">
                  <a:moveTo>
                    <a:pt x="2712719" y="1437131"/>
                  </a:moveTo>
                  <a:lnTo>
                    <a:pt x="2712719" y="0"/>
                  </a:lnTo>
                  <a:lnTo>
                    <a:pt x="27264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296159" y="4230623"/>
              <a:ext cx="2893060" cy="1289685"/>
            </a:xfrm>
            <a:custGeom>
              <a:avLst/>
              <a:gdLst/>
              <a:ahLst/>
              <a:cxnLst/>
              <a:rect l="l" t="t" r="r" b="b"/>
              <a:pathLst>
                <a:path w="2893060" h="1289685">
                  <a:moveTo>
                    <a:pt x="0" y="0"/>
                  </a:moveTo>
                  <a:lnTo>
                    <a:pt x="2892551" y="0"/>
                  </a:lnTo>
                </a:path>
                <a:path w="2893060" h="1289685">
                  <a:moveTo>
                    <a:pt x="0" y="53339"/>
                  </a:moveTo>
                  <a:lnTo>
                    <a:pt x="2892551" y="53339"/>
                  </a:lnTo>
                </a:path>
                <a:path w="2893060" h="1289685">
                  <a:moveTo>
                    <a:pt x="0" y="1289303"/>
                  </a:moveTo>
                  <a:lnTo>
                    <a:pt x="2892551" y="1289303"/>
                  </a:lnTo>
                </a:path>
              </a:pathLst>
            </a:custGeom>
            <a:ln w="4571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290063" y="1188720"/>
              <a:ext cx="4636135" cy="4668520"/>
            </a:xfrm>
            <a:custGeom>
              <a:avLst/>
              <a:gdLst/>
              <a:ahLst/>
              <a:cxnLst/>
              <a:rect l="l" t="t" r="r" b="b"/>
              <a:pathLst>
                <a:path w="4636134" h="4668520">
                  <a:moveTo>
                    <a:pt x="2478023" y="4498847"/>
                  </a:moveTo>
                  <a:lnTo>
                    <a:pt x="2478023" y="2900171"/>
                  </a:lnTo>
                </a:path>
                <a:path w="4636134" h="4668520">
                  <a:moveTo>
                    <a:pt x="2243327" y="4498847"/>
                  </a:moveTo>
                  <a:lnTo>
                    <a:pt x="2243327" y="2900171"/>
                  </a:lnTo>
                </a:path>
                <a:path w="4636134" h="4668520">
                  <a:moveTo>
                    <a:pt x="2010155" y="4498847"/>
                  </a:moveTo>
                  <a:lnTo>
                    <a:pt x="2010155" y="2900171"/>
                  </a:lnTo>
                </a:path>
                <a:path w="4636134" h="4668520">
                  <a:moveTo>
                    <a:pt x="1776983" y="4498847"/>
                  </a:moveTo>
                  <a:lnTo>
                    <a:pt x="1776983" y="2900171"/>
                  </a:lnTo>
                </a:path>
                <a:path w="4636134" h="4668520">
                  <a:moveTo>
                    <a:pt x="1542287" y="4498847"/>
                  </a:moveTo>
                  <a:lnTo>
                    <a:pt x="1542287" y="2900171"/>
                  </a:lnTo>
                </a:path>
                <a:path w="4636134" h="4668520">
                  <a:moveTo>
                    <a:pt x="1309115" y="4498847"/>
                  </a:moveTo>
                  <a:lnTo>
                    <a:pt x="1309115" y="2900171"/>
                  </a:lnTo>
                </a:path>
                <a:path w="4636134" h="4668520">
                  <a:moveTo>
                    <a:pt x="1074419" y="4498847"/>
                  </a:moveTo>
                  <a:lnTo>
                    <a:pt x="1074419" y="2900171"/>
                  </a:lnTo>
                </a:path>
                <a:path w="4636134" h="4668520">
                  <a:moveTo>
                    <a:pt x="373379" y="4498847"/>
                  </a:moveTo>
                  <a:lnTo>
                    <a:pt x="373379" y="2900171"/>
                  </a:lnTo>
                </a:path>
                <a:path w="4636134" h="4668520">
                  <a:moveTo>
                    <a:pt x="140207" y="4498847"/>
                  </a:moveTo>
                  <a:lnTo>
                    <a:pt x="140207" y="2900171"/>
                  </a:lnTo>
                </a:path>
                <a:path w="4636134" h="4668520">
                  <a:moveTo>
                    <a:pt x="0" y="4498847"/>
                  </a:moveTo>
                  <a:lnTo>
                    <a:pt x="0" y="2900171"/>
                  </a:lnTo>
                </a:path>
                <a:path w="4636134" h="4668520">
                  <a:moveTo>
                    <a:pt x="2859023" y="4439411"/>
                  </a:moveTo>
                  <a:lnTo>
                    <a:pt x="2859023" y="4197095"/>
                  </a:lnTo>
                </a:path>
                <a:path w="4636134" h="4668520">
                  <a:moveTo>
                    <a:pt x="2859023" y="4183379"/>
                  </a:moveTo>
                  <a:lnTo>
                    <a:pt x="2859023" y="3963923"/>
                  </a:lnTo>
                </a:path>
                <a:path w="4636134" h="4668520">
                  <a:moveTo>
                    <a:pt x="2859023" y="3948683"/>
                  </a:moveTo>
                  <a:lnTo>
                    <a:pt x="2859023" y="3730751"/>
                  </a:lnTo>
                </a:path>
                <a:path w="4636134" h="4668520">
                  <a:moveTo>
                    <a:pt x="2859023" y="3715511"/>
                  </a:moveTo>
                  <a:lnTo>
                    <a:pt x="2859023" y="3496055"/>
                  </a:lnTo>
                </a:path>
                <a:path w="4636134" h="4668520">
                  <a:moveTo>
                    <a:pt x="2859023" y="3482339"/>
                  </a:moveTo>
                  <a:lnTo>
                    <a:pt x="2859023" y="3262883"/>
                  </a:lnTo>
                </a:path>
                <a:path w="4636134" h="4668520">
                  <a:moveTo>
                    <a:pt x="2859023" y="3247643"/>
                  </a:moveTo>
                  <a:lnTo>
                    <a:pt x="2859023" y="3002279"/>
                  </a:lnTo>
                </a:path>
                <a:path w="4636134" h="4668520">
                  <a:moveTo>
                    <a:pt x="2843783" y="4439411"/>
                  </a:moveTo>
                  <a:lnTo>
                    <a:pt x="2843783" y="4197095"/>
                  </a:lnTo>
                </a:path>
                <a:path w="4636134" h="4668520">
                  <a:moveTo>
                    <a:pt x="2843783" y="4183379"/>
                  </a:moveTo>
                  <a:lnTo>
                    <a:pt x="2843783" y="3963923"/>
                  </a:lnTo>
                </a:path>
                <a:path w="4636134" h="4668520">
                  <a:moveTo>
                    <a:pt x="2843783" y="3948683"/>
                  </a:moveTo>
                  <a:lnTo>
                    <a:pt x="2843783" y="3730751"/>
                  </a:lnTo>
                </a:path>
                <a:path w="4636134" h="4668520">
                  <a:moveTo>
                    <a:pt x="2843783" y="3715511"/>
                  </a:moveTo>
                  <a:lnTo>
                    <a:pt x="2843783" y="3496055"/>
                  </a:lnTo>
                </a:path>
                <a:path w="4636134" h="4668520">
                  <a:moveTo>
                    <a:pt x="2843783" y="3482339"/>
                  </a:moveTo>
                  <a:lnTo>
                    <a:pt x="2843783" y="3262883"/>
                  </a:lnTo>
                </a:path>
                <a:path w="4636134" h="4668520">
                  <a:moveTo>
                    <a:pt x="2843783" y="3247643"/>
                  </a:moveTo>
                  <a:lnTo>
                    <a:pt x="2843783" y="3002279"/>
                  </a:lnTo>
                </a:path>
                <a:path w="4636134" h="4668520">
                  <a:moveTo>
                    <a:pt x="2843783" y="4439411"/>
                  </a:moveTo>
                  <a:lnTo>
                    <a:pt x="2859023" y="4439411"/>
                  </a:lnTo>
                </a:path>
                <a:path w="4636134" h="4668520">
                  <a:moveTo>
                    <a:pt x="2843783" y="3002279"/>
                  </a:moveTo>
                  <a:lnTo>
                    <a:pt x="2859023" y="3002279"/>
                  </a:lnTo>
                </a:path>
                <a:path w="4636134" h="4668520">
                  <a:moveTo>
                    <a:pt x="2851403" y="4498847"/>
                  </a:moveTo>
                  <a:lnTo>
                    <a:pt x="2851403" y="2900171"/>
                  </a:lnTo>
                </a:path>
                <a:path w="4636134" h="4668520">
                  <a:moveTo>
                    <a:pt x="4518659" y="2883407"/>
                  </a:moveTo>
                  <a:lnTo>
                    <a:pt x="4518659" y="4582667"/>
                  </a:lnTo>
                </a:path>
                <a:path w="4636134" h="4668520">
                  <a:moveTo>
                    <a:pt x="4532375" y="2869691"/>
                  </a:moveTo>
                  <a:lnTo>
                    <a:pt x="4532375" y="4597907"/>
                  </a:lnTo>
                </a:path>
                <a:path w="4636134" h="4668520">
                  <a:moveTo>
                    <a:pt x="2813303" y="4582667"/>
                  </a:moveTo>
                  <a:lnTo>
                    <a:pt x="2813303" y="2883407"/>
                  </a:lnTo>
                </a:path>
                <a:path w="4636134" h="4668520">
                  <a:moveTo>
                    <a:pt x="2798063" y="4597907"/>
                  </a:moveTo>
                  <a:lnTo>
                    <a:pt x="2798063" y="2869691"/>
                  </a:lnTo>
                </a:path>
                <a:path w="4636134" h="4668520">
                  <a:moveTo>
                    <a:pt x="3665219" y="4668011"/>
                  </a:moveTo>
                  <a:lnTo>
                    <a:pt x="3665219" y="3002279"/>
                  </a:lnTo>
                </a:path>
                <a:path w="4636134" h="4668520">
                  <a:moveTo>
                    <a:pt x="3665219" y="2994659"/>
                  </a:moveTo>
                  <a:lnTo>
                    <a:pt x="3665219" y="2694431"/>
                  </a:lnTo>
                </a:path>
                <a:path w="4636134" h="4668520">
                  <a:moveTo>
                    <a:pt x="2747771" y="3723131"/>
                  </a:moveTo>
                  <a:lnTo>
                    <a:pt x="4611623" y="3723131"/>
                  </a:lnTo>
                </a:path>
                <a:path w="4636134" h="4668520">
                  <a:moveTo>
                    <a:pt x="2747771" y="3956303"/>
                  </a:moveTo>
                  <a:lnTo>
                    <a:pt x="4611623" y="3956303"/>
                  </a:lnTo>
                </a:path>
                <a:path w="4636134" h="4668520">
                  <a:moveTo>
                    <a:pt x="2747771" y="4190999"/>
                  </a:moveTo>
                  <a:lnTo>
                    <a:pt x="4611623" y="4190999"/>
                  </a:lnTo>
                </a:path>
                <a:path w="4636134" h="4668520">
                  <a:moveTo>
                    <a:pt x="2747771" y="3488435"/>
                  </a:moveTo>
                  <a:lnTo>
                    <a:pt x="4611623" y="3488435"/>
                  </a:lnTo>
                </a:path>
                <a:path w="4636134" h="4668520">
                  <a:moveTo>
                    <a:pt x="2747771" y="3255263"/>
                  </a:moveTo>
                  <a:lnTo>
                    <a:pt x="4611623" y="3255263"/>
                  </a:lnTo>
                </a:path>
                <a:path w="4636134" h="4668520">
                  <a:moveTo>
                    <a:pt x="2813303" y="3262883"/>
                  </a:moveTo>
                  <a:lnTo>
                    <a:pt x="3657599" y="3262883"/>
                  </a:lnTo>
                </a:path>
                <a:path w="4636134" h="4668520">
                  <a:moveTo>
                    <a:pt x="3674363" y="3262883"/>
                  </a:moveTo>
                  <a:lnTo>
                    <a:pt x="4518659" y="3262883"/>
                  </a:lnTo>
                </a:path>
                <a:path w="4636134" h="4668520">
                  <a:moveTo>
                    <a:pt x="4518659" y="3247643"/>
                  </a:moveTo>
                  <a:lnTo>
                    <a:pt x="2813303" y="3247643"/>
                  </a:lnTo>
                  <a:lnTo>
                    <a:pt x="3657599" y="3247643"/>
                  </a:lnTo>
                </a:path>
                <a:path w="4636134" h="4668520">
                  <a:moveTo>
                    <a:pt x="2798063" y="2883407"/>
                  </a:moveTo>
                  <a:lnTo>
                    <a:pt x="2813303" y="2883407"/>
                  </a:lnTo>
                </a:path>
                <a:path w="4636134" h="4668520">
                  <a:moveTo>
                    <a:pt x="2798063" y="4582667"/>
                  </a:moveTo>
                  <a:lnTo>
                    <a:pt x="2813303" y="4582667"/>
                  </a:lnTo>
                </a:path>
                <a:path w="4636134" h="4668520">
                  <a:moveTo>
                    <a:pt x="4518659" y="2883407"/>
                  </a:moveTo>
                  <a:lnTo>
                    <a:pt x="4532375" y="2883407"/>
                  </a:lnTo>
                </a:path>
                <a:path w="4636134" h="4668520">
                  <a:moveTo>
                    <a:pt x="4518659" y="4582667"/>
                  </a:moveTo>
                  <a:lnTo>
                    <a:pt x="4532375" y="4582667"/>
                  </a:lnTo>
                </a:path>
                <a:path w="4636134" h="4668520">
                  <a:moveTo>
                    <a:pt x="4518659" y="3247643"/>
                  </a:moveTo>
                  <a:lnTo>
                    <a:pt x="4518659" y="3262883"/>
                  </a:lnTo>
                </a:path>
                <a:path w="4636134" h="4668520">
                  <a:moveTo>
                    <a:pt x="2813303" y="3496055"/>
                  </a:moveTo>
                  <a:lnTo>
                    <a:pt x="3657599" y="3496055"/>
                  </a:lnTo>
                </a:path>
                <a:path w="4636134" h="4668520">
                  <a:moveTo>
                    <a:pt x="3674363" y="3496055"/>
                  </a:moveTo>
                  <a:lnTo>
                    <a:pt x="4518659" y="3496055"/>
                  </a:lnTo>
                </a:path>
                <a:path w="4636134" h="4668520">
                  <a:moveTo>
                    <a:pt x="2813303" y="3482339"/>
                  </a:moveTo>
                  <a:lnTo>
                    <a:pt x="3657599" y="3482339"/>
                  </a:lnTo>
                </a:path>
                <a:path w="4636134" h="4668520">
                  <a:moveTo>
                    <a:pt x="3674363" y="3482339"/>
                  </a:moveTo>
                  <a:lnTo>
                    <a:pt x="4518659" y="3482339"/>
                  </a:lnTo>
                  <a:lnTo>
                    <a:pt x="4518659" y="3496055"/>
                  </a:lnTo>
                </a:path>
                <a:path w="4636134" h="4668520">
                  <a:moveTo>
                    <a:pt x="2813303" y="3730751"/>
                  </a:moveTo>
                  <a:lnTo>
                    <a:pt x="3657599" y="3730751"/>
                  </a:lnTo>
                </a:path>
                <a:path w="4636134" h="4668520">
                  <a:moveTo>
                    <a:pt x="3674363" y="3730751"/>
                  </a:moveTo>
                  <a:lnTo>
                    <a:pt x="4518659" y="3730751"/>
                  </a:lnTo>
                </a:path>
                <a:path w="4636134" h="4668520">
                  <a:moveTo>
                    <a:pt x="2813303" y="3715511"/>
                  </a:moveTo>
                  <a:lnTo>
                    <a:pt x="3657599" y="3715511"/>
                  </a:lnTo>
                </a:path>
                <a:path w="4636134" h="4668520">
                  <a:moveTo>
                    <a:pt x="3674363" y="3715511"/>
                  </a:moveTo>
                  <a:lnTo>
                    <a:pt x="4518659" y="3715511"/>
                  </a:lnTo>
                </a:path>
                <a:path w="4636134" h="4668520">
                  <a:moveTo>
                    <a:pt x="2813303" y="3963923"/>
                  </a:moveTo>
                  <a:lnTo>
                    <a:pt x="3657599" y="3963923"/>
                  </a:lnTo>
                </a:path>
                <a:path w="4636134" h="4668520">
                  <a:moveTo>
                    <a:pt x="3674363" y="3963923"/>
                  </a:moveTo>
                  <a:lnTo>
                    <a:pt x="4518659" y="3963923"/>
                  </a:lnTo>
                </a:path>
                <a:path w="4636134" h="4668520">
                  <a:moveTo>
                    <a:pt x="2813303" y="3948683"/>
                  </a:moveTo>
                  <a:lnTo>
                    <a:pt x="3657599" y="3948683"/>
                  </a:lnTo>
                </a:path>
                <a:path w="4636134" h="4668520">
                  <a:moveTo>
                    <a:pt x="3674363" y="3948683"/>
                  </a:moveTo>
                  <a:lnTo>
                    <a:pt x="4518659" y="3948683"/>
                  </a:lnTo>
                </a:path>
                <a:path w="4636134" h="4668520">
                  <a:moveTo>
                    <a:pt x="2813303" y="4197095"/>
                  </a:moveTo>
                  <a:lnTo>
                    <a:pt x="3657599" y="4197095"/>
                  </a:lnTo>
                </a:path>
                <a:path w="4636134" h="4668520">
                  <a:moveTo>
                    <a:pt x="3674363" y="4197095"/>
                  </a:moveTo>
                  <a:lnTo>
                    <a:pt x="4518659" y="4197095"/>
                  </a:lnTo>
                </a:path>
                <a:path w="4636134" h="4668520">
                  <a:moveTo>
                    <a:pt x="2813303" y="4183379"/>
                  </a:moveTo>
                  <a:lnTo>
                    <a:pt x="3657599" y="4183379"/>
                  </a:lnTo>
                </a:path>
                <a:path w="4636134" h="4668520">
                  <a:moveTo>
                    <a:pt x="3674363" y="4183379"/>
                  </a:moveTo>
                  <a:lnTo>
                    <a:pt x="4518659" y="4183379"/>
                  </a:lnTo>
                </a:path>
                <a:path w="4636134" h="4668520">
                  <a:moveTo>
                    <a:pt x="4518659" y="3247643"/>
                  </a:moveTo>
                  <a:lnTo>
                    <a:pt x="4518659" y="3262883"/>
                  </a:lnTo>
                </a:path>
                <a:path w="4636134" h="4668520">
                  <a:moveTo>
                    <a:pt x="4518659" y="3482339"/>
                  </a:moveTo>
                  <a:lnTo>
                    <a:pt x="4518659" y="3496055"/>
                  </a:lnTo>
                </a:path>
                <a:path w="4636134" h="4668520">
                  <a:moveTo>
                    <a:pt x="4518659" y="3715511"/>
                  </a:moveTo>
                  <a:lnTo>
                    <a:pt x="4518659" y="3730751"/>
                  </a:lnTo>
                </a:path>
                <a:path w="4636134" h="4668520">
                  <a:moveTo>
                    <a:pt x="4518659" y="3948683"/>
                  </a:moveTo>
                  <a:lnTo>
                    <a:pt x="4518659" y="3963923"/>
                  </a:lnTo>
                </a:path>
                <a:path w="4636134" h="4668520">
                  <a:moveTo>
                    <a:pt x="4518659" y="4183379"/>
                  </a:moveTo>
                  <a:lnTo>
                    <a:pt x="4518659" y="4197095"/>
                  </a:lnTo>
                </a:path>
                <a:path w="4636134" h="4668520">
                  <a:moveTo>
                    <a:pt x="4114799" y="4582667"/>
                  </a:moveTo>
                  <a:lnTo>
                    <a:pt x="4114799" y="4197095"/>
                  </a:lnTo>
                </a:path>
                <a:path w="4636134" h="4668520">
                  <a:moveTo>
                    <a:pt x="4114799" y="4183379"/>
                  </a:moveTo>
                  <a:lnTo>
                    <a:pt x="4114799" y="3963923"/>
                  </a:lnTo>
                </a:path>
                <a:path w="4636134" h="4668520">
                  <a:moveTo>
                    <a:pt x="4114799" y="3948683"/>
                  </a:moveTo>
                  <a:lnTo>
                    <a:pt x="4114799" y="3730751"/>
                  </a:lnTo>
                </a:path>
                <a:path w="4636134" h="4668520">
                  <a:moveTo>
                    <a:pt x="4114799" y="3715511"/>
                  </a:moveTo>
                  <a:lnTo>
                    <a:pt x="4114799" y="3496055"/>
                  </a:lnTo>
                </a:path>
                <a:path w="4636134" h="4668520">
                  <a:moveTo>
                    <a:pt x="4114799" y="3482339"/>
                  </a:moveTo>
                  <a:lnTo>
                    <a:pt x="4114799" y="3262883"/>
                  </a:lnTo>
                </a:path>
                <a:path w="4636134" h="4668520">
                  <a:moveTo>
                    <a:pt x="4114799" y="3247643"/>
                  </a:moveTo>
                  <a:lnTo>
                    <a:pt x="4114799" y="2883407"/>
                  </a:lnTo>
                </a:path>
                <a:path w="4636134" h="4668520">
                  <a:moveTo>
                    <a:pt x="4101083" y="4582667"/>
                  </a:moveTo>
                  <a:lnTo>
                    <a:pt x="4101083" y="4197095"/>
                  </a:lnTo>
                </a:path>
                <a:path w="4636134" h="4668520">
                  <a:moveTo>
                    <a:pt x="4101083" y="4183379"/>
                  </a:moveTo>
                  <a:lnTo>
                    <a:pt x="4101083" y="3963923"/>
                  </a:lnTo>
                </a:path>
                <a:path w="4636134" h="4668520">
                  <a:moveTo>
                    <a:pt x="4101083" y="3948683"/>
                  </a:moveTo>
                  <a:lnTo>
                    <a:pt x="4101083" y="3730751"/>
                  </a:lnTo>
                </a:path>
                <a:path w="4636134" h="4668520">
                  <a:moveTo>
                    <a:pt x="4101083" y="3715511"/>
                  </a:moveTo>
                  <a:lnTo>
                    <a:pt x="4101083" y="3496055"/>
                  </a:lnTo>
                </a:path>
                <a:path w="4636134" h="4668520">
                  <a:moveTo>
                    <a:pt x="4101083" y="3482339"/>
                  </a:moveTo>
                  <a:lnTo>
                    <a:pt x="4101083" y="3262883"/>
                  </a:lnTo>
                </a:path>
                <a:path w="4636134" h="4668520">
                  <a:moveTo>
                    <a:pt x="4101083" y="3247643"/>
                  </a:moveTo>
                  <a:lnTo>
                    <a:pt x="4101083" y="2883407"/>
                  </a:lnTo>
                </a:path>
                <a:path w="4636134" h="4668520">
                  <a:moveTo>
                    <a:pt x="3674363" y="4597907"/>
                  </a:moveTo>
                  <a:lnTo>
                    <a:pt x="3674363" y="2869691"/>
                  </a:lnTo>
                </a:path>
                <a:path w="4636134" h="4668520">
                  <a:moveTo>
                    <a:pt x="3657599" y="4597907"/>
                  </a:moveTo>
                  <a:lnTo>
                    <a:pt x="3657599" y="2869691"/>
                  </a:lnTo>
                </a:path>
                <a:path w="4636134" h="4668520">
                  <a:moveTo>
                    <a:pt x="3226307" y="4582667"/>
                  </a:moveTo>
                  <a:lnTo>
                    <a:pt x="3226307" y="4197095"/>
                  </a:lnTo>
                </a:path>
                <a:path w="4636134" h="4668520">
                  <a:moveTo>
                    <a:pt x="3226307" y="4183379"/>
                  </a:moveTo>
                  <a:lnTo>
                    <a:pt x="3226307" y="3963923"/>
                  </a:lnTo>
                </a:path>
                <a:path w="4636134" h="4668520">
                  <a:moveTo>
                    <a:pt x="3226307" y="3948683"/>
                  </a:moveTo>
                  <a:lnTo>
                    <a:pt x="3226307" y="3730751"/>
                  </a:lnTo>
                </a:path>
                <a:path w="4636134" h="4668520">
                  <a:moveTo>
                    <a:pt x="3226307" y="3715511"/>
                  </a:moveTo>
                  <a:lnTo>
                    <a:pt x="3226307" y="3496055"/>
                  </a:lnTo>
                </a:path>
                <a:path w="4636134" h="4668520">
                  <a:moveTo>
                    <a:pt x="3226307" y="3482339"/>
                  </a:moveTo>
                  <a:lnTo>
                    <a:pt x="3226307" y="3262883"/>
                  </a:lnTo>
                </a:path>
                <a:path w="4636134" h="4668520">
                  <a:moveTo>
                    <a:pt x="3226307" y="3247643"/>
                  </a:moveTo>
                  <a:lnTo>
                    <a:pt x="3226307" y="2883407"/>
                  </a:lnTo>
                </a:path>
                <a:path w="4636134" h="4668520">
                  <a:moveTo>
                    <a:pt x="3211067" y="4582667"/>
                  </a:moveTo>
                  <a:lnTo>
                    <a:pt x="3211067" y="4197095"/>
                  </a:lnTo>
                </a:path>
                <a:path w="4636134" h="4668520">
                  <a:moveTo>
                    <a:pt x="3211067" y="4183379"/>
                  </a:moveTo>
                  <a:lnTo>
                    <a:pt x="3211067" y="3963923"/>
                  </a:lnTo>
                </a:path>
                <a:path w="4636134" h="4668520">
                  <a:moveTo>
                    <a:pt x="3211067" y="3948683"/>
                  </a:moveTo>
                  <a:lnTo>
                    <a:pt x="3211067" y="3730751"/>
                  </a:lnTo>
                </a:path>
                <a:path w="4636134" h="4668520">
                  <a:moveTo>
                    <a:pt x="3211067" y="3715511"/>
                  </a:moveTo>
                  <a:lnTo>
                    <a:pt x="3211067" y="3496055"/>
                  </a:lnTo>
                </a:path>
                <a:path w="4636134" h="4668520">
                  <a:moveTo>
                    <a:pt x="3211067" y="3482339"/>
                  </a:moveTo>
                  <a:lnTo>
                    <a:pt x="3211067" y="3262883"/>
                  </a:lnTo>
                </a:path>
                <a:path w="4636134" h="4668520">
                  <a:moveTo>
                    <a:pt x="3211067" y="3247643"/>
                  </a:moveTo>
                  <a:lnTo>
                    <a:pt x="3211067" y="2883407"/>
                  </a:lnTo>
                </a:path>
                <a:path w="4636134" h="4668520">
                  <a:moveTo>
                    <a:pt x="2798063" y="2869691"/>
                  </a:moveTo>
                  <a:lnTo>
                    <a:pt x="4532375" y="2869691"/>
                  </a:lnTo>
                </a:path>
                <a:path w="4636134" h="4668520">
                  <a:moveTo>
                    <a:pt x="2813303" y="2883407"/>
                  </a:moveTo>
                  <a:lnTo>
                    <a:pt x="3657599" y="2883407"/>
                  </a:lnTo>
                </a:path>
                <a:path w="4636134" h="4668520">
                  <a:moveTo>
                    <a:pt x="3674363" y="2883407"/>
                  </a:moveTo>
                  <a:lnTo>
                    <a:pt x="4532375" y="2883407"/>
                  </a:lnTo>
                </a:path>
                <a:path w="4636134" h="4668520">
                  <a:moveTo>
                    <a:pt x="2798063" y="4597907"/>
                  </a:moveTo>
                  <a:lnTo>
                    <a:pt x="4532375" y="4597907"/>
                  </a:lnTo>
                </a:path>
                <a:path w="4636134" h="4668520">
                  <a:moveTo>
                    <a:pt x="2813303" y="4582667"/>
                  </a:moveTo>
                  <a:lnTo>
                    <a:pt x="3657599" y="4582667"/>
                  </a:lnTo>
                </a:path>
                <a:path w="4636134" h="4668520">
                  <a:moveTo>
                    <a:pt x="3674363" y="4582667"/>
                  </a:moveTo>
                  <a:lnTo>
                    <a:pt x="4532375" y="4582667"/>
                  </a:lnTo>
                </a:path>
                <a:path w="4636134" h="4668520">
                  <a:moveTo>
                    <a:pt x="3657599" y="4597907"/>
                  </a:moveTo>
                  <a:lnTo>
                    <a:pt x="3674363" y="4597907"/>
                  </a:lnTo>
                </a:path>
                <a:path w="4636134" h="4668520">
                  <a:moveTo>
                    <a:pt x="3211067" y="2883407"/>
                  </a:moveTo>
                  <a:lnTo>
                    <a:pt x="3226307" y="2883407"/>
                  </a:lnTo>
                </a:path>
                <a:path w="4636134" h="4668520">
                  <a:moveTo>
                    <a:pt x="4101083" y="2883407"/>
                  </a:moveTo>
                  <a:lnTo>
                    <a:pt x="4114799" y="2883407"/>
                  </a:lnTo>
                </a:path>
                <a:path w="4636134" h="4668520">
                  <a:moveTo>
                    <a:pt x="3089147" y="3002279"/>
                  </a:moveTo>
                  <a:lnTo>
                    <a:pt x="3211067" y="3002279"/>
                  </a:lnTo>
                </a:path>
                <a:path w="4636134" h="4668520">
                  <a:moveTo>
                    <a:pt x="4101083" y="4582667"/>
                  </a:moveTo>
                  <a:lnTo>
                    <a:pt x="4114799" y="4582667"/>
                  </a:lnTo>
                </a:path>
                <a:path w="4636134" h="4668520">
                  <a:moveTo>
                    <a:pt x="3211067" y="4582667"/>
                  </a:moveTo>
                  <a:lnTo>
                    <a:pt x="3226307" y="4582667"/>
                  </a:lnTo>
                </a:path>
                <a:path w="4636134" h="4668520">
                  <a:moveTo>
                    <a:pt x="4518659" y="2983991"/>
                  </a:moveTo>
                  <a:lnTo>
                    <a:pt x="4518659" y="2997707"/>
                  </a:lnTo>
                </a:path>
                <a:path w="4636134" h="4668520">
                  <a:moveTo>
                    <a:pt x="3674363" y="2956559"/>
                  </a:moveTo>
                  <a:lnTo>
                    <a:pt x="3674363" y="2971799"/>
                  </a:lnTo>
                </a:path>
                <a:path w="4636134" h="4668520">
                  <a:moveTo>
                    <a:pt x="3657599" y="2956559"/>
                  </a:moveTo>
                  <a:lnTo>
                    <a:pt x="3657599" y="2971799"/>
                  </a:lnTo>
                </a:path>
                <a:path w="4636134" h="4668520">
                  <a:moveTo>
                    <a:pt x="4433315" y="2869691"/>
                  </a:moveTo>
                  <a:lnTo>
                    <a:pt x="4532375" y="2869691"/>
                  </a:lnTo>
                </a:path>
                <a:path w="4636134" h="4668520">
                  <a:moveTo>
                    <a:pt x="3019043" y="4197095"/>
                  </a:moveTo>
                  <a:lnTo>
                    <a:pt x="3019043" y="4582667"/>
                  </a:lnTo>
                </a:path>
                <a:path w="4636134" h="4668520">
                  <a:moveTo>
                    <a:pt x="3005327" y="4197095"/>
                  </a:moveTo>
                  <a:lnTo>
                    <a:pt x="3005327" y="4582667"/>
                  </a:lnTo>
                </a:path>
                <a:path w="4636134" h="4668520">
                  <a:moveTo>
                    <a:pt x="3448811" y="4197095"/>
                  </a:moveTo>
                  <a:lnTo>
                    <a:pt x="3448811" y="4582667"/>
                  </a:lnTo>
                </a:path>
                <a:path w="4636134" h="4668520">
                  <a:moveTo>
                    <a:pt x="3433571" y="4197095"/>
                  </a:moveTo>
                  <a:lnTo>
                    <a:pt x="3433571" y="4582667"/>
                  </a:lnTo>
                </a:path>
                <a:path w="4636134" h="4668520">
                  <a:moveTo>
                    <a:pt x="3895343" y="4197095"/>
                  </a:moveTo>
                  <a:lnTo>
                    <a:pt x="3895343" y="4582667"/>
                  </a:lnTo>
                </a:path>
                <a:path w="4636134" h="4668520">
                  <a:moveTo>
                    <a:pt x="3880103" y="4197095"/>
                  </a:moveTo>
                  <a:lnTo>
                    <a:pt x="3880103" y="4582667"/>
                  </a:lnTo>
                </a:path>
                <a:path w="4636134" h="4668520">
                  <a:moveTo>
                    <a:pt x="4309871" y="4197095"/>
                  </a:moveTo>
                  <a:lnTo>
                    <a:pt x="4309871" y="4582667"/>
                  </a:lnTo>
                </a:path>
                <a:path w="4636134" h="4668520">
                  <a:moveTo>
                    <a:pt x="4323587" y="4197095"/>
                  </a:moveTo>
                  <a:lnTo>
                    <a:pt x="4323587" y="4582667"/>
                  </a:lnTo>
                </a:path>
                <a:path w="4636134" h="4668520">
                  <a:moveTo>
                    <a:pt x="3005327" y="4582667"/>
                  </a:moveTo>
                  <a:lnTo>
                    <a:pt x="3019043" y="4582667"/>
                  </a:lnTo>
                </a:path>
                <a:path w="4636134" h="4668520">
                  <a:moveTo>
                    <a:pt x="2798063" y="4582667"/>
                  </a:moveTo>
                  <a:lnTo>
                    <a:pt x="2813303" y="4582667"/>
                  </a:lnTo>
                </a:path>
                <a:path w="4636134" h="4668520">
                  <a:moveTo>
                    <a:pt x="3433571" y="4582667"/>
                  </a:moveTo>
                  <a:lnTo>
                    <a:pt x="3448811" y="4582667"/>
                  </a:lnTo>
                </a:path>
                <a:path w="4636134" h="4668520">
                  <a:moveTo>
                    <a:pt x="3880103" y="4582667"/>
                  </a:moveTo>
                  <a:lnTo>
                    <a:pt x="3895343" y="4582667"/>
                  </a:lnTo>
                </a:path>
                <a:path w="4636134" h="4668520">
                  <a:moveTo>
                    <a:pt x="4101083" y="4582667"/>
                  </a:moveTo>
                  <a:lnTo>
                    <a:pt x="4114799" y="4582667"/>
                  </a:lnTo>
                </a:path>
                <a:path w="4636134" h="4668520">
                  <a:moveTo>
                    <a:pt x="4309871" y="4582667"/>
                  </a:moveTo>
                  <a:lnTo>
                    <a:pt x="4323587" y="4582667"/>
                  </a:lnTo>
                </a:path>
                <a:path w="4636134" h="4668520">
                  <a:moveTo>
                    <a:pt x="4518659" y="4582667"/>
                  </a:moveTo>
                  <a:lnTo>
                    <a:pt x="4532375" y="4582667"/>
                  </a:lnTo>
                </a:path>
                <a:path w="4636134" h="4668520">
                  <a:moveTo>
                    <a:pt x="4309871" y="4197095"/>
                  </a:moveTo>
                  <a:lnTo>
                    <a:pt x="4323587" y="4197095"/>
                  </a:lnTo>
                </a:path>
                <a:path w="4636134" h="4668520">
                  <a:moveTo>
                    <a:pt x="4101083" y="4183379"/>
                  </a:moveTo>
                  <a:lnTo>
                    <a:pt x="4114799" y="4183379"/>
                  </a:lnTo>
                </a:path>
                <a:path w="4636134" h="4668520">
                  <a:moveTo>
                    <a:pt x="4101083" y="4197095"/>
                  </a:moveTo>
                  <a:lnTo>
                    <a:pt x="4114799" y="4197095"/>
                  </a:lnTo>
                </a:path>
                <a:path w="4636134" h="4668520">
                  <a:moveTo>
                    <a:pt x="3880103" y="4197095"/>
                  </a:moveTo>
                  <a:lnTo>
                    <a:pt x="3895343" y="4197095"/>
                  </a:lnTo>
                </a:path>
                <a:path w="4636134" h="4668520">
                  <a:moveTo>
                    <a:pt x="3433571" y="4197095"/>
                  </a:moveTo>
                  <a:lnTo>
                    <a:pt x="3448811" y="4197095"/>
                  </a:lnTo>
                </a:path>
                <a:path w="4636134" h="4668520">
                  <a:moveTo>
                    <a:pt x="3211067" y="4183379"/>
                  </a:moveTo>
                  <a:lnTo>
                    <a:pt x="3226307" y="4183379"/>
                  </a:lnTo>
                </a:path>
                <a:path w="4636134" h="4668520">
                  <a:moveTo>
                    <a:pt x="3211067" y="4197095"/>
                  </a:moveTo>
                  <a:lnTo>
                    <a:pt x="3226307" y="4197095"/>
                  </a:lnTo>
                </a:path>
                <a:path w="4636134" h="4668520">
                  <a:moveTo>
                    <a:pt x="3005327" y="4197095"/>
                  </a:moveTo>
                  <a:lnTo>
                    <a:pt x="3019043" y="4197095"/>
                  </a:lnTo>
                </a:path>
                <a:path w="4636134" h="4668520">
                  <a:moveTo>
                    <a:pt x="2843783" y="4197095"/>
                  </a:moveTo>
                  <a:lnTo>
                    <a:pt x="2859023" y="4197095"/>
                  </a:lnTo>
                </a:path>
                <a:path w="4636134" h="4668520">
                  <a:moveTo>
                    <a:pt x="2843783" y="4183379"/>
                  </a:moveTo>
                  <a:lnTo>
                    <a:pt x="2859023" y="4183379"/>
                  </a:lnTo>
                </a:path>
                <a:path w="4636134" h="4668520">
                  <a:moveTo>
                    <a:pt x="3019043" y="2883407"/>
                  </a:moveTo>
                  <a:lnTo>
                    <a:pt x="3019043" y="3247643"/>
                  </a:lnTo>
                </a:path>
                <a:path w="4636134" h="4668520">
                  <a:moveTo>
                    <a:pt x="3005327" y="2883407"/>
                  </a:moveTo>
                  <a:lnTo>
                    <a:pt x="3005327" y="3247643"/>
                  </a:lnTo>
                </a:path>
                <a:path w="4636134" h="4668520">
                  <a:moveTo>
                    <a:pt x="3448811" y="2883407"/>
                  </a:moveTo>
                  <a:lnTo>
                    <a:pt x="3448811" y="3247643"/>
                  </a:lnTo>
                </a:path>
                <a:path w="4636134" h="4668520">
                  <a:moveTo>
                    <a:pt x="3433571" y="2883407"/>
                  </a:moveTo>
                  <a:lnTo>
                    <a:pt x="3433571" y="3247643"/>
                  </a:lnTo>
                </a:path>
                <a:path w="4636134" h="4668520">
                  <a:moveTo>
                    <a:pt x="3895343" y="2883407"/>
                  </a:moveTo>
                  <a:lnTo>
                    <a:pt x="3895343" y="3247643"/>
                  </a:lnTo>
                </a:path>
                <a:path w="4636134" h="4668520">
                  <a:moveTo>
                    <a:pt x="3880103" y="2883407"/>
                  </a:moveTo>
                  <a:lnTo>
                    <a:pt x="3880103" y="3247643"/>
                  </a:lnTo>
                </a:path>
                <a:path w="4636134" h="4668520">
                  <a:moveTo>
                    <a:pt x="4323587" y="2883407"/>
                  </a:moveTo>
                  <a:lnTo>
                    <a:pt x="4323587" y="3247643"/>
                  </a:lnTo>
                </a:path>
                <a:path w="4636134" h="4668520">
                  <a:moveTo>
                    <a:pt x="4309871" y="2883407"/>
                  </a:moveTo>
                  <a:lnTo>
                    <a:pt x="4309871" y="3247643"/>
                  </a:lnTo>
                </a:path>
                <a:path w="4636134" h="4668520">
                  <a:moveTo>
                    <a:pt x="3005327" y="2883407"/>
                  </a:moveTo>
                  <a:lnTo>
                    <a:pt x="3019043" y="2883407"/>
                  </a:lnTo>
                </a:path>
                <a:path w="4636134" h="4668520">
                  <a:moveTo>
                    <a:pt x="3211067" y="2883407"/>
                  </a:moveTo>
                  <a:lnTo>
                    <a:pt x="3226307" y="2883407"/>
                  </a:lnTo>
                </a:path>
                <a:path w="4636134" h="4668520">
                  <a:moveTo>
                    <a:pt x="3433571" y="2883407"/>
                  </a:moveTo>
                  <a:lnTo>
                    <a:pt x="3448811" y="2883407"/>
                  </a:lnTo>
                </a:path>
                <a:path w="4636134" h="4668520">
                  <a:moveTo>
                    <a:pt x="3880103" y="2883407"/>
                  </a:moveTo>
                  <a:lnTo>
                    <a:pt x="3895343" y="2883407"/>
                  </a:lnTo>
                </a:path>
                <a:path w="4636134" h="4668520">
                  <a:moveTo>
                    <a:pt x="4101083" y="2883407"/>
                  </a:moveTo>
                  <a:lnTo>
                    <a:pt x="4114799" y="2883407"/>
                  </a:lnTo>
                </a:path>
                <a:path w="4636134" h="4668520">
                  <a:moveTo>
                    <a:pt x="4309871" y="2883407"/>
                  </a:moveTo>
                  <a:lnTo>
                    <a:pt x="4323587" y="2883407"/>
                  </a:lnTo>
                </a:path>
                <a:path w="4636134" h="4668520">
                  <a:moveTo>
                    <a:pt x="3005327" y="3247643"/>
                  </a:moveTo>
                  <a:lnTo>
                    <a:pt x="3019043" y="3247643"/>
                  </a:lnTo>
                </a:path>
                <a:path w="4636134" h="4668520">
                  <a:moveTo>
                    <a:pt x="3211067" y="3247643"/>
                  </a:moveTo>
                  <a:lnTo>
                    <a:pt x="3226307" y="3247643"/>
                  </a:lnTo>
                </a:path>
                <a:path w="4636134" h="4668520">
                  <a:moveTo>
                    <a:pt x="3433571" y="3247643"/>
                  </a:moveTo>
                  <a:lnTo>
                    <a:pt x="3448811" y="3247643"/>
                  </a:lnTo>
                </a:path>
                <a:path w="4636134" h="4668520">
                  <a:moveTo>
                    <a:pt x="3880103" y="3247643"/>
                  </a:moveTo>
                  <a:lnTo>
                    <a:pt x="3895343" y="3247643"/>
                  </a:lnTo>
                </a:path>
                <a:path w="4636134" h="4668520">
                  <a:moveTo>
                    <a:pt x="4101083" y="3247643"/>
                  </a:moveTo>
                  <a:lnTo>
                    <a:pt x="4114799" y="3247643"/>
                  </a:lnTo>
                </a:path>
                <a:path w="4636134" h="4668520">
                  <a:moveTo>
                    <a:pt x="4309871" y="3247643"/>
                  </a:moveTo>
                  <a:lnTo>
                    <a:pt x="4323587" y="3247643"/>
                  </a:lnTo>
                </a:path>
                <a:path w="4636134" h="4668520">
                  <a:moveTo>
                    <a:pt x="4309871" y="2883407"/>
                  </a:moveTo>
                  <a:lnTo>
                    <a:pt x="4323587" y="2883407"/>
                  </a:lnTo>
                </a:path>
                <a:path w="4636134" h="4668520">
                  <a:moveTo>
                    <a:pt x="4341875" y="2994659"/>
                  </a:moveTo>
                  <a:lnTo>
                    <a:pt x="2976371" y="2994659"/>
                  </a:lnTo>
                </a:path>
                <a:path w="4636134" h="4668520">
                  <a:moveTo>
                    <a:pt x="3089147" y="3002279"/>
                  </a:moveTo>
                  <a:lnTo>
                    <a:pt x="3211067" y="3002279"/>
                  </a:lnTo>
                </a:path>
                <a:path w="4636134" h="4668520">
                  <a:moveTo>
                    <a:pt x="3226307" y="3002279"/>
                  </a:moveTo>
                  <a:lnTo>
                    <a:pt x="3433571" y="3002279"/>
                  </a:lnTo>
                </a:path>
                <a:path w="4636134" h="4668520">
                  <a:moveTo>
                    <a:pt x="3448811" y="3002279"/>
                  </a:moveTo>
                  <a:lnTo>
                    <a:pt x="3657599" y="3002279"/>
                  </a:lnTo>
                </a:path>
                <a:path w="4636134" h="4668520">
                  <a:moveTo>
                    <a:pt x="3674363" y="3002279"/>
                  </a:moveTo>
                  <a:lnTo>
                    <a:pt x="3880103" y="3002279"/>
                  </a:lnTo>
                </a:path>
                <a:path w="4636134" h="4668520">
                  <a:moveTo>
                    <a:pt x="3895343" y="3002279"/>
                  </a:moveTo>
                  <a:lnTo>
                    <a:pt x="4101083" y="3002279"/>
                  </a:lnTo>
                </a:path>
                <a:path w="4636134" h="4668520">
                  <a:moveTo>
                    <a:pt x="4114799" y="3002279"/>
                  </a:moveTo>
                  <a:lnTo>
                    <a:pt x="4274819" y="3002279"/>
                  </a:lnTo>
                </a:path>
                <a:path w="4636134" h="4668520">
                  <a:moveTo>
                    <a:pt x="3099815" y="2987039"/>
                  </a:moveTo>
                  <a:lnTo>
                    <a:pt x="3211067" y="2987039"/>
                  </a:lnTo>
                </a:path>
                <a:path w="4636134" h="4668520">
                  <a:moveTo>
                    <a:pt x="3226307" y="2987039"/>
                  </a:moveTo>
                  <a:lnTo>
                    <a:pt x="3433571" y="2987039"/>
                  </a:lnTo>
                </a:path>
                <a:path w="4636134" h="4668520">
                  <a:moveTo>
                    <a:pt x="3448811" y="2987039"/>
                  </a:moveTo>
                  <a:lnTo>
                    <a:pt x="3657599" y="2987039"/>
                  </a:lnTo>
                </a:path>
                <a:path w="4636134" h="4668520">
                  <a:moveTo>
                    <a:pt x="3674363" y="2987039"/>
                  </a:moveTo>
                  <a:lnTo>
                    <a:pt x="3880103" y="2987039"/>
                  </a:lnTo>
                </a:path>
                <a:path w="4636134" h="4668520">
                  <a:moveTo>
                    <a:pt x="3895343" y="2987039"/>
                  </a:moveTo>
                  <a:lnTo>
                    <a:pt x="4101083" y="2987039"/>
                  </a:lnTo>
                </a:path>
                <a:path w="4636134" h="4668520">
                  <a:moveTo>
                    <a:pt x="4114799" y="2987039"/>
                  </a:moveTo>
                  <a:lnTo>
                    <a:pt x="4288535" y="2987039"/>
                  </a:lnTo>
                  <a:lnTo>
                    <a:pt x="4288535" y="3002279"/>
                  </a:lnTo>
                </a:path>
                <a:path w="4636134" h="4668520">
                  <a:moveTo>
                    <a:pt x="3089147" y="2987039"/>
                  </a:moveTo>
                  <a:lnTo>
                    <a:pt x="3089147" y="3002279"/>
                  </a:lnTo>
                </a:path>
                <a:path w="4636134" h="4668520">
                  <a:moveTo>
                    <a:pt x="2988563" y="1421891"/>
                  </a:moveTo>
                  <a:lnTo>
                    <a:pt x="4357115" y="1421891"/>
                  </a:lnTo>
                </a:path>
                <a:path w="4636134" h="4668520">
                  <a:moveTo>
                    <a:pt x="2988563" y="1188719"/>
                  </a:moveTo>
                  <a:lnTo>
                    <a:pt x="4357115" y="1188719"/>
                  </a:lnTo>
                </a:path>
                <a:path w="4636134" h="4668520">
                  <a:moveTo>
                    <a:pt x="2988563" y="954023"/>
                  </a:moveTo>
                  <a:lnTo>
                    <a:pt x="4357115" y="954023"/>
                  </a:lnTo>
                </a:path>
                <a:path w="4636134" h="4668520">
                  <a:moveTo>
                    <a:pt x="3003803" y="784859"/>
                  </a:moveTo>
                  <a:lnTo>
                    <a:pt x="4357115" y="784859"/>
                  </a:lnTo>
                </a:path>
                <a:path w="4636134" h="4668520">
                  <a:moveTo>
                    <a:pt x="2988563" y="1656587"/>
                  </a:moveTo>
                  <a:lnTo>
                    <a:pt x="4357115" y="1656587"/>
                  </a:lnTo>
                </a:path>
                <a:path w="4636134" h="4668520">
                  <a:moveTo>
                    <a:pt x="2988563" y="1889759"/>
                  </a:moveTo>
                  <a:lnTo>
                    <a:pt x="4357115" y="1889759"/>
                  </a:lnTo>
                </a:path>
                <a:path w="4636134" h="4668520">
                  <a:moveTo>
                    <a:pt x="2988563" y="2124455"/>
                  </a:moveTo>
                  <a:lnTo>
                    <a:pt x="4357115" y="2124455"/>
                  </a:lnTo>
                </a:path>
                <a:path w="4636134" h="4668520">
                  <a:moveTo>
                    <a:pt x="2988563" y="2357627"/>
                  </a:moveTo>
                  <a:lnTo>
                    <a:pt x="4357115" y="2357627"/>
                  </a:lnTo>
                </a:path>
                <a:path w="4636134" h="4668520">
                  <a:moveTo>
                    <a:pt x="4514087" y="2357627"/>
                  </a:moveTo>
                  <a:lnTo>
                    <a:pt x="4515611" y="2357627"/>
                  </a:lnTo>
                </a:path>
                <a:path w="4636134" h="4668520">
                  <a:moveTo>
                    <a:pt x="2988563" y="2590799"/>
                  </a:moveTo>
                  <a:lnTo>
                    <a:pt x="4357115" y="2590799"/>
                  </a:lnTo>
                </a:path>
                <a:path w="4636134" h="4668520">
                  <a:moveTo>
                    <a:pt x="4550663" y="2590799"/>
                  </a:moveTo>
                  <a:lnTo>
                    <a:pt x="4553711" y="2590799"/>
                  </a:lnTo>
                </a:path>
                <a:path w="4636134" h="4668520">
                  <a:moveTo>
                    <a:pt x="2988563" y="2825495"/>
                  </a:moveTo>
                  <a:lnTo>
                    <a:pt x="4357115" y="2825495"/>
                  </a:lnTo>
                </a:path>
                <a:path w="4636134" h="4668520">
                  <a:moveTo>
                    <a:pt x="4629911" y="2825495"/>
                  </a:moveTo>
                  <a:lnTo>
                    <a:pt x="4636007" y="2825495"/>
                  </a:lnTo>
                </a:path>
                <a:path w="4636134" h="4668520">
                  <a:moveTo>
                    <a:pt x="3089147" y="2817875"/>
                  </a:moveTo>
                  <a:lnTo>
                    <a:pt x="4288535" y="2817875"/>
                  </a:lnTo>
                </a:path>
                <a:path w="4636134" h="4668520">
                  <a:moveTo>
                    <a:pt x="3089147" y="2833115"/>
                  </a:moveTo>
                  <a:lnTo>
                    <a:pt x="4288535" y="2833115"/>
                  </a:lnTo>
                  <a:lnTo>
                    <a:pt x="4288535" y="2817875"/>
                  </a:lnTo>
                </a:path>
                <a:path w="4636134" h="4668520">
                  <a:moveTo>
                    <a:pt x="3089147" y="2584703"/>
                  </a:moveTo>
                  <a:lnTo>
                    <a:pt x="4288535" y="2584703"/>
                  </a:lnTo>
                </a:path>
                <a:path w="4636134" h="4668520">
                  <a:moveTo>
                    <a:pt x="3089147" y="2598419"/>
                  </a:moveTo>
                  <a:lnTo>
                    <a:pt x="4288535" y="2598419"/>
                  </a:lnTo>
                  <a:lnTo>
                    <a:pt x="4288535" y="2584703"/>
                  </a:lnTo>
                </a:path>
                <a:path w="4636134" h="4668520">
                  <a:moveTo>
                    <a:pt x="3089147" y="2116835"/>
                  </a:moveTo>
                  <a:lnTo>
                    <a:pt x="4288535" y="2116835"/>
                  </a:lnTo>
                </a:path>
                <a:path w="4636134" h="4668520">
                  <a:moveTo>
                    <a:pt x="3089147" y="2130551"/>
                  </a:moveTo>
                  <a:lnTo>
                    <a:pt x="4288535" y="2130551"/>
                  </a:lnTo>
                  <a:lnTo>
                    <a:pt x="4288535" y="2116835"/>
                  </a:lnTo>
                </a:path>
                <a:path w="4636134" h="4668520">
                  <a:moveTo>
                    <a:pt x="3089147" y="1882139"/>
                  </a:moveTo>
                  <a:lnTo>
                    <a:pt x="4288535" y="1882139"/>
                  </a:lnTo>
                </a:path>
                <a:path w="4636134" h="4668520">
                  <a:moveTo>
                    <a:pt x="3089147" y="1897379"/>
                  </a:moveTo>
                  <a:lnTo>
                    <a:pt x="4288535" y="1897379"/>
                  </a:lnTo>
                  <a:lnTo>
                    <a:pt x="4288535" y="1882139"/>
                  </a:lnTo>
                </a:path>
                <a:path w="4636134" h="4668520">
                  <a:moveTo>
                    <a:pt x="3089147" y="1648967"/>
                  </a:moveTo>
                  <a:lnTo>
                    <a:pt x="4288535" y="1648967"/>
                  </a:lnTo>
                </a:path>
                <a:path w="4636134" h="4668520">
                  <a:moveTo>
                    <a:pt x="3089147" y="1664207"/>
                  </a:moveTo>
                  <a:lnTo>
                    <a:pt x="4288535" y="1664207"/>
                  </a:lnTo>
                  <a:lnTo>
                    <a:pt x="4288535" y="1648967"/>
                  </a:lnTo>
                </a:path>
                <a:path w="4636134" h="4668520">
                  <a:moveTo>
                    <a:pt x="3089147" y="1415795"/>
                  </a:moveTo>
                  <a:lnTo>
                    <a:pt x="4288535" y="1415795"/>
                  </a:lnTo>
                </a:path>
                <a:path w="4636134" h="4668520">
                  <a:moveTo>
                    <a:pt x="3089147" y="1429511"/>
                  </a:moveTo>
                  <a:lnTo>
                    <a:pt x="4288535" y="1429511"/>
                  </a:lnTo>
                  <a:lnTo>
                    <a:pt x="4288535" y="1415795"/>
                  </a:lnTo>
                </a:path>
                <a:path w="4636134" h="4668520">
                  <a:moveTo>
                    <a:pt x="3089147" y="1181099"/>
                  </a:moveTo>
                  <a:lnTo>
                    <a:pt x="4288535" y="1181099"/>
                  </a:lnTo>
                </a:path>
                <a:path w="4636134" h="4668520">
                  <a:moveTo>
                    <a:pt x="3089147" y="1196339"/>
                  </a:moveTo>
                  <a:lnTo>
                    <a:pt x="4288535" y="1196339"/>
                  </a:lnTo>
                  <a:lnTo>
                    <a:pt x="4288535" y="1181099"/>
                  </a:lnTo>
                </a:path>
                <a:path w="4636134" h="4668520">
                  <a:moveTo>
                    <a:pt x="3089147" y="947927"/>
                  </a:moveTo>
                  <a:lnTo>
                    <a:pt x="4288535" y="947927"/>
                  </a:lnTo>
                </a:path>
                <a:path w="4636134" h="4668520">
                  <a:moveTo>
                    <a:pt x="3089147" y="961643"/>
                  </a:moveTo>
                  <a:lnTo>
                    <a:pt x="4288535" y="961643"/>
                  </a:lnTo>
                  <a:lnTo>
                    <a:pt x="4288535" y="947927"/>
                  </a:lnTo>
                </a:path>
                <a:path w="4636134" h="4668520">
                  <a:moveTo>
                    <a:pt x="3089147" y="778763"/>
                  </a:moveTo>
                  <a:lnTo>
                    <a:pt x="4288535" y="778763"/>
                  </a:lnTo>
                </a:path>
                <a:path w="4636134" h="4668520">
                  <a:moveTo>
                    <a:pt x="3089147" y="792479"/>
                  </a:moveTo>
                  <a:lnTo>
                    <a:pt x="4288535" y="792479"/>
                  </a:lnTo>
                </a:path>
                <a:path w="4636134" h="4668520">
                  <a:moveTo>
                    <a:pt x="3089147" y="2350007"/>
                  </a:moveTo>
                  <a:lnTo>
                    <a:pt x="4288535" y="2350007"/>
                  </a:lnTo>
                </a:path>
                <a:path w="4636134" h="4668520">
                  <a:moveTo>
                    <a:pt x="3089147" y="2365247"/>
                  </a:moveTo>
                  <a:lnTo>
                    <a:pt x="4288535" y="2365247"/>
                  </a:lnTo>
                  <a:lnTo>
                    <a:pt x="4288535" y="2350007"/>
                  </a:lnTo>
                </a:path>
                <a:path w="4636134" h="4668520">
                  <a:moveTo>
                    <a:pt x="4274819" y="3002279"/>
                  </a:moveTo>
                  <a:lnTo>
                    <a:pt x="4303775" y="3002279"/>
                  </a:lnTo>
                  <a:lnTo>
                    <a:pt x="4303775" y="2883407"/>
                  </a:lnTo>
                </a:path>
                <a:path w="4636134" h="4668520">
                  <a:moveTo>
                    <a:pt x="4303775" y="2869691"/>
                  </a:moveTo>
                  <a:lnTo>
                    <a:pt x="4303775" y="521207"/>
                  </a:lnTo>
                </a:path>
                <a:path w="4636134" h="4668520">
                  <a:moveTo>
                    <a:pt x="4288535" y="3002279"/>
                  </a:moveTo>
                  <a:lnTo>
                    <a:pt x="4288535" y="2883407"/>
                  </a:lnTo>
                </a:path>
                <a:path w="4636134" h="4668520">
                  <a:moveTo>
                    <a:pt x="4303775" y="347471"/>
                  </a:moveTo>
                  <a:lnTo>
                    <a:pt x="3089147" y="347471"/>
                  </a:lnTo>
                </a:path>
                <a:path w="4636134" h="4668520">
                  <a:moveTo>
                    <a:pt x="4303775" y="361187"/>
                  </a:moveTo>
                  <a:lnTo>
                    <a:pt x="3089147" y="361187"/>
                  </a:lnTo>
                </a:path>
                <a:path w="4636134" h="4668520">
                  <a:moveTo>
                    <a:pt x="4303775" y="376427"/>
                  </a:moveTo>
                  <a:lnTo>
                    <a:pt x="3089147" y="376427"/>
                  </a:lnTo>
                </a:path>
                <a:path w="4636134" h="4668520">
                  <a:moveTo>
                    <a:pt x="3075431" y="0"/>
                  </a:moveTo>
                  <a:lnTo>
                    <a:pt x="3075431" y="6095"/>
                  </a:lnTo>
                </a:path>
                <a:path w="4636134" h="4668520">
                  <a:moveTo>
                    <a:pt x="3695699" y="288035"/>
                  </a:moveTo>
                  <a:lnTo>
                    <a:pt x="3695699" y="778763"/>
                  </a:lnTo>
                </a:path>
                <a:path w="4636134" h="4668520">
                  <a:moveTo>
                    <a:pt x="3703319" y="376427"/>
                  </a:moveTo>
                  <a:lnTo>
                    <a:pt x="3703319" y="620267"/>
                  </a:lnTo>
                </a:path>
                <a:path w="4636134" h="4668520">
                  <a:moveTo>
                    <a:pt x="3703319" y="633983"/>
                  </a:moveTo>
                  <a:lnTo>
                    <a:pt x="3703319" y="778763"/>
                  </a:lnTo>
                </a:path>
                <a:path w="4636134" h="4668520">
                  <a:moveTo>
                    <a:pt x="3689603" y="376427"/>
                  </a:moveTo>
                  <a:lnTo>
                    <a:pt x="3689603" y="620267"/>
                  </a:lnTo>
                </a:path>
                <a:path w="4636134" h="4668520">
                  <a:moveTo>
                    <a:pt x="3689603" y="633983"/>
                  </a:moveTo>
                  <a:lnTo>
                    <a:pt x="3689603" y="778763"/>
                  </a:lnTo>
                </a:path>
                <a:path w="4636134" h="4668520">
                  <a:moveTo>
                    <a:pt x="3462527" y="288035"/>
                  </a:moveTo>
                  <a:lnTo>
                    <a:pt x="3462527" y="778763"/>
                  </a:lnTo>
                </a:path>
                <a:path w="4636134" h="4668520">
                  <a:moveTo>
                    <a:pt x="3470147" y="376427"/>
                  </a:moveTo>
                  <a:lnTo>
                    <a:pt x="3470147" y="620267"/>
                  </a:lnTo>
                </a:path>
                <a:path w="4636134" h="4668520">
                  <a:moveTo>
                    <a:pt x="3470147" y="633983"/>
                  </a:moveTo>
                  <a:lnTo>
                    <a:pt x="3470147" y="778763"/>
                  </a:lnTo>
                </a:path>
                <a:path w="4636134" h="4668520">
                  <a:moveTo>
                    <a:pt x="3454907" y="376427"/>
                  </a:moveTo>
                  <a:lnTo>
                    <a:pt x="3454907" y="620267"/>
                  </a:lnTo>
                </a:path>
                <a:path w="4636134" h="4668520">
                  <a:moveTo>
                    <a:pt x="3454907" y="633983"/>
                  </a:moveTo>
                  <a:lnTo>
                    <a:pt x="3454907" y="778763"/>
                  </a:lnTo>
                </a:path>
                <a:path w="4636134" h="4668520">
                  <a:moveTo>
                    <a:pt x="3229355" y="288035"/>
                  </a:moveTo>
                  <a:lnTo>
                    <a:pt x="3229355" y="778763"/>
                  </a:lnTo>
                </a:path>
                <a:path w="4636134" h="4668520">
                  <a:moveTo>
                    <a:pt x="3235451" y="376427"/>
                  </a:moveTo>
                  <a:lnTo>
                    <a:pt x="3235451" y="620267"/>
                  </a:lnTo>
                </a:path>
                <a:path w="4636134" h="4668520">
                  <a:moveTo>
                    <a:pt x="3235451" y="633983"/>
                  </a:moveTo>
                  <a:lnTo>
                    <a:pt x="3235451" y="778763"/>
                  </a:lnTo>
                </a:path>
                <a:path w="4636134" h="4668520">
                  <a:moveTo>
                    <a:pt x="3221735" y="376427"/>
                  </a:moveTo>
                  <a:lnTo>
                    <a:pt x="3221735" y="620267"/>
                  </a:lnTo>
                </a:path>
                <a:path w="4636134" h="4668520">
                  <a:moveTo>
                    <a:pt x="3221735" y="633983"/>
                  </a:moveTo>
                  <a:lnTo>
                    <a:pt x="3221735" y="778763"/>
                  </a:lnTo>
                </a:path>
                <a:path w="4636134" h="4668520">
                  <a:moveTo>
                    <a:pt x="3930395" y="288035"/>
                  </a:moveTo>
                  <a:lnTo>
                    <a:pt x="3930395" y="778763"/>
                  </a:lnTo>
                </a:path>
                <a:path w="4636134" h="4668520">
                  <a:moveTo>
                    <a:pt x="3938015" y="376427"/>
                  </a:moveTo>
                  <a:lnTo>
                    <a:pt x="3938015" y="620267"/>
                  </a:lnTo>
                </a:path>
                <a:path w="4636134" h="4668520">
                  <a:moveTo>
                    <a:pt x="3938015" y="633983"/>
                  </a:moveTo>
                  <a:lnTo>
                    <a:pt x="3938015" y="778763"/>
                  </a:lnTo>
                </a:path>
                <a:path w="4636134" h="4668520">
                  <a:moveTo>
                    <a:pt x="3922775" y="376427"/>
                  </a:moveTo>
                  <a:lnTo>
                    <a:pt x="3922775" y="620267"/>
                  </a:lnTo>
                </a:path>
                <a:path w="4636134" h="4668520">
                  <a:moveTo>
                    <a:pt x="3922775" y="633983"/>
                  </a:moveTo>
                  <a:lnTo>
                    <a:pt x="3922775" y="778763"/>
                  </a:lnTo>
                </a:path>
                <a:path w="4636134" h="4668520">
                  <a:moveTo>
                    <a:pt x="4163567" y="288035"/>
                  </a:moveTo>
                  <a:lnTo>
                    <a:pt x="4163567" y="778763"/>
                  </a:lnTo>
                </a:path>
                <a:path w="4636134" h="4668520">
                  <a:moveTo>
                    <a:pt x="4171187" y="376427"/>
                  </a:moveTo>
                  <a:lnTo>
                    <a:pt x="4171187" y="620267"/>
                  </a:lnTo>
                </a:path>
                <a:path w="4636134" h="4668520">
                  <a:moveTo>
                    <a:pt x="4171187" y="633983"/>
                  </a:moveTo>
                  <a:lnTo>
                    <a:pt x="4171187" y="778763"/>
                  </a:lnTo>
                </a:path>
                <a:path w="4636134" h="4668520">
                  <a:moveTo>
                    <a:pt x="4157471" y="376427"/>
                  </a:moveTo>
                  <a:lnTo>
                    <a:pt x="4157471" y="620267"/>
                  </a:lnTo>
                </a:path>
                <a:path w="4636134" h="4668520">
                  <a:moveTo>
                    <a:pt x="4157471" y="633983"/>
                  </a:moveTo>
                  <a:lnTo>
                    <a:pt x="4157471" y="7787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30443" y="1842516"/>
              <a:ext cx="1117600" cy="394970"/>
            </a:xfrm>
            <a:custGeom>
              <a:avLst/>
              <a:gdLst/>
              <a:ahLst/>
              <a:cxnLst/>
              <a:rect l="l" t="t" r="r" b="b"/>
              <a:pathLst>
                <a:path w="1117600" h="394969">
                  <a:moveTo>
                    <a:pt x="0" y="394715"/>
                  </a:moveTo>
                  <a:lnTo>
                    <a:pt x="59435" y="394715"/>
                  </a:lnTo>
                </a:path>
                <a:path w="1117600" h="394969">
                  <a:moveTo>
                    <a:pt x="1091183" y="0"/>
                  </a:moveTo>
                  <a:lnTo>
                    <a:pt x="111709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389879" y="1808988"/>
              <a:ext cx="1104900" cy="33655"/>
            </a:xfrm>
            <a:custGeom>
              <a:avLst/>
              <a:gdLst/>
              <a:ahLst/>
              <a:cxnLst/>
              <a:rect l="l" t="t" r="r" b="b"/>
              <a:pathLst>
                <a:path w="1104900" h="33655">
                  <a:moveTo>
                    <a:pt x="1057655" y="33527"/>
                  </a:moveTo>
                  <a:lnTo>
                    <a:pt x="838199" y="33527"/>
                  </a:lnTo>
                </a:path>
                <a:path w="1104900" h="33655">
                  <a:moveTo>
                    <a:pt x="822959" y="33527"/>
                  </a:moveTo>
                  <a:lnTo>
                    <a:pt x="603503" y="33527"/>
                  </a:lnTo>
                </a:path>
                <a:path w="1104900" h="33655">
                  <a:moveTo>
                    <a:pt x="589787" y="33527"/>
                  </a:moveTo>
                  <a:lnTo>
                    <a:pt x="370331" y="33527"/>
                  </a:lnTo>
                </a:path>
                <a:path w="1104900" h="33655">
                  <a:moveTo>
                    <a:pt x="355091" y="33527"/>
                  </a:moveTo>
                  <a:lnTo>
                    <a:pt x="129539" y="33527"/>
                  </a:lnTo>
                </a:path>
                <a:path w="1104900" h="33655">
                  <a:moveTo>
                    <a:pt x="121919" y="33527"/>
                  </a:moveTo>
                  <a:lnTo>
                    <a:pt x="0" y="33527"/>
                  </a:lnTo>
                </a:path>
                <a:path w="1104900" h="33655">
                  <a:moveTo>
                    <a:pt x="1104899" y="0"/>
                  </a:moveTo>
                  <a:lnTo>
                    <a:pt x="1071371" y="0"/>
                  </a:lnTo>
                </a:path>
                <a:path w="1104900" h="33655">
                  <a:moveTo>
                    <a:pt x="1057655" y="0"/>
                  </a:moveTo>
                  <a:lnTo>
                    <a:pt x="838199" y="0"/>
                  </a:lnTo>
                </a:path>
                <a:path w="1104900" h="33655">
                  <a:moveTo>
                    <a:pt x="822959" y="0"/>
                  </a:moveTo>
                  <a:lnTo>
                    <a:pt x="603503" y="0"/>
                  </a:lnTo>
                </a:path>
                <a:path w="1104900" h="33655">
                  <a:moveTo>
                    <a:pt x="589787" y="0"/>
                  </a:moveTo>
                  <a:lnTo>
                    <a:pt x="370331" y="0"/>
                  </a:lnTo>
                </a:path>
                <a:path w="1104900" h="33655">
                  <a:moveTo>
                    <a:pt x="355091" y="0"/>
                  </a:moveTo>
                  <a:lnTo>
                    <a:pt x="135635" y="0"/>
                  </a:lnTo>
                </a:path>
                <a:path w="1104900" h="33655">
                  <a:moveTo>
                    <a:pt x="121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389879" y="1783080"/>
              <a:ext cx="1130935" cy="0"/>
            </a:xfrm>
            <a:custGeom>
              <a:avLst/>
              <a:gdLst/>
              <a:ahLst/>
              <a:cxnLst/>
              <a:rect l="l" t="t" r="r" b="b"/>
              <a:pathLst>
                <a:path w="1130934">
                  <a:moveTo>
                    <a:pt x="0" y="0"/>
                  </a:moveTo>
                  <a:lnTo>
                    <a:pt x="121919" y="0"/>
                  </a:lnTo>
                </a:path>
                <a:path w="1130934">
                  <a:moveTo>
                    <a:pt x="135635" y="0"/>
                  </a:moveTo>
                  <a:lnTo>
                    <a:pt x="355091" y="0"/>
                  </a:lnTo>
                </a:path>
                <a:path w="1130934">
                  <a:moveTo>
                    <a:pt x="370331" y="0"/>
                  </a:moveTo>
                  <a:lnTo>
                    <a:pt x="589787" y="0"/>
                  </a:lnTo>
                </a:path>
                <a:path w="1130934">
                  <a:moveTo>
                    <a:pt x="603503" y="0"/>
                  </a:moveTo>
                  <a:lnTo>
                    <a:pt x="822959" y="0"/>
                  </a:lnTo>
                </a:path>
                <a:path w="1130934">
                  <a:moveTo>
                    <a:pt x="838199" y="0"/>
                  </a:moveTo>
                  <a:lnTo>
                    <a:pt x="1057655" y="0"/>
                  </a:lnTo>
                </a:path>
                <a:path w="1130934">
                  <a:moveTo>
                    <a:pt x="1071371" y="0"/>
                  </a:moveTo>
                  <a:lnTo>
                    <a:pt x="1130807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330443" y="618744"/>
              <a:ext cx="35560" cy="3546475"/>
            </a:xfrm>
            <a:custGeom>
              <a:avLst/>
              <a:gdLst/>
              <a:ahLst/>
              <a:cxnLst/>
              <a:rect l="l" t="t" r="r" b="b"/>
              <a:pathLst>
                <a:path w="35560" h="3546475">
                  <a:moveTo>
                    <a:pt x="0" y="3512819"/>
                  </a:moveTo>
                  <a:lnTo>
                    <a:pt x="0" y="3453383"/>
                  </a:lnTo>
                </a:path>
                <a:path w="35560" h="3546475">
                  <a:moveTo>
                    <a:pt x="0" y="3439667"/>
                  </a:moveTo>
                  <a:lnTo>
                    <a:pt x="0" y="1712975"/>
                  </a:lnTo>
                </a:path>
                <a:path w="35560" h="3546475">
                  <a:moveTo>
                    <a:pt x="0" y="3512819"/>
                  </a:moveTo>
                  <a:lnTo>
                    <a:pt x="0" y="3453383"/>
                  </a:lnTo>
                </a:path>
                <a:path w="35560" h="3546475">
                  <a:moveTo>
                    <a:pt x="0" y="3439667"/>
                  </a:moveTo>
                  <a:lnTo>
                    <a:pt x="0" y="0"/>
                  </a:lnTo>
                </a:path>
                <a:path w="35560" h="3546475">
                  <a:moveTo>
                    <a:pt x="35051" y="905255"/>
                  </a:moveTo>
                  <a:lnTo>
                    <a:pt x="35051" y="809243"/>
                  </a:lnTo>
                </a:path>
                <a:path w="35560" h="3546475">
                  <a:moveTo>
                    <a:pt x="35051" y="576071"/>
                  </a:moveTo>
                  <a:lnTo>
                    <a:pt x="35051" y="0"/>
                  </a:lnTo>
                </a:path>
                <a:path w="35560" h="3546475">
                  <a:moveTo>
                    <a:pt x="35051" y="3546347"/>
                  </a:moveTo>
                  <a:lnTo>
                    <a:pt x="35051" y="3453383"/>
                  </a:lnTo>
                </a:path>
                <a:path w="35560" h="3546475">
                  <a:moveTo>
                    <a:pt x="35051" y="3439667"/>
                  </a:moveTo>
                  <a:lnTo>
                    <a:pt x="35051" y="28803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365496" y="2086356"/>
              <a:ext cx="0" cy="1111250"/>
            </a:xfrm>
            <a:custGeom>
              <a:avLst/>
              <a:gdLst/>
              <a:ahLst/>
              <a:cxnLst/>
              <a:rect l="l" t="t" r="r" b="b"/>
              <a:pathLst>
                <a:path h="1111250">
                  <a:moveTo>
                    <a:pt x="0" y="11109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84708" y="618744"/>
              <a:ext cx="4805680" cy="4974590"/>
            </a:xfrm>
            <a:custGeom>
              <a:avLst/>
              <a:gdLst/>
              <a:ahLst/>
              <a:cxnLst/>
              <a:rect l="l" t="t" r="r" b="b"/>
              <a:pathLst>
                <a:path w="4805680" h="4974590">
                  <a:moveTo>
                    <a:pt x="4623815" y="3572255"/>
                  </a:moveTo>
                  <a:lnTo>
                    <a:pt x="1658111" y="3572255"/>
                  </a:lnTo>
                </a:path>
                <a:path w="4805680" h="4974590">
                  <a:moveTo>
                    <a:pt x="4745735" y="3512819"/>
                  </a:moveTo>
                  <a:lnTo>
                    <a:pt x="4277867" y="3512819"/>
                  </a:lnTo>
                </a:path>
                <a:path w="4805680" h="4974590">
                  <a:moveTo>
                    <a:pt x="1658111" y="2743199"/>
                  </a:moveTo>
                  <a:lnTo>
                    <a:pt x="0" y="2743199"/>
                  </a:lnTo>
                </a:path>
                <a:path w="4805680" h="4974590">
                  <a:moveTo>
                    <a:pt x="4628387" y="4974335"/>
                  </a:moveTo>
                  <a:lnTo>
                    <a:pt x="1658111" y="4974335"/>
                  </a:lnTo>
                </a:path>
                <a:path w="4805680" h="4974590">
                  <a:moveTo>
                    <a:pt x="1658111" y="3642359"/>
                  </a:moveTo>
                  <a:lnTo>
                    <a:pt x="1658111" y="3912107"/>
                  </a:lnTo>
                </a:path>
                <a:path w="4805680" h="4974590">
                  <a:moveTo>
                    <a:pt x="1658111" y="3942587"/>
                  </a:moveTo>
                  <a:lnTo>
                    <a:pt x="1658111" y="4643627"/>
                  </a:lnTo>
                </a:path>
                <a:path w="4805680" h="4974590">
                  <a:moveTo>
                    <a:pt x="1658111" y="4674107"/>
                  </a:moveTo>
                  <a:lnTo>
                    <a:pt x="1658111" y="4925567"/>
                  </a:lnTo>
                </a:path>
                <a:path w="4805680" h="4974590">
                  <a:moveTo>
                    <a:pt x="1658111" y="4959095"/>
                  </a:moveTo>
                  <a:lnTo>
                    <a:pt x="1658111" y="4974335"/>
                  </a:lnTo>
                </a:path>
                <a:path w="4805680" h="4974590">
                  <a:moveTo>
                    <a:pt x="4780787" y="2880359"/>
                  </a:moveTo>
                  <a:lnTo>
                    <a:pt x="4745735" y="2880359"/>
                  </a:lnTo>
                </a:path>
                <a:path w="4805680" h="4974590">
                  <a:moveTo>
                    <a:pt x="4805171" y="79247"/>
                  </a:moveTo>
                  <a:lnTo>
                    <a:pt x="4745735" y="79247"/>
                  </a:lnTo>
                </a:path>
                <a:path w="4805680" h="4974590">
                  <a:moveTo>
                    <a:pt x="1658111" y="0"/>
                  </a:moveTo>
                  <a:lnTo>
                    <a:pt x="1658111" y="35722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6461252" y="1783080"/>
              <a:ext cx="59690" cy="2407920"/>
            </a:xfrm>
            <a:custGeom>
              <a:avLst/>
              <a:gdLst/>
              <a:ahLst/>
              <a:cxnLst/>
              <a:rect l="l" t="t" r="r" b="b"/>
              <a:pathLst>
                <a:path w="59690" h="2407920">
                  <a:moveTo>
                    <a:pt x="59435" y="0"/>
                  </a:moveTo>
                  <a:lnTo>
                    <a:pt x="59435" y="185927"/>
                  </a:lnTo>
                </a:path>
                <a:path w="59690" h="2407920">
                  <a:moveTo>
                    <a:pt x="59435" y="771143"/>
                  </a:moveTo>
                  <a:lnTo>
                    <a:pt x="59435" y="926591"/>
                  </a:lnTo>
                </a:path>
                <a:path w="59690" h="2407920">
                  <a:moveTo>
                    <a:pt x="59435" y="1511807"/>
                  </a:moveTo>
                  <a:lnTo>
                    <a:pt x="59435" y="1667255"/>
                  </a:lnTo>
                </a:path>
                <a:path w="59690" h="2407920">
                  <a:moveTo>
                    <a:pt x="59435" y="2250947"/>
                  </a:moveTo>
                  <a:lnTo>
                    <a:pt x="59435" y="2275331"/>
                  </a:lnTo>
                </a:path>
                <a:path w="59690" h="2407920">
                  <a:moveTo>
                    <a:pt x="59435" y="2289047"/>
                  </a:moveTo>
                  <a:lnTo>
                    <a:pt x="59435" y="2382011"/>
                  </a:lnTo>
                </a:path>
                <a:path w="59690" h="2407920">
                  <a:moveTo>
                    <a:pt x="0" y="771143"/>
                  </a:moveTo>
                  <a:lnTo>
                    <a:pt x="0" y="926591"/>
                  </a:lnTo>
                </a:path>
                <a:path w="59690" h="2407920">
                  <a:moveTo>
                    <a:pt x="0" y="1511807"/>
                  </a:moveTo>
                  <a:lnTo>
                    <a:pt x="0" y="1667255"/>
                  </a:lnTo>
                </a:path>
                <a:path w="59690" h="2407920">
                  <a:moveTo>
                    <a:pt x="0" y="2250947"/>
                  </a:moveTo>
                  <a:lnTo>
                    <a:pt x="0" y="2275331"/>
                  </a:lnTo>
                </a:path>
                <a:path w="59690" h="2407920">
                  <a:moveTo>
                    <a:pt x="0" y="2289047"/>
                  </a:moveTo>
                  <a:lnTo>
                    <a:pt x="0" y="24079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644131" y="4191000"/>
              <a:ext cx="53340" cy="370840"/>
            </a:xfrm>
            <a:custGeom>
              <a:avLst/>
              <a:gdLst/>
              <a:ahLst/>
              <a:cxnLst/>
              <a:rect l="l" t="t" r="r" b="b"/>
              <a:pathLst>
                <a:path w="53340" h="370839">
                  <a:moveTo>
                    <a:pt x="53339" y="0"/>
                  </a:moveTo>
                  <a:lnTo>
                    <a:pt x="53339" y="370331"/>
                  </a:lnTo>
                </a:path>
                <a:path w="53340" h="370839">
                  <a:moveTo>
                    <a:pt x="0" y="53339"/>
                  </a:moveTo>
                  <a:lnTo>
                    <a:pt x="0" y="3703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365496" y="4165091"/>
              <a:ext cx="1358265" cy="396240"/>
            </a:xfrm>
            <a:custGeom>
              <a:avLst/>
              <a:gdLst/>
              <a:ahLst/>
              <a:cxnLst/>
              <a:rect l="l" t="t" r="r" b="b"/>
              <a:pathLst>
                <a:path w="1358265" h="396239">
                  <a:moveTo>
                    <a:pt x="1252727" y="105155"/>
                  </a:moveTo>
                  <a:lnTo>
                    <a:pt x="1252727" y="396239"/>
                  </a:lnTo>
                </a:path>
                <a:path w="1358265" h="396239">
                  <a:moveTo>
                    <a:pt x="1155191" y="0"/>
                  </a:moveTo>
                  <a:lnTo>
                    <a:pt x="1357883" y="0"/>
                  </a:lnTo>
                </a:path>
                <a:path w="1358265" h="396239">
                  <a:moveTo>
                    <a:pt x="394715" y="105155"/>
                  </a:moveTo>
                  <a:lnTo>
                    <a:pt x="1252727" y="105155"/>
                  </a:lnTo>
                </a:path>
                <a:path w="1358265" h="396239">
                  <a:moveTo>
                    <a:pt x="0" y="25907"/>
                  </a:moveTo>
                  <a:lnTo>
                    <a:pt x="1095755" y="2590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760211" y="4191000"/>
              <a:ext cx="937260" cy="53340"/>
            </a:xfrm>
            <a:custGeom>
              <a:avLst/>
              <a:gdLst/>
              <a:ahLst/>
              <a:cxnLst/>
              <a:rect l="l" t="t" r="r" b="b"/>
              <a:pathLst>
                <a:path w="937259" h="53339">
                  <a:moveTo>
                    <a:pt x="734567" y="0"/>
                  </a:moveTo>
                  <a:lnTo>
                    <a:pt x="937259" y="0"/>
                  </a:lnTo>
                </a:path>
                <a:path w="937259" h="53339">
                  <a:moveTo>
                    <a:pt x="0" y="53339"/>
                  </a:moveTo>
                  <a:lnTo>
                    <a:pt x="88391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188711" y="4270247"/>
              <a:ext cx="1534795" cy="992505"/>
            </a:xfrm>
            <a:custGeom>
              <a:avLst/>
              <a:gdLst/>
              <a:ahLst/>
              <a:cxnLst/>
              <a:rect l="l" t="t" r="r" b="b"/>
              <a:pathLst>
                <a:path w="1534795" h="992504">
                  <a:moveTo>
                    <a:pt x="0" y="291083"/>
                  </a:moveTo>
                  <a:lnTo>
                    <a:pt x="103631" y="291083"/>
                  </a:lnTo>
                  <a:lnTo>
                    <a:pt x="103631" y="0"/>
                  </a:lnTo>
                  <a:lnTo>
                    <a:pt x="571499" y="0"/>
                  </a:lnTo>
                </a:path>
                <a:path w="1534795" h="992504">
                  <a:moveTo>
                    <a:pt x="1429511" y="291083"/>
                  </a:moveTo>
                  <a:lnTo>
                    <a:pt x="1534667" y="291083"/>
                  </a:lnTo>
                </a:path>
                <a:path w="1534795" h="992504">
                  <a:moveTo>
                    <a:pt x="1429511" y="992123"/>
                  </a:moveTo>
                  <a:lnTo>
                    <a:pt x="1534667" y="992123"/>
                  </a:lnTo>
                </a:path>
                <a:path w="1534795" h="992504">
                  <a:moveTo>
                    <a:pt x="0" y="992123"/>
                  </a:moveTo>
                  <a:lnTo>
                    <a:pt x="103631" y="99212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6638035" y="4579620"/>
              <a:ext cx="55244" cy="662940"/>
            </a:xfrm>
            <a:custGeom>
              <a:avLst/>
              <a:gdLst/>
              <a:ahLst/>
              <a:cxnLst/>
              <a:rect l="l" t="t" r="r" b="b"/>
              <a:pathLst>
                <a:path w="55245" h="662939">
                  <a:moveTo>
                    <a:pt x="54863" y="662939"/>
                  </a:moveTo>
                  <a:lnTo>
                    <a:pt x="54863" y="609599"/>
                  </a:lnTo>
                  <a:lnTo>
                    <a:pt x="0" y="609599"/>
                  </a:lnTo>
                  <a:lnTo>
                    <a:pt x="0" y="662939"/>
                  </a:lnTo>
                  <a:lnTo>
                    <a:pt x="54863" y="662939"/>
                  </a:lnTo>
                </a:path>
                <a:path w="55245" h="662939">
                  <a:moveTo>
                    <a:pt x="54863" y="54863"/>
                  </a:moveTo>
                  <a:lnTo>
                    <a:pt x="54863" y="0"/>
                  </a:lnTo>
                  <a:lnTo>
                    <a:pt x="0" y="0"/>
                  </a:lnTo>
                  <a:lnTo>
                    <a:pt x="0" y="54863"/>
                  </a:lnTo>
                  <a:lnTo>
                    <a:pt x="54863" y="548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267959" y="4244340"/>
              <a:ext cx="492759" cy="0"/>
            </a:xfrm>
            <a:custGeom>
              <a:avLst/>
              <a:gdLst/>
              <a:ahLst/>
              <a:cxnLst/>
              <a:rect l="l" t="t" r="r" b="b"/>
              <a:pathLst>
                <a:path w="492760">
                  <a:moveTo>
                    <a:pt x="4922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603240" y="56570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603240" y="56570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5389879" y="931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389879" y="931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5389879" y="931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389880" y="92659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0"/>
                  </a:moveTo>
                  <a:lnTo>
                    <a:pt x="0" y="4572"/>
                  </a:lnTo>
                  <a:lnTo>
                    <a:pt x="1524" y="4572"/>
                  </a:lnTo>
                  <a:lnTo>
                    <a:pt x="0" y="0"/>
                  </a:lnTo>
                  <a:close/>
                </a:path>
                <a:path w="1904" h="5080">
                  <a:moveTo>
                    <a:pt x="1524" y="0"/>
                  </a:moveTo>
                  <a:lnTo>
                    <a:pt x="0" y="0"/>
                  </a:lnTo>
                  <a:lnTo>
                    <a:pt x="1524" y="45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389879" y="92659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4571"/>
                  </a:moveTo>
                  <a:lnTo>
                    <a:pt x="0" y="0"/>
                  </a:lnTo>
                  <a:lnTo>
                    <a:pt x="0" y="4571"/>
                  </a:lnTo>
                  <a:close/>
                </a:path>
                <a:path w="1904" h="5080">
                  <a:moveTo>
                    <a:pt x="0" y="4571"/>
                  </a:moveTo>
                  <a:lnTo>
                    <a:pt x="0" y="0"/>
                  </a:lnTo>
                  <a:lnTo>
                    <a:pt x="1523" y="4571"/>
                  </a:lnTo>
                  <a:lnTo>
                    <a:pt x="0" y="4571"/>
                  </a:lnTo>
                  <a:close/>
                </a:path>
                <a:path w="1904" h="5080">
                  <a:moveTo>
                    <a:pt x="0" y="0"/>
                  </a:moveTo>
                  <a:lnTo>
                    <a:pt x="1523" y="4571"/>
                  </a:lnTo>
                  <a:lnTo>
                    <a:pt x="0" y="0"/>
                  </a:lnTo>
                  <a:close/>
                </a:path>
                <a:path w="1904" h="5080">
                  <a:moveTo>
                    <a:pt x="1523" y="457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389879" y="92659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4571"/>
                  </a:moveTo>
                  <a:lnTo>
                    <a:pt x="1523" y="45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4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389880" y="91592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0"/>
                  </a:moveTo>
                  <a:lnTo>
                    <a:pt x="0" y="4572"/>
                  </a:lnTo>
                  <a:lnTo>
                    <a:pt x="1524" y="4572"/>
                  </a:lnTo>
                  <a:lnTo>
                    <a:pt x="0" y="0"/>
                  </a:lnTo>
                  <a:close/>
                </a:path>
                <a:path w="1904" h="5080">
                  <a:moveTo>
                    <a:pt x="1524" y="0"/>
                  </a:moveTo>
                  <a:lnTo>
                    <a:pt x="0" y="0"/>
                  </a:lnTo>
                  <a:lnTo>
                    <a:pt x="1524" y="45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389879" y="91592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4571"/>
                  </a:moveTo>
                  <a:lnTo>
                    <a:pt x="0" y="0"/>
                  </a:lnTo>
                  <a:lnTo>
                    <a:pt x="0" y="4571"/>
                  </a:lnTo>
                  <a:close/>
                </a:path>
                <a:path w="1904" h="5080">
                  <a:moveTo>
                    <a:pt x="0" y="4571"/>
                  </a:moveTo>
                  <a:lnTo>
                    <a:pt x="0" y="0"/>
                  </a:lnTo>
                  <a:lnTo>
                    <a:pt x="1523" y="4571"/>
                  </a:lnTo>
                  <a:lnTo>
                    <a:pt x="0" y="4571"/>
                  </a:lnTo>
                  <a:close/>
                </a:path>
                <a:path w="1904" h="5080">
                  <a:moveTo>
                    <a:pt x="0" y="0"/>
                  </a:moveTo>
                  <a:lnTo>
                    <a:pt x="1523" y="4571"/>
                  </a:lnTo>
                  <a:lnTo>
                    <a:pt x="0" y="0"/>
                  </a:lnTo>
                  <a:close/>
                </a:path>
                <a:path w="1904" h="5080">
                  <a:moveTo>
                    <a:pt x="1523" y="457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389879" y="91592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4571"/>
                  </a:moveTo>
                  <a:lnTo>
                    <a:pt x="1523" y="45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4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389880" y="914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389879" y="914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5389879" y="914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5389879" y="618744"/>
              <a:ext cx="0" cy="2720340"/>
            </a:xfrm>
            <a:custGeom>
              <a:avLst/>
              <a:gdLst/>
              <a:ahLst/>
              <a:cxnLst/>
              <a:rect l="l" t="t" r="r" b="b"/>
              <a:pathLst>
                <a:path h="2720340">
                  <a:moveTo>
                    <a:pt x="0" y="2720339"/>
                  </a:moveTo>
                  <a:lnTo>
                    <a:pt x="0" y="1120139"/>
                  </a:lnTo>
                </a:path>
                <a:path h="2720340">
                  <a:moveTo>
                    <a:pt x="0" y="1091183"/>
                  </a:moveTo>
                  <a:lnTo>
                    <a:pt x="0" y="946403"/>
                  </a:lnTo>
                </a:path>
                <a:path h="2720340">
                  <a:moveTo>
                    <a:pt x="0" y="91744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5365496" y="3499104"/>
              <a:ext cx="0" cy="692150"/>
            </a:xfrm>
            <a:custGeom>
              <a:avLst/>
              <a:gdLst/>
              <a:ahLst/>
              <a:cxnLst/>
              <a:rect l="l" t="t" r="r" b="b"/>
              <a:pathLst>
                <a:path h="692150">
                  <a:moveTo>
                    <a:pt x="0" y="691895"/>
                  </a:moveTo>
                  <a:lnTo>
                    <a:pt x="0" y="573023"/>
                  </a:lnTo>
                </a:path>
                <a:path h="692150">
                  <a:moveTo>
                    <a:pt x="0" y="5593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5330443" y="69799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89">
                  <a:moveTo>
                    <a:pt x="5943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897628" y="4165091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4678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483599" y="618744"/>
              <a:ext cx="0" cy="312420"/>
            </a:xfrm>
            <a:custGeom>
              <a:avLst/>
              <a:gdLst/>
              <a:ahLst/>
              <a:cxnLst/>
              <a:rect l="l" t="t" r="r" b="b"/>
              <a:pathLst>
                <a:path h="312419">
                  <a:moveTo>
                    <a:pt x="0" y="3124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400547" y="868680"/>
              <a:ext cx="1135380" cy="53340"/>
            </a:xfrm>
            <a:custGeom>
              <a:avLst/>
              <a:gdLst/>
              <a:ahLst/>
              <a:cxnLst/>
              <a:rect l="l" t="t" r="r" b="b"/>
              <a:pathLst>
                <a:path w="1135379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  <a:path w="1135379" h="53340">
                  <a:moveTo>
                    <a:pt x="1135379" y="53339"/>
                  </a:moveTo>
                  <a:lnTo>
                    <a:pt x="1135379" y="0"/>
                  </a:lnTo>
                  <a:lnTo>
                    <a:pt x="1080515" y="0"/>
                  </a:lnTo>
                  <a:lnTo>
                    <a:pt x="1080515" y="53339"/>
                  </a:lnTo>
                  <a:lnTo>
                    <a:pt x="113537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5365496" y="868680"/>
              <a:ext cx="1170940" cy="3296920"/>
            </a:xfrm>
            <a:custGeom>
              <a:avLst/>
              <a:gdLst/>
              <a:ahLst/>
              <a:cxnLst/>
              <a:rect l="l" t="t" r="r" b="b"/>
              <a:pathLst>
                <a:path w="1170940" h="3296920">
                  <a:moveTo>
                    <a:pt x="35051" y="0"/>
                  </a:moveTo>
                  <a:lnTo>
                    <a:pt x="88391" y="53339"/>
                  </a:lnTo>
                </a:path>
                <a:path w="1170940" h="3296920">
                  <a:moveTo>
                    <a:pt x="88391" y="0"/>
                  </a:moveTo>
                  <a:lnTo>
                    <a:pt x="35051" y="53339"/>
                  </a:lnTo>
                </a:path>
                <a:path w="1170940" h="3296920">
                  <a:moveTo>
                    <a:pt x="1115567" y="0"/>
                  </a:moveTo>
                  <a:lnTo>
                    <a:pt x="1170431" y="53339"/>
                  </a:lnTo>
                </a:path>
                <a:path w="1170940" h="3296920">
                  <a:moveTo>
                    <a:pt x="1170431" y="0"/>
                  </a:moveTo>
                  <a:lnTo>
                    <a:pt x="1115567" y="53339"/>
                  </a:lnTo>
                </a:path>
                <a:path w="1170940" h="3296920">
                  <a:moveTo>
                    <a:pt x="0" y="3296411"/>
                  </a:moveTo>
                  <a:lnTo>
                    <a:pt x="0" y="3203447"/>
                  </a:lnTo>
                </a:path>
                <a:path w="1170940" h="3296920">
                  <a:moveTo>
                    <a:pt x="0" y="3189731"/>
                  </a:moveTo>
                  <a:lnTo>
                    <a:pt x="0" y="26304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330443" y="697992"/>
              <a:ext cx="59690" cy="2801620"/>
            </a:xfrm>
            <a:custGeom>
              <a:avLst/>
              <a:gdLst/>
              <a:ahLst/>
              <a:cxnLst/>
              <a:rect l="l" t="t" r="r" b="b"/>
              <a:pathLst>
                <a:path w="59689" h="2801620">
                  <a:moveTo>
                    <a:pt x="59435" y="2499359"/>
                  </a:moveTo>
                  <a:lnTo>
                    <a:pt x="0" y="2499359"/>
                  </a:lnTo>
                </a:path>
                <a:path w="59689" h="2801620">
                  <a:moveTo>
                    <a:pt x="35051" y="2801111"/>
                  </a:moveTo>
                  <a:lnTo>
                    <a:pt x="0" y="2801111"/>
                  </a:lnTo>
                </a:path>
                <a:path w="59689" h="2801620">
                  <a:moveTo>
                    <a:pt x="5943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124698" y="3367278"/>
              <a:ext cx="158495" cy="158495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6801103" y="2043684"/>
              <a:ext cx="1729739" cy="2806065"/>
            </a:xfrm>
            <a:custGeom>
              <a:avLst/>
              <a:gdLst/>
              <a:ahLst/>
              <a:cxnLst/>
              <a:rect l="l" t="t" r="r" b="b"/>
              <a:pathLst>
                <a:path w="1729740" h="2806065">
                  <a:moveTo>
                    <a:pt x="1729739" y="39623"/>
                  </a:moveTo>
                  <a:lnTo>
                    <a:pt x="1676399" y="27431"/>
                  </a:lnTo>
                  <a:lnTo>
                    <a:pt x="1586483" y="12191"/>
                  </a:lnTo>
                  <a:lnTo>
                    <a:pt x="1495043" y="3047"/>
                  </a:lnTo>
                  <a:lnTo>
                    <a:pt x="1402079" y="0"/>
                  </a:lnTo>
                  <a:lnTo>
                    <a:pt x="1310639" y="3047"/>
                  </a:lnTo>
                  <a:lnTo>
                    <a:pt x="1219199" y="12191"/>
                  </a:lnTo>
                  <a:lnTo>
                    <a:pt x="1129283" y="27431"/>
                  </a:lnTo>
                  <a:lnTo>
                    <a:pt x="1039367" y="48767"/>
                  </a:lnTo>
                  <a:lnTo>
                    <a:pt x="952499" y="74675"/>
                  </a:lnTo>
                  <a:lnTo>
                    <a:pt x="865631" y="106679"/>
                  </a:lnTo>
                  <a:lnTo>
                    <a:pt x="781811" y="144779"/>
                  </a:lnTo>
                  <a:lnTo>
                    <a:pt x="701039" y="188975"/>
                  </a:lnTo>
                  <a:lnTo>
                    <a:pt x="623315" y="236219"/>
                  </a:lnTo>
                  <a:lnTo>
                    <a:pt x="548639" y="289559"/>
                  </a:lnTo>
                  <a:lnTo>
                    <a:pt x="477011" y="348995"/>
                  </a:lnTo>
                  <a:lnTo>
                    <a:pt x="409955" y="411479"/>
                  </a:lnTo>
                  <a:lnTo>
                    <a:pt x="347471" y="478535"/>
                  </a:lnTo>
                  <a:lnTo>
                    <a:pt x="289559" y="548639"/>
                  </a:lnTo>
                  <a:lnTo>
                    <a:pt x="236219" y="623315"/>
                  </a:lnTo>
                  <a:lnTo>
                    <a:pt x="187451" y="702563"/>
                  </a:lnTo>
                  <a:lnTo>
                    <a:pt x="144779" y="783335"/>
                  </a:lnTo>
                  <a:lnTo>
                    <a:pt x="106679" y="867155"/>
                  </a:lnTo>
                  <a:lnTo>
                    <a:pt x="74675" y="952499"/>
                  </a:lnTo>
                  <a:lnTo>
                    <a:pt x="47243" y="1040891"/>
                  </a:lnTo>
                  <a:lnTo>
                    <a:pt x="25907" y="1129283"/>
                  </a:lnTo>
                  <a:lnTo>
                    <a:pt x="12191" y="1220723"/>
                  </a:lnTo>
                  <a:lnTo>
                    <a:pt x="3047" y="1312163"/>
                  </a:lnTo>
                  <a:lnTo>
                    <a:pt x="0" y="1403603"/>
                  </a:lnTo>
                  <a:lnTo>
                    <a:pt x="3047" y="1495043"/>
                  </a:lnTo>
                  <a:lnTo>
                    <a:pt x="12191" y="1586483"/>
                  </a:lnTo>
                  <a:lnTo>
                    <a:pt x="25907" y="1676399"/>
                  </a:lnTo>
                  <a:lnTo>
                    <a:pt x="47243" y="1766315"/>
                  </a:lnTo>
                  <a:lnTo>
                    <a:pt x="74675" y="1854707"/>
                  </a:lnTo>
                  <a:lnTo>
                    <a:pt x="106679" y="1940051"/>
                  </a:lnTo>
                  <a:lnTo>
                    <a:pt x="144779" y="2023871"/>
                  </a:lnTo>
                  <a:lnTo>
                    <a:pt x="187451" y="2104643"/>
                  </a:lnTo>
                  <a:lnTo>
                    <a:pt x="236219" y="2182367"/>
                  </a:lnTo>
                  <a:lnTo>
                    <a:pt x="289559" y="2257043"/>
                  </a:lnTo>
                  <a:lnTo>
                    <a:pt x="347471" y="2328671"/>
                  </a:lnTo>
                  <a:lnTo>
                    <a:pt x="409955" y="2395727"/>
                  </a:lnTo>
                  <a:lnTo>
                    <a:pt x="477011" y="2458211"/>
                  </a:lnTo>
                  <a:lnTo>
                    <a:pt x="548639" y="2516123"/>
                  </a:lnTo>
                  <a:lnTo>
                    <a:pt x="623315" y="2569463"/>
                  </a:lnTo>
                  <a:lnTo>
                    <a:pt x="701039" y="2618231"/>
                  </a:lnTo>
                  <a:lnTo>
                    <a:pt x="781811" y="2660903"/>
                  </a:lnTo>
                  <a:lnTo>
                    <a:pt x="865631" y="2699003"/>
                  </a:lnTo>
                  <a:lnTo>
                    <a:pt x="952499" y="2732531"/>
                  </a:lnTo>
                  <a:lnTo>
                    <a:pt x="1039367" y="2758439"/>
                  </a:lnTo>
                  <a:lnTo>
                    <a:pt x="1129283" y="2779775"/>
                  </a:lnTo>
                  <a:lnTo>
                    <a:pt x="1219199" y="2795015"/>
                  </a:lnTo>
                  <a:lnTo>
                    <a:pt x="1310639" y="2802635"/>
                  </a:lnTo>
                  <a:lnTo>
                    <a:pt x="1402079" y="2805683"/>
                  </a:lnTo>
                  <a:lnTo>
                    <a:pt x="1495043" y="2802635"/>
                  </a:lnTo>
                  <a:lnTo>
                    <a:pt x="1586483" y="2795015"/>
                  </a:lnTo>
                  <a:lnTo>
                    <a:pt x="1676399" y="2779775"/>
                  </a:lnTo>
                  <a:lnTo>
                    <a:pt x="1729739" y="2766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604763" y="5658612"/>
              <a:ext cx="701040" cy="535305"/>
            </a:xfrm>
            <a:custGeom>
              <a:avLst/>
              <a:gdLst/>
              <a:ahLst/>
              <a:cxnLst/>
              <a:rect l="l" t="t" r="r" b="b"/>
              <a:pathLst>
                <a:path w="701039" h="535304">
                  <a:moveTo>
                    <a:pt x="0" y="0"/>
                  </a:moveTo>
                  <a:lnTo>
                    <a:pt x="701039" y="0"/>
                  </a:lnTo>
                </a:path>
                <a:path w="701039" h="535304">
                  <a:moveTo>
                    <a:pt x="0" y="106679"/>
                  </a:moveTo>
                  <a:lnTo>
                    <a:pt x="701039" y="106679"/>
                  </a:lnTo>
                </a:path>
                <a:path w="701039" h="535304">
                  <a:moveTo>
                    <a:pt x="0" y="213359"/>
                  </a:moveTo>
                  <a:lnTo>
                    <a:pt x="701039" y="213359"/>
                  </a:lnTo>
                </a:path>
                <a:path w="701039" h="535304">
                  <a:moveTo>
                    <a:pt x="0" y="321563"/>
                  </a:moveTo>
                  <a:lnTo>
                    <a:pt x="701039" y="321563"/>
                  </a:lnTo>
                </a:path>
                <a:path w="701039" h="535304">
                  <a:moveTo>
                    <a:pt x="0" y="428243"/>
                  </a:moveTo>
                  <a:lnTo>
                    <a:pt x="701039" y="428243"/>
                  </a:lnTo>
                </a:path>
                <a:path w="701039" h="535304">
                  <a:moveTo>
                    <a:pt x="0" y="534923"/>
                  </a:moveTo>
                  <a:lnTo>
                    <a:pt x="701039" y="5349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551423" y="6672071"/>
              <a:ext cx="807720" cy="0"/>
            </a:xfrm>
            <a:custGeom>
              <a:avLst/>
              <a:gdLst/>
              <a:ahLst/>
              <a:cxnLst/>
              <a:rect l="l" t="t" r="r" b="b"/>
              <a:pathLst>
                <a:path w="807720">
                  <a:moveTo>
                    <a:pt x="0" y="0"/>
                  </a:moveTo>
                  <a:lnTo>
                    <a:pt x="80771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604763" y="5658612"/>
              <a:ext cx="701040" cy="535305"/>
            </a:xfrm>
            <a:custGeom>
              <a:avLst/>
              <a:gdLst/>
              <a:ahLst/>
              <a:cxnLst/>
              <a:rect l="l" t="t" r="r" b="b"/>
              <a:pathLst>
                <a:path w="701039" h="535304">
                  <a:moveTo>
                    <a:pt x="0" y="0"/>
                  </a:moveTo>
                  <a:lnTo>
                    <a:pt x="0" y="534923"/>
                  </a:lnTo>
                </a:path>
                <a:path w="701039" h="535304">
                  <a:moveTo>
                    <a:pt x="701039" y="0"/>
                  </a:moveTo>
                  <a:lnTo>
                    <a:pt x="701039" y="5349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551423" y="6193535"/>
              <a:ext cx="807720" cy="478790"/>
            </a:xfrm>
            <a:custGeom>
              <a:avLst/>
              <a:gdLst/>
              <a:ahLst/>
              <a:cxnLst/>
              <a:rect l="l" t="t" r="r" b="b"/>
              <a:pathLst>
                <a:path w="807720" h="478790">
                  <a:moveTo>
                    <a:pt x="0" y="0"/>
                  </a:moveTo>
                  <a:lnTo>
                    <a:pt x="0" y="478535"/>
                  </a:lnTo>
                </a:path>
                <a:path w="807720" h="478790">
                  <a:moveTo>
                    <a:pt x="0" y="0"/>
                  </a:moveTo>
                  <a:lnTo>
                    <a:pt x="807719" y="0"/>
                  </a:lnTo>
                  <a:lnTo>
                    <a:pt x="807719" y="4785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604763" y="5574791"/>
              <a:ext cx="701040" cy="104139"/>
            </a:xfrm>
            <a:custGeom>
              <a:avLst/>
              <a:gdLst/>
              <a:ahLst/>
              <a:cxnLst/>
              <a:rect l="l" t="t" r="r" b="b"/>
              <a:pathLst>
                <a:path w="701039" h="104139">
                  <a:moveTo>
                    <a:pt x="0" y="103631"/>
                  </a:moveTo>
                  <a:lnTo>
                    <a:pt x="0" y="0"/>
                  </a:lnTo>
                </a:path>
                <a:path w="701039" h="104139">
                  <a:moveTo>
                    <a:pt x="701039" y="103631"/>
                  </a:moveTo>
                  <a:lnTo>
                    <a:pt x="701039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6644131" y="5262371"/>
              <a:ext cx="53340" cy="390525"/>
            </a:xfrm>
            <a:custGeom>
              <a:avLst/>
              <a:gdLst/>
              <a:ahLst/>
              <a:cxnLst/>
              <a:rect l="l" t="t" r="r" b="b"/>
              <a:pathLst>
                <a:path w="53340" h="390525">
                  <a:moveTo>
                    <a:pt x="53339" y="0"/>
                  </a:moveTo>
                  <a:lnTo>
                    <a:pt x="53339" y="390143"/>
                  </a:lnTo>
                </a:path>
                <a:path w="53340" h="390525">
                  <a:moveTo>
                    <a:pt x="0" y="0"/>
                  </a:moveTo>
                  <a:lnTo>
                    <a:pt x="0" y="3368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6723379" y="4165091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39">
                  <a:moveTo>
                    <a:pt x="0" y="0"/>
                  </a:moveTo>
                  <a:lnTo>
                    <a:pt x="0" y="3962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6305803" y="5599176"/>
              <a:ext cx="391795" cy="53340"/>
            </a:xfrm>
            <a:custGeom>
              <a:avLst/>
              <a:gdLst/>
              <a:ahLst/>
              <a:cxnLst/>
              <a:rect l="l" t="t" r="r" b="b"/>
              <a:pathLst>
                <a:path w="391795" h="53339">
                  <a:moveTo>
                    <a:pt x="391667" y="53339"/>
                  </a:moveTo>
                  <a:lnTo>
                    <a:pt x="0" y="53339"/>
                  </a:lnTo>
                </a:path>
                <a:path w="391795" h="53339">
                  <a:moveTo>
                    <a:pt x="3383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6305803" y="5574791"/>
              <a:ext cx="312420" cy="0"/>
            </a:xfrm>
            <a:custGeom>
              <a:avLst/>
              <a:gdLst/>
              <a:ahLst/>
              <a:cxnLst/>
              <a:rect l="l" t="t" r="r" b="b"/>
              <a:pathLst>
                <a:path w="312420">
                  <a:moveTo>
                    <a:pt x="312419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213096" y="5652515"/>
              <a:ext cx="391795" cy="0"/>
            </a:xfrm>
            <a:custGeom>
              <a:avLst/>
              <a:gdLst/>
              <a:ahLst/>
              <a:cxnLst/>
              <a:rect l="l" t="t" r="r" b="b"/>
              <a:pathLst>
                <a:path w="391795">
                  <a:moveTo>
                    <a:pt x="3916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6305803" y="5678423"/>
              <a:ext cx="417830" cy="0"/>
            </a:xfrm>
            <a:custGeom>
              <a:avLst/>
              <a:gdLst/>
              <a:ahLst/>
              <a:cxnLst/>
              <a:rect l="l" t="t" r="r" b="b"/>
              <a:pathLst>
                <a:path w="417829">
                  <a:moveTo>
                    <a:pt x="417575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604763" y="5658612"/>
              <a:ext cx="701040" cy="0"/>
            </a:xfrm>
            <a:custGeom>
              <a:avLst/>
              <a:gdLst/>
              <a:ahLst/>
              <a:cxnLst/>
              <a:rect l="l" t="t" r="r" b="b"/>
              <a:pathLst>
                <a:path w="701039">
                  <a:moveTo>
                    <a:pt x="70103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188711" y="5678423"/>
              <a:ext cx="416559" cy="0"/>
            </a:xfrm>
            <a:custGeom>
              <a:avLst/>
              <a:gdLst/>
              <a:ahLst/>
              <a:cxnLst/>
              <a:rect l="l" t="t" r="r" b="b"/>
              <a:pathLst>
                <a:path w="416560">
                  <a:moveTo>
                    <a:pt x="416051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93112" y="3477767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93112" y="3477768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93112" y="3477768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072132" y="347776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072131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072131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849628" y="347776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849627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849627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627124" y="3477767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627124" y="3477768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627124" y="3477768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406144" y="347776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406144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406144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83640" y="3477767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83640" y="3477768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83640" y="3477768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962660" y="347776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962660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962660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40156" y="347776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40156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40156" y="34777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84708" y="3477767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09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84708" y="3477768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09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09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09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84708" y="3477768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84708" y="34777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84708" y="34777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584708" y="3413760"/>
              <a:ext cx="1777364" cy="66040"/>
            </a:xfrm>
            <a:custGeom>
              <a:avLst/>
              <a:gdLst/>
              <a:ahLst/>
              <a:cxnLst/>
              <a:rect l="l" t="t" r="r" b="b"/>
              <a:pathLst>
                <a:path w="1777364" h="66039">
                  <a:moveTo>
                    <a:pt x="0" y="65531"/>
                  </a:moveTo>
                  <a:lnTo>
                    <a:pt x="0" y="64007"/>
                  </a:lnTo>
                </a:path>
                <a:path w="1777364" h="66039">
                  <a:moveTo>
                    <a:pt x="1775459" y="65531"/>
                  </a:moveTo>
                  <a:lnTo>
                    <a:pt x="1776983" y="65531"/>
                  </a:lnTo>
                  <a:lnTo>
                    <a:pt x="1776983" y="0"/>
                  </a:lnTo>
                  <a:lnTo>
                    <a:pt x="1775459" y="0"/>
                  </a:lnTo>
                  <a:lnTo>
                    <a:pt x="1775459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360168" y="319277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360168" y="319278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360168" y="319278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360168" y="297332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360168" y="297332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360168" y="297332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360168" y="275386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360168" y="275386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360168" y="275386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360168" y="253288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360168" y="253288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360168" y="253288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60168" y="231343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360168" y="231343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360168" y="231343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360168" y="209245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360168" y="209245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360168" y="209245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360168" y="1872995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360168" y="187299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360168" y="187299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360168" y="165353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360168" y="16535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360168" y="16535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60168" y="143255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360168" y="143256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5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5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5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360168" y="143256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360168" y="121310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360168" y="121310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360168" y="121310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360168" y="99212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360168" y="99212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5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5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5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360168" y="99212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360168" y="77266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360168" y="77266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5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5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5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360168" y="618744"/>
              <a:ext cx="1905" cy="287020"/>
            </a:xfrm>
            <a:custGeom>
              <a:avLst/>
              <a:gdLst/>
              <a:ahLst/>
              <a:cxnLst/>
              <a:rect l="l" t="t" r="r" b="b"/>
              <a:pathLst>
                <a:path w="1905" h="287019">
                  <a:moveTo>
                    <a:pt x="0" y="286511"/>
                  </a:moveTo>
                  <a:lnTo>
                    <a:pt x="1523" y="286511"/>
                  </a:lnTo>
                  <a:lnTo>
                    <a:pt x="1523" y="153923"/>
                  </a:lnTo>
                  <a:lnTo>
                    <a:pt x="0" y="153923"/>
                  </a:lnTo>
                  <a:lnTo>
                    <a:pt x="0" y="286511"/>
                  </a:lnTo>
                </a:path>
                <a:path w="1905" h="28701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360168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360168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360168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360168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126995" y="4235196"/>
              <a:ext cx="1905" cy="71755"/>
            </a:xfrm>
            <a:custGeom>
              <a:avLst/>
              <a:gdLst/>
              <a:ahLst/>
              <a:cxnLst/>
              <a:rect l="l" t="t" r="r" b="b"/>
              <a:pathLst>
                <a:path w="1905" h="71754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126996" y="399897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126995" y="399897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126995" y="399897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126996" y="376275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126995" y="376275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126995" y="376275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126996" y="352653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126995" y="352653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126995" y="3361944"/>
              <a:ext cx="1905" cy="306705"/>
            </a:xfrm>
            <a:custGeom>
              <a:avLst/>
              <a:gdLst/>
              <a:ahLst/>
              <a:cxnLst/>
              <a:rect l="l" t="t" r="r" b="b"/>
              <a:pathLst>
                <a:path w="1905" h="306704">
                  <a:moveTo>
                    <a:pt x="0" y="306323"/>
                  </a:moveTo>
                  <a:lnTo>
                    <a:pt x="1523" y="306323"/>
                  </a:lnTo>
                  <a:lnTo>
                    <a:pt x="1523" y="164591"/>
                  </a:lnTo>
                  <a:lnTo>
                    <a:pt x="0" y="164591"/>
                  </a:lnTo>
                  <a:lnTo>
                    <a:pt x="0" y="306323"/>
                  </a:lnTo>
                </a:path>
                <a:path w="1905" h="30670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126996" y="33604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126995" y="33604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126995" y="33604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169668" y="33604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169667" y="33604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169667" y="3360420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5" h="7048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5" h="70485">
                  <a:moveTo>
                    <a:pt x="1523" y="1523"/>
                  </a:moveTo>
                  <a:lnTo>
                    <a:pt x="0" y="1523"/>
                  </a:lnTo>
                  <a:lnTo>
                    <a:pt x="0" y="70103"/>
                  </a:lnTo>
                  <a:lnTo>
                    <a:pt x="1523" y="7010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169668" y="35234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169667" y="35234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169667" y="35234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169668" y="375361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169667" y="37536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169667" y="37536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169668" y="398373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169667" y="398373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169667" y="398373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169668" y="42138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169667" y="42138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169667" y="42138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169668" y="444550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169667" y="444550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169667" y="444550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169668" y="467563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169667" y="46756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169667" y="46756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169668" y="490575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169667" y="490575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169667" y="490575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169668" y="513587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169667" y="513587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169667" y="513587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169668" y="536600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169667" y="536600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169667" y="5366003"/>
              <a:ext cx="1905" cy="300355"/>
            </a:xfrm>
            <a:custGeom>
              <a:avLst/>
              <a:gdLst/>
              <a:ahLst/>
              <a:cxnLst/>
              <a:rect l="l" t="t" r="r" b="b"/>
              <a:pathLst>
                <a:path w="1905" h="30035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  <a:path w="1905" h="300354">
                  <a:moveTo>
                    <a:pt x="1523" y="231647"/>
                  </a:moveTo>
                  <a:lnTo>
                    <a:pt x="0" y="231647"/>
                  </a:lnTo>
                  <a:lnTo>
                    <a:pt x="0" y="300227"/>
                  </a:lnTo>
                  <a:lnTo>
                    <a:pt x="1523" y="300227"/>
                  </a:lnTo>
                  <a:lnTo>
                    <a:pt x="1523" y="2316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169667" y="56662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169667" y="56662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169667" y="56662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5213096" y="56662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5213096" y="56662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5213096" y="56662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5213096" y="5644895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0"/>
                  </a:moveTo>
                  <a:lnTo>
                    <a:pt x="0" y="21336"/>
                  </a:lnTo>
                  <a:lnTo>
                    <a:pt x="1524" y="21336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4" y="0"/>
                  </a:moveTo>
                  <a:lnTo>
                    <a:pt x="0" y="0"/>
                  </a:lnTo>
                  <a:lnTo>
                    <a:pt x="1524" y="213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5213096" y="5644896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21335"/>
                  </a:moveTo>
                  <a:lnTo>
                    <a:pt x="0" y="0"/>
                  </a:lnTo>
                  <a:lnTo>
                    <a:pt x="0" y="21335"/>
                  </a:lnTo>
                  <a:close/>
                </a:path>
                <a:path w="1904" h="21589">
                  <a:moveTo>
                    <a:pt x="0" y="21335"/>
                  </a:moveTo>
                  <a:lnTo>
                    <a:pt x="0" y="0"/>
                  </a:lnTo>
                  <a:lnTo>
                    <a:pt x="1523" y="21335"/>
                  </a:lnTo>
                  <a:lnTo>
                    <a:pt x="0" y="21335"/>
                  </a:lnTo>
                  <a:close/>
                </a:path>
                <a:path w="1904" h="21589">
                  <a:moveTo>
                    <a:pt x="0" y="0"/>
                  </a:moveTo>
                  <a:lnTo>
                    <a:pt x="1523" y="21335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3" y="213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213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5213096" y="5644896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21335"/>
                  </a:moveTo>
                  <a:lnTo>
                    <a:pt x="1523" y="213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5213096" y="55930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0"/>
                  </a:moveTo>
                  <a:lnTo>
                    <a:pt x="0" y="21336"/>
                  </a:lnTo>
                  <a:lnTo>
                    <a:pt x="1524" y="21336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4" y="0"/>
                  </a:moveTo>
                  <a:lnTo>
                    <a:pt x="0" y="0"/>
                  </a:lnTo>
                  <a:lnTo>
                    <a:pt x="1524" y="213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5213096" y="55930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21335"/>
                  </a:moveTo>
                  <a:lnTo>
                    <a:pt x="0" y="0"/>
                  </a:lnTo>
                  <a:lnTo>
                    <a:pt x="0" y="21335"/>
                  </a:lnTo>
                  <a:close/>
                </a:path>
                <a:path w="1904" h="21589">
                  <a:moveTo>
                    <a:pt x="0" y="21335"/>
                  </a:moveTo>
                  <a:lnTo>
                    <a:pt x="0" y="0"/>
                  </a:lnTo>
                  <a:lnTo>
                    <a:pt x="1523" y="21335"/>
                  </a:lnTo>
                  <a:lnTo>
                    <a:pt x="0" y="21335"/>
                  </a:lnTo>
                  <a:close/>
                </a:path>
                <a:path w="1904" h="21589">
                  <a:moveTo>
                    <a:pt x="0" y="0"/>
                  </a:moveTo>
                  <a:lnTo>
                    <a:pt x="1523" y="21335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3" y="213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213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5213096" y="559307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21335"/>
                  </a:moveTo>
                  <a:lnTo>
                    <a:pt x="1523" y="213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5213096" y="55915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5213096" y="55915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5213096" y="55915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5514847" y="56570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5514847" y="56570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5389879" y="931164"/>
              <a:ext cx="3093720" cy="4331335"/>
            </a:xfrm>
            <a:custGeom>
              <a:avLst/>
              <a:gdLst/>
              <a:ahLst/>
              <a:cxnLst/>
              <a:rect l="l" t="t" r="r" b="b"/>
              <a:pathLst>
                <a:path w="3093720" h="4331335">
                  <a:moveTo>
                    <a:pt x="3093719" y="0"/>
                  </a:moveTo>
                  <a:lnTo>
                    <a:pt x="1181099" y="0"/>
                  </a:lnTo>
                </a:path>
                <a:path w="3093720" h="4331335">
                  <a:moveTo>
                    <a:pt x="1164335" y="0"/>
                  </a:moveTo>
                  <a:lnTo>
                    <a:pt x="539495" y="0"/>
                  </a:lnTo>
                </a:path>
                <a:path w="3093720" h="4331335">
                  <a:moveTo>
                    <a:pt x="521207" y="0"/>
                  </a:moveTo>
                  <a:lnTo>
                    <a:pt x="496823" y="0"/>
                  </a:lnTo>
                </a:path>
                <a:path w="3093720" h="4331335">
                  <a:moveTo>
                    <a:pt x="478535" y="0"/>
                  </a:moveTo>
                  <a:lnTo>
                    <a:pt x="0" y="0"/>
                  </a:lnTo>
                </a:path>
                <a:path w="3093720" h="4331335">
                  <a:moveTo>
                    <a:pt x="1312163" y="3630167"/>
                  </a:moveTo>
                  <a:lnTo>
                    <a:pt x="1312163" y="43312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6618223" y="5262371"/>
              <a:ext cx="105410" cy="416559"/>
            </a:xfrm>
            <a:custGeom>
              <a:avLst/>
              <a:gdLst/>
              <a:ahLst/>
              <a:cxnLst/>
              <a:rect l="l" t="t" r="r" b="b"/>
              <a:pathLst>
                <a:path w="105409" h="416560">
                  <a:moveTo>
                    <a:pt x="105155" y="0"/>
                  </a:moveTo>
                  <a:lnTo>
                    <a:pt x="105155" y="416051"/>
                  </a:lnTo>
                </a:path>
                <a:path w="105409" h="416560">
                  <a:moveTo>
                    <a:pt x="0" y="0"/>
                  </a:moveTo>
                  <a:lnTo>
                    <a:pt x="0" y="3124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5213096" y="4191000"/>
              <a:ext cx="55244" cy="1461770"/>
            </a:xfrm>
            <a:custGeom>
              <a:avLst/>
              <a:gdLst/>
              <a:ahLst/>
              <a:cxnLst/>
              <a:rect l="l" t="t" r="r" b="b"/>
              <a:pathLst>
                <a:path w="55245" h="1461770">
                  <a:moveTo>
                    <a:pt x="0" y="0"/>
                  </a:moveTo>
                  <a:lnTo>
                    <a:pt x="0" y="370331"/>
                  </a:lnTo>
                </a:path>
                <a:path w="55245" h="1461770">
                  <a:moveTo>
                    <a:pt x="0" y="1071371"/>
                  </a:moveTo>
                  <a:lnTo>
                    <a:pt x="0" y="1461515"/>
                  </a:lnTo>
                </a:path>
                <a:path w="55245" h="1461770">
                  <a:moveTo>
                    <a:pt x="54863" y="53339"/>
                  </a:moveTo>
                  <a:lnTo>
                    <a:pt x="54863" y="370331"/>
                  </a:lnTo>
                </a:path>
                <a:path w="55245" h="1461770">
                  <a:moveTo>
                    <a:pt x="54863" y="1071371"/>
                  </a:moveTo>
                  <a:lnTo>
                    <a:pt x="54863" y="1408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5188711" y="5262371"/>
              <a:ext cx="416559" cy="416559"/>
            </a:xfrm>
            <a:custGeom>
              <a:avLst/>
              <a:gdLst/>
              <a:ahLst/>
              <a:cxnLst/>
              <a:rect l="l" t="t" r="r" b="b"/>
              <a:pathLst>
                <a:path w="416560" h="416560">
                  <a:moveTo>
                    <a:pt x="0" y="0"/>
                  </a:moveTo>
                  <a:lnTo>
                    <a:pt x="0" y="416051"/>
                  </a:lnTo>
                </a:path>
                <a:path w="416560" h="416560">
                  <a:moveTo>
                    <a:pt x="416051" y="312419"/>
                  </a:moveTo>
                  <a:lnTo>
                    <a:pt x="103631" y="3124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5267959" y="5599176"/>
              <a:ext cx="337185" cy="0"/>
            </a:xfrm>
            <a:custGeom>
              <a:avLst/>
              <a:gdLst/>
              <a:ahLst/>
              <a:cxnLst/>
              <a:rect l="l" t="t" r="r" b="b"/>
              <a:pathLst>
                <a:path w="337185">
                  <a:moveTo>
                    <a:pt x="3368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292343" y="5262371"/>
              <a:ext cx="0" cy="312420"/>
            </a:xfrm>
            <a:custGeom>
              <a:avLst/>
              <a:gdLst/>
              <a:ahLst/>
              <a:cxnLst/>
              <a:rect l="l" t="t" r="r" b="b"/>
              <a:pathLst>
                <a:path h="312420">
                  <a:moveTo>
                    <a:pt x="0" y="0"/>
                  </a:moveTo>
                  <a:lnTo>
                    <a:pt x="0" y="3124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5219191" y="4561332"/>
              <a:ext cx="0" cy="701040"/>
            </a:xfrm>
            <a:custGeom>
              <a:avLst/>
              <a:gdLst/>
              <a:ahLst/>
              <a:cxnLst/>
              <a:rect l="l" t="t" r="r" b="b"/>
              <a:pathLst>
                <a:path h="701039">
                  <a:moveTo>
                    <a:pt x="0" y="70103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262631" y="4191000"/>
              <a:ext cx="2926080" cy="1384300"/>
            </a:xfrm>
            <a:custGeom>
              <a:avLst/>
              <a:gdLst/>
              <a:ahLst/>
              <a:cxnLst/>
              <a:rect l="l" t="t" r="r" b="b"/>
              <a:pathLst>
                <a:path w="2926079" h="1384300">
                  <a:moveTo>
                    <a:pt x="2926079" y="370331"/>
                  </a:moveTo>
                  <a:lnTo>
                    <a:pt x="2926079" y="0"/>
                  </a:lnTo>
                </a:path>
                <a:path w="2926079" h="1384300">
                  <a:moveTo>
                    <a:pt x="950975" y="1383791"/>
                  </a:moveTo>
                  <a:lnTo>
                    <a:pt x="1004315" y="1383791"/>
                  </a:lnTo>
                  <a:lnTo>
                    <a:pt x="1004315" y="1328927"/>
                  </a:lnTo>
                  <a:lnTo>
                    <a:pt x="950975" y="1328927"/>
                  </a:lnTo>
                  <a:lnTo>
                    <a:pt x="950975" y="1383791"/>
                  </a:lnTo>
                </a:path>
                <a:path w="2926079" h="1384300">
                  <a:moveTo>
                    <a:pt x="53339" y="1328927"/>
                  </a:moveTo>
                  <a:lnTo>
                    <a:pt x="0" y="1328927"/>
                  </a:lnTo>
                  <a:lnTo>
                    <a:pt x="0" y="1383791"/>
                  </a:lnTo>
                  <a:lnTo>
                    <a:pt x="53339" y="1383791"/>
                  </a:lnTo>
                  <a:lnTo>
                    <a:pt x="53339" y="1328927"/>
                  </a:lnTo>
                </a:path>
                <a:path w="2926079" h="1384300">
                  <a:moveTo>
                    <a:pt x="2906267" y="1328927"/>
                  </a:moveTo>
                  <a:lnTo>
                    <a:pt x="2852927" y="1328927"/>
                  </a:lnTo>
                  <a:lnTo>
                    <a:pt x="2852927" y="1383791"/>
                  </a:lnTo>
                  <a:lnTo>
                    <a:pt x="2906267" y="1383791"/>
                  </a:lnTo>
                  <a:lnTo>
                    <a:pt x="2906267" y="1328927"/>
                  </a:lnTo>
                </a:path>
                <a:path w="2926079" h="1384300">
                  <a:moveTo>
                    <a:pt x="1901951" y="1383791"/>
                  </a:moveTo>
                  <a:lnTo>
                    <a:pt x="1955291" y="1383791"/>
                  </a:lnTo>
                  <a:lnTo>
                    <a:pt x="1955291" y="1328927"/>
                  </a:lnTo>
                  <a:lnTo>
                    <a:pt x="1901951" y="1328927"/>
                  </a:lnTo>
                  <a:lnTo>
                    <a:pt x="1901951" y="138379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116327" y="4191000"/>
              <a:ext cx="3249295" cy="1071880"/>
            </a:xfrm>
            <a:custGeom>
              <a:avLst/>
              <a:gdLst/>
              <a:ahLst/>
              <a:cxnLst/>
              <a:rect l="l" t="t" r="r" b="b"/>
              <a:pathLst>
                <a:path w="3249295" h="1071879">
                  <a:moveTo>
                    <a:pt x="126491" y="370331"/>
                  </a:moveTo>
                  <a:lnTo>
                    <a:pt x="0" y="370331"/>
                  </a:lnTo>
                </a:path>
                <a:path w="3249295" h="1071879">
                  <a:moveTo>
                    <a:pt x="126491" y="1071371"/>
                  </a:moveTo>
                  <a:lnTo>
                    <a:pt x="0" y="1071371"/>
                  </a:lnTo>
                </a:path>
                <a:path w="3249295" h="1071879">
                  <a:moveTo>
                    <a:pt x="3096767" y="0"/>
                  </a:moveTo>
                  <a:lnTo>
                    <a:pt x="126491" y="0"/>
                  </a:lnTo>
                </a:path>
                <a:path w="3249295" h="1071879">
                  <a:moveTo>
                    <a:pt x="3249167" y="0"/>
                  </a:moveTo>
                  <a:lnTo>
                    <a:pt x="281177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4897628" y="4165091"/>
              <a:ext cx="337185" cy="0"/>
            </a:xfrm>
            <a:custGeom>
              <a:avLst/>
              <a:gdLst/>
              <a:ahLst/>
              <a:cxnLst/>
              <a:rect l="l" t="t" r="r" b="b"/>
              <a:pathLst>
                <a:path w="337185">
                  <a:moveTo>
                    <a:pt x="3368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213608" y="4230623"/>
              <a:ext cx="1955800" cy="53340"/>
            </a:xfrm>
            <a:custGeom>
              <a:avLst/>
              <a:gdLst/>
              <a:ahLst/>
              <a:cxnLst/>
              <a:rect l="l" t="t" r="r" b="b"/>
              <a:pathLst>
                <a:path w="1955800" h="53339">
                  <a:moveTo>
                    <a:pt x="1901951" y="53339"/>
                  </a:moveTo>
                  <a:lnTo>
                    <a:pt x="1955291" y="53339"/>
                  </a:lnTo>
                  <a:lnTo>
                    <a:pt x="1955291" y="0"/>
                  </a:lnTo>
                  <a:lnTo>
                    <a:pt x="1901951" y="0"/>
                  </a:lnTo>
                  <a:lnTo>
                    <a:pt x="1901951" y="53339"/>
                  </a:lnTo>
                </a:path>
                <a:path w="1955800" h="53339">
                  <a:moveTo>
                    <a:pt x="0" y="53339"/>
                  </a:moveTo>
                  <a:lnTo>
                    <a:pt x="53339" y="53339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</a:path>
                <a:path w="1955800" h="53339">
                  <a:moveTo>
                    <a:pt x="950975" y="53339"/>
                  </a:moveTo>
                  <a:lnTo>
                    <a:pt x="1004315" y="53339"/>
                  </a:lnTo>
                  <a:lnTo>
                    <a:pt x="1004315" y="0"/>
                  </a:lnTo>
                  <a:lnTo>
                    <a:pt x="950975" y="0"/>
                  </a:lnTo>
                  <a:lnTo>
                    <a:pt x="950975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267203" y="4283964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262631" y="423062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53339" y="53339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799835" y="86868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5799835" y="86868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40">
                  <a:moveTo>
                    <a:pt x="0" y="0"/>
                  </a:moveTo>
                  <a:lnTo>
                    <a:pt x="53339" y="53339"/>
                  </a:lnTo>
                </a:path>
                <a:path w="53339" h="53340">
                  <a:moveTo>
                    <a:pt x="53339" y="0"/>
                  </a:moveTo>
                  <a:lnTo>
                    <a:pt x="0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002271" y="1399032"/>
              <a:ext cx="536575" cy="0"/>
            </a:xfrm>
            <a:custGeom>
              <a:avLst/>
              <a:gdLst/>
              <a:ahLst/>
              <a:cxnLst/>
              <a:rect l="l" t="t" r="r" b="b"/>
              <a:pathLst>
                <a:path w="536575">
                  <a:moveTo>
                    <a:pt x="0" y="0"/>
                  </a:moveTo>
                  <a:lnTo>
                    <a:pt x="515111" y="0"/>
                  </a:lnTo>
                </a:path>
                <a:path w="536575">
                  <a:moveTo>
                    <a:pt x="533399" y="0"/>
                  </a:moveTo>
                  <a:lnTo>
                    <a:pt x="5364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584708" y="4224528"/>
              <a:ext cx="1658620" cy="1925320"/>
            </a:xfrm>
            <a:custGeom>
              <a:avLst/>
              <a:gdLst/>
              <a:ahLst/>
              <a:cxnLst/>
              <a:rect l="l" t="t" r="r" b="b"/>
              <a:pathLst>
                <a:path w="1658620" h="1925320">
                  <a:moveTo>
                    <a:pt x="1531619" y="1924811"/>
                  </a:moveTo>
                  <a:lnTo>
                    <a:pt x="0" y="1924811"/>
                  </a:lnTo>
                </a:path>
                <a:path w="1658620" h="1925320">
                  <a:moveTo>
                    <a:pt x="1658111" y="0"/>
                  </a:moveTo>
                  <a:lnTo>
                    <a:pt x="1658111" y="306323"/>
                  </a:lnTo>
                </a:path>
                <a:path w="1658620" h="1925320">
                  <a:moveTo>
                    <a:pt x="1658111" y="339851"/>
                  </a:moveTo>
                  <a:lnTo>
                    <a:pt x="1658111" y="1034795"/>
                  </a:lnTo>
                </a:path>
                <a:path w="1658620" h="1925320">
                  <a:moveTo>
                    <a:pt x="1658111" y="1068323"/>
                  </a:moveTo>
                  <a:lnTo>
                    <a:pt x="1658111" y="1319783"/>
                  </a:lnTo>
                </a:path>
                <a:path w="1658620" h="1925320">
                  <a:moveTo>
                    <a:pt x="1658111" y="1353311"/>
                  </a:moveTo>
                  <a:lnTo>
                    <a:pt x="1658111" y="13685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262631" y="4230623"/>
              <a:ext cx="53340" cy="1344295"/>
            </a:xfrm>
            <a:custGeom>
              <a:avLst/>
              <a:gdLst/>
              <a:ahLst/>
              <a:cxnLst/>
              <a:rect l="l" t="t" r="r" b="b"/>
              <a:pathLst>
                <a:path w="53339" h="1344295">
                  <a:moveTo>
                    <a:pt x="0" y="53339"/>
                  </a:moveTo>
                  <a:lnTo>
                    <a:pt x="53339" y="53339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</a:path>
                <a:path w="53339" h="1344295">
                  <a:moveTo>
                    <a:pt x="0" y="1289303"/>
                  </a:moveTo>
                  <a:lnTo>
                    <a:pt x="0" y="1344167"/>
                  </a:lnTo>
                  <a:lnTo>
                    <a:pt x="53339" y="1344167"/>
                  </a:lnTo>
                  <a:lnTo>
                    <a:pt x="53339" y="1289303"/>
                  </a:lnTo>
                  <a:lnTo>
                    <a:pt x="0" y="128930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241296" y="5254752"/>
              <a:ext cx="96520" cy="326390"/>
            </a:xfrm>
            <a:custGeom>
              <a:avLst/>
              <a:gdLst/>
              <a:ahLst/>
              <a:cxnLst/>
              <a:rect l="l" t="t" r="r" b="b"/>
              <a:pathLst>
                <a:path w="96519" h="326389">
                  <a:moveTo>
                    <a:pt x="88391" y="326135"/>
                  </a:moveTo>
                  <a:lnTo>
                    <a:pt x="88391" y="0"/>
                  </a:lnTo>
                </a:path>
                <a:path w="96519" h="326389">
                  <a:moveTo>
                    <a:pt x="7619" y="326135"/>
                  </a:moveTo>
                  <a:lnTo>
                    <a:pt x="7619" y="0"/>
                  </a:lnTo>
                </a:path>
                <a:path w="96519" h="326389">
                  <a:moveTo>
                    <a:pt x="32003" y="7619"/>
                  </a:moveTo>
                  <a:lnTo>
                    <a:pt x="65531" y="7619"/>
                  </a:lnTo>
                </a:path>
                <a:path w="96519" h="326389">
                  <a:moveTo>
                    <a:pt x="21335" y="22859"/>
                  </a:moveTo>
                  <a:lnTo>
                    <a:pt x="74675" y="22859"/>
                  </a:lnTo>
                </a:path>
                <a:path w="96519" h="326389">
                  <a:moveTo>
                    <a:pt x="21335" y="36575"/>
                  </a:moveTo>
                  <a:lnTo>
                    <a:pt x="74675" y="36575"/>
                  </a:lnTo>
                </a:path>
                <a:path w="96519" h="326389">
                  <a:moveTo>
                    <a:pt x="21335" y="251459"/>
                  </a:moveTo>
                  <a:lnTo>
                    <a:pt x="74675" y="251459"/>
                  </a:lnTo>
                </a:path>
                <a:path w="96519" h="326389">
                  <a:moveTo>
                    <a:pt x="21335" y="265175"/>
                  </a:moveTo>
                  <a:lnTo>
                    <a:pt x="74675" y="265175"/>
                  </a:lnTo>
                </a:path>
                <a:path w="96519" h="326389">
                  <a:moveTo>
                    <a:pt x="21335" y="137159"/>
                  </a:moveTo>
                  <a:lnTo>
                    <a:pt x="74675" y="137159"/>
                  </a:lnTo>
                </a:path>
                <a:path w="96519" h="326389">
                  <a:moveTo>
                    <a:pt x="21335" y="150875"/>
                  </a:moveTo>
                  <a:lnTo>
                    <a:pt x="74675" y="150875"/>
                  </a:lnTo>
                </a:path>
                <a:path w="96519" h="326389">
                  <a:moveTo>
                    <a:pt x="88391" y="323087"/>
                  </a:moveTo>
                  <a:lnTo>
                    <a:pt x="88391" y="289559"/>
                  </a:lnTo>
                  <a:lnTo>
                    <a:pt x="96011" y="289559"/>
                  </a:lnTo>
                  <a:lnTo>
                    <a:pt x="96011" y="323087"/>
                  </a:lnTo>
                  <a:lnTo>
                    <a:pt x="88391" y="323087"/>
                  </a:lnTo>
                </a:path>
                <a:path w="96519" h="326389">
                  <a:moveTo>
                    <a:pt x="0" y="323087"/>
                  </a:moveTo>
                  <a:lnTo>
                    <a:pt x="0" y="289559"/>
                  </a:lnTo>
                  <a:lnTo>
                    <a:pt x="7619" y="289559"/>
                  </a:lnTo>
                  <a:lnTo>
                    <a:pt x="7619" y="323087"/>
                  </a:lnTo>
                  <a:lnTo>
                    <a:pt x="0" y="323087"/>
                  </a:lnTo>
                </a:path>
                <a:path w="96519" h="326389">
                  <a:moveTo>
                    <a:pt x="7619" y="7619"/>
                  </a:moveTo>
                  <a:lnTo>
                    <a:pt x="88391" y="7619"/>
                  </a:lnTo>
                </a:path>
                <a:path w="96519" h="326389">
                  <a:moveTo>
                    <a:pt x="7619" y="0"/>
                  </a:moveTo>
                  <a:lnTo>
                    <a:pt x="883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314447" y="55184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314447" y="55184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62631" y="5262371"/>
              <a:ext cx="53340" cy="312420"/>
            </a:xfrm>
            <a:custGeom>
              <a:avLst/>
              <a:gdLst/>
              <a:ahLst/>
              <a:cxnLst/>
              <a:rect l="l" t="t" r="r" b="b"/>
              <a:pathLst>
                <a:path w="53339" h="312420">
                  <a:moveTo>
                    <a:pt x="0" y="257555"/>
                  </a:moveTo>
                  <a:lnTo>
                    <a:pt x="0" y="0"/>
                  </a:lnTo>
                </a:path>
                <a:path w="53339" h="312420">
                  <a:moveTo>
                    <a:pt x="53339" y="312419"/>
                  </a:moveTo>
                  <a:lnTo>
                    <a:pt x="53339" y="257555"/>
                  </a:lnTo>
                  <a:lnTo>
                    <a:pt x="533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262631" y="5262371"/>
              <a:ext cx="53340" cy="257810"/>
            </a:xfrm>
            <a:custGeom>
              <a:avLst/>
              <a:gdLst/>
              <a:ahLst/>
              <a:cxnLst/>
              <a:rect l="l" t="t" r="r" b="b"/>
              <a:pathLst>
                <a:path w="53339" h="257810">
                  <a:moveTo>
                    <a:pt x="0" y="257555"/>
                  </a:moveTo>
                  <a:lnTo>
                    <a:pt x="53339" y="243839"/>
                  </a:lnTo>
                </a:path>
                <a:path w="53339" h="257810">
                  <a:moveTo>
                    <a:pt x="0" y="243839"/>
                  </a:moveTo>
                  <a:lnTo>
                    <a:pt x="53339" y="257555"/>
                  </a:lnTo>
                </a:path>
                <a:path w="53339" h="257810">
                  <a:moveTo>
                    <a:pt x="0" y="143255"/>
                  </a:moveTo>
                  <a:lnTo>
                    <a:pt x="53339" y="129539"/>
                  </a:lnTo>
                </a:path>
                <a:path w="53339" h="257810">
                  <a:moveTo>
                    <a:pt x="0" y="129539"/>
                  </a:moveTo>
                  <a:lnTo>
                    <a:pt x="53339" y="143255"/>
                  </a:lnTo>
                </a:path>
                <a:path w="53339" h="257810">
                  <a:moveTo>
                    <a:pt x="0" y="28955"/>
                  </a:moveTo>
                  <a:lnTo>
                    <a:pt x="53339" y="15239"/>
                  </a:lnTo>
                  <a:lnTo>
                    <a:pt x="0" y="0"/>
                  </a:lnTo>
                </a:path>
                <a:path w="53339" h="257810">
                  <a:moveTo>
                    <a:pt x="53339" y="28955"/>
                  </a:moveTo>
                  <a:lnTo>
                    <a:pt x="0" y="15239"/>
                  </a:lnTo>
                  <a:lnTo>
                    <a:pt x="533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241296" y="5259323"/>
              <a:ext cx="96520" cy="321945"/>
            </a:xfrm>
            <a:custGeom>
              <a:avLst/>
              <a:gdLst/>
              <a:ahLst/>
              <a:cxnLst/>
              <a:rect l="l" t="t" r="r" b="b"/>
              <a:pathLst>
                <a:path w="96519" h="321945">
                  <a:moveTo>
                    <a:pt x="7619" y="315467"/>
                  </a:moveTo>
                  <a:lnTo>
                    <a:pt x="88391" y="315467"/>
                  </a:lnTo>
                </a:path>
                <a:path w="96519" h="321945">
                  <a:moveTo>
                    <a:pt x="7619" y="321563"/>
                  </a:moveTo>
                  <a:lnTo>
                    <a:pt x="88391" y="321563"/>
                  </a:lnTo>
                </a:path>
                <a:path w="96519" h="321945">
                  <a:moveTo>
                    <a:pt x="0" y="33527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7619" y="33527"/>
                  </a:lnTo>
                  <a:lnTo>
                    <a:pt x="0" y="33527"/>
                  </a:lnTo>
                </a:path>
                <a:path w="96519" h="321945">
                  <a:moveTo>
                    <a:pt x="88391" y="33527"/>
                  </a:moveTo>
                  <a:lnTo>
                    <a:pt x="88391" y="0"/>
                  </a:lnTo>
                  <a:lnTo>
                    <a:pt x="96011" y="0"/>
                  </a:lnTo>
                  <a:lnTo>
                    <a:pt x="96011" y="33527"/>
                  </a:lnTo>
                  <a:lnTo>
                    <a:pt x="88391" y="335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262631" y="423062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39" h="53339">
                  <a:moveTo>
                    <a:pt x="0" y="53339"/>
                  </a:moveTo>
                  <a:lnTo>
                    <a:pt x="0" y="0"/>
                  </a:lnTo>
                  <a:lnTo>
                    <a:pt x="53339" y="0"/>
                  </a:lnTo>
                  <a:lnTo>
                    <a:pt x="53339" y="53339"/>
                  </a:lnTo>
                  <a:lnTo>
                    <a:pt x="0" y="533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248915" y="4191000"/>
              <a:ext cx="81280" cy="376555"/>
            </a:xfrm>
            <a:custGeom>
              <a:avLst/>
              <a:gdLst/>
              <a:ahLst/>
              <a:cxnLst/>
              <a:rect l="l" t="t" r="r" b="b"/>
              <a:pathLst>
                <a:path w="81280" h="376554">
                  <a:moveTo>
                    <a:pt x="80771" y="0"/>
                  </a:moveTo>
                  <a:lnTo>
                    <a:pt x="80771" y="376427"/>
                  </a:lnTo>
                </a:path>
                <a:path w="81280" h="376554">
                  <a:moveTo>
                    <a:pt x="0" y="0"/>
                  </a:moveTo>
                  <a:lnTo>
                    <a:pt x="0" y="376427"/>
                  </a:lnTo>
                </a:path>
                <a:path w="81280" h="376554">
                  <a:moveTo>
                    <a:pt x="24383" y="370331"/>
                  </a:moveTo>
                  <a:lnTo>
                    <a:pt x="57911" y="370331"/>
                  </a:lnTo>
                </a:path>
                <a:path w="81280" h="376554">
                  <a:moveTo>
                    <a:pt x="13715" y="355091"/>
                  </a:moveTo>
                  <a:lnTo>
                    <a:pt x="67055" y="355091"/>
                  </a:lnTo>
                </a:path>
                <a:path w="81280" h="376554">
                  <a:moveTo>
                    <a:pt x="13715" y="339851"/>
                  </a:moveTo>
                  <a:lnTo>
                    <a:pt x="67055" y="339851"/>
                  </a:lnTo>
                </a:path>
                <a:path w="81280" h="376554">
                  <a:moveTo>
                    <a:pt x="13715" y="108203"/>
                  </a:moveTo>
                  <a:lnTo>
                    <a:pt x="67055" y="108203"/>
                  </a:lnTo>
                </a:path>
                <a:path w="81280" h="376554">
                  <a:moveTo>
                    <a:pt x="13715" y="92963"/>
                  </a:moveTo>
                  <a:lnTo>
                    <a:pt x="67055" y="92963"/>
                  </a:lnTo>
                </a:path>
                <a:path w="81280" h="376554">
                  <a:moveTo>
                    <a:pt x="13715" y="222503"/>
                  </a:moveTo>
                  <a:lnTo>
                    <a:pt x="67055" y="222503"/>
                  </a:lnTo>
                </a:path>
                <a:path w="81280" h="376554">
                  <a:moveTo>
                    <a:pt x="13715" y="207263"/>
                  </a:moveTo>
                  <a:lnTo>
                    <a:pt x="67055" y="207263"/>
                  </a:lnTo>
                </a:path>
                <a:path w="81280" h="376554">
                  <a:moveTo>
                    <a:pt x="0" y="370331"/>
                  </a:moveTo>
                  <a:lnTo>
                    <a:pt x="80771" y="370331"/>
                  </a:lnTo>
                </a:path>
                <a:path w="81280" h="376554">
                  <a:moveTo>
                    <a:pt x="0" y="376427"/>
                  </a:moveTo>
                  <a:lnTo>
                    <a:pt x="80771" y="3764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314447" y="42824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314447" y="42824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262631" y="4191000"/>
              <a:ext cx="53340" cy="370840"/>
            </a:xfrm>
            <a:custGeom>
              <a:avLst/>
              <a:gdLst/>
              <a:ahLst/>
              <a:cxnLst/>
              <a:rect l="l" t="t" r="r" b="b"/>
              <a:pathLst>
                <a:path w="53339" h="370839">
                  <a:moveTo>
                    <a:pt x="0" y="0"/>
                  </a:moveTo>
                  <a:lnTo>
                    <a:pt x="0" y="370331"/>
                  </a:lnTo>
                </a:path>
                <a:path w="53339" h="370839">
                  <a:moveTo>
                    <a:pt x="53339" y="39623"/>
                  </a:moveTo>
                  <a:lnTo>
                    <a:pt x="53339" y="92963"/>
                  </a:lnTo>
                </a:path>
                <a:path w="53339" h="370839">
                  <a:moveTo>
                    <a:pt x="53339" y="0"/>
                  </a:moveTo>
                  <a:lnTo>
                    <a:pt x="53339" y="3703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262631" y="4283964"/>
              <a:ext cx="53340" cy="277495"/>
            </a:xfrm>
            <a:custGeom>
              <a:avLst/>
              <a:gdLst/>
              <a:ahLst/>
              <a:cxnLst/>
              <a:rect l="l" t="t" r="r" b="b"/>
              <a:pathLst>
                <a:path w="53339" h="277495">
                  <a:moveTo>
                    <a:pt x="0" y="0"/>
                  </a:moveTo>
                  <a:lnTo>
                    <a:pt x="53339" y="15239"/>
                  </a:lnTo>
                </a:path>
                <a:path w="53339" h="277495">
                  <a:moveTo>
                    <a:pt x="0" y="15239"/>
                  </a:moveTo>
                  <a:lnTo>
                    <a:pt x="53339" y="0"/>
                  </a:lnTo>
                </a:path>
                <a:path w="53339" h="277495">
                  <a:moveTo>
                    <a:pt x="0" y="114299"/>
                  </a:moveTo>
                  <a:lnTo>
                    <a:pt x="53339" y="129539"/>
                  </a:lnTo>
                </a:path>
                <a:path w="53339" h="277495">
                  <a:moveTo>
                    <a:pt x="0" y="129539"/>
                  </a:moveTo>
                  <a:lnTo>
                    <a:pt x="53339" y="114299"/>
                  </a:lnTo>
                </a:path>
                <a:path w="53339" h="277495">
                  <a:moveTo>
                    <a:pt x="0" y="246887"/>
                  </a:moveTo>
                  <a:lnTo>
                    <a:pt x="53339" y="262127"/>
                  </a:lnTo>
                  <a:lnTo>
                    <a:pt x="0" y="277367"/>
                  </a:lnTo>
                </a:path>
                <a:path w="53339" h="277495">
                  <a:moveTo>
                    <a:pt x="53339" y="246887"/>
                  </a:moveTo>
                  <a:lnTo>
                    <a:pt x="0" y="262127"/>
                  </a:lnTo>
                  <a:lnTo>
                    <a:pt x="53339" y="2773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241296" y="4530852"/>
              <a:ext cx="96520" cy="36830"/>
            </a:xfrm>
            <a:custGeom>
              <a:avLst/>
              <a:gdLst/>
              <a:ahLst/>
              <a:cxnLst/>
              <a:rect l="l" t="t" r="r" b="b"/>
              <a:pathLst>
                <a:path w="96519" h="36829">
                  <a:moveTo>
                    <a:pt x="0" y="0"/>
                  </a:moveTo>
                  <a:lnTo>
                    <a:pt x="0" y="33527"/>
                  </a:lnTo>
                  <a:lnTo>
                    <a:pt x="7619" y="33527"/>
                  </a:lnTo>
                  <a:lnTo>
                    <a:pt x="7619" y="0"/>
                  </a:lnTo>
                  <a:lnTo>
                    <a:pt x="0" y="0"/>
                  </a:lnTo>
                </a:path>
                <a:path w="96519" h="36829">
                  <a:moveTo>
                    <a:pt x="88391" y="0"/>
                  </a:moveTo>
                  <a:lnTo>
                    <a:pt x="88391" y="33527"/>
                  </a:lnTo>
                  <a:lnTo>
                    <a:pt x="96011" y="33527"/>
                  </a:lnTo>
                  <a:lnTo>
                    <a:pt x="96011" y="0"/>
                  </a:lnTo>
                  <a:lnTo>
                    <a:pt x="88391" y="0"/>
                  </a:lnTo>
                </a:path>
                <a:path w="96519" h="36829">
                  <a:moveTo>
                    <a:pt x="7619" y="15239"/>
                  </a:moveTo>
                  <a:lnTo>
                    <a:pt x="7619" y="365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002271" y="868680"/>
              <a:ext cx="55244" cy="53340"/>
            </a:xfrm>
            <a:custGeom>
              <a:avLst/>
              <a:gdLst/>
              <a:ahLst/>
              <a:cxnLst/>
              <a:rect l="l" t="t" r="r" b="b"/>
              <a:pathLst>
                <a:path w="55245" h="53340">
                  <a:moveTo>
                    <a:pt x="54863" y="53339"/>
                  </a:moveTo>
                  <a:lnTo>
                    <a:pt x="54863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4863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002271" y="868680"/>
              <a:ext cx="55244" cy="53340"/>
            </a:xfrm>
            <a:custGeom>
              <a:avLst/>
              <a:gdLst/>
              <a:ahLst/>
              <a:cxnLst/>
              <a:rect l="l" t="t" r="r" b="b"/>
              <a:pathLst>
                <a:path w="55245" h="53340">
                  <a:moveTo>
                    <a:pt x="0" y="0"/>
                  </a:moveTo>
                  <a:lnTo>
                    <a:pt x="54863" y="53339"/>
                  </a:lnTo>
                </a:path>
                <a:path w="55245" h="53340">
                  <a:moveTo>
                    <a:pt x="0" y="53339"/>
                  </a:moveTo>
                  <a:lnTo>
                    <a:pt x="548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000747" y="9296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000747" y="9296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241296" y="41894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335783" y="41910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335783" y="41910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248915" y="4192523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80">
                  <a:moveTo>
                    <a:pt x="80771" y="0"/>
                  </a:moveTo>
                  <a:lnTo>
                    <a:pt x="67055" y="0"/>
                  </a:lnTo>
                </a:path>
                <a:path w="81280">
                  <a:moveTo>
                    <a:pt x="1371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242819" y="41910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241296" y="4191000"/>
              <a:ext cx="96520" cy="36830"/>
            </a:xfrm>
            <a:custGeom>
              <a:avLst/>
              <a:gdLst/>
              <a:ahLst/>
              <a:cxnLst/>
              <a:rect l="l" t="t" r="r" b="b"/>
              <a:pathLst>
                <a:path w="96519" h="36829">
                  <a:moveTo>
                    <a:pt x="88391" y="1523"/>
                  </a:moveTo>
                  <a:lnTo>
                    <a:pt x="88391" y="36575"/>
                  </a:lnTo>
                </a:path>
                <a:path w="96519" h="36829">
                  <a:moveTo>
                    <a:pt x="88391" y="33527"/>
                  </a:moveTo>
                  <a:lnTo>
                    <a:pt x="96011" y="33527"/>
                  </a:lnTo>
                  <a:lnTo>
                    <a:pt x="96011" y="0"/>
                  </a:lnTo>
                  <a:lnTo>
                    <a:pt x="88391" y="0"/>
                  </a:lnTo>
                </a:path>
                <a:path w="96519" h="36829">
                  <a:moveTo>
                    <a:pt x="0" y="0"/>
                  </a:moveTo>
                  <a:lnTo>
                    <a:pt x="0" y="33527"/>
                  </a:lnTo>
                  <a:lnTo>
                    <a:pt x="7619" y="33527"/>
                  </a:lnTo>
                  <a:lnTo>
                    <a:pt x="7619" y="0"/>
                  </a:lnTo>
                  <a:lnTo>
                    <a:pt x="0" y="0"/>
                  </a:lnTo>
                </a:path>
                <a:path w="96519" h="36829">
                  <a:moveTo>
                    <a:pt x="25907" y="0"/>
                  </a:moveTo>
                  <a:lnTo>
                    <a:pt x="70103" y="0"/>
                  </a:lnTo>
                </a:path>
                <a:path w="96519" h="36829">
                  <a:moveTo>
                    <a:pt x="21335" y="24383"/>
                  </a:moveTo>
                  <a:lnTo>
                    <a:pt x="74675" y="24383"/>
                  </a:lnTo>
                </a:path>
                <a:path w="96519" h="36829">
                  <a:moveTo>
                    <a:pt x="21335" y="0"/>
                  </a:moveTo>
                  <a:lnTo>
                    <a:pt x="746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314447" y="41894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314447" y="41894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262631" y="4191000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39" h="13970">
                  <a:moveTo>
                    <a:pt x="0" y="0"/>
                  </a:moveTo>
                  <a:lnTo>
                    <a:pt x="53339" y="13715"/>
                  </a:lnTo>
                </a:path>
                <a:path w="53339" h="13970">
                  <a:moveTo>
                    <a:pt x="0" y="13715"/>
                  </a:moveTo>
                  <a:lnTo>
                    <a:pt x="533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262631" y="4215384"/>
              <a:ext cx="53340" cy="15240"/>
            </a:xfrm>
            <a:custGeom>
              <a:avLst/>
              <a:gdLst/>
              <a:ahLst/>
              <a:cxnLst/>
              <a:rect l="l" t="t" r="r" b="b"/>
              <a:pathLst>
                <a:path w="53339" h="15239">
                  <a:moveTo>
                    <a:pt x="4571" y="1523"/>
                  </a:moveTo>
                  <a:lnTo>
                    <a:pt x="48767" y="1523"/>
                  </a:lnTo>
                </a:path>
                <a:path w="53339" h="15239">
                  <a:moveTo>
                    <a:pt x="0" y="15239"/>
                  </a:moveTo>
                  <a:lnTo>
                    <a:pt x="53339" y="15239"/>
                  </a:lnTo>
                </a:path>
                <a:path w="53339" h="15239">
                  <a:moveTo>
                    <a:pt x="0" y="1523"/>
                  </a:moveTo>
                  <a:lnTo>
                    <a:pt x="53339" y="1523"/>
                  </a:lnTo>
                  <a:lnTo>
                    <a:pt x="533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262631" y="4216908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39" h="13970">
                  <a:moveTo>
                    <a:pt x="0" y="0"/>
                  </a:moveTo>
                  <a:lnTo>
                    <a:pt x="53339" y="13715"/>
                  </a:lnTo>
                </a:path>
                <a:path w="53339" h="13970">
                  <a:moveTo>
                    <a:pt x="0" y="13715"/>
                  </a:moveTo>
                  <a:lnTo>
                    <a:pt x="533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262631" y="4191000"/>
              <a:ext cx="108585" cy="13970"/>
            </a:xfrm>
            <a:custGeom>
              <a:avLst/>
              <a:gdLst/>
              <a:ahLst/>
              <a:cxnLst/>
              <a:rect l="l" t="t" r="r" b="b"/>
              <a:pathLst>
                <a:path w="108585" h="13970">
                  <a:moveTo>
                    <a:pt x="74675" y="7619"/>
                  </a:moveTo>
                  <a:lnTo>
                    <a:pt x="108203" y="7619"/>
                  </a:lnTo>
                  <a:lnTo>
                    <a:pt x="108203" y="0"/>
                  </a:lnTo>
                  <a:lnTo>
                    <a:pt x="74675" y="0"/>
                  </a:lnTo>
                  <a:lnTo>
                    <a:pt x="74675" y="7619"/>
                  </a:lnTo>
                </a:path>
                <a:path w="108585" h="13970">
                  <a:moveTo>
                    <a:pt x="0" y="13715"/>
                  </a:moveTo>
                  <a:lnTo>
                    <a:pt x="53339" y="13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262631" y="1808988"/>
              <a:ext cx="4430395" cy="3766185"/>
            </a:xfrm>
            <a:custGeom>
              <a:avLst/>
              <a:gdLst/>
              <a:ahLst/>
              <a:cxnLst/>
              <a:rect l="l" t="t" r="r" b="b"/>
              <a:pathLst>
                <a:path w="4430395" h="3766185">
                  <a:moveTo>
                    <a:pt x="950975" y="2421635"/>
                  </a:moveTo>
                  <a:lnTo>
                    <a:pt x="1004315" y="2474975"/>
                  </a:lnTo>
                </a:path>
                <a:path w="4430395" h="3766185">
                  <a:moveTo>
                    <a:pt x="1004315" y="2421635"/>
                  </a:moveTo>
                  <a:lnTo>
                    <a:pt x="950975" y="2474975"/>
                  </a:lnTo>
                </a:path>
                <a:path w="4430395" h="3766185">
                  <a:moveTo>
                    <a:pt x="1901951" y="2421635"/>
                  </a:moveTo>
                  <a:lnTo>
                    <a:pt x="1955291" y="2474975"/>
                  </a:lnTo>
                </a:path>
                <a:path w="4430395" h="3766185">
                  <a:moveTo>
                    <a:pt x="1955291" y="2421635"/>
                  </a:moveTo>
                  <a:lnTo>
                    <a:pt x="1901951" y="2474975"/>
                  </a:lnTo>
                </a:path>
                <a:path w="4430395" h="3766185">
                  <a:moveTo>
                    <a:pt x="2852927" y="2421635"/>
                  </a:moveTo>
                  <a:lnTo>
                    <a:pt x="2906267" y="2474975"/>
                  </a:lnTo>
                </a:path>
                <a:path w="4430395" h="3766185">
                  <a:moveTo>
                    <a:pt x="2906267" y="2421635"/>
                  </a:moveTo>
                  <a:lnTo>
                    <a:pt x="2852927" y="2474975"/>
                  </a:lnTo>
                </a:path>
                <a:path w="4430395" h="3766185">
                  <a:moveTo>
                    <a:pt x="2852927" y="3710939"/>
                  </a:moveTo>
                  <a:lnTo>
                    <a:pt x="2906267" y="3765803"/>
                  </a:lnTo>
                </a:path>
                <a:path w="4430395" h="3766185">
                  <a:moveTo>
                    <a:pt x="2906267" y="3710939"/>
                  </a:moveTo>
                  <a:lnTo>
                    <a:pt x="2852927" y="3765803"/>
                  </a:lnTo>
                </a:path>
                <a:path w="4430395" h="3766185">
                  <a:moveTo>
                    <a:pt x="1901951" y="3710939"/>
                  </a:moveTo>
                  <a:lnTo>
                    <a:pt x="1955291" y="3765803"/>
                  </a:lnTo>
                </a:path>
                <a:path w="4430395" h="3766185">
                  <a:moveTo>
                    <a:pt x="1955291" y="3710939"/>
                  </a:moveTo>
                  <a:lnTo>
                    <a:pt x="1901951" y="3765803"/>
                  </a:lnTo>
                </a:path>
                <a:path w="4430395" h="3766185">
                  <a:moveTo>
                    <a:pt x="950975" y="3710939"/>
                  </a:moveTo>
                  <a:lnTo>
                    <a:pt x="1004315" y="3765803"/>
                  </a:lnTo>
                </a:path>
                <a:path w="4430395" h="3766185">
                  <a:moveTo>
                    <a:pt x="1004315" y="3710939"/>
                  </a:moveTo>
                  <a:lnTo>
                    <a:pt x="950975" y="3765803"/>
                  </a:lnTo>
                </a:path>
                <a:path w="4430395" h="3766185">
                  <a:moveTo>
                    <a:pt x="0" y="3710939"/>
                  </a:moveTo>
                  <a:lnTo>
                    <a:pt x="53339" y="3765803"/>
                  </a:lnTo>
                </a:path>
                <a:path w="4430395" h="3766185">
                  <a:moveTo>
                    <a:pt x="53339" y="3710939"/>
                  </a:moveTo>
                  <a:lnTo>
                    <a:pt x="0" y="3765803"/>
                  </a:lnTo>
                </a:path>
                <a:path w="4430395" h="3766185">
                  <a:moveTo>
                    <a:pt x="0" y="2421635"/>
                  </a:moveTo>
                  <a:lnTo>
                    <a:pt x="53339" y="2474975"/>
                  </a:lnTo>
                </a:path>
                <a:path w="4430395" h="3766185">
                  <a:moveTo>
                    <a:pt x="53339" y="2421635"/>
                  </a:moveTo>
                  <a:lnTo>
                    <a:pt x="0" y="2474975"/>
                  </a:lnTo>
                </a:path>
                <a:path w="4430395" h="3766185">
                  <a:moveTo>
                    <a:pt x="4375403" y="3380231"/>
                  </a:moveTo>
                  <a:lnTo>
                    <a:pt x="4430267" y="3433571"/>
                  </a:lnTo>
                </a:path>
                <a:path w="4430395" h="3766185">
                  <a:moveTo>
                    <a:pt x="4430267" y="3380231"/>
                  </a:moveTo>
                  <a:lnTo>
                    <a:pt x="4375403" y="3433571"/>
                  </a:lnTo>
                </a:path>
                <a:path w="4430395" h="3766185">
                  <a:moveTo>
                    <a:pt x="4375403" y="2770631"/>
                  </a:moveTo>
                  <a:lnTo>
                    <a:pt x="4430267" y="2825495"/>
                  </a:lnTo>
                </a:path>
                <a:path w="4430395" h="3766185">
                  <a:moveTo>
                    <a:pt x="4430267" y="2770631"/>
                  </a:moveTo>
                  <a:lnTo>
                    <a:pt x="4375403" y="2825495"/>
                  </a:lnTo>
                </a:path>
                <a:path w="4430395" h="3766185">
                  <a:moveTo>
                    <a:pt x="3102863" y="1717547"/>
                  </a:moveTo>
                  <a:lnTo>
                    <a:pt x="3102863" y="667511"/>
                  </a:lnTo>
                </a:path>
                <a:path w="4430395" h="3766185">
                  <a:moveTo>
                    <a:pt x="4232147" y="0"/>
                  </a:moveTo>
                  <a:lnTo>
                    <a:pt x="4232147" y="160019"/>
                  </a:lnTo>
                </a:path>
                <a:path w="4430395" h="3766185">
                  <a:moveTo>
                    <a:pt x="4232147" y="2225039"/>
                  </a:moveTo>
                  <a:lnTo>
                    <a:pt x="4232147" y="2249423"/>
                  </a:lnTo>
                </a:path>
                <a:path w="4430395" h="3766185">
                  <a:moveTo>
                    <a:pt x="4232147" y="2263139"/>
                  </a:moveTo>
                  <a:lnTo>
                    <a:pt x="4232147" y="2382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5330443" y="1194816"/>
              <a:ext cx="3126105" cy="891540"/>
            </a:xfrm>
            <a:custGeom>
              <a:avLst/>
              <a:gdLst/>
              <a:ahLst/>
              <a:cxnLst/>
              <a:rect l="l" t="t" r="r" b="b"/>
              <a:pathLst>
                <a:path w="3126104" h="891539">
                  <a:moveTo>
                    <a:pt x="0" y="0"/>
                  </a:moveTo>
                  <a:lnTo>
                    <a:pt x="59435" y="0"/>
                  </a:lnTo>
                </a:path>
                <a:path w="3126104" h="891539">
                  <a:moveTo>
                    <a:pt x="0" y="233171"/>
                  </a:moveTo>
                  <a:lnTo>
                    <a:pt x="59435" y="233171"/>
                  </a:lnTo>
                </a:path>
                <a:path w="3126104" h="891539">
                  <a:moveTo>
                    <a:pt x="0" y="329183"/>
                  </a:moveTo>
                  <a:lnTo>
                    <a:pt x="59435" y="329183"/>
                  </a:lnTo>
                </a:path>
                <a:path w="3126104" h="891539">
                  <a:moveTo>
                    <a:pt x="0" y="562355"/>
                  </a:moveTo>
                  <a:lnTo>
                    <a:pt x="59435" y="562355"/>
                  </a:lnTo>
                </a:path>
                <a:path w="3126104" h="891539">
                  <a:moveTo>
                    <a:pt x="0" y="656843"/>
                  </a:moveTo>
                  <a:lnTo>
                    <a:pt x="59435" y="656843"/>
                  </a:lnTo>
                </a:path>
                <a:path w="3126104" h="891539">
                  <a:moveTo>
                    <a:pt x="0" y="891539"/>
                  </a:moveTo>
                  <a:lnTo>
                    <a:pt x="48767" y="891539"/>
                  </a:lnTo>
                </a:path>
                <a:path w="3126104" h="891539">
                  <a:moveTo>
                    <a:pt x="35051" y="656843"/>
                  </a:moveTo>
                  <a:lnTo>
                    <a:pt x="35051" y="562355"/>
                  </a:lnTo>
                </a:path>
                <a:path w="3126104" h="891539">
                  <a:moveTo>
                    <a:pt x="3125723" y="136397"/>
                  </a:moveTo>
                  <a:lnTo>
                    <a:pt x="3125723" y="130927"/>
                  </a:lnTo>
                  <a:lnTo>
                    <a:pt x="3121288" y="126491"/>
                  </a:lnTo>
                  <a:lnTo>
                    <a:pt x="3115817" y="126491"/>
                  </a:lnTo>
                </a:path>
                <a:path w="3126104" h="891539">
                  <a:moveTo>
                    <a:pt x="3115055" y="126491"/>
                  </a:moveTo>
                  <a:lnTo>
                    <a:pt x="3035807" y="126491"/>
                  </a:lnTo>
                </a:path>
                <a:path w="3126104" h="891539">
                  <a:moveTo>
                    <a:pt x="3036569" y="126491"/>
                  </a:moveTo>
                  <a:lnTo>
                    <a:pt x="3031099" y="126491"/>
                  </a:lnTo>
                  <a:lnTo>
                    <a:pt x="3026663" y="130927"/>
                  </a:lnTo>
                  <a:lnTo>
                    <a:pt x="3026663" y="136397"/>
                  </a:lnTo>
                </a:path>
                <a:path w="3126104" h="891539">
                  <a:moveTo>
                    <a:pt x="3026663" y="137159"/>
                  </a:moveTo>
                  <a:lnTo>
                    <a:pt x="3026663" y="214883"/>
                  </a:lnTo>
                </a:path>
                <a:path w="3126104" h="891539">
                  <a:moveTo>
                    <a:pt x="3026663" y="214121"/>
                  </a:moveTo>
                  <a:lnTo>
                    <a:pt x="3026663" y="219592"/>
                  </a:lnTo>
                  <a:lnTo>
                    <a:pt x="3031099" y="224027"/>
                  </a:lnTo>
                  <a:lnTo>
                    <a:pt x="3036569" y="224027"/>
                  </a:lnTo>
                </a:path>
                <a:path w="3126104" h="891539">
                  <a:moveTo>
                    <a:pt x="3035807" y="224027"/>
                  </a:moveTo>
                  <a:lnTo>
                    <a:pt x="3115055" y="224027"/>
                  </a:lnTo>
                </a:path>
                <a:path w="3126104" h="891539">
                  <a:moveTo>
                    <a:pt x="3115817" y="224027"/>
                  </a:moveTo>
                  <a:lnTo>
                    <a:pt x="3121288" y="224027"/>
                  </a:lnTo>
                  <a:lnTo>
                    <a:pt x="3125723" y="219592"/>
                  </a:lnTo>
                  <a:lnTo>
                    <a:pt x="3125723" y="214121"/>
                  </a:lnTo>
                </a:path>
                <a:path w="3126104" h="891539">
                  <a:moveTo>
                    <a:pt x="3124199" y="214883"/>
                  </a:moveTo>
                  <a:lnTo>
                    <a:pt x="3124199" y="137159"/>
                  </a:lnTo>
                </a:path>
                <a:path w="3126104" h="891539">
                  <a:moveTo>
                    <a:pt x="3119627" y="136397"/>
                  </a:moveTo>
                  <a:lnTo>
                    <a:pt x="3119627" y="134293"/>
                  </a:lnTo>
                  <a:lnTo>
                    <a:pt x="3117922" y="132587"/>
                  </a:lnTo>
                  <a:lnTo>
                    <a:pt x="3115817" y="132587"/>
                  </a:lnTo>
                </a:path>
                <a:path w="3126104" h="891539">
                  <a:moveTo>
                    <a:pt x="3115055" y="132587"/>
                  </a:moveTo>
                  <a:lnTo>
                    <a:pt x="3035807" y="132587"/>
                  </a:lnTo>
                </a:path>
                <a:path w="3126104" h="891539">
                  <a:moveTo>
                    <a:pt x="3036569" y="132587"/>
                  </a:moveTo>
                  <a:lnTo>
                    <a:pt x="3034465" y="132587"/>
                  </a:lnTo>
                  <a:lnTo>
                    <a:pt x="3032759" y="134293"/>
                  </a:lnTo>
                  <a:lnTo>
                    <a:pt x="3032759" y="136397"/>
                  </a:lnTo>
                </a:path>
                <a:path w="3126104" h="891539">
                  <a:moveTo>
                    <a:pt x="3032759" y="137159"/>
                  </a:moveTo>
                  <a:lnTo>
                    <a:pt x="3032759" y="214883"/>
                  </a:lnTo>
                </a:path>
                <a:path w="3126104" h="891539">
                  <a:moveTo>
                    <a:pt x="3032759" y="214121"/>
                  </a:moveTo>
                  <a:lnTo>
                    <a:pt x="3032759" y="216226"/>
                  </a:lnTo>
                  <a:lnTo>
                    <a:pt x="3034465" y="217931"/>
                  </a:lnTo>
                  <a:lnTo>
                    <a:pt x="3036569" y="217931"/>
                  </a:lnTo>
                </a:path>
                <a:path w="3126104" h="891539">
                  <a:moveTo>
                    <a:pt x="3035807" y="217931"/>
                  </a:moveTo>
                  <a:lnTo>
                    <a:pt x="3115055" y="217931"/>
                  </a:lnTo>
                </a:path>
                <a:path w="3126104" h="891539">
                  <a:moveTo>
                    <a:pt x="3115817" y="217931"/>
                  </a:moveTo>
                  <a:lnTo>
                    <a:pt x="3117922" y="217931"/>
                  </a:lnTo>
                  <a:lnTo>
                    <a:pt x="3119627" y="216226"/>
                  </a:lnTo>
                  <a:lnTo>
                    <a:pt x="3119627" y="214121"/>
                  </a:lnTo>
                </a:path>
                <a:path w="3126104" h="891539">
                  <a:moveTo>
                    <a:pt x="3118103" y="214883"/>
                  </a:moveTo>
                  <a:lnTo>
                    <a:pt x="3118103" y="137159"/>
                  </a:lnTo>
                </a:path>
                <a:path w="3126104" h="891539">
                  <a:moveTo>
                    <a:pt x="3026663" y="175259"/>
                  </a:moveTo>
                  <a:lnTo>
                    <a:pt x="3124199" y="175259"/>
                  </a:lnTo>
                </a:path>
                <a:path w="3126104" h="891539">
                  <a:moveTo>
                    <a:pt x="3075431" y="106679"/>
                  </a:moveTo>
                  <a:lnTo>
                    <a:pt x="3075431" y="2438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0843" y="9738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0843" y="973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30843" y="973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30843" y="973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453119" y="973835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777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7724" y="0"/>
                  </a:lnTo>
                  <a:close/>
                </a:path>
                <a:path w="78104" h="1905">
                  <a:moveTo>
                    <a:pt x="77724" y="0"/>
                  </a:moveTo>
                  <a:lnTo>
                    <a:pt x="0" y="1524"/>
                  </a:lnTo>
                  <a:lnTo>
                    <a:pt x="77724" y="1524"/>
                  </a:lnTo>
                  <a:lnTo>
                    <a:pt x="777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8453119" y="973836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77723" y="1523"/>
                  </a:moveTo>
                  <a:lnTo>
                    <a:pt x="0" y="1523"/>
                  </a:lnTo>
                  <a:lnTo>
                    <a:pt x="77723" y="1523"/>
                  </a:lnTo>
                  <a:close/>
                </a:path>
                <a:path w="78104" h="1905">
                  <a:moveTo>
                    <a:pt x="77723" y="1523"/>
                  </a:moveTo>
                  <a:lnTo>
                    <a:pt x="0" y="1523"/>
                  </a:lnTo>
                  <a:lnTo>
                    <a:pt x="77723" y="0"/>
                  </a:lnTo>
                  <a:lnTo>
                    <a:pt x="77723" y="1523"/>
                  </a:lnTo>
                  <a:close/>
                </a:path>
                <a:path w="78104" h="1905">
                  <a:moveTo>
                    <a:pt x="0" y="1523"/>
                  </a:moveTo>
                  <a:lnTo>
                    <a:pt x="77723" y="0"/>
                  </a:lnTo>
                  <a:lnTo>
                    <a:pt x="0" y="1523"/>
                  </a:lnTo>
                  <a:close/>
                </a:path>
                <a:path w="78104" h="1905">
                  <a:moveTo>
                    <a:pt x="7772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77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8453119" y="973836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77723" y="1523"/>
                  </a:moveTo>
                  <a:lnTo>
                    <a:pt x="7772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77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8192516" y="973835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8192515" y="973836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69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8192515" y="973836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15697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697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11160" y="973835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777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7724" y="0"/>
                  </a:lnTo>
                  <a:close/>
                </a:path>
                <a:path w="78104" h="1905">
                  <a:moveTo>
                    <a:pt x="77724" y="0"/>
                  </a:moveTo>
                  <a:lnTo>
                    <a:pt x="0" y="1524"/>
                  </a:lnTo>
                  <a:lnTo>
                    <a:pt x="77724" y="1524"/>
                  </a:lnTo>
                  <a:lnTo>
                    <a:pt x="777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11160" y="973836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77723" y="1523"/>
                  </a:moveTo>
                  <a:lnTo>
                    <a:pt x="0" y="1523"/>
                  </a:lnTo>
                  <a:lnTo>
                    <a:pt x="77723" y="1523"/>
                  </a:lnTo>
                  <a:close/>
                </a:path>
                <a:path w="78104" h="1905">
                  <a:moveTo>
                    <a:pt x="77723" y="1523"/>
                  </a:moveTo>
                  <a:lnTo>
                    <a:pt x="0" y="1523"/>
                  </a:lnTo>
                  <a:lnTo>
                    <a:pt x="77723" y="0"/>
                  </a:lnTo>
                  <a:lnTo>
                    <a:pt x="77723" y="1523"/>
                  </a:lnTo>
                  <a:close/>
                </a:path>
                <a:path w="78104" h="1905">
                  <a:moveTo>
                    <a:pt x="0" y="1523"/>
                  </a:moveTo>
                  <a:lnTo>
                    <a:pt x="77723" y="0"/>
                  </a:lnTo>
                  <a:lnTo>
                    <a:pt x="0" y="1523"/>
                  </a:lnTo>
                  <a:close/>
                </a:path>
                <a:path w="78104" h="1905">
                  <a:moveTo>
                    <a:pt x="7772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77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11160" y="973836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77723" y="1523"/>
                  </a:moveTo>
                  <a:lnTo>
                    <a:pt x="7772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77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011160" y="973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11160" y="973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11160" y="973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11160" y="1763267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777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7724" y="0"/>
                  </a:lnTo>
                  <a:close/>
                </a:path>
                <a:path w="78104" h="1905">
                  <a:moveTo>
                    <a:pt x="77724" y="0"/>
                  </a:moveTo>
                  <a:lnTo>
                    <a:pt x="0" y="1524"/>
                  </a:lnTo>
                  <a:lnTo>
                    <a:pt x="77724" y="1524"/>
                  </a:lnTo>
                  <a:lnTo>
                    <a:pt x="777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11160" y="1763268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0" y="0"/>
                  </a:moveTo>
                  <a:lnTo>
                    <a:pt x="0" y="1523"/>
                  </a:lnTo>
                  <a:lnTo>
                    <a:pt x="77723" y="0"/>
                  </a:lnTo>
                  <a:lnTo>
                    <a:pt x="0" y="0"/>
                  </a:lnTo>
                  <a:close/>
                </a:path>
                <a:path w="78104" h="1905">
                  <a:moveTo>
                    <a:pt x="0" y="1523"/>
                  </a:moveTo>
                  <a:lnTo>
                    <a:pt x="77723" y="0"/>
                  </a:lnTo>
                  <a:lnTo>
                    <a:pt x="0" y="1523"/>
                  </a:lnTo>
                  <a:close/>
                </a:path>
                <a:path w="78104" h="1905">
                  <a:moveTo>
                    <a:pt x="77723" y="0"/>
                  </a:moveTo>
                  <a:lnTo>
                    <a:pt x="0" y="1523"/>
                  </a:lnTo>
                  <a:lnTo>
                    <a:pt x="77723" y="1523"/>
                  </a:lnTo>
                  <a:lnTo>
                    <a:pt x="77723" y="0"/>
                  </a:lnTo>
                  <a:close/>
                </a:path>
                <a:path w="78104" h="1905">
                  <a:moveTo>
                    <a:pt x="0" y="1523"/>
                  </a:moveTo>
                  <a:lnTo>
                    <a:pt x="777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11160" y="1763268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0" y="0"/>
                  </a:moveTo>
                  <a:lnTo>
                    <a:pt x="0" y="1523"/>
                  </a:lnTo>
                  <a:lnTo>
                    <a:pt x="77723" y="1523"/>
                  </a:lnTo>
                  <a:lnTo>
                    <a:pt x="777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92516" y="1763267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92515" y="1763268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0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192515" y="1763268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453119" y="1763267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777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7724" y="0"/>
                  </a:lnTo>
                  <a:close/>
                </a:path>
                <a:path w="78104" h="1905">
                  <a:moveTo>
                    <a:pt x="77724" y="0"/>
                  </a:moveTo>
                  <a:lnTo>
                    <a:pt x="0" y="1524"/>
                  </a:lnTo>
                  <a:lnTo>
                    <a:pt x="77724" y="1524"/>
                  </a:lnTo>
                  <a:lnTo>
                    <a:pt x="777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453119" y="1763268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0" y="0"/>
                  </a:moveTo>
                  <a:lnTo>
                    <a:pt x="0" y="1523"/>
                  </a:lnTo>
                  <a:lnTo>
                    <a:pt x="77723" y="0"/>
                  </a:lnTo>
                  <a:lnTo>
                    <a:pt x="0" y="0"/>
                  </a:lnTo>
                  <a:close/>
                </a:path>
                <a:path w="78104" h="1905">
                  <a:moveTo>
                    <a:pt x="0" y="1523"/>
                  </a:moveTo>
                  <a:lnTo>
                    <a:pt x="77723" y="0"/>
                  </a:lnTo>
                  <a:lnTo>
                    <a:pt x="0" y="1523"/>
                  </a:lnTo>
                  <a:close/>
                </a:path>
                <a:path w="78104" h="1905">
                  <a:moveTo>
                    <a:pt x="77723" y="0"/>
                  </a:moveTo>
                  <a:lnTo>
                    <a:pt x="0" y="1523"/>
                  </a:lnTo>
                  <a:lnTo>
                    <a:pt x="77723" y="1523"/>
                  </a:lnTo>
                  <a:lnTo>
                    <a:pt x="77723" y="0"/>
                  </a:lnTo>
                  <a:close/>
                </a:path>
                <a:path w="78104" h="1905">
                  <a:moveTo>
                    <a:pt x="0" y="1523"/>
                  </a:moveTo>
                  <a:lnTo>
                    <a:pt x="777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8453119" y="1763268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5">
                  <a:moveTo>
                    <a:pt x="0" y="0"/>
                  </a:moveTo>
                  <a:lnTo>
                    <a:pt x="0" y="1523"/>
                  </a:lnTo>
                  <a:lnTo>
                    <a:pt x="77723" y="1523"/>
                  </a:lnTo>
                  <a:lnTo>
                    <a:pt x="777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8530843" y="17632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8530843" y="1763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8530843" y="1763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8530843" y="1763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8337296" y="1370076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15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786119" y="1534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786119" y="1534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786119" y="1534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786120" y="153466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786119" y="153466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786119" y="153466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5946140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59461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59461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174740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1747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1747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403340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4033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64033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6631940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66319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66319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860540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8605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860540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7089140" y="153466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7089139" y="15346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5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5" h="1905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5" h="1905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5" h="1905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7089139" y="15346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5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7319264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73192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73192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7547864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75478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75478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7776464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77764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77764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8005064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80050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80050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8233664" y="15346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82336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5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8233663" y="15346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8462264" y="153466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8462263" y="153466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8462263" y="153466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8530843" y="15346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8530843" y="1534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8530843" y="1534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8530843" y="1534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5735828" y="1321308"/>
              <a:ext cx="99060" cy="97790"/>
            </a:xfrm>
            <a:custGeom>
              <a:avLst/>
              <a:gdLst/>
              <a:ahLst/>
              <a:cxnLst/>
              <a:rect l="l" t="t" r="r" b="b"/>
              <a:pathLst>
                <a:path w="99060" h="97790">
                  <a:moveTo>
                    <a:pt x="99059" y="9905"/>
                  </a:moveTo>
                  <a:lnTo>
                    <a:pt x="99059" y="4435"/>
                  </a:lnTo>
                  <a:lnTo>
                    <a:pt x="94624" y="0"/>
                  </a:lnTo>
                  <a:lnTo>
                    <a:pt x="89153" y="0"/>
                  </a:lnTo>
                </a:path>
                <a:path w="99060" h="97790">
                  <a:moveTo>
                    <a:pt x="88391" y="0"/>
                  </a:moveTo>
                  <a:lnTo>
                    <a:pt x="10667" y="0"/>
                  </a:lnTo>
                </a:path>
                <a:path w="99060" h="97790">
                  <a:moveTo>
                    <a:pt x="11429" y="0"/>
                  </a:moveTo>
                  <a:lnTo>
                    <a:pt x="5959" y="0"/>
                  </a:lnTo>
                  <a:lnTo>
                    <a:pt x="1523" y="4435"/>
                  </a:lnTo>
                  <a:lnTo>
                    <a:pt x="1523" y="9905"/>
                  </a:lnTo>
                </a:path>
                <a:path w="99060" h="97790">
                  <a:moveTo>
                    <a:pt x="0" y="10667"/>
                  </a:moveTo>
                  <a:lnTo>
                    <a:pt x="0" y="88391"/>
                  </a:lnTo>
                </a:path>
                <a:path w="99060" h="97790">
                  <a:moveTo>
                    <a:pt x="1523" y="87629"/>
                  </a:moveTo>
                  <a:lnTo>
                    <a:pt x="1523" y="93100"/>
                  </a:lnTo>
                  <a:lnTo>
                    <a:pt x="5959" y="97535"/>
                  </a:lnTo>
                  <a:lnTo>
                    <a:pt x="11429" y="97535"/>
                  </a:lnTo>
                </a:path>
                <a:path w="99060" h="97790">
                  <a:moveTo>
                    <a:pt x="10667" y="97535"/>
                  </a:moveTo>
                  <a:lnTo>
                    <a:pt x="88391" y="97535"/>
                  </a:lnTo>
                </a:path>
                <a:path w="99060" h="97790">
                  <a:moveTo>
                    <a:pt x="89153" y="97535"/>
                  </a:moveTo>
                  <a:lnTo>
                    <a:pt x="94624" y="97535"/>
                  </a:lnTo>
                  <a:lnTo>
                    <a:pt x="99059" y="93100"/>
                  </a:lnTo>
                  <a:lnTo>
                    <a:pt x="99059" y="87629"/>
                  </a:lnTo>
                </a:path>
                <a:path w="99060" h="97790">
                  <a:moveTo>
                    <a:pt x="97535" y="88391"/>
                  </a:moveTo>
                  <a:lnTo>
                    <a:pt x="97535" y="10667"/>
                  </a:lnTo>
                </a:path>
                <a:path w="99060" h="97790">
                  <a:moveTo>
                    <a:pt x="92963" y="9905"/>
                  </a:moveTo>
                  <a:lnTo>
                    <a:pt x="92963" y="7801"/>
                  </a:lnTo>
                  <a:lnTo>
                    <a:pt x="91258" y="6095"/>
                  </a:lnTo>
                  <a:lnTo>
                    <a:pt x="89153" y="6095"/>
                  </a:lnTo>
                </a:path>
                <a:path w="99060" h="97790">
                  <a:moveTo>
                    <a:pt x="88391" y="6095"/>
                  </a:moveTo>
                  <a:lnTo>
                    <a:pt x="10667" y="6095"/>
                  </a:lnTo>
                </a:path>
                <a:path w="99060" h="97790">
                  <a:moveTo>
                    <a:pt x="11429" y="6095"/>
                  </a:moveTo>
                  <a:lnTo>
                    <a:pt x="9325" y="6095"/>
                  </a:lnTo>
                  <a:lnTo>
                    <a:pt x="7619" y="7801"/>
                  </a:lnTo>
                  <a:lnTo>
                    <a:pt x="7619" y="9905"/>
                  </a:lnTo>
                </a:path>
                <a:path w="99060" h="97790">
                  <a:moveTo>
                    <a:pt x="6095" y="10667"/>
                  </a:moveTo>
                  <a:lnTo>
                    <a:pt x="6095" y="88391"/>
                  </a:lnTo>
                </a:path>
                <a:path w="99060" h="97790">
                  <a:moveTo>
                    <a:pt x="7619" y="87629"/>
                  </a:moveTo>
                  <a:lnTo>
                    <a:pt x="7619" y="89734"/>
                  </a:lnTo>
                  <a:lnTo>
                    <a:pt x="9325" y="91439"/>
                  </a:lnTo>
                  <a:lnTo>
                    <a:pt x="11429" y="91439"/>
                  </a:lnTo>
                </a:path>
                <a:path w="99060" h="97790">
                  <a:moveTo>
                    <a:pt x="10667" y="91439"/>
                  </a:moveTo>
                  <a:lnTo>
                    <a:pt x="88391" y="91439"/>
                  </a:lnTo>
                </a:path>
                <a:path w="99060" h="97790">
                  <a:moveTo>
                    <a:pt x="89153" y="91439"/>
                  </a:moveTo>
                  <a:lnTo>
                    <a:pt x="91258" y="91439"/>
                  </a:lnTo>
                  <a:lnTo>
                    <a:pt x="92963" y="89734"/>
                  </a:lnTo>
                  <a:lnTo>
                    <a:pt x="92963" y="87629"/>
                  </a:lnTo>
                </a:path>
                <a:path w="99060" h="97790">
                  <a:moveTo>
                    <a:pt x="91439" y="88391"/>
                  </a:moveTo>
                  <a:lnTo>
                    <a:pt x="91439" y="106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179312" y="9738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179311" y="973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179311" y="973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100064" y="973835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5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100063" y="9738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7" y="1523"/>
                  </a:moveTo>
                  <a:lnTo>
                    <a:pt x="0" y="1523"/>
                  </a:lnTo>
                  <a:lnTo>
                    <a:pt x="79247" y="1523"/>
                  </a:lnTo>
                  <a:close/>
                </a:path>
                <a:path w="79375" h="1905">
                  <a:moveTo>
                    <a:pt x="79247" y="1523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79247" y="1523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5">
                  <a:moveTo>
                    <a:pt x="792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92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100063" y="9738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7" y="1523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92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5837936" y="973835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5837935" y="973836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69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5837935" y="973836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15697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697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5574284" y="973835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5574284" y="973836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156971" y="1523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156971" y="1523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69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5574284" y="973836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1" y="1523"/>
                  </a:moveTo>
                  <a:lnTo>
                    <a:pt x="15697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697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5389880" y="973835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5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5389879" y="9738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7" y="1523"/>
                  </a:moveTo>
                  <a:lnTo>
                    <a:pt x="0" y="1523"/>
                  </a:lnTo>
                  <a:lnTo>
                    <a:pt x="79247" y="1523"/>
                  </a:lnTo>
                  <a:close/>
                </a:path>
                <a:path w="79375" h="1905">
                  <a:moveTo>
                    <a:pt x="79247" y="1523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79247" y="1523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5">
                  <a:moveTo>
                    <a:pt x="792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92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5389879" y="9738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7" y="1523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92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5389879" y="973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5389879" y="973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5389879" y="973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5389880" y="9738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5389879" y="973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5389879" y="973836"/>
              <a:ext cx="1905" cy="85725"/>
            </a:xfrm>
            <a:custGeom>
              <a:avLst/>
              <a:gdLst/>
              <a:ahLst/>
              <a:cxnLst/>
              <a:rect l="l" t="t" r="r" b="b"/>
              <a:pathLst>
                <a:path w="1904" h="8572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85725">
                  <a:moveTo>
                    <a:pt x="1523" y="1523"/>
                  </a:moveTo>
                  <a:lnTo>
                    <a:pt x="0" y="1523"/>
                  </a:lnTo>
                  <a:lnTo>
                    <a:pt x="0" y="85343"/>
                  </a:lnTo>
                  <a:lnTo>
                    <a:pt x="1523" y="8534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5389880" y="1171955"/>
              <a:ext cx="1905" cy="167640"/>
            </a:xfrm>
            <a:custGeom>
              <a:avLst/>
              <a:gdLst/>
              <a:ahLst/>
              <a:cxnLst/>
              <a:rect l="l" t="t" r="r" b="b"/>
              <a:pathLst>
                <a:path w="1904" h="167640">
                  <a:moveTo>
                    <a:pt x="1524" y="0"/>
                  </a:moveTo>
                  <a:lnTo>
                    <a:pt x="0" y="0"/>
                  </a:lnTo>
                  <a:lnTo>
                    <a:pt x="0" y="167640"/>
                  </a:lnTo>
                  <a:lnTo>
                    <a:pt x="1524" y="1676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5389879" y="1171956"/>
              <a:ext cx="1905" cy="167640"/>
            </a:xfrm>
            <a:custGeom>
              <a:avLst/>
              <a:gdLst/>
              <a:ahLst/>
              <a:cxnLst/>
              <a:rect l="l" t="t" r="r" b="b"/>
              <a:pathLst>
                <a:path w="1904" h="167640">
                  <a:moveTo>
                    <a:pt x="1523" y="0"/>
                  </a:moveTo>
                  <a:lnTo>
                    <a:pt x="0" y="0"/>
                  </a:lnTo>
                  <a:lnTo>
                    <a:pt x="1523" y="167639"/>
                  </a:lnTo>
                  <a:lnTo>
                    <a:pt x="1523" y="0"/>
                  </a:lnTo>
                  <a:close/>
                </a:path>
                <a:path w="1904" h="167640">
                  <a:moveTo>
                    <a:pt x="0" y="0"/>
                  </a:moveTo>
                  <a:lnTo>
                    <a:pt x="1523" y="167639"/>
                  </a:lnTo>
                  <a:lnTo>
                    <a:pt x="0" y="0"/>
                  </a:lnTo>
                  <a:close/>
                </a:path>
                <a:path w="1904" h="167640">
                  <a:moveTo>
                    <a:pt x="1523" y="167639"/>
                  </a:moveTo>
                  <a:lnTo>
                    <a:pt x="0" y="0"/>
                  </a:lnTo>
                  <a:lnTo>
                    <a:pt x="0" y="167639"/>
                  </a:lnTo>
                  <a:lnTo>
                    <a:pt x="1523" y="167639"/>
                  </a:lnTo>
                  <a:close/>
                </a:path>
                <a:path w="1904" h="167640">
                  <a:moveTo>
                    <a:pt x="0" y="0"/>
                  </a:moveTo>
                  <a:lnTo>
                    <a:pt x="0" y="1676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5389879" y="1171956"/>
              <a:ext cx="1905" cy="364490"/>
            </a:xfrm>
            <a:custGeom>
              <a:avLst/>
              <a:gdLst/>
              <a:ahLst/>
              <a:cxnLst/>
              <a:rect l="l" t="t" r="r" b="b"/>
              <a:pathLst>
                <a:path w="1904" h="364490">
                  <a:moveTo>
                    <a:pt x="1523" y="0"/>
                  </a:moveTo>
                  <a:lnTo>
                    <a:pt x="0" y="0"/>
                  </a:lnTo>
                  <a:lnTo>
                    <a:pt x="0" y="167639"/>
                  </a:lnTo>
                  <a:lnTo>
                    <a:pt x="1523" y="167639"/>
                  </a:lnTo>
                  <a:lnTo>
                    <a:pt x="1523" y="0"/>
                  </a:lnTo>
                </a:path>
                <a:path w="1904" h="364490">
                  <a:moveTo>
                    <a:pt x="1523" y="280415"/>
                  </a:moveTo>
                  <a:lnTo>
                    <a:pt x="0" y="280415"/>
                  </a:lnTo>
                  <a:lnTo>
                    <a:pt x="0" y="364235"/>
                  </a:lnTo>
                  <a:lnTo>
                    <a:pt x="1523" y="364235"/>
                  </a:lnTo>
                  <a:lnTo>
                    <a:pt x="1523" y="2804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5389879" y="15361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5389879" y="15361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5389879" y="15361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389880" y="15636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5389879" y="15636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5389879" y="15636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5389880" y="1565147"/>
              <a:ext cx="1905" cy="43180"/>
            </a:xfrm>
            <a:custGeom>
              <a:avLst/>
              <a:gdLst/>
              <a:ahLst/>
              <a:cxnLst/>
              <a:rect l="l" t="t" r="r" b="b"/>
              <a:pathLst>
                <a:path w="1904" h="43180">
                  <a:moveTo>
                    <a:pt x="0" y="0"/>
                  </a:moveTo>
                  <a:lnTo>
                    <a:pt x="0" y="42672"/>
                  </a:lnTo>
                  <a:lnTo>
                    <a:pt x="1524" y="42672"/>
                  </a:lnTo>
                  <a:lnTo>
                    <a:pt x="0" y="0"/>
                  </a:lnTo>
                  <a:close/>
                </a:path>
                <a:path w="1904" h="43180">
                  <a:moveTo>
                    <a:pt x="1524" y="0"/>
                  </a:moveTo>
                  <a:lnTo>
                    <a:pt x="0" y="0"/>
                  </a:lnTo>
                  <a:lnTo>
                    <a:pt x="1524" y="426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389879" y="1565148"/>
              <a:ext cx="1905" cy="43180"/>
            </a:xfrm>
            <a:custGeom>
              <a:avLst/>
              <a:gdLst/>
              <a:ahLst/>
              <a:cxnLst/>
              <a:rect l="l" t="t" r="r" b="b"/>
              <a:pathLst>
                <a:path w="1904" h="43180">
                  <a:moveTo>
                    <a:pt x="1523" y="0"/>
                  </a:moveTo>
                  <a:lnTo>
                    <a:pt x="0" y="0"/>
                  </a:lnTo>
                  <a:lnTo>
                    <a:pt x="1523" y="42671"/>
                  </a:lnTo>
                  <a:lnTo>
                    <a:pt x="1523" y="0"/>
                  </a:lnTo>
                  <a:close/>
                </a:path>
                <a:path w="1904" h="43180">
                  <a:moveTo>
                    <a:pt x="0" y="0"/>
                  </a:moveTo>
                  <a:lnTo>
                    <a:pt x="1523" y="42671"/>
                  </a:lnTo>
                  <a:lnTo>
                    <a:pt x="0" y="0"/>
                  </a:lnTo>
                  <a:close/>
                </a:path>
                <a:path w="1904" h="43180">
                  <a:moveTo>
                    <a:pt x="1523" y="42671"/>
                  </a:moveTo>
                  <a:lnTo>
                    <a:pt x="0" y="0"/>
                  </a:lnTo>
                  <a:lnTo>
                    <a:pt x="0" y="42671"/>
                  </a:lnTo>
                  <a:lnTo>
                    <a:pt x="1523" y="42671"/>
                  </a:lnTo>
                  <a:close/>
                </a:path>
                <a:path w="1904" h="43180">
                  <a:moveTo>
                    <a:pt x="0" y="0"/>
                  </a:moveTo>
                  <a:lnTo>
                    <a:pt x="0" y="426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5389879" y="1565148"/>
              <a:ext cx="1905" cy="43180"/>
            </a:xfrm>
            <a:custGeom>
              <a:avLst/>
              <a:gdLst/>
              <a:ahLst/>
              <a:cxnLst/>
              <a:rect l="l" t="t" r="r" b="b"/>
              <a:pathLst>
                <a:path w="1904" h="43180">
                  <a:moveTo>
                    <a:pt x="1523" y="0"/>
                  </a:moveTo>
                  <a:lnTo>
                    <a:pt x="0" y="0"/>
                  </a:lnTo>
                  <a:lnTo>
                    <a:pt x="0" y="42671"/>
                  </a:lnTo>
                  <a:lnTo>
                    <a:pt x="1523" y="4267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5389880" y="1665731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4" h="44450">
                  <a:moveTo>
                    <a:pt x="0" y="0"/>
                  </a:moveTo>
                  <a:lnTo>
                    <a:pt x="0" y="44196"/>
                  </a:lnTo>
                  <a:lnTo>
                    <a:pt x="1524" y="44196"/>
                  </a:lnTo>
                  <a:lnTo>
                    <a:pt x="0" y="0"/>
                  </a:lnTo>
                  <a:close/>
                </a:path>
                <a:path w="1904" h="44450">
                  <a:moveTo>
                    <a:pt x="1524" y="0"/>
                  </a:moveTo>
                  <a:lnTo>
                    <a:pt x="0" y="0"/>
                  </a:lnTo>
                  <a:lnTo>
                    <a:pt x="1524" y="4419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5389879" y="1665732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4" h="44450">
                  <a:moveTo>
                    <a:pt x="1523" y="0"/>
                  </a:moveTo>
                  <a:lnTo>
                    <a:pt x="0" y="0"/>
                  </a:lnTo>
                  <a:lnTo>
                    <a:pt x="1523" y="44195"/>
                  </a:lnTo>
                  <a:lnTo>
                    <a:pt x="1523" y="0"/>
                  </a:lnTo>
                  <a:close/>
                </a:path>
                <a:path w="1904" h="44450">
                  <a:moveTo>
                    <a:pt x="0" y="0"/>
                  </a:moveTo>
                  <a:lnTo>
                    <a:pt x="1523" y="44195"/>
                  </a:lnTo>
                  <a:lnTo>
                    <a:pt x="0" y="0"/>
                  </a:lnTo>
                  <a:close/>
                </a:path>
                <a:path w="1904" h="44450">
                  <a:moveTo>
                    <a:pt x="1523" y="44195"/>
                  </a:moveTo>
                  <a:lnTo>
                    <a:pt x="0" y="0"/>
                  </a:lnTo>
                  <a:lnTo>
                    <a:pt x="0" y="44195"/>
                  </a:lnTo>
                  <a:lnTo>
                    <a:pt x="1523" y="44195"/>
                  </a:lnTo>
                  <a:close/>
                </a:path>
                <a:path w="1904" h="44450">
                  <a:moveTo>
                    <a:pt x="0" y="0"/>
                  </a:moveTo>
                  <a:lnTo>
                    <a:pt x="0" y="441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389879" y="1665732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4" h="44450">
                  <a:moveTo>
                    <a:pt x="1523" y="0"/>
                  </a:moveTo>
                  <a:lnTo>
                    <a:pt x="0" y="0"/>
                  </a:lnTo>
                  <a:lnTo>
                    <a:pt x="0" y="44195"/>
                  </a:lnTo>
                  <a:lnTo>
                    <a:pt x="1523" y="4419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5389879" y="17099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5389879" y="17099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5389879" y="17099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5389880" y="1737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5389879" y="17373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5389879" y="17373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5389880" y="173888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5389879" y="173888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5389879" y="173888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5389880" y="175717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5389879" y="175717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5389879" y="175717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5389879" y="17647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5389879" y="17647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5389879" y="17647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5389879" y="1763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5389879" y="1763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5389879" y="1763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5389880" y="1763267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5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5389879" y="1763268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0" y="0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0" y="0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5">
                  <a:moveTo>
                    <a:pt x="79247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5389879" y="1763268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0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5574284" y="1763267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5574284" y="1763268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0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5574284" y="1763268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5837936" y="1763267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1569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6972" y="1524"/>
                  </a:lnTo>
                  <a:lnTo>
                    <a:pt x="1569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5837935" y="1763268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0"/>
                  </a:lnTo>
                  <a:lnTo>
                    <a:pt x="0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0"/>
                  </a:lnTo>
                  <a:lnTo>
                    <a:pt x="0" y="1523"/>
                  </a:lnTo>
                  <a:close/>
                </a:path>
                <a:path w="157479" h="1905">
                  <a:moveTo>
                    <a:pt x="156971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close/>
                </a:path>
                <a:path w="157479" h="1905">
                  <a:moveTo>
                    <a:pt x="0" y="1523"/>
                  </a:moveTo>
                  <a:lnTo>
                    <a:pt x="1569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5837935" y="1763268"/>
              <a:ext cx="157480" cy="1905"/>
            </a:xfrm>
            <a:custGeom>
              <a:avLst/>
              <a:gdLst/>
              <a:ahLst/>
              <a:cxnLst/>
              <a:rect l="l" t="t" r="r" b="b"/>
              <a:pathLst>
                <a:path w="157479" h="1905">
                  <a:moveTo>
                    <a:pt x="0" y="0"/>
                  </a:moveTo>
                  <a:lnTo>
                    <a:pt x="0" y="1523"/>
                  </a:lnTo>
                  <a:lnTo>
                    <a:pt x="156971" y="1523"/>
                  </a:lnTo>
                  <a:lnTo>
                    <a:pt x="1569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6100064" y="1763267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5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6100063" y="1763268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5">
                  <a:moveTo>
                    <a:pt x="0" y="0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0" y="0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5">
                  <a:moveTo>
                    <a:pt x="79247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close/>
                </a:path>
                <a:path w="79375" h="1905">
                  <a:moveTo>
                    <a:pt x="0" y="1523"/>
                  </a:moveTo>
                  <a:lnTo>
                    <a:pt x="792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6100063" y="1685544"/>
              <a:ext cx="81280" cy="79375"/>
            </a:xfrm>
            <a:custGeom>
              <a:avLst/>
              <a:gdLst/>
              <a:ahLst/>
              <a:cxnLst/>
              <a:rect l="l" t="t" r="r" b="b"/>
              <a:pathLst>
                <a:path w="81279" h="79375">
                  <a:moveTo>
                    <a:pt x="0" y="77723"/>
                  </a:moveTo>
                  <a:lnTo>
                    <a:pt x="0" y="79247"/>
                  </a:lnTo>
                  <a:lnTo>
                    <a:pt x="79247" y="79247"/>
                  </a:lnTo>
                  <a:lnTo>
                    <a:pt x="79247" y="77723"/>
                  </a:lnTo>
                  <a:lnTo>
                    <a:pt x="0" y="77723"/>
                  </a:lnTo>
                </a:path>
                <a:path w="81279" h="79375">
                  <a:moveTo>
                    <a:pt x="79247" y="79247"/>
                  </a:moveTo>
                  <a:lnTo>
                    <a:pt x="80771" y="79247"/>
                  </a:lnTo>
                  <a:lnTo>
                    <a:pt x="80771" y="0"/>
                  </a:lnTo>
                  <a:lnTo>
                    <a:pt x="79247" y="0"/>
                  </a:lnTo>
                  <a:lnTo>
                    <a:pt x="79247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6179312" y="1423415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6179311" y="1423416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0" y="156971"/>
                  </a:moveTo>
                  <a:lnTo>
                    <a:pt x="0" y="0"/>
                  </a:lnTo>
                  <a:lnTo>
                    <a:pt x="0" y="156971"/>
                  </a:lnTo>
                  <a:close/>
                </a:path>
                <a:path w="1904" h="157480">
                  <a:moveTo>
                    <a:pt x="0" y="156971"/>
                  </a:moveTo>
                  <a:lnTo>
                    <a:pt x="0" y="0"/>
                  </a:lnTo>
                  <a:lnTo>
                    <a:pt x="1523" y="156971"/>
                  </a:lnTo>
                  <a:lnTo>
                    <a:pt x="0" y="156971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1523" y="156971"/>
                  </a:lnTo>
                  <a:lnTo>
                    <a:pt x="0" y="0"/>
                  </a:lnTo>
                  <a:close/>
                </a:path>
                <a:path w="1904" h="157480">
                  <a:moveTo>
                    <a:pt x="1523" y="15697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6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6179311" y="1423416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0" y="156971"/>
                  </a:moveTo>
                  <a:lnTo>
                    <a:pt x="1523" y="1569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569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6179312" y="1159763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6179311" y="1159764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0" y="156971"/>
                  </a:moveTo>
                  <a:lnTo>
                    <a:pt x="0" y="0"/>
                  </a:lnTo>
                  <a:lnTo>
                    <a:pt x="0" y="156971"/>
                  </a:lnTo>
                  <a:close/>
                </a:path>
                <a:path w="1904" h="157480">
                  <a:moveTo>
                    <a:pt x="0" y="156971"/>
                  </a:moveTo>
                  <a:lnTo>
                    <a:pt x="0" y="0"/>
                  </a:lnTo>
                  <a:lnTo>
                    <a:pt x="1523" y="156971"/>
                  </a:lnTo>
                  <a:lnTo>
                    <a:pt x="0" y="156971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1523" y="156971"/>
                  </a:lnTo>
                  <a:lnTo>
                    <a:pt x="0" y="0"/>
                  </a:lnTo>
                  <a:close/>
                </a:path>
                <a:path w="1904" h="157480">
                  <a:moveTo>
                    <a:pt x="1523" y="15697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6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6179311" y="975360"/>
              <a:ext cx="1905" cy="341630"/>
            </a:xfrm>
            <a:custGeom>
              <a:avLst/>
              <a:gdLst/>
              <a:ahLst/>
              <a:cxnLst/>
              <a:rect l="l" t="t" r="r" b="b"/>
              <a:pathLst>
                <a:path w="1904" h="341630">
                  <a:moveTo>
                    <a:pt x="0" y="341375"/>
                  </a:moveTo>
                  <a:lnTo>
                    <a:pt x="1523" y="341375"/>
                  </a:lnTo>
                  <a:lnTo>
                    <a:pt x="1523" y="184403"/>
                  </a:lnTo>
                  <a:lnTo>
                    <a:pt x="0" y="184403"/>
                  </a:lnTo>
                  <a:lnTo>
                    <a:pt x="0" y="341375"/>
                  </a:lnTo>
                </a:path>
                <a:path w="1904" h="341630">
                  <a:moveTo>
                    <a:pt x="0" y="79247"/>
                  </a:moveTo>
                  <a:lnTo>
                    <a:pt x="1523" y="7924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6179312" y="9738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6179311" y="973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6179311" y="973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5716015" y="931164"/>
              <a:ext cx="765175" cy="873760"/>
            </a:xfrm>
            <a:custGeom>
              <a:avLst/>
              <a:gdLst/>
              <a:ahLst/>
              <a:cxnLst/>
              <a:rect l="l" t="t" r="r" b="b"/>
              <a:pathLst>
                <a:path w="765175" h="873760">
                  <a:moveTo>
                    <a:pt x="0" y="438911"/>
                  </a:moveTo>
                  <a:lnTo>
                    <a:pt x="137159" y="438911"/>
                  </a:lnTo>
                </a:path>
                <a:path w="765175" h="873760">
                  <a:moveTo>
                    <a:pt x="68579" y="370331"/>
                  </a:moveTo>
                  <a:lnTo>
                    <a:pt x="68579" y="507491"/>
                  </a:lnTo>
                </a:path>
                <a:path w="765175" h="873760">
                  <a:moveTo>
                    <a:pt x="137159" y="0"/>
                  </a:moveTo>
                  <a:lnTo>
                    <a:pt x="137159" y="605027"/>
                  </a:lnTo>
                </a:path>
                <a:path w="765175" h="873760">
                  <a:moveTo>
                    <a:pt x="137159" y="633983"/>
                  </a:moveTo>
                  <a:lnTo>
                    <a:pt x="137159" y="873251"/>
                  </a:lnTo>
                  <a:lnTo>
                    <a:pt x="263651" y="873251"/>
                  </a:lnTo>
                </a:path>
                <a:path w="765175" h="873760">
                  <a:moveTo>
                    <a:pt x="277367" y="873251"/>
                  </a:moveTo>
                  <a:lnTo>
                    <a:pt x="496823" y="873251"/>
                  </a:lnTo>
                </a:path>
                <a:path w="765175" h="873760">
                  <a:moveTo>
                    <a:pt x="512063" y="873251"/>
                  </a:moveTo>
                  <a:lnTo>
                    <a:pt x="731519" y="873251"/>
                  </a:lnTo>
                </a:path>
                <a:path w="765175" h="873760">
                  <a:moveTo>
                    <a:pt x="745235" y="873251"/>
                  </a:moveTo>
                  <a:lnTo>
                    <a:pt x="765047" y="8732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6461252" y="1969008"/>
              <a:ext cx="59690" cy="2065020"/>
            </a:xfrm>
            <a:custGeom>
              <a:avLst/>
              <a:gdLst/>
              <a:ahLst/>
              <a:cxnLst/>
              <a:rect l="l" t="t" r="r" b="b"/>
              <a:pathLst>
                <a:path w="59690" h="2065020">
                  <a:moveTo>
                    <a:pt x="59435" y="0"/>
                  </a:moveTo>
                  <a:lnTo>
                    <a:pt x="0" y="0"/>
                  </a:lnTo>
                </a:path>
                <a:path w="59690" h="2065020">
                  <a:moveTo>
                    <a:pt x="59435" y="585215"/>
                  </a:moveTo>
                  <a:lnTo>
                    <a:pt x="0" y="585215"/>
                  </a:lnTo>
                </a:path>
                <a:path w="59690" h="2065020">
                  <a:moveTo>
                    <a:pt x="59435" y="740663"/>
                  </a:moveTo>
                  <a:lnTo>
                    <a:pt x="0" y="740663"/>
                  </a:lnTo>
                </a:path>
                <a:path w="59690" h="2065020">
                  <a:moveTo>
                    <a:pt x="59435" y="1325879"/>
                  </a:moveTo>
                  <a:lnTo>
                    <a:pt x="0" y="1325879"/>
                  </a:lnTo>
                </a:path>
                <a:path w="59690" h="2065020">
                  <a:moveTo>
                    <a:pt x="59435" y="1481327"/>
                  </a:moveTo>
                  <a:lnTo>
                    <a:pt x="0" y="1481327"/>
                  </a:lnTo>
                </a:path>
                <a:path w="59690" h="2065020">
                  <a:moveTo>
                    <a:pt x="59435" y="2065019"/>
                  </a:moveTo>
                  <a:lnTo>
                    <a:pt x="0" y="20650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5341111" y="931164"/>
              <a:ext cx="2047239" cy="1306195"/>
            </a:xfrm>
            <a:custGeom>
              <a:avLst/>
              <a:gdLst/>
              <a:ahLst/>
              <a:cxnLst/>
              <a:rect l="l" t="t" r="r" b="b"/>
              <a:pathLst>
                <a:path w="2047240" h="1306195">
                  <a:moveTo>
                    <a:pt x="33527" y="1286255"/>
                  </a:moveTo>
                  <a:lnTo>
                    <a:pt x="0" y="1286255"/>
                  </a:lnTo>
                  <a:lnTo>
                    <a:pt x="0" y="1306067"/>
                  </a:lnTo>
                  <a:lnTo>
                    <a:pt x="33527" y="1306067"/>
                  </a:lnTo>
                  <a:lnTo>
                    <a:pt x="33527" y="1286255"/>
                  </a:lnTo>
                </a:path>
                <a:path w="2047240" h="1306195">
                  <a:moveTo>
                    <a:pt x="33527" y="915923"/>
                  </a:moveTo>
                  <a:lnTo>
                    <a:pt x="0" y="915923"/>
                  </a:lnTo>
                  <a:lnTo>
                    <a:pt x="0" y="935735"/>
                  </a:lnTo>
                  <a:lnTo>
                    <a:pt x="33527" y="935735"/>
                  </a:lnTo>
                  <a:lnTo>
                    <a:pt x="33527" y="915923"/>
                  </a:lnTo>
                </a:path>
                <a:path w="2047240" h="1306195">
                  <a:moveTo>
                    <a:pt x="1661159" y="467867"/>
                  </a:moveTo>
                  <a:lnTo>
                    <a:pt x="1194815" y="467867"/>
                  </a:lnTo>
                </a:path>
                <a:path w="2047240" h="1306195">
                  <a:moveTo>
                    <a:pt x="1345691" y="507491"/>
                  </a:moveTo>
                  <a:lnTo>
                    <a:pt x="2046731" y="507491"/>
                  </a:lnTo>
                </a:path>
                <a:path w="2047240" h="1306195">
                  <a:moveTo>
                    <a:pt x="1345691" y="740663"/>
                  </a:moveTo>
                  <a:lnTo>
                    <a:pt x="2046731" y="740663"/>
                  </a:lnTo>
                </a:path>
                <a:path w="2047240" h="1306195">
                  <a:moveTo>
                    <a:pt x="1194815" y="467867"/>
                  </a:moveTo>
                  <a:lnTo>
                    <a:pt x="1194815" y="454151"/>
                  </a:lnTo>
                </a:path>
                <a:path w="2047240" h="1306195">
                  <a:moveTo>
                    <a:pt x="1194815" y="434339"/>
                  </a:moveTo>
                  <a:lnTo>
                    <a:pt x="1194815" y="35051"/>
                  </a:lnTo>
                </a:path>
                <a:path w="2047240" h="1306195">
                  <a:moveTo>
                    <a:pt x="1194815" y="15239"/>
                  </a:moveTo>
                  <a:lnTo>
                    <a:pt x="1194815" y="0"/>
                  </a:lnTo>
                  <a:lnTo>
                    <a:pt x="1213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8011160" y="931164"/>
              <a:ext cx="0" cy="1740535"/>
            </a:xfrm>
            <a:custGeom>
              <a:avLst/>
              <a:gdLst/>
              <a:ahLst/>
              <a:cxnLst/>
              <a:rect l="l" t="t" r="r" b="b"/>
              <a:pathLst>
                <a:path h="1740535">
                  <a:moveTo>
                    <a:pt x="0" y="0"/>
                  </a:moveTo>
                  <a:lnTo>
                    <a:pt x="0" y="17404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6686803" y="1438656"/>
              <a:ext cx="701040" cy="233679"/>
            </a:xfrm>
            <a:custGeom>
              <a:avLst/>
              <a:gdLst/>
              <a:ahLst/>
              <a:cxnLst/>
              <a:rect l="l" t="t" r="r" b="b"/>
              <a:pathLst>
                <a:path w="701040" h="233680">
                  <a:moveTo>
                    <a:pt x="701039" y="0"/>
                  </a:moveTo>
                  <a:lnTo>
                    <a:pt x="701039" y="233171"/>
                  </a:lnTo>
                </a:path>
                <a:path w="701040" h="233680">
                  <a:moveTo>
                    <a:pt x="0" y="0"/>
                  </a:moveTo>
                  <a:lnTo>
                    <a:pt x="0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6535927" y="931164"/>
              <a:ext cx="805180" cy="5038725"/>
            </a:xfrm>
            <a:custGeom>
              <a:avLst/>
              <a:gdLst/>
              <a:ahLst/>
              <a:cxnLst/>
              <a:rect l="l" t="t" r="r" b="b"/>
              <a:pathLst>
                <a:path w="805179" h="5038725">
                  <a:moveTo>
                    <a:pt x="781811" y="5038343"/>
                  </a:moveTo>
                  <a:lnTo>
                    <a:pt x="781811" y="3287267"/>
                  </a:lnTo>
                </a:path>
                <a:path w="805179" h="5038725">
                  <a:moveTo>
                    <a:pt x="804986" y="3184988"/>
                  </a:moveTo>
                  <a:lnTo>
                    <a:pt x="794930" y="3209267"/>
                  </a:lnTo>
                  <a:lnTo>
                    <a:pt x="787679" y="3234441"/>
                  </a:lnTo>
                  <a:lnTo>
                    <a:pt x="783288" y="3260268"/>
                  </a:lnTo>
                  <a:lnTo>
                    <a:pt x="781811" y="3286505"/>
                  </a:lnTo>
                </a:path>
                <a:path w="805179" h="5038725">
                  <a:moveTo>
                    <a:pt x="0" y="1325879"/>
                  </a:moveTo>
                  <a:lnTo>
                    <a:pt x="0" y="633983"/>
                  </a:lnTo>
                </a:path>
                <a:path w="805179" h="5038725">
                  <a:moveTo>
                    <a:pt x="0" y="605027"/>
                  </a:moveTo>
                  <a:lnTo>
                    <a:pt x="0" y="454151"/>
                  </a:lnTo>
                </a:path>
                <a:path w="805179" h="5038725">
                  <a:moveTo>
                    <a:pt x="0" y="434339"/>
                  </a:moveTo>
                  <a:lnTo>
                    <a:pt x="0" y="35051"/>
                  </a:lnTo>
                </a:path>
                <a:path w="805179" h="5038725">
                  <a:moveTo>
                    <a:pt x="0" y="1523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8011160" y="9738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8011160" y="973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8011160" y="973836"/>
              <a:ext cx="1905" cy="81280"/>
            </a:xfrm>
            <a:custGeom>
              <a:avLst/>
              <a:gdLst/>
              <a:ahLst/>
              <a:cxnLst/>
              <a:rect l="l" t="t" r="r" b="b"/>
              <a:pathLst>
                <a:path w="1904" h="8128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81280">
                  <a:moveTo>
                    <a:pt x="1523" y="1523"/>
                  </a:moveTo>
                  <a:lnTo>
                    <a:pt x="0" y="1523"/>
                  </a:lnTo>
                  <a:lnTo>
                    <a:pt x="0" y="80771"/>
                  </a:lnTo>
                  <a:lnTo>
                    <a:pt x="1523" y="8077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8011160" y="1159763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8011160" y="1159764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3" y="0"/>
                  </a:moveTo>
                  <a:lnTo>
                    <a:pt x="0" y="0"/>
                  </a:lnTo>
                  <a:lnTo>
                    <a:pt x="1523" y="156971"/>
                  </a:lnTo>
                  <a:lnTo>
                    <a:pt x="1523" y="0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1523" y="156971"/>
                  </a:lnTo>
                  <a:lnTo>
                    <a:pt x="0" y="0"/>
                  </a:lnTo>
                  <a:close/>
                </a:path>
                <a:path w="1904" h="157480">
                  <a:moveTo>
                    <a:pt x="1523" y="156971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0" y="1569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8011160" y="1159764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3" y="0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8011160" y="1423415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4" y="0"/>
                  </a:moveTo>
                  <a:lnTo>
                    <a:pt x="0" y="0"/>
                  </a:lnTo>
                  <a:lnTo>
                    <a:pt x="0" y="156972"/>
                  </a:lnTo>
                  <a:lnTo>
                    <a:pt x="1524" y="1569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8011160" y="1423416"/>
              <a:ext cx="1905" cy="157480"/>
            </a:xfrm>
            <a:custGeom>
              <a:avLst/>
              <a:gdLst/>
              <a:ahLst/>
              <a:cxnLst/>
              <a:rect l="l" t="t" r="r" b="b"/>
              <a:pathLst>
                <a:path w="1904" h="157480">
                  <a:moveTo>
                    <a:pt x="1523" y="0"/>
                  </a:moveTo>
                  <a:lnTo>
                    <a:pt x="0" y="0"/>
                  </a:lnTo>
                  <a:lnTo>
                    <a:pt x="1523" y="156971"/>
                  </a:lnTo>
                  <a:lnTo>
                    <a:pt x="1523" y="0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1523" y="156971"/>
                  </a:lnTo>
                  <a:lnTo>
                    <a:pt x="0" y="0"/>
                  </a:lnTo>
                  <a:close/>
                </a:path>
                <a:path w="1904" h="157480">
                  <a:moveTo>
                    <a:pt x="1523" y="156971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close/>
                </a:path>
                <a:path w="1904" h="157480">
                  <a:moveTo>
                    <a:pt x="0" y="0"/>
                  </a:moveTo>
                  <a:lnTo>
                    <a:pt x="0" y="1569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8011160" y="1423416"/>
              <a:ext cx="1905" cy="341630"/>
            </a:xfrm>
            <a:custGeom>
              <a:avLst/>
              <a:gdLst/>
              <a:ahLst/>
              <a:cxnLst/>
              <a:rect l="l" t="t" r="r" b="b"/>
              <a:pathLst>
                <a:path w="1904" h="341630">
                  <a:moveTo>
                    <a:pt x="1523" y="0"/>
                  </a:moveTo>
                  <a:lnTo>
                    <a:pt x="0" y="0"/>
                  </a:lnTo>
                  <a:lnTo>
                    <a:pt x="0" y="156971"/>
                  </a:lnTo>
                  <a:lnTo>
                    <a:pt x="1523" y="156971"/>
                  </a:lnTo>
                  <a:lnTo>
                    <a:pt x="1523" y="0"/>
                  </a:lnTo>
                </a:path>
                <a:path w="1904" h="341630">
                  <a:moveTo>
                    <a:pt x="1523" y="262127"/>
                  </a:moveTo>
                  <a:lnTo>
                    <a:pt x="0" y="262127"/>
                  </a:lnTo>
                  <a:lnTo>
                    <a:pt x="0" y="341375"/>
                  </a:lnTo>
                  <a:lnTo>
                    <a:pt x="1523" y="341375"/>
                  </a:lnTo>
                  <a:lnTo>
                    <a:pt x="1523" y="2621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8011160" y="17647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8011160" y="17647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8011160" y="17647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6535927" y="87782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0" y="35051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8287" y="35051"/>
                  </a:lnTo>
                  <a:lnTo>
                    <a:pt x="0" y="35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6535927" y="1399032"/>
              <a:ext cx="1477010" cy="2725420"/>
            </a:xfrm>
            <a:custGeom>
              <a:avLst/>
              <a:gdLst/>
              <a:ahLst/>
              <a:cxnLst/>
              <a:rect l="l" t="t" r="r" b="b"/>
              <a:pathLst>
                <a:path w="1477009" h="2725420">
                  <a:moveTo>
                    <a:pt x="1004315" y="1090421"/>
                  </a:moveTo>
                  <a:lnTo>
                    <a:pt x="999563" y="1043276"/>
                  </a:lnTo>
                  <a:lnTo>
                    <a:pt x="985932" y="999364"/>
                  </a:lnTo>
                  <a:lnTo>
                    <a:pt x="964363" y="959627"/>
                  </a:lnTo>
                  <a:lnTo>
                    <a:pt x="935798" y="925005"/>
                  </a:lnTo>
                  <a:lnTo>
                    <a:pt x="901176" y="896440"/>
                  </a:lnTo>
                  <a:lnTo>
                    <a:pt x="861439" y="874871"/>
                  </a:lnTo>
                  <a:lnTo>
                    <a:pt x="817527" y="861240"/>
                  </a:lnTo>
                  <a:lnTo>
                    <a:pt x="770381" y="856487"/>
                  </a:lnTo>
                </a:path>
                <a:path w="1477009" h="2725420">
                  <a:moveTo>
                    <a:pt x="0" y="858011"/>
                  </a:moveTo>
                  <a:lnTo>
                    <a:pt x="769619" y="858011"/>
                  </a:lnTo>
                </a:path>
                <a:path w="1477009" h="2725420">
                  <a:moveTo>
                    <a:pt x="986027" y="1367027"/>
                  </a:moveTo>
                  <a:lnTo>
                    <a:pt x="446531" y="2724911"/>
                  </a:lnTo>
                </a:path>
                <a:path w="1477009" h="2725420">
                  <a:moveTo>
                    <a:pt x="987799" y="1365740"/>
                  </a:moveTo>
                  <a:lnTo>
                    <a:pt x="994983" y="1344814"/>
                  </a:lnTo>
                  <a:lnTo>
                    <a:pt x="1000149" y="1323352"/>
                  </a:lnTo>
                  <a:lnTo>
                    <a:pt x="1003269" y="1301498"/>
                  </a:lnTo>
                  <a:lnTo>
                    <a:pt x="1004315" y="1279397"/>
                  </a:lnTo>
                </a:path>
                <a:path w="1477009" h="2725420">
                  <a:moveTo>
                    <a:pt x="1452371" y="1373123"/>
                  </a:moveTo>
                  <a:lnTo>
                    <a:pt x="804671" y="2717291"/>
                  </a:lnTo>
                </a:path>
                <a:path w="1477009" h="2725420">
                  <a:moveTo>
                    <a:pt x="1453581" y="1373295"/>
                  </a:moveTo>
                  <a:lnTo>
                    <a:pt x="1463637" y="1349016"/>
                  </a:lnTo>
                  <a:lnTo>
                    <a:pt x="1470888" y="1323842"/>
                  </a:lnTo>
                  <a:lnTo>
                    <a:pt x="1475279" y="1298015"/>
                  </a:lnTo>
                  <a:lnTo>
                    <a:pt x="1476755" y="1271777"/>
                  </a:lnTo>
                </a:path>
                <a:path w="1477009" h="2725420">
                  <a:moveTo>
                    <a:pt x="0" y="0"/>
                  </a:moveTo>
                  <a:lnTo>
                    <a:pt x="981455" y="0"/>
                  </a:lnTo>
                </a:path>
                <a:path w="1477009" h="2725420">
                  <a:moveTo>
                    <a:pt x="999743" y="0"/>
                  </a:moveTo>
                  <a:lnTo>
                    <a:pt x="147523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8421115" y="86868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339" y="53339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53339"/>
                  </a:lnTo>
                  <a:lnTo>
                    <a:pt x="53339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8421115" y="86868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0"/>
                  </a:moveTo>
                  <a:lnTo>
                    <a:pt x="53339" y="53339"/>
                  </a:lnTo>
                </a:path>
                <a:path w="53340" h="53340">
                  <a:moveTo>
                    <a:pt x="53339" y="0"/>
                  </a:moveTo>
                  <a:lnTo>
                    <a:pt x="0" y="533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6461252" y="2709672"/>
              <a:ext cx="68580" cy="585470"/>
            </a:xfrm>
            <a:custGeom>
              <a:avLst/>
              <a:gdLst/>
              <a:ahLst/>
              <a:cxnLst/>
              <a:rect l="l" t="t" r="r" b="b"/>
              <a:pathLst>
                <a:path w="68579" h="585470">
                  <a:moveTo>
                    <a:pt x="0" y="585215"/>
                  </a:moveTo>
                  <a:lnTo>
                    <a:pt x="59435" y="585215"/>
                  </a:lnTo>
                  <a:lnTo>
                    <a:pt x="59435" y="565403"/>
                  </a:lnTo>
                  <a:lnTo>
                    <a:pt x="0" y="565403"/>
                  </a:lnTo>
                  <a:lnTo>
                    <a:pt x="0" y="585215"/>
                  </a:lnTo>
                </a:path>
                <a:path w="68579" h="585470">
                  <a:moveTo>
                    <a:pt x="0" y="19811"/>
                  </a:moveTo>
                  <a:lnTo>
                    <a:pt x="59435" y="19811"/>
                  </a:lnTo>
                  <a:lnTo>
                    <a:pt x="59435" y="0"/>
                  </a:lnTo>
                  <a:lnTo>
                    <a:pt x="0" y="0"/>
                  </a:lnTo>
                  <a:lnTo>
                    <a:pt x="0" y="19811"/>
                  </a:lnTo>
                </a:path>
                <a:path w="68579" h="585470">
                  <a:moveTo>
                    <a:pt x="68579" y="300227"/>
                  </a:moveTo>
                  <a:lnTo>
                    <a:pt x="0" y="300227"/>
                  </a:lnTo>
                </a:path>
                <a:path w="68579" h="585470">
                  <a:moveTo>
                    <a:pt x="68579" y="300227"/>
                  </a:moveTo>
                  <a:lnTo>
                    <a:pt x="68579" y="283463"/>
                  </a:lnTo>
                  <a:lnTo>
                    <a:pt x="0" y="283463"/>
                  </a:lnTo>
                </a:path>
                <a:path w="68579" h="585470">
                  <a:moveTo>
                    <a:pt x="0" y="320039"/>
                  </a:moveTo>
                  <a:lnTo>
                    <a:pt x="59435" y="320039"/>
                  </a:lnTo>
                  <a:lnTo>
                    <a:pt x="59435" y="300227"/>
                  </a:lnTo>
                  <a:lnTo>
                    <a:pt x="0" y="300227"/>
                  </a:lnTo>
                </a:path>
                <a:path w="68579" h="585470">
                  <a:moveTo>
                    <a:pt x="0" y="283463"/>
                  </a:moveTo>
                  <a:lnTo>
                    <a:pt x="59435" y="283463"/>
                  </a:lnTo>
                  <a:lnTo>
                    <a:pt x="59435" y="263651"/>
                  </a:lnTo>
                  <a:lnTo>
                    <a:pt x="0" y="263651"/>
                  </a:lnTo>
                  <a:lnTo>
                    <a:pt x="0" y="3200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6490208" y="2729484"/>
              <a:ext cx="3175" cy="546100"/>
            </a:xfrm>
            <a:custGeom>
              <a:avLst/>
              <a:gdLst/>
              <a:ahLst/>
              <a:cxnLst/>
              <a:rect l="l" t="t" r="r" b="b"/>
              <a:pathLst>
                <a:path w="3175" h="546100">
                  <a:moveTo>
                    <a:pt x="0" y="0"/>
                  </a:moveTo>
                  <a:lnTo>
                    <a:pt x="0" y="243839"/>
                  </a:lnTo>
                </a:path>
                <a:path w="3175" h="546100">
                  <a:moveTo>
                    <a:pt x="3047" y="0"/>
                  </a:moveTo>
                  <a:lnTo>
                    <a:pt x="3047" y="243839"/>
                  </a:lnTo>
                </a:path>
                <a:path w="3175" h="546100">
                  <a:moveTo>
                    <a:pt x="0" y="300227"/>
                  </a:moveTo>
                  <a:lnTo>
                    <a:pt x="0" y="545591"/>
                  </a:lnTo>
                </a:path>
                <a:path w="3175" h="546100">
                  <a:moveTo>
                    <a:pt x="3047" y="300227"/>
                  </a:moveTo>
                  <a:lnTo>
                    <a:pt x="3047" y="545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6461252" y="2709672"/>
              <a:ext cx="59690" cy="585470"/>
            </a:xfrm>
            <a:custGeom>
              <a:avLst/>
              <a:gdLst/>
              <a:ahLst/>
              <a:cxnLst/>
              <a:rect l="l" t="t" r="r" b="b"/>
              <a:pathLst>
                <a:path w="59690" h="585470">
                  <a:moveTo>
                    <a:pt x="0" y="0"/>
                  </a:moveTo>
                  <a:lnTo>
                    <a:pt x="59435" y="0"/>
                  </a:lnTo>
                  <a:lnTo>
                    <a:pt x="59435" y="585215"/>
                  </a:lnTo>
                  <a:lnTo>
                    <a:pt x="0" y="58521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6494779" y="2554224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740663"/>
                  </a:moveTo>
                  <a:lnTo>
                    <a:pt x="0" y="896111"/>
                  </a:lnTo>
                </a:path>
                <a:path h="896620">
                  <a:moveTo>
                    <a:pt x="0" y="0"/>
                  </a:moveTo>
                  <a:lnTo>
                    <a:pt x="0" y="1554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6461252" y="1969008"/>
              <a:ext cx="68580" cy="585470"/>
            </a:xfrm>
            <a:custGeom>
              <a:avLst/>
              <a:gdLst/>
              <a:ahLst/>
              <a:cxnLst/>
              <a:rect l="l" t="t" r="r" b="b"/>
              <a:pathLst>
                <a:path w="68579" h="585469">
                  <a:moveTo>
                    <a:pt x="0" y="585215"/>
                  </a:moveTo>
                  <a:lnTo>
                    <a:pt x="59435" y="585215"/>
                  </a:lnTo>
                  <a:lnTo>
                    <a:pt x="59435" y="565403"/>
                  </a:lnTo>
                  <a:lnTo>
                    <a:pt x="0" y="565403"/>
                  </a:lnTo>
                  <a:lnTo>
                    <a:pt x="0" y="585215"/>
                  </a:lnTo>
                </a:path>
                <a:path w="68579" h="585469">
                  <a:moveTo>
                    <a:pt x="0" y="19811"/>
                  </a:moveTo>
                  <a:lnTo>
                    <a:pt x="59435" y="19811"/>
                  </a:lnTo>
                  <a:lnTo>
                    <a:pt x="59435" y="0"/>
                  </a:lnTo>
                  <a:lnTo>
                    <a:pt x="0" y="0"/>
                  </a:lnTo>
                  <a:lnTo>
                    <a:pt x="0" y="19811"/>
                  </a:lnTo>
                </a:path>
                <a:path w="68579" h="585469">
                  <a:moveTo>
                    <a:pt x="68579" y="301751"/>
                  </a:moveTo>
                  <a:lnTo>
                    <a:pt x="0" y="301751"/>
                  </a:lnTo>
                </a:path>
                <a:path w="68579" h="585469">
                  <a:moveTo>
                    <a:pt x="68579" y="301751"/>
                  </a:moveTo>
                  <a:lnTo>
                    <a:pt x="68579" y="283463"/>
                  </a:lnTo>
                  <a:lnTo>
                    <a:pt x="0" y="283463"/>
                  </a:lnTo>
                </a:path>
                <a:path w="68579" h="585469">
                  <a:moveTo>
                    <a:pt x="0" y="320039"/>
                  </a:moveTo>
                  <a:lnTo>
                    <a:pt x="59435" y="320039"/>
                  </a:lnTo>
                  <a:lnTo>
                    <a:pt x="59435" y="301751"/>
                  </a:lnTo>
                  <a:lnTo>
                    <a:pt x="0" y="301751"/>
                  </a:lnTo>
                </a:path>
                <a:path w="68579" h="585469">
                  <a:moveTo>
                    <a:pt x="0" y="283463"/>
                  </a:moveTo>
                  <a:lnTo>
                    <a:pt x="59435" y="283463"/>
                  </a:lnTo>
                  <a:lnTo>
                    <a:pt x="59435" y="265175"/>
                  </a:lnTo>
                  <a:lnTo>
                    <a:pt x="0" y="265175"/>
                  </a:lnTo>
                  <a:lnTo>
                    <a:pt x="0" y="3200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6490208" y="1988820"/>
              <a:ext cx="3175" cy="546100"/>
            </a:xfrm>
            <a:custGeom>
              <a:avLst/>
              <a:gdLst/>
              <a:ahLst/>
              <a:cxnLst/>
              <a:rect l="l" t="t" r="r" b="b"/>
              <a:pathLst>
                <a:path w="3175" h="546100">
                  <a:moveTo>
                    <a:pt x="0" y="0"/>
                  </a:moveTo>
                  <a:lnTo>
                    <a:pt x="0" y="245363"/>
                  </a:lnTo>
                </a:path>
                <a:path w="3175" h="546100">
                  <a:moveTo>
                    <a:pt x="3047" y="0"/>
                  </a:moveTo>
                  <a:lnTo>
                    <a:pt x="3047" y="245363"/>
                  </a:lnTo>
                </a:path>
                <a:path w="3175" h="546100">
                  <a:moveTo>
                    <a:pt x="0" y="300227"/>
                  </a:moveTo>
                  <a:lnTo>
                    <a:pt x="0" y="545591"/>
                  </a:lnTo>
                </a:path>
                <a:path w="3175" h="546100">
                  <a:moveTo>
                    <a:pt x="3047" y="300227"/>
                  </a:moveTo>
                  <a:lnTo>
                    <a:pt x="3047" y="545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6461252" y="1969008"/>
              <a:ext cx="68580" cy="2065020"/>
            </a:xfrm>
            <a:custGeom>
              <a:avLst/>
              <a:gdLst/>
              <a:ahLst/>
              <a:cxnLst/>
              <a:rect l="l" t="t" r="r" b="b"/>
              <a:pathLst>
                <a:path w="68579" h="2065020">
                  <a:moveTo>
                    <a:pt x="0" y="0"/>
                  </a:moveTo>
                  <a:lnTo>
                    <a:pt x="59435" y="0"/>
                  </a:lnTo>
                  <a:lnTo>
                    <a:pt x="59435" y="585215"/>
                  </a:lnTo>
                  <a:lnTo>
                    <a:pt x="0" y="585215"/>
                  </a:lnTo>
                  <a:lnTo>
                    <a:pt x="0" y="0"/>
                  </a:lnTo>
                </a:path>
                <a:path w="68579" h="2065020">
                  <a:moveTo>
                    <a:pt x="0" y="2065019"/>
                  </a:moveTo>
                  <a:lnTo>
                    <a:pt x="59435" y="2065019"/>
                  </a:lnTo>
                  <a:lnTo>
                    <a:pt x="59435" y="2046731"/>
                  </a:lnTo>
                  <a:lnTo>
                    <a:pt x="0" y="2046731"/>
                  </a:lnTo>
                  <a:lnTo>
                    <a:pt x="0" y="2065019"/>
                  </a:lnTo>
                </a:path>
                <a:path w="68579" h="2065020">
                  <a:moveTo>
                    <a:pt x="0" y="1501139"/>
                  </a:moveTo>
                  <a:lnTo>
                    <a:pt x="59435" y="1501139"/>
                  </a:lnTo>
                  <a:lnTo>
                    <a:pt x="59435" y="1481327"/>
                  </a:lnTo>
                  <a:lnTo>
                    <a:pt x="0" y="1481327"/>
                  </a:lnTo>
                  <a:lnTo>
                    <a:pt x="0" y="1501139"/>
                  </a:lnTo>
                </a:path>
                <a:path w="68579" h="2065020">
                  <a:moveTo>
                    <a:pt x="68579" y="1781555"/>
                  </a:moveTo>
                  <a:lnTo>
                    <a:pt x="0" y="1781555"/>
                  </a:lnTo>
                </a:path>
                <a:path w="68579" h="2065020">
                  <a:moveTo>
                    <a:pt x="68579" y="1781555"/>
                  </a:moveTo>
                  <a:lnTo>
                    <a:pt x="68579" y="1764791"/>
                  </a:lnTo>
                  <a:lnTo>
                    <a:pt x="0" y="1764791"/>
                  </a:lnTo>
                </a:path>
                <a:path w="68579" h="2065020">
                  <a:moveTo>
                    <a:pt x="0" y="1801367"/>
                  </a:moveTo>
                  <a:lnTo>
                    <a:pt x="59435" y="1801367"/>
                  </a:lnTo>
                  <a:lnTo>
                    <a:pt x="59435" y="1781555"/>
                  </a:lnTo>
                  <a:lnTo>
                    <a:pt x="0" y="1781555"/>
                  </a:lnTo>
                </a:path>
                <a:path w="68579" h="2065020">
                  <a:moveTo>
                    <a:pt x="0" y="1764791"/>
                  </a:moveTo>
                  <a:lnTo>
                    <a:pt x="59435" y="1764791"/>
                  </a:lnTo>
                  <a:lnTo>
                    <a:pt x="59435" y="1744979"/>
                  </a:lnTo>
                  <a:lnTo>
                    <a:pt x="0" y="1744979"/>
                  </a:lnTo>
                  <a:lnTo>
                    <a:pt x="0" y="18013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6490208" y="3470148"/>
              <a:ext cx="3175" cy="546100"/>
            </a:xfrm>
            <a:custGeom>
              <a:avLst/>
              <a:gdLst/>
              <a:ahLst/>
              <a:cxnLst/>
              <a:rect l="l" t="t" r="r" b="b"/>
              <a:pathLst>
                <a:path w="3175" h="546100">
                  <a:moveTo>
                    <a:pt x="0" y="0"/>
                  </a:moveTo>
                  <a:lnTo>
                    <a:pt x="0" y="243839"/>
                  </a:lnTo>
                </a:path>
                <a:path w="3175" h="546100">
                  <a:moveTo>
                    <a:pt x="3047" y="0"/>
                  </a:moveTo>
                  <a:lnTo>
                    <a:pt x="3047" y="243839"/>
                  </a:lnTo>
                </a:path>
                <a:path w="3175" h="546100">
                  <a:moveTo>
                    <a:pt x="0" y="300227"/>
                  </a:moveTo>
                  <a:lnTo>
                    <a:pt x="0" y="545591"/>
                  </a:lnTo>
                </a:path>
                <a:path w="3175" h="546100">
                  <a:moveTo>
                    <a:pt x="3047" y="300227"/>
                  </a:moveTo>
                  <a:lnTo>
                    <a:pt x="3047" y="545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6461252" y="3450336"/>
              <a:ext cx="59690" cy="584200"/>
            </a:xfrm>
            <a:custGeom>
              <a:avLst/>
              <a:gdLst/>
              <a:ahLst/>
              <a:cxnLst/>
              <a:rect l="l" t="t" r="r" b="b"/>
              <a:pathLst>
                <a:path w="59690" h="584200">
                  <a:moveTo>
                    <a:pt x="0" y="0"/>
                  </a:moveTo>
                  <a:lnTo>
                    <a:pt x="59435" y="0"/>
                  </a:lnTo>
                  <a:lnTo>
                    <a:pt x="59435" y="583691"/>
                  </a:lnTo>
                  <a:lnTo>
                    <a:pt x="0" y="5836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5365496" y="3339084"/>
              <a:ext cx="355600" cy="852169"/>
            </a:xfrm>
            <a:custGeom>
              <a:avLst/>
              <a:gdLst/>
              <a:ahLst/>
              <a:cxnLst/>
              <a:rect l="l" t="t" r="r" b="b"/>
              <a:pathLst>
                <a:path w="355600" h="852170">
                  <a:moveTo>
                    <a:pt x="321563" y="33527"/>
                  </a:moveTo>
                  <a:lnTo>
                    <a:pt x="0" y="33527"/>
                  </a:lnTo>
                </a:path>
                <a:path w="355600" h="852170">
                  <a:moveTo>
                    <a:pt x="355091" y="0"/>
                  </a:moveTo>
                  <a:lnTo>
                    <a:pt x="0" y="0"/>
                  </a:lnTo>
                </a:path>
                <a:path w="355600" h="852170">
                  <a:moveTo>
                    <a:pt x="321563" y="851915"/>
                  </a:moveTo>
                  <a:lnTo>
                    <a:pt x="321563" y="733043"/>
                  </a:lnTo>
                </a:path>
                <a:path w="355600" h="852170">
                  <a:moveTo>
                    <a:pt x="321563" y="719327"/>
                  </a:moveTo>
                  <a:lnTo>
                    <a:pt x="321563" y="466343"/>
                  </a:lnTo>
                </a:path>
                <a:path w="355600" h="852170">
                  <a:moveTo>
                    <a:pt x="321563" y="213359"/>
                  </a:moveTo>
                  <a:lnTo>
                    <a:pt x="321563" y="33527"/>
                  </a:lnTo>
                </a:path>
                <a:path w="355600" h="852170">
                  <a:moveTo>
                    <a:pt x="355091" y="851915"/>
                  </a:moveTo>
                  <a:lnTo>
                    <a:pt x="355091" y="733043"/>
                  </a:lnTo>
                </a:path>
                <a:path w="355600" h="852170">
                  <a:moveTo>
                    <a:pt x="355091" y="719327"/>
                  </a:moveTo>
                  <a:lnTo>
                    <a:pt x="355091" y="466343"/>
                  </a:lnTo>
                </a:path>
                <a:path w="355600" h="852170">
                  <a:moveTo>
                    <a:pt x="355091" y="213359"/>
                  </a:moveTo>
                  <a:lnTo>
                    <a:pt x="35509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5409691" y="3372612"/>
              <a:ext cx="233679" cy="807720"/>
            </a:xfrm>
            <a:custGeom>
              <a:avLst/>
              <a:gdLst/>
              <a:ahLst/>
              <a:cxnLst/>
              <a:rect l="l" t="t" r="r" b="b"/>
              <a:pathLst>
                <a:path w="233679" h="807720">
                  <a:moveTo>
                    <a:pt x="39623" y="807719"/>
                  </a:moveTo>
                  <a:lnTo>
                    <a:pt x="192023" y="807719"/>
                  </a:lnTo>
                </a:path>
                <a:path w="233679" h="807720">
                  <a:moveTo>
                    <a:pt x="85343" y="702563"/>
                  </a:moveTo>
                  <a:lnTo>
                    <a:pt x="146303" y="702563"/>
                  </a:lnTo>
                </a:path>
                <a:path w="233679" h="807720">
                  <a:moveTo>
                    <a:pt x="192785" y="806195"/>
                  </a:moveTo>
                  <a:lnTo>
                    <a:pt x="199098" y="806195"/>
                  </a:lnTo>
                  <a:lnTo>
                    <a:pt x="204215" y="801078"/>
                  </a:lnTo>
                  <a:lnTo>
                    <a:pt x="204215" y="794765"/>
                  </a:lnTo>
                </a:path>
                <a:path w="233679" h="807720">
                  <a:moveTo>
                    <a:pt x="192023" y="719327"/>
                  </a:moveTo>
                  <a:lnTo>
                    <a:pt x="39623" y="719327"/>
                  </a:lnTo>
                </a:path>
                <a:path w="233679" h="807720">
                  <a:moveTo>
                    <a:pt x="204215" y="730757"/>
                  </a:moveTo>
                  <a:lnTo>
                    <a:pt x="204215" y="724445"/>
                  </a:lnTo>
                  <a:lnTo>
                    <a:pt x="199098" y="719327"/>
                  </a:lnTo>
                  <a:lnTo>
                    <a:pt x="192785" y="719327"/>
                  </a:lnTo>
                </a:path>
                <a:path w="233679" h="807720">
                  <a:moveTo>
                    <a:pt x="40385" y="719327"/>
                  </a:moveTo>
                  <a:lnTo>
                    <a:pt x="34073" y="719327"/>
                  </a:lnTo>
                  <a:lnTo>
                    <a:pt x="28955" y="724445"/>
                  </a:lnTo>
                  <a:lnTo>
                    <a:pt x="28955" y="730757"/>
                  </a:lnTo>
                </a:path>
                <a:path w="233679" h="807720">
                  <a:moveTo>
                    <a:pt x="164591" y="690371"/>
                  </a:moveTo>
                  <a:lnTo>
                    <a:pt x="67055" y="690371"/>
                  </a:lnTo>
                </a:path>
                <a:path w="233679" h="807720">
                  <a:moveTo>
                    <a:pt x="28955" y="794765"/>
                  </a:moveTo>
                  <a:lnTo>
                    <a:pt x="28955" y="801078"/>
                  </a:lnTo>
                  <a:lnTo>
                    <a:pt x="34073" y="806195"/>
                  </a:lnTo>
                  <a:lnTo>
                    <a:pt x="40385" y="806195"/>
                  </a:lnTo>
                </a:path>
                <a:path w="233679" h="807720">
                  <a:moveTo>
                    <a:pt x="115823" y="734567"/>
                  </a:moveTo>
                  <a:lnTo>
                    <a:pt x="115823" y="672083"/>
                  </a:lnTo>
                </a:path>
                <a:path w="233679" h="807720">
                  <a:moveTo>
                    <a:pt x="67055" y="690371"/>
                  </a:moveTo>
                  <a:lnTo>
                    <a:pt x="59435" y="675131"/>
                  </a:lnTo>
                  <a:lnTo>
                    <a:pt x="53339" y="658367"/>
                  </a:lnTo>
                  <a:lnTo>
                    <a:pt x="48767" y="640079"/>
                  </a:lnTo>
                  <a:lnTo>
                    <a:pt x="47243" y="621791"/>
                  </a:lnTo>
                  <a:lnTo>
                    <a:pt x="48767" y="601979"/>
                  </a:lnTo>
                  <a:lnTo>
                    <a:pt x="67055" y="553211"/>
                  </a:lnTo>
                  <a:lnTo>
                    <a:pt x="102107" y="527303"/>
                  </a:lnTo>
                  <a:lnTo>
                    <a:pt x="115823" y="525779"/>
                  </a:lnTo>
                  <a:lnTo>
                    <a:pt x="129539" y="527303"/>
                  </a:lnTo>
                  <a:lnTo>
                    <a:pt x="164591" y="553211"/>
                  </a:lnTo>
                  <a:lnTo>
                    <a:pt x="182879" y="601979"/>
                  </a:lnTo>
                  <a:lnTo>
                    <a:pt x="184403" y="621791"/>
                  </a:lnTo>
                  <a:lnTo>
                    <a:pt x="182879" y="640079"/>
                  </a:lnTo>
                  <a:lnTo>
                    <a:pt x="179831" y="658367"/>
                  </a:lnTo>
                  <a:lnTo>
                    <a:pt x="172211" y="675131"/>
                  </a:lnTo>
                  <a:lnTo>
                    <a:pt x="164591" y="690371"/>
                  </a:lnTo>
                </a:path>
                <a:path w="233679" h="807720">
                  <a:moveTo>
                    <a:pt x="135635" y="701801"/>
                  </a:moveTo>
                  <a:lnTo>
                    <a:pt x="134138" y="694386"/>
                  </a:lnTo>
                  <a:lnTo>
                    <a:pt x="130056" y="688331"/>
                  </a:lnTo>
                  <a:lnTo>
                    <a:pt x="124001" y="684249"/>
                  </a:lnTo>
                  <a:lnTo>
                    <a:pt x="116585" y="682751"/>
                  </a:lnTo>
                  <a:lnTo>
                    <a:pt x="109170" y="684249"/>
                  </a:lnTo>
                  <a:lnTo>
                    <a:pt x="103115" y="688331"/>
                  </a:lnTo>
                  <a:lnTo>
                    <a:pt x="99033" y="694386"/>
                  </a:lnTo>
                  <a:lnTo>
                    <a:pt x="97535" y="701801"/>
                  </a:lnTo>
                  <a:lnTo>
                    <a:pt x="99033" y="709217"/>
                  </a:lnTo>
                  <a:lnTo>
                    <a:pt x="103115" y="715272"/>
                  </a:lnTo>
                  <a:lnTo>
                    <a:pt x="109170" y="719354"/>
                  </a:lnTo>
                  <a:lnTo>
                    <a:pt x="116585" y="720851"/>
                  </a:lnTo>
                  <a:lnTo>
                    <a:pt x="124001" y="719354"/>
                  </a:lnTo>
                  <a:lnTo>
                    <a:pt x="130056" y="715272"/>
                  </a:lnTo>
                  <a:lnTo>
                    <a:pt x="134138" y="709217"/>
                  </a:lnTo>
                  <a:lnTo>
                    <a:pt x="135635" y="701801"/>
                  </a:lnTo>
                </a:path>
                <a:path w="233679" h="807720">
                  <a:moveTo>
                    <a:pt x="222503" y="178307"/>
                  </a:moveTo>
                  <a:lnTo>
                    <a:pt x="9143" y="178307"/>
                  </a:lnTo>
                </a:path>
                <a:path w="233679" h="807720">
                  <a:moveTo>
                    <a:pt x="223265" y="176783"/>
                  </a:moveTo>
                  <a:lnTo>
                    <a:pt x="228736" y="176783"/>
                  </a:lnTo>
                  <a:lnTo>
                    <a:pt x="233171" y="172348"/>
                  </a:lnTo>
                  <a:lnTo>
                    <a:pt x="233171" y="166877"/>
                  </a:lnTo>
                </a:path>
                <a:path w="233679" h="807720">
                  <a:moveTo>
                    <a:pt x="0" y="166877"/>
                  </a:moveTo>
                  <a:lnTo>
                    <a:pt x="0" y="172348"/>
                  </a:lnTo>
                  <a:lnTo>
                    <a:pt x="4435" y="176783"/>
                  </a:lnTo>
                  <a:lnTo>
                    <a:pt x="9905" y="176783"/>
                  </a:lnTo>
                </a:path>
                <a:path w="233679" h="807720">
                  <a:moveTo>
                    <a:pt x="0" y="10667"/>
                  </a:moveTo>
                  <a:lnTo>
                    <a:pt x="0" y="0"/>
                  </a:lnTo>
                </a:path>
                <a:path w="233679" h="807720">
                  <a:moveTo>
                    <a:pt x="231647" y="10667"/>
                  </a:moveTo>
                  <a:lnTo>
                    <a:pt x="231647" y="0"/>
                  </a:lnTo>
                  <a:lnTo>
                    <a:pt x="0" y="0"/>
                  </a:lnTo>
                </a:path>
                <a:path w="233679" h="807720">
                  <a:moveTo>
                    <a:pt x="227075" y="15239"/>
                  </a:moveTo>
                  <a:lnTo>
                    <a:pt x="4571" y="15239"/>
                  </a:lnTo>
                </a:path>
                <a:path w="233679" h="807720">
                  <a:moveTo>
                    <a:pt x="227837" y="15239"/>
                  </a:moveTo>
                  <a:lnTo>
                    <a:pt x="230784" y="15239"/>
                  </a:lnTo>
                  <a:lnTo>
                    <a:pt x="233171" y="12852"/>
                  </a:lnTo>
                  <a:lnTo>
                    <a:pt x="233171" y="9905"/>
                  </a:lnTo>
                </a:path>
                <a:path w="233679" h="807720">
                  <a:moveTo>
                    <a:pt x="0" y="9905"/>
                  </a:moveTo>
                  <a:lnTo>
                    <a:pt x="0" y="12852"/>
                  </a:lnTo>
                  <a:lnTo>
                    <a:pt x="2387" y="15239"/>
                  </a:lnTo>
                  <a:lnTo>
                    <a:pt x="5333" y="15239"/>
                  </a:lnTo>
                </a:path>
                <a:path w="233679" h="807720">
                  <a:moveTo>
                    <a:pt x="126491" y="75437"/>
                  </a:moveTo>
                  <a:lnTo>
                    <a:pt x="126491" y="69967"/>
                  </a:lnTo>
                  <a:lnTo>
                    <a:pt x="122056" y="65531"/>
                  </a:lnTo>
                  <a:lnTo>
                    <a:pt x="116585" y="65531"/>
                  </a:lnTo>
                  <a:lnTo>
                    <a:pt x="111115" y="65531"/>
                  </a:lnTo>
                  <a:lnTo>
                    <a:pt x="106679" y="69967"/>
                  </a:lnTo>
                  <a:lnTo>
                    <a:pt x="106679" y="75437"/>
                  </a:lnTo>
                  <a:lnTo>
                    <a:pt x="106679" y="80908"/>
                  </a:lnTo>
                  <a:lnTo>
                    <a:pt x="111115" y="85343"/>
                  </a:lnTo>
                  <a:lnTo>
                    <a:pt x="116585" y="85343"/>
                  </a:lnTo>
                  <a:lnTo>
                    <a:pt x="122056" y="85343"/>
                  </a:lnTo>
                  <a:lnTo>
                    <a:pt x="126491" y="80908"/>
                  </a:lnTo>
                  <a:lnTo>
                    <a:pt x="126491" y="75437"/>
                  </a:lnTo>
                </a:path>
                <a:path w="233679" h="807720">
                  <a:moveTo>
                    <a:pt x="50028" y="156443"/>
                  </a:moveTo>
                  <a:lnTo>
                    <a:pt x="83271" y="159125"/>
                  </a:lnTo>
                  <a:lnTo>
                    <a:pt x="116585" y="160019"/>
                  </a:lnTo>
                  <a:lnTo>
                    <a:pt x="149900" y="159125"/>
                  </a:lnTo>
                  <a:lnTo>
                    <a:pt x="183143" y="156443"/>
                  </a:lnTo>
                </a:path>
                <a:path w="233679" h="807720">
                  <a:moveTo>
                    <a:pt x="183778" y="156800"/>
                  </a:moveTo>
                  <a:lnTo>
                    <a:pt x="194888" y="153316"/>
                  </a:lnTo>
                  <a:lnTo>
                    <a:pt x="203545" y="146132"/>
                  </a:lnTo>
                  <a:lnTo>
                    <a:pt x="208924" y="136251"/>
                  </a:lnTo>
                  <a:lnTo>
                    <a:pt x="210200" y="124678"/>
                  </a:lnTo>
                </a:path>
                <a:path w="233679" h="807720">
                  <a:moveTo>
                    <a:pt x="22971" y="124678"/>
                  </a:moveTo>
                  <a:lnTo>
                    <a:pt x="24247" y="136251"/>
                  </a:lnTo>
                  <a:lnTo>
                    <a:pt x="29626" y="146132"/>
                  </a:lnTo>
                  <a:lnTo>
                    <a:pt x="38283" y="153316"/>
                  </a:lnTo>
                  <a:lnTo>
                    <a:pt x="49393" y="156800"/>
                  </a:lnTo>
                </a:path>
                <a:path w="233679" h="807720">
                  <a:moveTo>
                    <a:pt x="186434" y="38424"/>
                  </a:moveTo>
                  <a:lnTo>
                    <a:pt x="151574" y="34752"/>
                  </a:lnTo>
                  <a:lnTo>
                    <a:pt x="116585" y="33527"/>
                  </a:lnTo>
                  <a:lnTo>
                    <a:pt x="81597" y="34752"/>
                  </a:lnTo>
                  <a:lnTo>
                    <a:pt x="46737" y="38424"/>
                  </a:lnTo>
                </a:path>
                <a:path w="233679" h="807720">
                  <a:moveTo>
                    <a:pt x="202620" y="55499"/>
                  </a:moveTo>
                  <a:lnTo>
                    <a:pt x="201851" y="46661"/>
                  </a:lnTo>
                  <a:lnTo>
                    <a:pt x="195084" y="39523"/>
                  </a:lnTo>
                  <a:lnTo>
                    <a:pt x="186299" y="38286"/>
                  </a:lnTo>
                </a:path>
                <a:path w="233679" h="807720">
                  <a:moveTo>
                    <a:pt x="46872" y="38286"/>
                  </a:moveTo>
                  <a:lnTo>
                    <a:pt x="38087" y="39523"/>
                  </a:lnTo>
                  <a:lnTo>
                    <a:pt x="31320" y="46661"/>
                  </a:lnTo>
                  <a:lnTo>
                    <a:pt x="30551" y="55499"/>
                  </a:lnTo>
                </a:path>
                <a:path w="233679" h="807720">
                  <a:moveTo>
                    <a:pt x="231647" y="0"/>
                  </a:moveTo>
                  <a:lnTo>
                    <a:pt x="231647" y="167639"/>
                  </a:lnTo>
                </a:path>
                <a:path w="233679" h="807720">
                  <a:moveTo>
                    <a:pt x="0" y="0"/>
                  </a:moveTo>
                  <a:lnTo>
                    <a:pt x="0" y="1676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5687059" y="3552444"/>
              <a:ext cx="33655" cy="253365"/>
            </a:xfrm>
            <a:custGeom>
              <a:avLst/>
              <a:gdLst/>
              <a:ahLst/>
              <a:cxnLst/>
              <a:rect l="l" t="t" r="r" b="b"/>
              <a:pathLst>
                <a:path w="33654" h="253364">
                  <a:moveTo>
                    <a:pt x="0" y="252983"/>
                  </a:moveTo>
                  <a:lnTo>
                    <a:pt x="7619" y="252983"/>
                  </a:lnTo>
                </a:path>
                <a:path w="33654" h="253364">
                  <a:moveTo>
                    <a:pt x="0" y="0"/>
                  </a:moveTo>
                  <a:lnTo>
                    <a:pt x="33527" y="0"/>
                  </a:lnTo>
                </a:path>
                <a:path w="33654" h="253364">
                  <a:moveTo>
                    <a:pt x="24383" y="252983"/>
                  </a:moveTo>
                  <a:lnTo>
                    <a:pt x="33527" y="25298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5696203" y="3688080"/>
              <a:ext cx="13970" cy="253365"/>
            </a:xfrm>
            <a:custGeom>
              <a:avLst/>
              <a:gdLst/>
              <a:ahLst/>
              <a:cxnLst/>
              <a:rect l="l" t="t" r="r" b="b"/>
              <a:pathLst>
                <a:path w="13970" h="253364">
                  <a:moveTo>
                    <a:pt x="13715" y="0"/>
                  </a:moveTo>
                  <a:lnTo>
                    <a:pt x="13715" y="252983"/>
                  </a:lnTo>
                </a:path>
                <a:path w="13970" h="253364">
                  <a:moveTo>
                    <a:pt x="0" y="0"/>
                  </a:moveTo>
                  <a:lnTo>
                    <a:pt x="0" y="2529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5688584" y="3805427"/>
              <a:ext cx="29209" cy="146685"/>
            </a:xfrm>
            <a:custGeom>
              <a:avLst/>
              <a:gdLst/>
              <a:ahLst/>
              <a:cxnLst/>
              <a:rect l="l" t="t" r="r" b="b"/>
              <a:pathLst>
                <a:path w="29210" h="146685">
                  <a:moveTo>
                    <a:pt x="12192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2192" y="146304"/>
                  </a:lnTo>
                  <a:lnTo>
                    <a:pt x="12192" y="0"/>
                  </a:lnTo>
                  <a:close/>
                </a:path>
                <a:path w="29210" h="146685">
                  <a:moveTo>
                    <a:pt x="28956" y="0"/>
                  </a:moveTo>
                  <a:lnTo>
                    <a:pt x="16764" y="0"/>
                  </a:lnTo>
                  <a:lnTo>
                    <a:pt x="16764" y="146304"/>
                  </a:lnTo>
                  <a:lnTo>
                    <a:pt x="28956" y="14630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5696203" y="3688080"/>
              <a:ext cx="13970" cy="253365"/>
            </a:xfrm>
            <a:custGeom>
              <a:avLst/>
              <a:gdLst/>
              <a:ahLst/>
              <a:cxnLst/>
              <a:rect l="l" t="t" r="r" b="b"/>
              <a:pathLst>
                <a:path w="13970" h="253364">
                  <a:moveTo>
                    <a:pt x="0" y="0"/>
                  </a:moveTo>
                  <a:lnTo>
                    <a:pt x="13715" y="0"/>
                  </a:lnTo>
                </a:path>
                <a:path w="13970" h="253364">
                  <a:moveTo>
                    <a:pt x="0" y="252983"/>
                  </a:moveTo>
                  <a:lnTo>
                    <a:pt x="13715" y="2529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5694679" y="395173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6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5525515" y="418033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5365496" y="3339084"/>
              <a:ext cx="0" cy="852169"/>
            </a:xfrm>
            <a:custGeom>
              <a:avLst/>
              <a:gdLst/>
              <a:ahLst/>
              <a:cxnLst/>
              <a:rect l="l" t="t" r="r" b="b"/>
              <a:pathLst>
                <a:path h="852170">
                  <a:moveTo>
                    <a:pt x="0" y="0"/>
                  </a:moveTo>
                  <a:lnTo>
                    <a:pt x="0" y="719327"/>
                  </a:lnTo>
                </a:path>
                <a:path h="852170">
                  <a:moveTo>
                    <a:pt x="0" y="733043"/>
                  </a:moveTo>
                  <a:lnTo>
                    <a:pt x="0" y="85191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2896615" y="1536192"/>
              <a:ext cx="3926204" cy="4305300"/>
            </a:xfrm>
            <a:custGeom>
              <a:avLst/>
              <a:gdLst/>
              <a:ahLst/>
              <a:cxnLst/>
              <a:rect l="l" t="t" r="r" b="b"/>
              <a:pathLst>
                <a:path w="3926204" h="4305300">
                  <a:moveTo>
                    <a:pt x="3602735" y="268223"/>
                  </a:moveTo>
                  <a:lnTo>
                    <a:pt x="3564635" y="268223"/>
                  </a:lnTo>
                </a:path>
                <a:path w="3926204" h="4305300">
                  <a:moveTo>
                    <a:pt x="3550919" y="268223"/>
                  </a:moveTo>
                  <a:lnTo>
                    <a:pt x="3331463" y="268223"/>
                  </a:lnTo>
                </a:path>
                <a:path w="3926204" h="4305300">
                  <a:moveTo>
                    <a:pt x="3316223" y="268223"/>
                  </a:moveTo>
                  <a:lnTo>
                    <a:pt x="3096767" y="268223"/>
                  </a:lnTo>
                </a:path>
                <a:path w="3926204" h="4305300">
                  <a:moveTo>
                    <a:pt x="3083051" y="268223"/>
                  </a:moveTo>
                  <a:lnTo>
                    <a:pt x="2863595" y="268223"/>
                  </a:lnTo>
                </a:path>
                <a:path w="3926204" h="4305300">
                  <a:moveTo>
                    <a:pt x="2848355" y="268223"/>
                  </a:moveTo>
                  <a:lnTo>
                    <a:pt x="2628899" y="268223"/>
                  </a:lnTo>
                </a:path>
                <a:path w="3926204" h="4305300">
                  <a:moveTo>
                    <a:pt x="2615183" y="268223"/>
                  </a:moveTo>
                  <a:lnTo>
                    <a:pt x="2493263" y="268223"/>
                  </a:lnTo>
                </a:path>
                <a:path w="3926204" h="4305300">
                  <a:moveTo>
                    <a:pt x="0" y="4151375"/>
                  </a:moveTo>
                  <a:lnTo>
                    <a:pt x="0" y="2552699"/>
                  </a:lnTo>
                </a:path>
                <a:path w="3926204" h="4305300">
                  <a:moveTo>
                    <a:pt x="234695" y="4151375"/>
                  </a:moveTo>
                  <a:lnTo>
                    <a:pt x="234695" y="2552699"/>
                  </a:lnTo>
                </a:path>
                <a:path w="3926204" h="4305300">
                  <a:moveTo>
                    <a:pt x="2398775" y="4235195"/>
                  </a:moveTo>
                  <a:lnTo>
                    <a:pt x="2412491" y="4235195"/>
                  </a:lnTo>
                </a:path>
                <a:path w="3926204" h="4305300">
                  <a:moveTo>
                    <a:pt x="2604515" y="4235195"/>
                  </a:moveTo>
                  <a:lnTo>
                    <a:pt x="2619755" y="4235195"/>
                  </a:lnTo>
                </a:path>
                <a:path w="3926204" h="4305300">
                  <a:moveTo>
                    <a:pt x="2827019" y="4235195"/>
                  </a:moveTo>
                  <a:lnTo>
                    <a:pt x="2842259" y="4235195"/>
                  </a:lnTo>
                </a:path>
                <a:path w="3926204" h="4305300">
                  <a:moveTo>
                    <a:pt x="3273551" y="4235195"/>
                  </a:moveTo>
                  <a:lnTo>
                    <a:pt x="3288791" y="4235195"/>
                  </a:lnTo>
                </a:path>
                <a:path w="3926204" h="4305300">
                  <a:moveTo>
                    <a:pt x="3703319" y="4235195"/>
                  </a:moveTo>
                  <a:lnTo>
                    <a:pt x="3717035" y="4235195"/>
                  </a:lnTo>
                </a:path>
                <a:path w="3926204" h="4305300">
                  <a:moveTo>
                    <a:pt x="3912107" y="4235195"/>
                  </a:moveTo>
                  <a:lnTo>
                    <a:pt x="3925823" y="4235195"/>
                  </a:lnTo>
                </a:path>
                <a:path w="3926204" h="4305300">
                  <a:moveTo>
                    <a:pt x="2199131" y="4305299"/>
                  </a:moveTo>
                  <a:lnTo>
                    <a:pt x="2199131" y="2639567"/>
                  </a:lnTo>
                </a:path>
                <a:path w="3926204" h="4305300">
                  <a:moveTo>
                    <a:pt x="2404871" y="4305299"/>
                  </a:moveTo>
                  <a:lnTo>
                    <a:pt x="2404871" y="2639567"/>
                  </a:lnTo>
                </a:path>
                <a:path w="3926204" h="4305300">
                  <a:moveTo>
                    <a:pt x="2612135" y="4305299"/>
                  </a:moveTo>
                  <a:lnTo>
                    <a:pt x="2612135" y="2639567"/>
                  </a:lnTo>
                </a:path>
                <a:path w="3926204" h="4305300">
                  <a:moveTo>
                    <a:pt x="2834639" y="4305299"/>
                  </a:moveTo>
                  <a:lnTo>
                    <a:pt x="2834639" y="2639567"/>
                  </a:lnTo>
                </a:path>
                <a:path w="3926204" h="4305300">
                  <a:moveTo>
                    <a:pt x="3281171" y="4305299"/>
                  </a:moveTo>
                  <a:lnTo>
                    <a:pt x="3281171" y="2639567"/>
                  </a:lnTo>
                </a:path>
                <a:path w="3926204" h="4305300">
                  <a:moveTo>
                    <a:pt x="3502151" y="4305299"/>
                  </a:moveTo>
                  <a:lnTo>
                    <a:pt x="3502151" y="2639567"/>
                  </a:lnTo>
                </a:path>
                <a:path w="3926204" h="4305300">
                  <a:moveTo>
                    <a:pt x="3709415" y="4305299"/>
                  </a:moveTo>
                  <a:lnTo>
                    <a:pt x="3709415" y="2639567"/>
                  </a:lnTo>
                </a:path>
                <a:path w="3926204" h="4305300">
                  <a:moveTo>
                    <a:pt x="3918203" y="4305299"/>
                  </a:moveTo>
                  <a:lnTo>
                    <a:pt x="3918203" y="2639567"/>
                  </a:lnTo>
                </a:path>
                <a:path w="3926204" h="4305300">
                  <a:moveTo>
                    <a:pt x="2493263" y="2654807"/>
                  </a:moveTo>
                  <a:lnTo>
                    <a:pt x="2493263" y="2535935"/>
                  </a:lnTo>
                </a:path>
                <a:path w="3926204" h="4305300">
                  <a:moveTo>
                    <a:pt x="2493263" y="2522219"/>
                  </a:moveTo>
                  <a:lnTo>
                    <a:pt x="2493263" y="1802891"/>
                  </a:lnTo>
                </a:path>
                <a:path w="3926204" h="4305300">
                  <a:moveTo>
                    <a:pt x="2482595" y="2654807"/>
                  </a:moveTo>
                  <a:lnTo>
                    <a:pt x="2482595" y="2535935"/>
                  </a:lnTo>
                </a:path>
                <a:path w="3926204" h="4305300">
                  <a:moveTo>
                    <a:pt x="2482595" y="2522219"/>
                  </a:moveTo>
                  <a:lnTo>
                    <a:pt x="2482595" y="0"/>
                  </a:lnTo>
                </a:path>
                <a:path w="3926204" h="4305300">
                  <a:moveTo>
                    <a:pt x="2482595" y="2002535"/>
                  </a:moveTo>
                  <a:lnTo>
                    <a:pt x="2482595" y="2017775"/>
                  </a:lnTo>
                </a:path>
                <a:path w="3926204" h="4305300">
                  <a:moveTo>
                    <a:pt x="2482595" y="2237231"/>
                  </a:moveTo>
                  <a:lnTo>
                    <a:pt x="2482595" y="2250947"/>
                  </a:lnTo>
                </a:path>
                <a:path w="3926204" h="4305300">
                  <a:moveTo>
                    <a:pt x="2482595" y="2470403"/>
                  </a:moveTo>
                  <a:lnTo>
                    <a:pt x="2482595" y="2485643"/>
                  </a:lnTo>
                </a:path>
                <a:path w="3926204" h="4305300">
                  <a:moveTo>
                    <a:pt x="3697223" y="431291"/>
                  </a:moveTo>
                  <a:lnTo>
                    <a:pt x="3697223" y="445007"/>
                  </a:lnTo>
                </a:path>
                <a:path w="3926204" h="4305300">
                  <a:moveTo>
                    <a:pt x="3602735" y="1018031"/>
                  </a:moveTo>
                  <a:lnTo>
                    <a:pt x="3602735" y="1173479"/>
                  </a:lnTo>
                </a:path>
                <a:path w="3926204" h="4305300">
                  <a:moveTo>
                    <a:pt x="3602735" y="1758695"/>
                  </a:moveTo>
                  <a:lnTo>
                    <a:pt x="3602735" y="1914143"/>
                  </a:lnTo>
                </a:path>
                <a:path w="3926204" h="4305300">
                  <a:moveTo>
                    <a:pt x="3602735" y="2497835"/>
                  </a:moveTo>
                  <a:lnTo>
                    <a:pt x="3602735" y="2522219"/>
                  </a:lnTo>
                </a:path>
                <a:path w="3926204" h="4305300">
                  <a:moveTo>
                    <a:pt x="3602735" y="2535935"/>
                  </a:moveTo>
                  <a:lnTo>
                    <a:pt x="3602735" y="26548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5277103" y="28361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5277103" y="28361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5188711" y="3552444"/>
              <a:ext cx="1534795" cy="1710055"/>
            </a:xfrm>
            <a:custGeom>
              <a:avLst/>
              <a:gdLst/>
              <a:ahLst/>
              <a:cxnLst/>
              <a:rect l="l" t="t" r="r" b="b"/>
              <a:pathLst>
                <a:path w="1534795" h="1710054">
                  <a:moveTo>
                    <a:pt x="0" y="1008887"/>
                  </a:moveTo>
                  <a:lnTo>
                    <a:pt x="103631" y="1008887"/>
                  </a:lnTo>
                  <a:lnTo>
                    <a:pt x="103631" y="1709927"/>
                  </a:lnTo>
                  <a:lnTo>
                    <a:pt x="0" y="1709927"/>
                  </a:lnTo>
                  <a:lnTo>
                    <a:pt x="0" y="1008887"/>
                  </a:lnTo>
                </a:path>
                <a:path w="1534795" h="1710054">
                  <a:moveTo>
                    <a:pt x="1429511" y="1008887"/>
                  </a:moveTo>
                  <a:lnTo>
                    <a:pt x="1534667" y="1008887"/>
                  </a:lnTo>
                  <a:lnTo>
                    <a:pt x="1534667" y="1709927"/>
                  </a:lnTo>
                  <a:lnTo>
                    <a:pt x="1429511" y="1709927"/>
                  </a:lnTo>
                  <a:lnTo>
                    <a:pt x="1429511" y="1008887"/>
                  </a:lnTo>
                </a:path>
                <a:path w="1534795" h="1710054">
                  <a:moveTo>
                    <a:pt x="961643" y="717803"/>
                  </a:moveTo>
                  <a:lnTo>
                    <a:pt x="961643" y="638555"/>
                  </a:lnTo>
                </a:path>
                <a:path w="1534795" h="1710054">
                  <a:moveTo>
                    <a:pt x="571499" y="717803"/>
                  </a:moveTo>
                  <a:lnTo>
                    <a:pt x="571499" y="638555"/>
                  </a:lnTo>
                </a:path>
                <a:path w="1534795" h="1710054">
                  <a:moveTo>
                    <a:pt x="498347" y="0"/>
                  </a:moveTo>
                  <a:lnTo>
                    <a:pt x="531875" y="0"/>
                  </a:lnTo>
                  <a:lnTo>
                    <a:pt x="531875" y="252983"/>
                  </a:lnTo>
                  <a:lnTo>
                    <a:pt x="498347" y="252983"/>
                  </a:lnTo>
                  <a:lnTo>
                    <a:pt x="498347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5760211" y="3867912"/>
              <a:ext cx="390525" cy="386080"/>
            </a:xfrm>
            <a:custGeom>
              <a:avLst/>
              <a:gdLst/>
              <a:ahLst/>
              <a:cxnLst/>
              <a:rect l="l" t="t" r="r" b="b"/>
              <a:pathLst>
                <a:path w="390525" h="386079">
                  <a:moveTo>
                    <a:pt x="19811" y="385571"/>
                  </a:moveTo>
                  <a:lnTo>
                    <a:pt x="19811" y="352043"/>
                  </a:lnTo>
                  <a:lnTo>
                    <a:pt x="0" y="352043"/>
                  </a:lnTo>
                  <a:lnTo>
                    <a:pt x="0" y="385571"/>
                  </a:lnTo>
                  <a:lnTo>
                    <a:pt x="19811" y="385571"/>
                  </a:lnTo>
                </a:path>
                <a:path w="390525" h="386079">
                  <a:moveTo>
                    <a:pt x="390143" y="385571"/>
                  </a:moveTo>
                  <a:lnTo>
                    <a:pt x="390143" y="352043"/>
                  </a:lnTo>
                  <a:lnTo>
                    <a:pt x="370331" y="352043"/>
                  </a:lnTo>
                  <a:lnTo>
                    <a:pt x="370331" y="385571"/>
                  </a:lnTo>
                  <a:lnTo>
                    <a:pt x="390143" y="385571"/>
                  </a:lnTo>
                </a:path>
                <a:path w="390525" h="386079">
                  <a:moveTo>
                    <a:pt x="19811" y="352043"/>
                  </a:moveTo>
                  <a:lnTo>
                    <a:pt x="19811" y="323087"/>
                  </a:lnTo>
                </a:path>
                <a:path w="390525" h="386079">
                  <a:moveTo>
                    <a:pt x="19811" y="307847"/>
                  </a:moveTo>
                  <a:lnTo>
                    <a:pt x="19811" y="1523"/>
                  </a:lnTo>
                </a:path>
                <a:path w="390525" h="386079">
                  <a:moveTo>
                    <a:pt x="36575" y="352043"/>
                  </a:moveTo>
                  <a:lnTo>
                    <a:pt x="36575" y="323087"/>
                  </a:lnTo>
                </a:path>
                <a:path w="390525" h="386079">
                  <a:moveTo>
                    <a:pt x="36575" y="307847"/>
                  </a:moveTo>
                  <a:lnTo>
                    <a:pt x="36575" y="1523"/>
                  </a:lnTo>
                </a:path>
                <a:path w="390525" h="386079">
                  <a:moveTo>
                    <a:pt x="19811" y="352043"/>
                  </a:moveTo>
                  <a:lnTo>
                    <a:pt x="36575" y="352043"/>
                  </a:lnTo>
                </a:path>
                <a:path w="390525" h="386079">
                  <a:moveTo>
                    <a:pt x="371855" y="351281"/>
                  </a:moveTo>
                  <a:lnTo>
                    <a:pt x="368649" y="303615"/>
                  </a:lnTo>
                  <a:lnTo>
                    <a:pt x="359307" y="257897"/>
                  </a:lnTo>
                  <a:lnTo>
                    <a:pt x="344250" y="214547"/>
                  </a:lnTo>
                  <a:lnTo>
                    <a:pt x="323895" y="173983"/>
                  </a:lnTo>
                  <a:lnTo>
                    <a:pt x="298662" y="136623"/>
                  </a:lnTo>
                  <a:lnTo>
                    <a:pt x="268967" y="102888"/>
                  </a:lnTo>
                  <a:lnTo>
                    <a:pt x="235232" y="73193"/>
                  </a:lnTo>
                  <a:lnTo>
                    <a:pt x="197872" y="47960"/>
                  </a:lnTo>
                  <a:lnTo>
                    <a:pt x="157308" y="27605"/>
                  </a:lnTo>
                  <a:lnTo>
                    <a:pt x="113958" y="12548"/>
                  </a:lnTo>
                  <a:lnTo>
                    <a:pt x="68240" y="3206"/>
                  </a:lnTo>
                  <a:lnTo>
                    <a:pt x="205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5225288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5225287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5225287" y="6187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5226812" y="618743"/>
              <a:ext cx="35560" cy="55244"/>
            </a:xfrm>
            <a:custGeom>
              <a:avLst/>
              <a:gdLst/>
              <a:ahLst/>
              <a:cxnLst/>
              <a:rect l="l" t="t" r="r" b="b"/>
              <a:pathLst>
                <a:path w="35560" h="55245">
                  <a:moveTo>
                    <a:pt x="0" y="0"/>
                  </a:moveTo>
                  <a:lnTo>
                    <a:pt x="33528" y="54864"/>
                  </a:lnTo>
                  <a:lnTo>
                    <a:pt x="35052" y="54864"/>
                  </a:lnTo>
                  <a:lnTo>
                    <a:pt x="0" y="0"/>
                  </a:lnTo>
                  <a:close/>
                </a:path>
                <a:path w="35560" h="55245">
                  <a:moveTo>
                    <a:pt x="1524" y="0"/>
                  </a:moveTo>
                  <a:lnTo>
                    <a:pt x="0" y="0"/>
                  </a:lnTo>
                  <a:lnTo>
                    <a:pt x="35052" y="548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226811" y="618744"/>
              <a:ext cx="35560" cy="55244"/>
            </a:xfrm>
            <a:custGeom>
              <a:avLst/>
              <a:gdLst/>
              <a:ahLst/>
              <a:cxnLst/>
              <a:rect l="l" t="t" r="r" b="b"/>
              <a:pathLst>
                <a:path w="35560" h="55245">
                  <a:moveTo>
                    <a:pt x="1523" y="0"/>
                  </a:moveTo>
                  <a:lnTo>
                    <a:pt x="0" y="0"/>
                  </a:lnTo>
                  <a:lnTo>
                    <a:pt x="35051" y="54863"/>
                  </a:lnTo>
                  <a:lnTo>
                    <a:pt x="1523" y="0"/>
                  </a:lnTo>
                  <a:close/>
                </a:path>
                <a:path w="35560" h="55245">
                  <a:moveTo>
                    <a:pt x="0" y="0"/>
                  </a:moveTo>
                  <a:lnTo>
                    <a:pt x="35051" y="54863"/>
                  </a:lnTo>
                  <a:lnTo>
                    <a:pt x="0" y="0"/>
                  </a:lnTo>
                  <a:close/>
                </a:path>
                <a:path w="35560" h="55245">
                  <a:moveTo>
                    <a:pt x="35051" y="54863"/>
                  </a:moveTo>
                  <a:lnTo>
                    <a:pt x="0" y="0"/>
                  </a:lnTo>
                  <a:lnTo>
                    <a:pt x="33527" y="54863"/>
                  </a:lnTo>
                  <a:lnTo>
                    <a:pt x="35051" y="54863"/>
                  </a:lnTo>
                  <a:close/>
                </a:path>
                <a:path w="35560" h="55245">
                  <a:moveTo>
                    <a:pt x="0" y="0"/>
                  </a:moveTo>
                  <a:lnTo>
                    <a:pt x="33527" y="548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5226811" y="618744"/>
              <a:ext cx="35560" cy="55244"/>
            </a:xfrm>
            <a:custGeom>
              <a:avLst/>
              <a:gdLst/>
              <a:ahLst/>
              <a:cxnLst/>
              <a:rect l="l" t="t" r="r" b="b"/>
              <a:pathLst>
                <a:path w="35560" h="55245">
                  <a:moveTo>
                    <a:pt x="1523" y="0"/>
                  </a:moveTo>
                  <a:lnTo>
                    <a:pt x="0" y="0"/>
                  </a:lnTo>
                  <a:lnTo>
                    <a:pt x="33527" y="54863"/>
                  </a:lnTo>
                  <a:lnTo>
                    <a:pt x="35051" y="548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5604763" y="5574791"/>
              <a:ext cx="701040" cy="104139"/>
            </a:xfrm>
            <a:custGeom>
              <a:avLst/>
              <a:gdLst/>
              <a:ahLst/>
              <a:cxnLst/>
              <a:rect l="l" t="t" r="r" b="b"/>
              <a:pathLst>
                <a:path w="701039" h="104139">
                  <a:moveTo>
                    <a:pt x="0" y="0"/>
                  </a:moveTo>
                  <a:lnTo>
                    <a:pt x="701039" y="0"/>
                  </a:lnTo>
                  <a:lnTo>
                    <a:pt x="701039" y="103631"/>
                  </a:lnTo>
                  <a:lnTo>
                    <a:pt x="0" y="103631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0" name="object 5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293867" y="618744"/>
              <a:ext cx="2718815" cy="2722625"/>
            </a:xfrm>
            <a:prstGeom prst="rect">
              <a:avLst/>
            </a:prstGeom>
          </p:spPr>
        </p:pic>
        <p:sp>
          <p:nvSpPr>
            <p:cNvPr id="521" name="object 521"/>
            <p:cNvSpPr/>
            <p:nvPr/>
          </p:nvSpPr>
          <p:spPr>
            <a:xfrm>
              <a:off x="5278628" y="1565148"/>
              <a:ext cx="1369060" cy="2493645"/>
            </a:xfrm>
            <a:custGeom>
              <a:avLst/>
              <a:gdLst/>
              <a:ahLst/>
              <a:cxnLst/>
              <a:rect l="l" t="t" r="r" b="b"/>
              <a:pathLst>
                <a:path w="1369059" h="2493645">
                  <a:moveTo>
                    <a:pt x="1299971" y="2493263"/>
                  </a:moveTo>
                  <a:lnTo>
                    <a:pt x="1299971" y="0"/>
                  </a:lnTo>
                </a:path>
                <a:path w="1369059" h="2493645">
                  <a:moveTo>
                    <a:pt x="100583" y="243839"/>
                  </a:moveTo>
                  <a:lnTo>
                    <a:pt x="1299971" y="243839"/>
                  </a:lnTo>
                </a:path>
                <a:path w="1369059" h="2493645">
                  <a:moveTo>
                    <a:pt x="100583" y="243839"/>
                  </a:moveTo>
                  <a:lnTo>
                    <a:pt x="100583" y="257555"/>
                  </a:lnTo>
                  <a:lnTo>
                    <a:pt x="1299971" y="257555"/>
                  </a:lnTo>
                  <a:lnTo>
                    <a:pt x="1299971" y="243839"/>
                  </a:lnTo>
                </a:path>
                <a:path w="1369059" h="2493645">
                  <a:moveTo>
                    <a:pt x="0" y="251459"/>
                  </a:moveTo>
                  <a:lnTo>
                    <a:pt x="1368551" y="2514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5453887" y="868680"/>
              <a:ext cx="1027430" cy="53340"/>
            </a:xfrm>
            <a:custGeom>
              <a:avLst/>
              <a:gdLst/>
              <a:ahLst/>
              <a:cxnLst/>
              <a:rect l="l" t="t" r="r" b="b"/>
              <a:pathLst>
                <a:path w="1027429" h="53340">
                  <a:moveTo>
                    <a:pt x="1027175" y="0"/>
                  </a:moveTo>
                  <a:lnTo>
                    <a:pt x="827531" y="0"/>
                  </a:lnTo>
                  <a:lnTo>
                    <a:pt x="827531" y="53339"/>
                  </a:lnTo>
                  <a:lnTo>
                    <a:pt x="1027175" y="53339"/>
                  </a:lnTo>
                  <a:lnTo>
                    <a:pt x="1027175" y="0"/>
                  </a:lnTo>
                </a:path>
                <a:path w="1027429" h="53340">
                  <a:moveTo>
                    <a:pt x="399287" y="0"/>
                  </a:moveTo>
                  <a:lnTo>
                    <a:pt x="438911" y="0"/>
                  </a:lnTo>
                  <a:lnTo>
                    <a:pt x="438911" y="53339"/>
                  </a:lnTo>
                  <a:lnTo>
                    <a:pt x="399287" y="53339"/>
                  </a:lnTo>
                  <a:lnTo>
                    <a:pt x="399287" y="0"/>
                  </a:lnTo>
                </a:path>
                <a:path w="1027429" h="53340">
                  <a:moveTo>
                    <a:pt x="0" y="0"/>
                  </a:moveTo>
                  <a:lnTo>
                    <a:pt x="345947" y="0"/>
                  </a:lnTo>
                  <a:lnTo>
                    <a:pt x="345947" y="53339"/>
                  </a:lnTo>
                  <a:lnTo>
                    <a:pt x="0" y="53339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3" name="object 523"/>
          <p:cNvSpPr txBox="1"/>
          <p:nvPr/>
        </p:nvSpPr>
        <p:spPr>
          <a:xfrm>
            <a:off x="2228595" y="7035906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524" name="object 52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530" name="Rectangle 529">
            <a:extLst>
              <a:ext uri="{FF2B5EF4-FFF2-40B4-BE49-F238E27FC236}">
                <a16:creationId xmlns:a16="http://schemas.microsoft.com/office/drawing/2014/main" id="{1FA58A86-4920-EC65-2B28-68C2F1602F58}"/>
              </a:ext>
            </a:extLst>
          </p:cNvPr>
          <p:cNvSpPr/>
          <p:nvPr/>
        </p:nvSpPr>
        <p:spPr>
          <a:xfrm>
            <a:off x="7271340" y="982409"/>
            <a:ext cx="1229485" cy="100079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1" name="Picture 530">
            <a:extLst>
              <a:ext uri="{FF2B5EF4-FFF2-40B4-BE49-F238E27FC236}">
                <a16:creationId xmlns:a16="http://schemas.microsoft.com/office/drawing/2014/main" id="{A58BEC8B-191F-F79C-6D56-4E10DAD484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37938" y="733884"/>
            <a:ext cx="2539924" cy="3957335"/>
          </a:xfrm>
          <a:prstGeom prst="rect">
            <a:avLst/>
          </a:prstGeom>
        </p:spPr>
      </p:pic>
      <p:cxnSp>
        <p:nvCxnSpPr>
          <p:cNvPr id="533" name="Straight Connector 532">
            <a:extLst>
              <a:ext uri="{FF2B5EF4-FFF2-40B4-BE49-F238E27FC236}">
                <a16:creationId xmlns:a16="http://schemas.microsoft.com/office/drawing/2014/main" id="{C6C8198B-1C8B-1873-93C1-CD5A59C6A141}"/>
              </a:ext>
            </a:extLst>
          </p:cNvPr>
          <p:cNvCxnSpPr/>
          <p:nvPr/>
        </p:nvCxnSpPr>
        <p:spPr>
          <a:xfrm>
            <a:off x="5512656" y="4247303"/>
            <a:ext cx="0" cy="501913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34" name="Straight Connector 533">
            <a:extLst>
              <a:ext uri="{FF2B5EF4-FFF2-40B4-BE49-F238E27FC236}">
                <a16:creationId xmlns:a16="http://schemas.microsoft.com/office/drawing/2014/main" id="{6574EB50-468A-4B9F-D6D2-6E6ED196B527}"/>
              </a:ext>
            </a:extLst>
          </p:cNvPr>
          <p:cNvCxnSpPr/>
          <p:nvPr/>
        </p:nvCxnSpPr>
        <p:spPr>
          <a:xfrm>
            <a:off x="5742889" y="4270247"/>
            <a:ext cx="0" cy="501913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35" name="Straight Connector 534">
            <a:extLst>
              <a:ext uri="{FF2B5EF4-FFF2-40B4-BE49-F238E27FC236}">
                <a16:creationId xmlns:a16="http://schemas.microsoft.com/office/drawing/2014/main" id="{486932E1-2B46-4618-20E4-4342AA042197}"/>
              </a:ext>
            </a:extLst>
          </p:cNvPr>
          <p:cNvCxnSpPr/>
          <p:nvPr/>
        </p:nvCxnSpPr>
        <p:spPr>
          <a:xfrm>
            <a:off x="6174740" y="4218026"/>
            <a:ext cx="0" cy="501913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36" name="Straight Connector 535">
            <a:extLst>
              <a:ext uri="{FF2B5EF4-FFF2-40B4-BE49-F238E27FC236}">
                <a16:creationId xmlns:a16="http://schemas.microsoft.com/office/drawing/2014/main" id="{0B1ABE8D-249B-1592-94A7-1A175B80AEE9}"/>
              </a:ext>
            </a:extLst>
          </p:cNvPr>
          <p:cNvCxnSpPr/>
          <p:nvPr/>
        </p:nvCxnSpPr>
        <p:spPr>
          <a:xfrm>
            <a:off x="6389501" y="4253992"/>
            <a:ext cx="0" cy="501913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6" name="Oval 45">
            <a:extLst>
              <a:ext uri="{FF2B5EF4-FFF2-40B4-BE49-F238E27FC236}">
                <a16:creationId xmlns:a16="http://schemas.microsoft.com/office/drawing/2014/main" id="{1E3DC2A8-F8C1-5326-3814-A4CC07A958E0}"/>
              </a:ext>
            </a:extLst>
          </p:cNvPr>
          <p:cNvSpPr/>
          <p:nvPr/>
        </p:nvSpPr>
        <p:spPr>
          <a:xfrm>
            <a:off x="7341107" y="2103000"/>
            <a:ext cx="606178" cy="19087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0A577C0-C3F7-E368-D688-9A6F7D8A97D4}"/>
              </a:ext>
            </a:extLst>
          </p:cNvPr>
          <p:cNvSpPr txBox="1"/>
          <p:nvPr/>
        </p:nvSpPr>
        <p:spPr>
          <a:xfrm>
            <a:off x="3695700" y="2667000"/>
            <a:ext cx="2667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Main Entry </a:t>
            </a:r>
          </a:p>
        </p:txBody>
      </p:sp>
    </p:spTree>
    <p:extLst>
      <p:ext uri="{BB962C8B-B14F-4D97-AF65-F5344CB8AC3E}">
        <p14:creationId xmlns:p14="http://schemas.microsoft.com/office/powerpoint/2010/main" val="338418163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  <a:lnTo>
                  <a:pt x="8884919" y="0"/>
                </a:ln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  <a:path w="8884920" h="6545580">
                <a:moveTo>
                  <a:pt x="7949183" y="4908803"/>
                </a:moveTo>
                <a:lnTo>
                  <a:pt x="8884919" y="49088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3388" y="2618016"/>
            <a:ext cx="31496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6" y="2852350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32367" y="2487168"/>
            <a:ext cx="935990" cy="3039110"/>
          </a:xfrm>
          <a:custGeom>
            <a:avLst/>
            <a:gdLst/>
            <a:ahLst/>
            <a:cxnLst/>
            <a:rect l="l" t="t" r="r" b="b"/>
            <a:pathLst>
              <a:path w="935990" h="3039110">
                <a:moveTo>
                  <a:pt x="0" y="1636775"/>
                </a:moveTo>
                <a:lnTo>
                  <a:pt x="935735" y="1636775"/>
                </a:lnTo>
              </a:path>
              <a:path w="935990" h="3039110">
                <a:moveTo>
                  <a:pt x="467867" y="3038855"/>
                </a:moveTo>
                <a:lnTo>
                  <a:pt x="467867" y="1837943"/>
                </a:lnTo>
              </a:path>
              <a:path w="935990" h="3039110">
                <a:moveTo>
                  <a:pt x="0" y="0"/>
                </a:moveTo>
                <a:lnTo>
                  <a:pt x="4678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8164" y="5424651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7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5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7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32367" y="5526023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63735" y="2379699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532367" y="1551432"/>
            <a:ext cx="935990" cy="935990"/>
          </a:xfrm>
          <a:custGeom>
            <a:avLst/>
            <a:gdLst/>
            <a:ahLst/>
            <a:cxnLst/>
            <a:rect l="l" t="t" r="r" b="b"/>
            <a:pathLst>
              <a:path w="935990" h="935989">
                <a:moveTo>
                  <a:pt x="0" y="0"/>
                </a:moveTo>
                <a:lnTo>
                  <a:pt x="935735" y="0"/>
                </a:lnTo>
              </a:path>
              <a:path w="935990" h="935989">
                <a:moveTo>
                  <a:pt x="467867" y="935735"/>
                </a:moveTo>
                <a:lnTo>
                  <a:pt x="935735" y="935735"/>
                </a:lnTo>
              </a:path>
              <a:path w="935990" h="935989">
                <a:moveTo>
                  <a:pt x="234695" y="935735"/>
                </a:moveTo>
                <a:lnTo>
                  <a:pt x="2346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8592052" y="4246903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812276" y="6352767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937243" y="1430247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83183" y="617220"/>
            <a:ext cx="8760460" cy="6545580"/>
          </a:xfrm>
          <a:custGeom>
            <a:avLst/>
            <a:gdLst/>
            <a:ahLst/>
            <a:cxnLst/>
            <a:rect l="l" t="t" r="r" b="b"/>
            <a:pathLst>
              <a:path w="8760460" h="6545580">
                <a:moveTo>
                  <a:pt x="8759951" y="5345429"/>
                </a:moveTo>
                <a:lnTo>
                  <a:pt x="8756745" y="5297762"/>
                </a:lnTo>
                <a:lnTo>
                  <a:pt x="8747403" y="5252045"/>
                </a:lnTo>
                <a:lnTo>
                  <a:pt x="8732346" y="5208695"/>
                </a:lnTo>
                <a:lnTo>
                  <a:pt x="8711991" y="5168131"/>
                </a:lnTo>
                <a:lnTo>
                  <a:pt x="8686757" y="5130771"/>
                </a:lnTo>
                <a:lnTo>
                  <a:pt x="8657063" y="5097035"/>
                </a:lnTo>
                <a:lnTo>
                  <a:pt x="8623327" y="5067341"/>
                </a:lnTo>
                <a:lnTo>
                  <a:pt x="8585968" y="5042108"/>
                </a:lnTo>
                <a:lnTo>
                  <a:pt x="8545404" y="5021753"/>
                </a:lnTo>
                <a:lnTo>
                  <a:pt x="8502054" y="5006696"/>
                </a:lnTo>
                <a:lnTo>
                  <a:pt x="8456336" y="4997354"/>
                </a:lnTo>
                <a:lnTo>
                  <a:pt x="8408669" y="4994147"/>
                </a:lnTo>
                <a:lnTo>
                  <a:pt x="8361002" y="4997354"/>
                </a:lnTo>
                <a:lnTo>
                  <a:pt x="8315285" y="5006696"/>
                </a:lnTo>
                <a:lnTo>
                  <a:pt x="8271934" y="5021753"/>
                </a:lnTo>
                <a:lnTo>
                  <a:pt x="8231370" y="5042108"/>
                </a:lnTo>
                <a:lnTo>
                  <a:pt x="8194011" y="5067341"/>
                </a:lnTo>
                <a:lnTo>
                  <a:pt x="8160275" y="5097035"/>
                </a:lnTo>
                <a:lnTo>
                  <a:pt x="8130581" y="5130771"/>
                </a:lnTo>
                <a:lnTo>
                  <a:pt x="8105348" y="5168131"/>
                </a:lnTo>
                <a:lnTo>
                  <a:pt x="8084993" y="5208695"/>
                </a:lnTo>
                <a:lnTo>
                  <a:pt x="8069935" y="5252045"/>
                </a:lnTo>
                <a:lnTo>
                  <a:pt x="8060594" y="5297762"/>
                </a:lnTo>
                <a:lnTo>
                  <a:pt x="8057387" y="5345429"/>
                </a:lnTo>
                <a:lnTo>
                  <a:pt x="8060594" y="5393096"/>
                </a:lnTo>
                <a:lnTo>
                  <a:pt x="8069935" y="5438814"/>
                </a:lnTo>
                <a:lnTo>
                  <a:pt x="8084993" y="5482164"/>
                </a:lnTo>
                <a:lnTo>
                  <a:pt x="8105348" y="5522728"/>
                </a:lnTo>
                <a:lnTo>
                  <a:pt x="8130581" y="5560087"/>
                </a:lnTo>
                <a:lnTo>
                  <a:pt x="8160275" y="5593823"/>
                </a:lnTo>
                <a:lnTo>
                  <a:pt x="8194011" y="5623517"/>
                </a:lnTo>
                <a:lnTo>
                  <a:pt x="8231370" y="5648751"/>
                </a:lnTo>
                <a:lnTo>
                  <a:pt x="8271934" y="5669106"/>
                </a:lnTo>
                <a:lnTo>
                  <a:pt x="8315285" y="5684163"/>
                </a:lnTo>
                <a:lnTo>
                  <a:pt x="8361002" y="5693505"/>
                </a:lnTo>
                <a:lnTo>
                  <a:pt x="8408669" y="5696711"/>
                </a:lnTo>
                <a:lnTo>
                  <a:pt x="8456336" y="5693505"/>
                </a:lnTo>
                <a:lnTo>
                  <a:pt x="8502054" y="5684163"/>
                </a:lnTo>
                <a:lnTo>
                  <a:pt x="8545404" y="5669106"/>
                </a:lnTo>
                <a:lnTo>
                  <a:pt x="8585968" y="5648751"/>
                </a:lnTo>
                <a:lnTo>
                  <a:pt x="8623327" y="5623517"/>
                </a:lnTo>
                <a:lnTo>
                  <a:pt x="8657063" y="5593823"/>
                </a:lnTo>
                <a:lnTo>
                  <a:pt x="8686757" y="5560087"/>
                </a:lnTo>
                <a:lnTo>
                  <a:pt x="8711991" y="5522728"/>
                </a:lnTo>
                <a:lnTo>
                  <a:pt x="8732346" y="5482164"/>
                </a:lnTo>
                <a:lnTo>
                  <a:pt x="8747403" y="5438814"/>
                </a:lnTo>
                <a:lnTo>
                  <a:pt x="8756745" y="5393096"/>
                </a:lnTo>
                <a:lnTo>
                  <a:pt x="8759951" y="5345429"/>
                </a:lnTo>
              </a:path>
              <a:path w="8760460" h="6545580">
                <a:moveTo>
                  <a:pt x="8446007" y="5126735"/>
                </a:moveTo>
                <a:lnTo>
                  <a:pt x="8549639" y="5667755"/>
                </a:lnTo>
              </a:path>
              <a:path w="8760460" h="6545580">
                <a:moveTo>
                  <a:pt x="8420099" y="5131307"/>
                </a:moveTo>
                <a:lnTo>
                  <a:pt x="8450579" y="5289803"/>
                </a:lnTo>
              </a:path>
              <a:path w="8760460" h="6545580">
                <a:moveTo>
                  <a:pt x="8290559" y="5158739"/>
                </a:moveTo>
                <a:lnTo>
                  <a:pt x="8321039" y="5318759"/>
                </a:lnTo>
              </a:path>
              <a:path w="8760460" h="6545580">
                <a:moveTo>
                  <a:pt x="8321039" y="5178551"/>
                </a:moveTo>
                <a:lnTo>
                  <a:pt x="8346947" y="5312663"/>
                </a:lnTo>
              </a:path>
              <a:path w="8760460" h="6545580">
                <a:moveTo>
                  <a:pt x="8340851" y="5001767"/>
                </a:moveTo>
                <a:lnTo>
                  <a:pt x="8063483" y="5420867"/>
                </a:lnTo>
              </a:path>
              <a:path w="8760460" h="6545580">
                <a:moveTo>
                  <a:pt x="8321039" y="5318759"/>
                </a:moveTo>
                <a:lnTo>
                  <a:pt x="8196071" y="5507735"/>
                </a:lnTo>
              </a:path>
              <a:path w="8760460" h="6545580">
                <a:moveTo>
                  <a:pt x="8340851" y="5001767"/>
                </a:moveTo>
                <a:lnTo>
                  <a:pt x="8752331" y="5280659"/>
                </a:lnTo>
              </a:path>
              <a:path w="8760460" h="6545580">
                <a:moveTo>
                  <a:pt x="8290559" y="5158739"/>
                </a:moveTo>
                <a:lnTo>
                  <a:pt x="8444483" y="5262371"/>
                </a:lnTo>
              </a:path>
              <a:path w="8760460" h="6545580">
                <a:moveTo>
                  <a:pt x="8476487" y="5283707"/>
                </a:moveTo>
                <a:lnTo>
                  <a:pt x="8663939" y="5411723"/>
                </a:lnTo>
              </a:path>
              <a:path w="8760460" h="6545580">
                <a:moveTo>
                  <a:pt x="8063483" y="5420867"/>
                </a:moveTo>
                <a:lnTo>
                  <a:pt x="8196071" y="5507735"/>
                </a:lnTo>
              </a:path>
              <a:path w="8760460" h="6545580">
                <a:moveTo>
                  <a:pt x="8752331" y="5280659"/>
                </a:moveTo>
                <a:lnTo>
                  <a:pt x="8663939" y="5411723"/>
                </a:lnTo>
              </a:path>
              <a:path w="8760460" h="6545580">
                <a:moveTo>
                  <a:pt x="8394191" y="5698235"/>
                </a:moveTo>
                <a:lnTo>
                  <a:pt x="8549639" y="5667755"/>
                </a:lnTo>
              </a:path>
              <a:path w="8760460" h="6545580">
                <a:moveTo>
                  <a:pt x="8321039" y="5318759"/>
                </a:moveTo>
                <a:lnTo>
                  <a:pt x="8346947" y="5312663"/>
                </a:lnTo>
              </a:path>
              <a:path w="8760460" h="6545580">
                <a:moveTo>
                  <a:pt x="8420099" y="5131307"/>
                </a:moveTo>
                <a:lnTo>
                  <a:pt x="8446007" y="5126735"/>
                </a:lnTo>
              </a:path>
              <a:path w="8760460" h="6545580">
                <a:moveTo>
                  <a:pt x="8321039" y="5318759"/>
                </a:moveTo>
                <a:lnTo>
                  <a:pt x="8394191" y="5698235"/>
                </a:lnTo>
              </a:path>
              <a:path w="8760460" h="6545580">
                <a:moveTo>
                  <a:pt x="8476487" y="5283707"/>
                </a:moveTo>
                <a:lnTo>
                  <a:pt x="8450579" y="5289803"/>
                </a:lnTo>
              </a:path>
              <a:path w="8760460" h="6545580">
                <a:moveTo>
                  <a:pt x="0" y="6545579"/>
                </a:moveTo>
                <a:lnTo>
                  <a:pt x="4442459" y="6545579"/>
                </a:lnTo>
                <a:lnTo>
                  <a:pt x="4442459" y="0"/>
                </a:lnTo>
                <a:lnTo>
                  <a:pt x="0" y="0"/>
                </a:lnTo>
                <a:lnTo>
                  <a:pt x="0" y="6545579"/>
                </a:lnTo>
              </a:path>
              <a:path w="8760460" h="6545580">
                <a:moveTo>
                  <a:pt x="4442459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4442459" y="0"/>
                </a:lnTo>
                <a:lnTo>
                  <a:pt x="4442459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8582152" y="2378175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11692" y="6476010"/>
            <a:ext cx="534035" cy="4178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50" dirty="0">
                <a:latin typeface="Arial"/>
                <a:cs typeface="Arial"/>
              </a:rPr>
              <a:t>6</a:t>
            </a:r>
            <a:endParaRPr sz="25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93576" y="1832749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816080" y="2074940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40108" y="4227225"/>
            <a:ext cx="410845" cy="121094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 marR="5080" indent="1270">
              <a:lnSpc>
                <a:spcPct val="99000"/>
              </a:lnSpc>
              <a:spcBef>
                <a:spcPts val="40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139168" y="1955507"/>
            <a:ext cx="215900" cy="3067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30"/>
              </a:spcBef>
            </a:pPr>
            <a:r>
              <a:rPr sz="650" spc="-20" dirty="0">
                <a:latin typeface="Arial"/>
                <a:cs typeface="Arial"/>
              </a:rPr>
              <a:t>FLOOR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PLANS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34136" y="6635388"/>
            <a:ext cx="335915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FLOOR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MAIN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spc="-20" dirty="0">
                <a:latin typeface="Arial"/>
                <a:cs typeface="Arial"/>
              </a:rPr>
              <a:t>ENTRY</a:t>
            </a:r>
            <a:endParaRPr sz="19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67587" y="1808988"/>
            <a:ext cx="7670800" cy="5110480"/>
          </a:xfrm>
          <a:custGeom>
            <a:avLst/>
            <a:gdLst/>
            <a:ahLst/>
            <a:cxnLst/>
            <a:rect l="l" t="t" r="r" b="b"/>
            <a:pathLst>
              <a:path w="7670800" h="5110480">
                <a:moveTo>
                  <a:pt x="71627" y="5109971"/>
                </a:moveTo>
                <a:lnTo>
                  <a:pt x="3906011" y="5109971"/>
                </a:lnTo>
              </a:path>
              <a:path w="7670800" h="5110480">
                <a:moveTo>
                  <a:pt x="4258055" y="5109971"/>
                </a:moveTo>
                <a:lnTo>
                  <a:pt x="7670291" y="5109971"/>
                </a:lnTo>
              </a:path>
              <a:path w="7670800" h="5110480">
                <a:moveTo>
                  <a:pt x="403859" y="0"/>
                </a:moveTo>
                <a:lnTo>
                  <a:pt x="0" y="0"/>
                </a:lnTo>
              </a:path>
              <a:path w="7670800" h="5110480">
                <a:moveTo>
                  <a:pt x="403859" y="2805683"/>
                </a:moveTo>
                <a:lnTo>
                  <a:pt x="0" y="2805683"/>
                </a:lnTo>
              </a:path>
              <a:path w="7670800" h="5110480">
                <a:moveTo>
                  <a:pt x="28955" y="88391"/>
                </a:moveTo>
                <a:lnTo>
                  <a:pt x="28955" y="2717291"/>
                </a:lnTo>
              </a:path>
              <a:path w="7670800" h="5110480">
                <a:moveTo>
                  <a:pt x="15239" y="88391"/>
                </a:moveTo>
                <a:lnTo>
                  <a:pt x="28955" y="0"/>
                </a:lnTo>
                <a:lnTo>
                  <a:pt x="44195" y="88391"/>
                </a:lnTo>
                <a:lnTo>
                  <a:pt x="15239" y="88391"/>
                </a:lnTo>
              </a:path>
              <a:path w="7670800" h="5110480">
                <a:moveTo>
                  <a:pt x="44195" y="2717291"/>
                </a:moveTo>
                <a:lnTo>
                  <a:pt x="28955" y="2805683"/>
                </a:lnTo>
                <a:lnTo>
                  <a:pt x="15239" y="2717291"/>
                </a:lnTo>
                <a:lnTo>
                  <a:pt x="44195" y="27172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652012" y="3148321"/>
            <a:ext cx="116839" cy="1320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12'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688839" y="1897380"/>
            <a:ext cx="0" cy="2749550"/>
          </a:xfrm>
          <a:custGeom>
            <a:avLst/>
            <a:gdLst/>
            <a:ahLst/>
            <a:cxnLst/>
            <a:rect l="l" t="t" r="r" b="b"/>
            <a:pathLst>
              <a:path h="2749550">
                <a:moveTo>
                  <a:pt x="0" y="0"/>
                </a:moveTo>
                <a:lnTo>
                  <a:pt x="0" y="27492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46708" y="1808988"/>
            <a:ext cx="3371215" cy="2924810"/>
          </a:xfrm>
          <a:custGeom>
            <a:avLst/>
            <a:gdLst/>
            <a:ahLst/>
            <a:cxnLst/>
            <a:rect l="l" t="t" r="r" b="b"/>
            <a:pathLst>
              <a:path w="3371215" h="2924810">
                <a:moveTo>
                  <a:pt x="2877311" y="0"/>
                </a:moveTo>
                <a:lnTo>
                  <a:pt x="3371087" y="0"/>
                </a:lnTo>
              </a:path>
              <a:path w="3371215" h="2924810">
                <a:moveTo>
                  <a:pt x="2877311" y="2924555"/>
                </a:moveTo>
                <a:lnTo>
                  <a:pt x="3371087" y="2924555"/>
                </a:lnTo>
              </a:path>
              <a:path w="3371215" h="2924810">
                <a:moveTo>
                  <a:pt x="3328415" y="88391"/>
                </a:moveTo>
                <a:lnTo>
                  <a:pt x="3342131" y="0"/>
                </a:lnTo>
                <a:lnTo>
                  <a:pt x="3357371" y="88391"/>
                </a:lnTo>
                <a:lnTo>
                  <a:pt x="3328415" y="88391"/>
                </a:lnTo>
              </a:path>
              <a:path w="3371215" h="2924810">
                <a:moveTo>
                  <a:pt x="3357371" y="2837687"/>
                </a:moveTo>
                <a:lnTo>
                  <a:pt x="3342131" y="2924555"/>
                </a:lnTo>
                <a:lnTo>
                  <a:pt x="3328415" y="2837687"/>
                </a:lnTo>
                <a:lnTo>
                  <a:pt x="3357371" y="2837687"/>
                </a:lnTo>
              </a:path>
              <a:path w="3371215" h="2924810">
                <a:moveTo>
                  <a:pt x="3272027" y="1434083"/>
                </a:moveTo>
                <a:lnTo>
                  <a:pt x="3176015" y="1367027"/>
                </a:lnTo>
              </a:path>
              <a:path w="3371215" h="2924810">
                <a:moveTo>
                  <a:pt x="2601467" y="740663"/>
                </a:moveTo>
                <a:lnTo>
                  <a:pt x="2429255" y="740663"/>
                </a:lnTo>
              </a:path>
              <a:path w="3371215" h="2924810">
                <a:moveTo>
                  <a:pt x="2601467" y="2142743"/>
                </a:moveTo>
                <a:lnTo>
                  <a:pt x="2429255" y="2142743"/>
                </a:lnTo>
              </a:path>
              <a:path w="3371215" h="2924810">
                <a:moveTo>
                  <a:pt x="2458211" y="827531"/>
                </a:moveTo>
                <a:lnTo>
                  <a:pt x="2458211" y="2055875"/>
                </a:lnTo>
              </a:path>
              <a:path w="3371215" h="2924810">
                <a:moveTo>
                  <a:pt x="2442971" y="827531"/>
                </a:moveTo>
                <a:lnTo>
                  <a:pt x="2458211" y="740663"/>
                </a:lnTo>
                <a:lnTo>
                  <a:pt x="2473451" y="827531"/>
                </a:lnTo>
                <a:lnTo>
                  <a:pt x="2442971" y="827531"/>
                </a:lnTo>
              </a:path>
              <a:path w="3371215" h="2924810">
                <a:moveTo>
                  <a:pt x="2473451" y="2055875"/>
                </a:moveTo>
                <a:lnTo>
                  <a:pt x="2458211" y="2142743"/>
                </a:lnTo>
                <a:lnTo>
                  <a:pt x="2442971" y="2055875"/>
                </a:lnTo>
                <a:lnTo>
                  <a:pt x="2473451" y="2055875"/>
                </a:lnTo>
              </a:path>
              <a:path w="3371215" h="2924810">
                <a:moveTo>
                  <a:pt x="0" y="2084831"/>
                </a:moveTo>
                <a:lnTo>
                  <a:pt x="0" y="1191767"/>
                </a:lnTo>
              </a:path>
              <a:path w="3371215" h="2924810">
                <a:moveTo>
                  <a:pt x="2752343" y="2084831"/>
                </a:moveTo>
                <a:lnTo>
                  <a:pt x="2752343" y="1191767"/>
                </a:lnTo>
              </a:path>
              <a:path w="3371215" h="2924810">
                <a:moveTo>
                  <a:pt x="88391" y="1220723"/>
                </a:moveTo>
                <a:lnTo>
                  <a:pt x="2665475" y="1220723"/>
                </a:lnTo>
              </a:path>
              <a:path w="3371215" h="2924810">
                <a:moveTo>
                  <a:pt x="88391" y="1234439"/>
                </a:moveTo>
                <a:lnTo>
                  <a:pt x="0" y="1220723"/>
                </a:lnTo>
                <a:lnTo>
                  <a:pt x="88391" y="1205483"/>
                </a:lnTo>
                <a:lnTo>
                  <a:pt x="88391" y="1234439"/>
                </a:lnTo>
              </a:path>
              <a:path w="3371215" h="2924810">
                <a:moveTo>
                  <a:pt x="2665475" y="1205483"/>
                </a:moveTo>
                <a:lnTo>
                  <a:pt x="2752343" y="1220723"/>
                </a:lnTo>
                <a:lnTo>
                  <a:pt x="2665475" y="1234439"/>
                </a:lnTo>
                <a:lnTo>
                  <a:pt x="2665475" y="1205483"/>
                </a:lnTo>
              </a:path>
              <a:path w="3371215" h="2924810">
                <a:moveTo>
                  <a:pt x="1403603" y="1150619"/>
                </a:moveTo>
                <a:lnTo>
                  <a:pt x="1470659" y="10546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2535427" y="2845441"/>
            <a:ext cx="3708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11'-9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447291" y="1915668"/>
            <a:ext cx="234950" cy="2036445"/>
          </a:xfrm>
          <a:custGeom>
            <a:avLst/>
            <a:gdLst/>
            <a:ahLst/>
            <a:cxnLst/>
            <a:rect l="l" t="t" r="r" b="b"/>
            <a:pathLst>
              <a:path w="234950" h="2036445">
                <a:moveTo>
                  <a:pt x="0" y="0"/>
                </a:moveTo>
                <a:lnTo>
                  <a:pt x="234695" y="0"/>
                </a:lnTo>
              </a:path>
              <a:path w="234950" h="2036445">
                <a:moveTo>
                  <a:pt x="0" y="633983"/>
                </a:moveTo>
                <a:lnTo>
                  <a:pt x="234695" y="633983"/>
                </a:lnTo>
              </a:path>
              <a:path w="234950" h="2036445">
                <a:moveTo>
                  <a:pt x="205739" y="88391"/>
                </a:moveTo>
                <a:lnTo>
                  <a:pt x="205739" y="545591"/>
                </a:lnTo>
              </a:path>
              <a:path w="234950" h="2036445">
                <a:moveTo>
                  <a:pt x="190499" y="88391"/>
                </a:moveTo>
                <a:lnTo>
                  <a:pt x="205739" y="0"/>
                </a:lnTo>
                <a:lnTo>
                  <a:pt x="219455" y="88391"/>
                </a:lnTo>
                <a:lnTo>
                  <a:pt x="190499" y="88391"/>
                </a:lnTo>
              </a:path>
              <a:path w="234950" h="2036445">
                <a:moveTo>
                  <a:pt x="219455" y="545591"/>
                </a:moveTo>
                <a:lnTo>
                  <a:pt x="205739" y="633983"/>
                </a:lnTo>
                <a:lnTo>
                  <a:pt x="190499" y="545591"/>
                </a:lnTo>
                <a:lnTo>
                  <a:pt x="219455" y="545591"/>
                </a:lnTo>
              </a:path>
              <a:path w="234950" h="2036445">
                <a:moveTo>
                  <a:pt x="134111" y="307847"/>
                </a:moveTo>
                <a:lnTo>
                  <a:pt x="39623" y="240791"/>
                </a:lnTo>
              </a:path>
              <a:path w="234950" h="2036445">
                <a:moveTo>
                  <a:pt x="50291" y="633983"/>
                </a:moveTo>
                <a:lnTo>
                  <a:pt x="234695" y="633983"/>
                </a:lnTo>
              </a:path>
              <a:path w="234950" h="2036445">
                <a:moveTo>
                  <a:pt x="50291" y="2036063"/>
                </a:moveTo>
                <a:lnTo>
                  <a:pt x="234695" y="2036063"/>
                </a:lnTo>
              </a:path>
              <a:path w="234950" h="2036445">
                <a:moveTo>
                  <a:pt x="205739" y="720851"/>
                </a:moveTo>
                <a:lnTo>
                  <a:pt x="205739" y="1949195"/>
                </a:lnTo>
              </a:path>
              <a:path w="234950" h="2036445">
                <a:moveTo>
                  <a:pt x="190499" y="720851"/>
                </a:moveTo>
                <a:lnTo>
                  <a:pt x="205739" y="633983"/>
                </a:lnTo>
                <a:lnTo>
                  <a:pt x="219455" y="720851"/>
                </a:lnTo>
                <a:lnTo>
                  <a:pt x="190499" y="720851"/>
                </a:lnTo>
              </a:path>
              <a:path w="234950" h="2036445">
                <a:moveTo>
                  <a:pt x="219455" y="1949195"/>
                </a:moveTo>
                <a:lnTo>
                  <a:pt x="205739" y="2036063"/>
                </a:lnTo>
                <a:lnTo>
                  <a:pt x="190499" y="1949195"/>
                </a:lnTo>
                <a:lnTo>
                  <a:pt x="219455" y="19491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994912" y="3036453"/>
            <a:ext cx="116839" cy="7467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565400" y="3657733"/>
            <a:ext cx="30226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MAIN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271267" y="725557"/>
            <a:ext cx="796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419852" y="5636111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509519" y="4744211"/>
            <a:ext cx="29209" cy="1015365"/>
          </a:xfrm>
          <a:custGeom>
            <a:avLst/>
            <a:gdLst/>
            <a:ahLst/>
            <a:cxnLst/>
            <a:rect l="l" t="t" r="r" b="b"/>
            <a:pathLst>
              <a:path w="29210" h="1015364">
                <a:moveTo>
                  <a:pt x="0" y="86867"/>
                </a:moveTo>
                <a:lnTo>
                  <a:pt x="13715" y="0"/>
                </a:lnTo>
                <a:lnTo>
                  <a:pt x="28955" y="86867"/>
                </a:lnTo>
                <a:lnTo>
                  <a:pt x="0" y="86867"/>
                </a:lnTo>
              </a:path>
              <a:path w="29210" h="1015364">
                <a:moveTo>
                  <a:pt x="13715" y="86867"/>
                </a:moveTo>
                <a:lnTo>
                  <a:pt x="13715" y="10149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2566923" y="4229233"/>
            <a:ext cx="48387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98139" y="4381500"/>
            <a:ext cx="1763395" cy="1306195"/>
          </a:xfrm>
          <a:custGeom>
            <a:avLst/>
            <a:gdLst/>
            <a:ahLst/>
            <a:cxnLst/>
            <a:rect l="l" t="t" r="r" b="b"/>
            <a:pathLst>
              <a:path w="1763395" h="1306195">
                <a:moveTo>
                  <a:pt x="99059" y="821435"/>
                </a:moveTo>
                <a:lnTo>
                  <a:pt x="92963" y="909827"/>
                </a:lnTo>
                <a:lnTo>
                  <a:pt x="70103" y="824483"/>
                </a:lnTo>
                <a:lnTo>
                  <a:pt x="99059" y="821435"/>
                </a:lnTo>
              </a:path>
              <a:path w="1763395" h="1306195">
                <a:moveTo>
                  <a:pt x="83819" y="822959"/>
                </a:moveTo>
                <a:lnTo>
                  <a:pt x="0" y="0"/>
                </a:lnTo>
              </a:path>
              <a:path w="1763395" h="1306195">
                <a:moveTo>
                  <a:pt x="1359407" y="420623"/>
                </a:moveTo>
                <a:lnTo>
                  <a:pt x="1359407" y="1306067"/>
                </a:lnTo>
              </a:path>
              <a:path w="1763395" h="1306195">
                <a:moveTo>
                  <a:pt x="1588007" y="420623"/>
                </a:moveTo>
                <a:lnTo>
                  <a:pt x="1588007" y="1306067"/>
                </a:lnTo>
              </a:path>
              <a:path w="1763395" h="1306195">
                <a:moveTo>
                  <a:pt x="1676399" y="1275587"/>
                </a:moveTo>
                <a:lnTo>
                  <a:pt x="1763267" y="1275587"/>
                </a:lnTo>
              </a:path>
              <a:path w="1763395" h="1306195">
                <a:moveTo>
                  <a:pt x="1272539" y="1275587"/>
                </a:moveTo>
                <a:lnTo>
                  <a:pt x="858011" y="1275587"/>
                </a:lnTo>
              </a:path>
              <a:path w="1763395" h="1306195">
                <a:moveTo>
                  <a:pt x="1676399" y="1290827"/>
                </a:moveTo>
                <a:lnTo>
                  <a:pt x="1588007" y="1275587"/>
                </a:lnTo>
                <a:lnTo>
                  <a:pt x="1676399" y="1261871"/>
                </a:lnTo>
                <a:lnTo>
                  <a:pt x="1676399" y="1290827"/>
                </a:lnTo>
              </a:path>
              <a:path w="1763395" h="1306195">
                <a:moveTo>
                  <a:pt x="1272539" y="1261871"/>
                </a:moveTo>
                <a:lnTo>
                  <a:pt x="1359407" y="1275587"/>
                </a:lnTo>
                <a:lnTo>
                  <a:pt x="1272539" y="1290827"/>
                </a:lnTo>
                <a:lnTo>
                  <a:pt x="1272539" y="1261871"/>
                </a:lnTo>
              </a:path>
              <a:path w="1763395" h="1306195">
                <a:moveTo>
                  <a:pt x="1013459" y="1207007"/>
                </a:moveTo>
                <a:lnTo>
                  <a:pt x="1080515" y="11109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3940047" y="5504821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768344" y="5475865"/>
            <a:ext cx="297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11</a:t>
            </a:r>
            <a:r>
              <a:rPr sz="975" baseline="21367" dirty="0">
                <a:latin typeface="Arial"/>
                <a:cs typeface="Arial"/>
              </a:rPr>
              <a:t>3</a:t>
            </a:r>
            <a:r>
              <a:rPr sz="975" spc="330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622800" y="5542921"/>
            <a:ext cx="261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624323" y="5641981"/>
            <a:ext cx="542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OVERHANG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627371" y="5741041"/>
            <a:ext cx="365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334253" y="6493127"/>
            <a:ext cx="2120900" cy="47180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756285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sz="1900" b="1" dirty="0">
                <a:latin typeface="Arial"/>
                <a:cs typeface="Arial"/>
              </a:rPr>
              <a:t>PLATFORM</a:t>
            </a:r>
            <a:r>
              <a:rPr sz="1900" b="1" spc="110" dirty="0">
                <a:latin typeface="Arial"/>
                <a:cs typeface="Arial"/>
              </a:rPr>
              <a:t> </a:t>
            </a:r>
            <a:r>
              <a:rPr sz="1900" b="1" spc="-20" dirty="0">
                <a:latin typeface="Arial"/>
                <a:cs typeface="Arial"/>
              </a:rPr>
              <a:t>PLAN</a:t>
            </a:r>
            <a:endParaRPr sz="1900" dirty="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77748" y="1085221"/>
            <a:ext cx="54673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093723" y="1249680"/>
            <a:ext cx="100965" cy="693420"/>
          </a:xfrm>
          <a:custGeom>
            <a:avLst/>
            <a:gdLst/>
            <a:ahLst/>
            <a:cxnLst/>
            <a:rect l="l" t="t" r="r" b="b"/>
            <a:pathLst>
              <a:path w="100965" h="693419">
                <a:moveTo>
                  <a:pt x="28955" y="608075"/>
                </a:moveTo>
                <a:lnTo>
                  <a:pt x="3047" y="693419"/>
                </a:lnTo>
                <a:lnTo>
                  <a:pt x="0" y="605027"/>
                </a:lnTo>
                <a:lnTo>
                  <a:pt x="28955" y="608075"/>
                </a:lnTo>
              </a:path>
              <a:path w="100965" h="693419">
                <a:moveTo>
                  <a:pt x="15239" y="606551"/>
                </a:moveTo>
                <a:lnTo>
                  <a:pt x="10058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277619" y="5065909"/>
            <a:ext cx="5467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276096" y="5163445"/>
            <a:ext cx="3797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080008" y="4575047"/>
            <a:ext cx="187960" cy="550545"/>
          </a:xfrm>
          <a:custGeom>
            <a:avLst/>
            <a:gdLst/>
            <a:ahLst/>
            <a:cxnLst/>
            <a:rect l="l" t="t" r="r" b="b"/>
            <a:pathLst>
              <a:path w="187959" h="550545">
                <a:moveTo>
                  <a:pt x="13715" y="88391"/>
                </a:moveTo>
                <a:lnTo>
                  <a:pt x="0" y="0"/>
                </a:lnTo>
                <a:lnTo>
                  <a:pt x="41147" y="79247"/>
                </a:lnTo>
                <a:lnTo>
                  <a:pt x="13715" y="88391"/>
                </a:lnTo>
              </a:path>
              <a:path w="187959" h="550545">
                <a:moveTo>
                  <a:pt x="27431" y="83819"/>
                </a:moveTo>
                <a:lnTo>
                  <a:pt x="187451" y="5501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4372864" y="772801"/>
            <a:ext cx="495934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34644" y="728472"/>
            <a:ext cx="3526790" cy="1854835"/>
          </a:xfrm>
          <a:custGeom>
            <a:avLst/>
            <a:gdLst/>
            <a:ahLst/>
            <a:cxnLst/>
            <a:rect l="l" t="t" r="r" b="b"/>
            <a:pathLst>
              <a:path w="3526790" h="1854835">
                <a:moveTo>
                  <a:pt x="3342131" y="53339"/>
                </a:moveTo>
                <a:lnTo>
                  <a:pt x="3272027" y="0"/>
                </a:lnTo>
                <a:lnTo>
                  <a:pt x="3355847" y="27431"/>
                </a:lnTo>
                <a:lnTo>
                  <a:pt x="3342131" y="53339"/>
                </a:lnTo>
              </a:path>
              <a:path w="3526790" h="1854835">
                <a:moveTo>
                  <a:pt x="3349751" y="41147"/>
                </a:moveTo>
                <a:lnTo>
                  <a:pt x="3526535" y="134111"/>
                </a:lnTo>
              </a:path>
              <a:path w="3526790" h="1854835">
                <a:moveTo>
                  <a:pt x="0" y="1854707"/>
                </a:moveTo>
                <a:lnTo>
                  <a:pt x="27431" y="18547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820419" y="2560566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96544" y="2481205"/>
            <a:ext cx="1358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450" spc="-25" dirty="0">
                <a:latin typeface="Arial"/>
                <a:cs typeface="Arial"/>
              </a:rPr>
              <a:t>1</a:t>
            </a:r>
            <a:r>
              <a:rPr sz="975" spc="-37" baseline="-25641" dirty="0">
                <a:latin typeface="Arial"/>
                <a:cs typeface="Arial"/>
              </a:rPr>
              <a:t>"</a:t>
            </a:r>
            <a:endParaRPr sz="975" baseline="-25641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815847" y="2615317"/>
            <a:ext cx="5022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EXPANSION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820419" y="2712853"/>
            <a:ext cx="261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365244" y="4242949"/>
            <a:ext cx="29146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100"/>
              </a:spcBef>
            </a:pP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STUD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445004" y="2234317"/>
            <a:ext cx="492759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20" dirty="0">
                <a:latin typeface="Arial"/>
                <a:cs typeface="Arial"/>
              </a:rPr>
              <a:t> 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970023" y="1866900"/>
            <a:ext cx="6469380" cy="5227320"/>
          </a:xfrm>
          <a:custGeom>
            <a:avLst/>
            <a:gdLst/>
            <a:ahLst/>
            <a:cxnLst/>
            <a:rect l="l" t="t" r="r" b="b"/>
            <a:pathLst>
              <a:path w="6469380" h="5227320">
                <a:moveTo>
                  <a:pt x="53339" y="70103"/>
                </a:moveTo>
                <a:lnTo>
                  <a:pt x="0" y="0"/>
                </a:lnTo>
                <a:lnTo>
                  <a:pt x="73151" y="50291"/>
                </a:lnTo>
                <a:lnTo>
                  <a:pt x="53339" y="70103"/>
                </a:lnTo>
              </a:path>
              <a:path w="6469380" h="5227320">
                <a:moveTo>
                  <a:pt x="64007" y="59435"/>
                </a:moveTo>
                <a:lnTo>
                  <a:pt x="449579" y="428243"/>
                </a:lnTo>
              </a:path>
              <a:path w="6469380" h="5227320">
                <a:moveTo>
                  <a:pt x="1304543" y="67055"/>
                </a:moveTo>
                <a:lnTo>
                  <a:pt x="1368551" y="4571"/>
                </a:lnTo>
                <a:lnTo>
                  <a:pt x="1327403" y="83819"/>
                </a:lnTo>
                <a:lnTo>
                  <a:pt x="1304543" y="67055"/>
                </a:lnTo>
              </a:path>
              <a:path w="6469380" h="5227320">
                <a:moveTo>
                  <a:pt x="1316735" y="74675"/>
                </a:moveTo>
                <a:lnTo>
                  <a:pt x="981455" y="527303"/>
                </a:lnTo>
              </a:path>
              <a:path w="6469380" h="5227320">
                <a:moveTo>
                  <a:pt x="2705099" y="5051297"/>
                </a:moveTo>
                <a:lnTo>
                  <a:pt x="2698812" y="5004504"/>
                </a:lnTo>
                <a:lnTo>
                  <a:pt x="2681067" y="4962456"/>
                </a:lnTo>
                <a:lnTo>
                  <a:pt x="2653544" y="4926831"/>
                </a:lnTo>
                <a:lnTo>
                  <a:pt x="2617919" y="4899308"/>
                </a:lnTo>
                <a:lnTo>
                  <a:pt x="2575871" y="4881563"/>
                </a:lnTo>
                <a:lnTo>
                  <a:pt x="2529077" y="4875275"/>
                </a:lnTo>
                <a:lnTo>
                  <a:pt x="2482284" y="4881563"/>
                </a:lnTo>
                <a:lnTo>
                  <a:pt x="2440236" y="4899308"/>
                </a:lnTo>
                <a:lnTo>
                  <a:pt x="2404611" y="4926831"/>
                </a:lnTo>
                <a:lnTo>
                  <a:pt x="2377088" y="4962456"/>
                </a:lnTo>
                <a:lnTo>
                  <a:pt x="2359343" y="5004504"/>
                </a:lnTo>
                <a:lnTo>
                  <a:pt x="2353055" y="5051297"/>
                </a:lnTo>
                <a:lnTo>
                  <a:pt x="2359343" y="5098091"/>
                </a:lnTo>
                <a:lnTo>
                  <a:pt x="2377088" y="5140139"/>
                </a:lnTo>
                <a:lnTo>
                  <a:pt x="2404611" y="5175764"/>
                </a:lnTo>
                <a:lnTo>
                  <a:pt x="2440236" y="5203287"/>
                </a:lnTo>
                <a:lnTo>
                  <a:pt x="2482284" y="5221032"/>
                </a:lnTo>
                <a:lnTo>
                  <a:pt x="2529077" y="5227319"/>
                </a:lnTo>
                <a:lnTo>
                  <a:pt x="2575871" y="5221032"/>
                </a:lnTo>
                <a:lnTo>
                  <a:pt x="2617919" y="5203287"/>
                </a:lnTo>
                <a:lnTo>
                  <a:pt x="2653544" y="5175764"/>
                </a:lnTo>
                <a:lnTo>
                  <a:pt x="2681067" y="5140139"/>
                </a:lnTo>
                <a:lnTo>
                  <a:pt x="2698812" y="5098091"/>
                </a:lnTo>
                <a:lnTo>
                  <a:pt x="2705099" y="5051297"/>
                </a:lnTo>
              </a:path>
              <a:path w="6469380" h="5227320">
                <a:moveTo>
                  <a:pt x="6469379" y="5051297"/>
                </a:moveTo>
                <a:lnTo>
                  <a:pt x="6463092" y="5004504"/>
                </a:lnTo>
                <a:lnTo>
                  <a:pt x="6445347" y="4962456"/>
                </a:lnTo>
                <a:lnTo>
                  <a:pt x="6417824" y="4926831"/>
                </a:lnTo>
                <a:lnTo>
                  <a:pt x="6382199" y="4899308"/>
                </a:lnTo>
                <a:lnTo>
                  <a:pt x="6340151" y="4881563"/>
                </a:lnTo>
                <a:lnTo>
                  <a:pt x="6293357" y="4875275"/>
                </a:lnTo>
                <a:lnTo>
                  <a:pt x="6246564" y="4881563"/>
                </a:lnTo>
                <a:lnTo>
                  <a:pt x="6204516" y="4899308"/>
                </a:lnTo>
                <a:lnTo>
                  <a:pt x="6168891" y="4926831"/>
                </a:lnTo>
                <a:lnTo>
                  <a:pt x="6141367" y="4962456"/>
                </a:lnTo>
                <a:lnTo>
                  <a:pt x="6123623" y="5004504"/>
                </a:lnTo>
                <a:lnTo>
                  <a:pt x="6117335" y="5051297"/>
                </a:lnTo>
                <a:lnTo>
                  <a:pt x="6123623" y="5098091"/>
                </a:lnTo>
                <a:lnTo>
                  <a:pt x="6141367" y="5140139"/>
                </a:lnTo>
                <a:lnTo>
                  <a:pt x="6168891" y="5175764"/>
                </a:lnTo>
                <a:lnTo>
                  <a:pt x="6204516" y="5203287"/>
                </a:lnTo>
                <a:lnTo>
                  <a:pt x="6246564" y="5221032"/>
                </a:lnTo>
                <a:lnTo>
                  <a:pt x="6293357" y="5227319"/>
                </a:lnTo>
                <a:lnTo>
                  <a:pt x="6340151" y="5221032"/>
                </a:lnTo>
                <a:lnTo>
                  <a:pt x="6382199" y="5203287"/>
                </a:lnTo>
                <a:lnTo>
                  <a:pt x="6417824" y="5175764"/>
                </a:lnTo>
                <a:lnTo>
                  <a:pt x="6445347" y="5140139"/>
                </a:lnTo>
                <a:lnTo>
                  <a:pt x="6463092" y="5098091"/>
                </a:lnTo>
                <a:lnTo>
                  <a:pt x="6469379" y="505129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4444491" y="6747202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227059" y="6747202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089152" y="2819400"/>
            <a:ext cx="151130" cy="175260"/>
          </a:xfrm>
          <a:custGeom>
            <a:avLst/>
            <a:gdLst/>
            <a:ahLst/>
            <a:cxnLst/>
            <a:rect l="l" t="t" r="r" b="b"/>
            <a:pathLst>
              <a:path w="151130" h="175260">
                <a:moveTo>
                  <a:pt x="105155" y="99059"/>
                </a:moveTo>
                <a:lnTo>
                  <a:pt x="150875" y="175259"/>
                </a:lnTo>
                <a:lnTo>
                  <a:pt x="82295" y="117347"/>
                </a:lnTo>
                <a:lnTo>
                  <a:pt x="105155" y="99059"/>
                </a:lnTo>
              </a:path>
              <a:path w="151130" h="175260">
                <a:moveTo>
                  <a:pt x="92963" y="10820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5064759" y="4096645"/>
            <a:ext cx="495934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709411" y="5539873"/>
            <a:ext cx="56515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EDGE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838947" y="2161032"/>
            <a:ext cx="462280" cy="2615565"/>
          </a:xfrm>
          <a:custGeom>
            <a:avLst/>
            <a:gdLst/>
            <a:ahLst/>
            <a:cxnLst/>
            <a:rect l="l" t="t" r="r" b="b"/>
            <a:pathLst>
              <a:path w="462279" h="2615565">
                <a:moveTo>
                  <a:pt x="0" y="0"/>
                </a:moveTo>
                <a:lnTo>
                  <a:pt x="461771" y="0"/>
                </a:lnTo>
              </a:path>
              <a:path w="462279" h="2615565">
                <a:moveTo>
                  <a:pt x="0" y="2615183"/>
                </a:moveTo>
                <a:lnTo>
                  <a:pt x="461771" y="2615183"/>
                </a:lnTo>
              </a:path>
              <a:path w="462279" h="2615565">
                <a:moveTo>
                  <a:pt x="432815" y="86867"/>
                </a:moveTo>
                <a:lnTo>
                  <a:pt x="432815" y="2528315"/>
                </a:lnTo>
              </a:path>
              <a:path w="462279" h="2615565">
                <a:moveTo>
                  <a:pt x="417575" y="86867"/>
                </a:moveTo>
                <a:lnTo>
                  <a:pt x="432815" y="0"/>
                </a:lnTo>
                <a:lnTo>
                  <a:pt x="448055" y="86867"/>
                </a:lnTo>
                <a:lnTo>
                  <a:pt x="417575" y="86867"/>
                </a:lnTo>
              </a:path>
              <a:path w="462279" h="2615565">
                <a:moveTo>
                  <a:pt x="448055" y="2528315"/>
                </a:moveTo>
                <a:lnTo>
                  <a:pt x="432815" y="2615183"/>
                </a:lnTo>
                <a:lnTo>
                  <a:pt x="417575" y="2528315"/>
                </a:lnTo>
                <a:lnTo>
                  <a:pt x="448055" y="2528315"/>
                </a:lnTo>
              </a:path>
              <a:path w="462279" h="2615565">
                <a:moveTo>
                  <a:pt x="362711" y="1299971"/>
                </a:moveTo>
                <a:lnTo>
                  <a:pt x="266699" y="12329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8066272" y="3332450"/>
            <a:ext cx="176530" cy="27241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168644" y="3476244"/>
            <a:ext cx="878205" cy="1866900"/>
          </a:xfrm>
          <a:custGeom>
            <a:avLst/>
            <a:gdLst/>
            <a:ahLst/>
            <a:cxnLst/>
            <a:rect l="l" t="t" r="r" b="b"/>
            <a:pathLst>
              <a:path w="878204" h="1866900">
                <a:moveTo>
                  <a:pt x="714755" y="88391"/>
                </a:moveTo>
                <a:lnTo>
                  <a:pt x="705611" y="0"/>
                </a:lnTo>
                <a:lnTo>
                  <a:pt x="742187" y="80771"/>
                </a:lnTo>
                <a:lnTo>
                  <a:pt x="714755" y="88391"/>
                </a:lnTo>
              </a:path>
              <a:path w="878204" h="1866900">
                <a:moveTo>
                  <a:pt x="728471" y="83819"/>
                </a:moveTo>
                <a:lnTo>
                  <a:pt x="877823" y="623315"/>
                </a:lnTo>
              </a:path>
              <a:path w="878204" h="1866900">
                <a:moveTo>
                  <a:pt x="547115" y="1120139"/>
                </a:moveTo>
                <a:lnTo>
                  <a:pt x="486155" y="1184147"/>
                </a:lnTo>
                <a:lnTo>
                  <a:pt x="524255" y="1103375"/>
                </a:lnTo>
                <a:lnTo>
                  <a:pt x="547115" y="1120139"/>
                </a:lnTo>
              </a:path>
              <a:path w="878204" h="1866900">
                <a:moveTo>
                  <a:pt x="536447" y="1112519"/>
                </a:moveTo>
                <a:lnTo>
                  <a:pt x="877823" y="623315"/>
                </a:lnTo>
              </a:path>
              <a:path w="878204" h="1866900">
                <a:moveTo>
                  <a:pt x="233171" y="1750313"/>
                </a:moveTo>
                <a:lnTo>
                  <a:pt x="224010" y="1704933"/>
                </a:lnTo>
                <a:lnTo>
                  <a:pt x="199024" y="1667875"/>
                </a:lnTo>
                <a:lnTo>
                  <a:pt x="161966" y="1642889"/>
                </a:lnTo>
                <a:lnTo>
                  <a:pt x="116585" y="1633727"/>
                </a:lnTo>
                <a:lnTo>
                  <a:pt x="71205" y="1642889"/>
                </a:lnTo>
                <a:lnTo>
                  <a:pt x="34147" y="1667875"/>
                </a:lnTo>
                <a:lnTo>
                  <a:pt x="9161" y="1704933"/>
                </a:lnTo>
                <a:lnTo>
                  <a:pt x="0" y="1750313"/>
                </a:lnTo>
                <a:lnTo>
                  <a:pt x="9161" y="1795694"/>
                </a:lnTo>
                <a:lnTo>
                  <a:pt x="34147" y="1832752"/>
                </a:lnTo>
                <a:lnTo>
                  <a:pt x="71205" y="1857738"/>
                </a:lnTo>
                <a:lnTo>
                  <a:pt x="116585" y="1866899"/>
                </a:lnTo>
                <a:lnTo>
                  <a:pt x="161966" y="1857738"/>
                </a:lnTo>
                <a:lnTo>
                  <a:pt x="199024" y="1832752"/>
                </a:lnTo>
                <a:lnTo>
                  <a:pt x="224010" y="1795694"/>
                </a:lnTo>
                <a:lnTo>
                  <a:pt x="233171" y="175031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6194044" y="5107057"/>
            <a:ext cx="198120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12700" algn="ctr">
              <a:lnSpc>
                <a:spcPts val="775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75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26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284467" y="5344667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487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" name="object 75"/>
          <p:cNvGrpSpPr/>
          <p:nvPr/>
        </p:nvGrpSpPr>
        <p:grpSpPr>
          <a:xfrm>
            <a:off x="5145277" y="1413256"/>
            <a:ext cx="1259205" cy="3982720"/>
            <a:chOff x="5145277" y="1413256"/>
            <a:chExt cx="1259205" cy="3982720"/>
          </a:xfrm>
        </p:grpSpPr>
        <p:sp>
          <p:nvSpPr>
            <p:cNvPr id="76" name="object 76"/>
            <p:cNvSpPr/>
            <p:nvPr/>
          </p:nvSpPr>
          <p:spPr>
            <a:xfrm>
              <a:off x="6168643" y="5227320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23317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118351" y="52257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118351" y="52257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284467" y="1415796"/>
              <a:ext cx="1905" cy="3694429"/>
            </a:xfrm>
            <a:custGeom>
              <a:avLst/>
              <a:gdLst/>
              <a:ahLst/>
              <a:cxnLst/>
              <a:rect l="l" t="t" r="r" b="b"/>
              <a:pathLst>
                <a:path w="1904" h="3694429">
                  <a:moveTo>
                    <a:pt x="1523" y="3646931"/>
                  </a:moveTo>
                  <a:lnTo>
                    <a:pt x="1523" y="3694175"/>
                  </a:lnTo>
                </a:path>
                <a:path w="1904" h="3694429">
                  <a:moveTo>
                    <a:pt x="0" y="3694175"/>
                  </a:moveTo>
                  <a:lnTo>
                    <a:pt x="15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6167119" y="52257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167119" y="52257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119875" y="5062727"/>
              <a:ext cx="166370" cy="330835"/>
            </a:xfrm>
            <a:custGeom>
              <a:avLst/>
              <a:gdLst/>
              <a:ahLst/>
              <a:cxnLst/>
              <a:rect l="l" t="t" r="r" b="b"/>
              <a:pathLst>
                <a:path w="166370" h="330835">
                  <a:moveTo>
                    <a:pt x="164591" y="330707"/>
                  </a:moveTo>
                  <a:lnTo>
                    <a:pt x="0" y="164591"/>
                  </a:lnTo>
                  <a:lnTo>
                    <a:pt x="1661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45277" y="3684269"/>
              <a:ext cx="237743" cy="237743"/>
            </a:xfrm>
            <a:prstGeom prst="rect">
              <a:avLst/>
            </a:prstGeom>
          </p:spPr>
        </p:pic>
      </p:grpSp>
      <p:sp>
        <p:nvSpPr>
          <p:cNvPr id="84" name="object 84"/>
          <p:cNvSpPr txBox="1"/>
          <p:nvPr/>
        </p:nvSpPr>
        <p:spPr>
          <a:xfrm>
            <a:off x="5168391" y="3680593"/>
            <a:ext cx="198120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6350" algn="ctr">
              <a:lnSpc>
                <a:spcPts val="775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75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26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1866391" y="2004060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0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" name="object 86"/>
          <p:cNvGrpSpPr/>
          <p:nvPr/>
        </p:nvGrpSpPr>
        <p:grpSpPr>
          <a:xfrm>
            <a:off x="1598675" y="1631188"/>
            <a:ext cx="6598284" cy="2341880"/>
            <a:chOff x="1598675" y="1631188"/>
            <a:chExt cx="6598284" cy="2341880"/>
          </a:xfrm>
        </p:grpSpPr>
        <p:sp>
          <p:nvSpPr>
            <p:cNvPr id="87" name="object 87"/>
            <p:cNvSpPr/>
            <p:nvPr/>
          </p:nvSpPr>
          <p:spPr>
            <a:xfrm>
              <a:off x="5097271" y="3803904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5">
                  <a:moveTo>
                    <a:pt x="330707" y="0"/>
                  </a:moveTo>
                  <a:lnTo>
                    <a:pt x="28193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261863" y="39197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261863" y="39197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01215" y="1633728"/>
              <a:ext cx="6593205" cy="2336800"/>
            </a:xfrm>
            <a:custGeom>
              <a:avLst/>
              <a:gdLst/>
              <a:ahLst/>
              <a:cxnLst/>
              <a:rect l="l" t="t" r="r" b="b"/>
              <a:pathLst>
                <a:path w="6593205" h="2336800">
                  <a:moveTo>
                    <a:pt x="3496055" y="2170175"/>
                  </a:moveTo>
                  <a:lnTo>
                    <a:pt x="3662171" y="2336291"/>
                  </a:lnTo>
                  <a:lnTo>
                    <a:pt x="3826763" y="2170175"/>
                  </a:lnTo>
                </a:path>
                <a:path w="6593205" h="2336800">
                  <a:moveTo>
                    <a:pt x="3826763" y="2170175"/>
                  </a:moveTo>
                  <a:lnTo>
                    <a:pt x="6592823" y="2170175"/>
                  </a:lnTo>
                </a:path>
                <a:path w="6593205" h="2336800">
                  <a:moveTo>
                    <a:pt x="0" y="175259"/>
                  </a:moveTo>
                  <a:lnTo>
                    <a:pt x="294131" y="175259"/>
                  </a:lnTo>
                </a:path>
                <a:path w="6593205" h="2336800">
                  <a:moveTo>
                    <a:pt x="0" y="281939"/>
                  </a:moveTo>
                  <a:lnTo>
                    <a:pt x="294131" y="281939"/>
                  </a:lnTo>
                </a:path>
                <a:path w="6593205" h="2336800">
                  <a:moveTo>
                    <a:pt x="265175" y="88391"/>
                  </a:moveTo>
                  <a:lnTo>
                    <a:pt x="265175" y="0"/>
                  </a:lnTo>
                </a:path>
                <a:path w="6593205" h="2336800">
                  <a:moveTo>
                    <a:pt x="278891" y="88391"/>
                  </a:moveTo>
                  <a:lnTo>
                    <a:pt x="265175" y="175259"/>
                  </a:lnTo>
                  <a:lnTo>
                    <a:pt x="249935" y="88391"/>
                  </a:lnTo>
                  <a:lnTo>
                    <a:pt x="278891" y="88391"/>
                  </a:lnTo>
                </a:path>
                <a:path w="6593205" h="2336800">
                  <a:moveTo>
                    <a:pt x="249935" y="370331"/>
                  </a:moveTo>
                  <a:lnTo>
                    <a:pt x="265175" y="281939"/>
                  </a:lnTo>
                  <a:lnTo>
                    <a:pt x="278891" y="370331"/>
                  </a:lnTo>
                  <a:lnTo>
                    <a:pt x="249935" y="370331"/>
                  </a:lnTo>
                </a:path>
                <a:path w="6593205" h="2336800">
                  <a:moveTo>
                    <a:pt x="195071" y="627887"/>
                  </a:moveTo>
                  <a:lnTo>
                    <a:pt x="99059" y="5608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" name="object 91"/>
          <p:cNvSpPr txBox="1"/>
          <p:nvPr/>
        </p:nvSpPr>
        <p:spPr>
          <a:xfrm>
            <a:off x="1447540" y="2096486"/>
            <a:ext cx="389890" cy="27114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0" dirty="0">
                <a:latin typeface="Arial"/>
                <a:cs typeface="Arial"/>
              </a:rPr>
              <a:t>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 marL="62865">
              <a:lnSpc>
                <a:spcPct val="100000"/>
              </a:lnSpc>
              <a:spcBef>
                <a:spcPts val="90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3804920" y="2004060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1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638803" y="1915668"/>
            <a:ext cx="402590" cy="634365"/>
          </a:xfrm>
          <a:custGeom>
            <a:avLst/>
            <a:gdLst/>
            <a:ahLst/>
            <a:cxnLst/>
            <a:rect l="l" t="t" r="r" b="b"/>
            <a:pathLst>
              <a:path w="402589" h="634364">
                <a:moveTo>
                  <a:pt x="402335" y="0"/>
                </a:moveTo>
                <a:lnTo>
                  <a:pt x="137159" y="0"/>
                </a:lnTo>
              </a:path>
              <a:path w="402589" h="634364">
                <a:moveTo>
                  <a:pt x="402335" y="633983"/>
                </a:moveTo>
                <a:lnTo>
                  <a:pt x="137159" y="633983"/>
                </a:lnTo>
              </a:path>
              <a:path w="402589" h="634364">
                <a:moveTo>
                  <a:pt x="150875" y="88391"/>
                </a:moveTo>
                <a:lnTo>
                  <a:pt x="166115" y="0"/>
                </a:lnTo>
                <a:lnTo>
                  <a:pt x="181355" y="88391"/>
                </a:lnTo>
                <a:lnTo>
                  <a:pt x="150875" y="88391"/>
                </a:lnTo>
              </a:path>
              <a:path w="402589" h="634364">
                <a:moveTo>
                  <a:pt x="181355" y="545591"/>
                </a:moveTo>
                <a:lnTo>
                  <a:pt x="166115" y="633983"/>
                </a:lnTo>
                <a:lnTo>
                  <a:pt x="150875" y="545591"/>
                </a:lnTo>
                <a:lnTo>
                  <a:pt x="181355" y="545591"/>
                </a:lnTo>
              </a:path>
              <a:path w="402589" h="634364">
                <a:moveTo>
                  <a:pt x="96011" y="307847"/>
                </a:moveTo>
                <a:lnTo>
                  <a:pt x="0" y="2407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3599428" y="2096486"/>
            <a:ext cx="176530" cy="27114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0" dirty="0">
                <a:latin typeface="Arial"/>
                <a:cs typeface="Arial"/>
              </a:rPr>
              <a:t>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3804920" y="4040123"/>
            <a:ext cx="0" cy="498475"/>
          </a:xfrm>
          <a:custGeom>
            <a:avLst/>
            <a:gdLst/>
            <a:ahLst/>
            <a:cxnLst/>
            <a:rect l="l" t="t" r="r" b="b"/>
            <a:pathLst>
              <a:path h="498475">
                <a:moveTo>
                  <a:pt x="0" y="49834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638803" y="3951732"/>
            <a:ext cx="402590" cy="675640"/>
          </a:xfrm>
          <a:custGeom>
            <a:avLst/>
            <a:gdLst/>
            <a:ahLst/>
            <a:cxnLst/>
            <a:rect l="l" t="t" r="r" b="b"/>
            <a:pathLst>
              <a:path w="402589" h="675639">
                <a:moveTo>
                  <a:pt x="402335" y="675131"/>
                </a:moveTo>
                <a:lnTo>
                  <a:pt x="137159" y="675131"/>
                </a:lnTo>
              </a:path>
              <a:path w="402589" h="675639">
                <a:moveTo>
                  <a:pt x="402335" y="0"/>
                </a:moveTo>
                <a:lnTo>
                  <a:pt x="137159" y="0"/>
                </a:lnTo>
              </a:path>
              <a:path w="402589" h="675639">
                <a:moveTo>
                  <a:pt x="181355" y="586739"/>
                </a:moveTo>
                <a:lnTo>
                  <a:pt x="166115" y="675131"/>
                </a:lnTo>
                <a:lnTo>
                  <a:pt x="150875" y="586739"/>
                </a:lnTo>
                <a:lnTo>
                  <a:pt x="181355" y="586739"/>
                </a:lnTo>
              </a:path>
              <a:path w="402589" h="675639">
                <a:moveTo>
                  <a:pt x="150875" y="88391"/>
                </a:moveTo>
                <a:lnTo>
                  <a:pt x="166115" y="0"/>
                </a:lnTo>
                <a:lnTo>
                  <a:pt x="181355" y="88391"/>
                </a:lnTo>
                <a:lnTo>
                  <a:pt x="150875" y="88391"/>
                </a:lnTo>
              </a:path>
              <a:path w="402589" h="675639">
                <a:moveTo>
                  <a:pt x="94487" y="297179"/>
                </a:moveTo>
                <a:lnTo>
                  <a:pt x="0" y="2301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3599428" y="4121882"/>
            <a:ext cx="176530" cy="3333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5" dirty="0">
                <a:latin typeface="Arial"/>
                <a:cs typeface="Arial"/>
              </a:rPr>
              <a:t>10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93495" y="4821935"/>
            <a:ext cx="0" cy="368935"/>
          </a:xfrm>
          <a:custGeom>
            <a:avLst/>
            <a:gdLst/>
            <a:ahLst/>
            <a:cxnLst/>
            <a:rect l="l" t="t" r="r" b="b"/>
            <a:pathLst>
              <a:path h="368935">
                <a:moveTo>
                  <a:pt x="0" y="0"/>
                </a:moveTo>
                <a:lnTo>
                  <a:pt x="0" y="3688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27379" y="4439411"/>
            <a:ext cx="554990" cy="652780"/>
          </a:xfrm>
          <a:custGeom>
            <a:avLst/>
            <a:gdLst/>
            <a:ahLst/>
            <a:cxnLst/>
            <a:rect l="l" t="t" r="r" b="b"/>
            <a:pathLst>
              <a:path w="554990" h="652779">
                <a:moveTo>
                  <a:pt x="554735" y="294131"/>
                </a:moveTo>
                <a:lnTo>
                  <a:pt x="137159" y="294131"/>
                </a:lnTo>
              </a:path>
              <a:path w="554990" h="652779">
                <a:moveTo>
                  <a:pt x="554735" y="175259"/>
                </a:moveTo>
                <a:lnTo>
                  <a:pt x="137159" y="175259"/>
                </a:lnTo>
              </a:path>
              <a:path w="554990" h="652779">
                <a:moveTo>
                  <a:pt x="166115" y="86867"/>
                </a:moveTo>
                <a:lnTo>
                  <a:pt x="166115" y="0"/>
                </a:lnTo>
              </a:path>
              <a:path w="554990" h="652779">
                <a:moveTo>
                  <a:pt x="181355" y="86867"/>
                </a:moveTo>
                <a:lnTo>
                  <a:pt x="166115" y="175259"/>
                </a:lnTo>
                <a:lnTo>
                  <a:pt x="152399" y="86867"/>
                </a:lnTo>
                <a:lnTo>
                  <a:pt x="181355" y="86867"/>
                </a:lnTo>
              </a:path>
              <a:path w="554990" h="652779">
                <a:moveTo>
                  <a:pt x="152399" y="382523"/>
                </a:moveTo>
                <a:lnTo>
                  <a:pt x="166115" y="294131"/>
                </a:lnTo>
                <a:lnTo>
                  <a:pt x="181355" y="382523"/>
                </a:lnTo>
                <a:lnTo>
                  <a:pt x="152399" y="382523"/>
                </a:lnTo>
              </a:path>
              <a:path w="554990" h="652779">
                <a:moveTo>
                  <a:pt x="96011" y="652271"/>
                </a:moveTo>
                <a:lnTo>
                  <a:pt x="0" y="5852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588004" y="4964654"/>
            <a:ext cx="177800" cy="184150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20" dirty="0">
                <a:latin typeface="Arial"/>
                <a:cs typeface="Arial"/>
              </a:rPr>
              <a:t>6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8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1012952" y="3950208"/>
            <a:ext cx="993775" cy="195580"/>
          </a:xfrm>
          <a:custGeom>
            <a:avLst/>
            <a:gdLst/>
            <a:ahLst/>
            <a:cxnLst/>
            <a:rect l="l" t="t" r="r" b="b"/>
            <a:pathLst>
              <a:path w="993775" h="195579">
                <a:moveTo>
                  <a:pt x="175259" y="60959"/>
                </a:moveTo>
                <a:lnTo>
                  <a:pt x="175259" y="195071"/>
                </a:lnTo>
              </a:path>
              <a:path w="993775" h="195579">
                <a:moveTo>
                  <a:pt x="385571" y="60959"/>
                </a:moveTo>
                <a:lnTo>
                  <a:pt x="385571" y="195071"/>
                </a:lnTo>
              </a:path>
              <a:path w="993775" h="195579">
                <a:moveTo>
                  <a:pt x="88391" y="166115"/>
                </a:moveTo>
                <a:lnTo>
                  <a:pt x="0" y="166115"/>
                </a:lnTo>
              </a:path>
              <a:path w="993775" h="195579">
                <a:moveTo>
                  <a:pt x="472439" y="166115"/>
                </a:moveTo>
                <a:lnTo>
                  <a:pt x="993647" y="166115"/>
                </a:lnTo>
              </a:path>
              <a:path w="993775" h="195579">
                <a:moveTo>
                  <a:pt x="88391" y="152399"/>
                </a:moveTo>
                <a:lnTo>
                  <a:pt x="175259" y="166115"/>
                </a:lnTo>
                <a:lnTo>
                  <a:pt x="88391" y="181355"/>
                </a:lnTo>
                <a:lnTo>
                  <a:pt x="88391" y="152399"/>
                </a:lnTo>
              </a:path>
              <a:path w="993775" h="195579">
                <a:moveTo>
                  <a:pt x="472439" y="181355"/>
                </a:moveTo>
                <a:lnTo>
                  <a:pt x="385571" y="166115"/>
                </a:lnTo>
                <a:lnTo>
                  <a:pt x="472439" y="152399"/>
                </a:lnTo>
                <a:lnTo>
                  <a:pt x="472439" y="181355"/>
                </a:lnTo>
              </a:path>
              <a:path w="993775" h="195579">
                <a:moveTo>
                  <a:pt x="821435" y="96011"/>
                </a:moveTo>
                <a:lnTo>
                  <a:pt x="88849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1691132" y="3933577"/>
            <a:ext cx="2990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10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1456436" y="3951732"/>
            <a:ext cx="226060" cy="675640"/>
          </a:xfrm>
          <a:custGeom>
            <a:avLst/>
            <a:gdLst/>
            <a:ahLst/>
            <a:cxnLst/>
            <a:rect l="l" t="t" r="r" b="b"/>
            <a:pathLst>
              <a:path w="226060" h="675639">
                <a:moveTo>
                  <a:pt x="0" y="0"/>
                </a:moveTo>
                <a:lnTo>
                  <a:pt x="225551" y="0"/>
                </a:lnTo>
              </a:path>
              <a:path w="226060" h="675639">
                <a:moveTo>
                  <a:pt x="0" y="675131"/>
                </a:moveTo>
                <a:lnTo>
                  <a:pt x="225551" y="675131"/>
                </a:lnTo>
              </a:path>
              <a:path w="226060" h="675639">
                <a:moveTo>
                  <a:pt x="196595" y="88391"/>
                </a:moveTo>
                <a:lnTo>
                  <a:pt x="196595" y="586739"/>
                </a:lnTo>
              </a:path>
              <a:path w="226060" h="675639">
                <a:moveTo>
                  <a:pt x="181355" y="88391"/>
                </a:moveTo>
                <a:lnTo>
                  <a:pt x="196595" y="0"/>
                </a:lnTo>
                <a:lnTo>
                  <a:pt x="210311" y="88391"/>
                </a:lnTo>
                <a:lnTo>
                  <a:pt x="181355" y="88391"/>
                </a:lnTo>
              </a:path>
              <a:path w="226060" h="675639">
                <a:moveTo>
                  <a:pt x="210311" y="586739"/>
                </a:moveTo>
                <a:lnTo>
                  <a:pt x="196595" y="675131"/>
                </a:lnTo>
                <a:lnTo>
                  <a:pt x="181355" y="586739"/>
                </a:lnTo>
                <a:lnTo>
                  <a:pt x="210311" y="586739"/>
                </a:lnTo>
              </a:path>
              <a:path w="226060" h="675639">
                <a:moveTo>
                  <a:pt x="124967" y="297179"/>
                </a:moveTo>
                <a:lnTo>
                  <a:pt x="28955" y="2301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1447540" y="4121882"/>
            <a:ext cx="176530" cy="3333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5" dirty="0">
                <a:latin typeface="Arial"/>
                <a:cs typeface="Arial"/>
              </a:rPr>
              <a:t>10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84351" y="4843272"/>
            <a:ext cx="905510" cy="909955"/>
          </a:xfrm>
          <a:custGeom>
            <a:avLst/>
            <a:gdLst/>
            <a:ahLst/>
            <a:cxnLst/>
            <a:rect l="l" t="t" r="r" b="b"/>
            <a:pathLst>
              <a:path w="905510" h="909954">
                <a:moveTo>
                  <a:pt x="403859" y="0"/>
                </a:moveTo>
                <a:lnTo>
                  <a:pt x="403859" y="909827"/>
                </a:lnTo>
              </a:path>
              <a:path w="905510" h="909954">
                <a:moveTo>
                  <a:pt x="175259" y="0"/>
                </a:moveTo>
                <a:lnTo>
                  <a:pt x="175259" y="909827"/>
                </a:lnTo>
              </a:path>
              <a:path w="905510" h="909954">
                <a:moveTo>
                  <a:pt x="88391" y="880871"/>
                </a:moveTo>
                <a:lnTo>
                  <a:pt x="0" y="880871"/>
                </a:lnTo>
              </a:path>
              <a:path w="905510" h="909954">
                <a:moveTo>
                  <a:pt x="492251" y="880871"/>
                </a:moveTo>
                <a:lnTo>
                  <a:pt x="905255" y="880871"/>
                </a:lnTo>
              </a:path>
              <a:path w="905510" h="909954">
                <a:moveTo>
                  <a:pt x="88391" y="865631"/>
                </a:moveTo>
                <a:lnTo>
                  <a:pt x="175259" y="880871"/>
                </a:lnTo>
                <a:lnTo>
                  <a:pt x="88391" y="894587"/>
                </a:lnTo>
                <a:lnTo>
                  <a:pt x="88391" y="865631"/>
                </a:lnTo>
              </a:path>
              <a:path w="905510" h="909954">
                <a:moveTo>
                  <a:pt x="492251" y="894587"/>
                </a:moveTo>
                <a:lnTo>
                  <a:pt x="403859" y="880871"/>
                </a:lnTo>
                <a:lnTo>
                  <a:pt x="492251" y="865631"/>
                </a:lnTo>
                <a:lnTo>
                  <a:pt x="492251" y="894587"/>
                </a:lnTo>
              </a:path>
              <a:path w="905510" h="909954">
                <a:moveTo>
                  <a:pt x="734567" y="810767"/>
                </a:moveTo>
                <a:lnTo>
                  <a:pt x="801623" y="7147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1375663" y="5541397"/>
            <a:ext cx="2990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11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1240027" y="4792979"/>
            <a:ext cx="457200" cy="1198245"/>
          </a:xfrm>
          <a:custGeom>
            <a:avLst/>
            <a:gdLst/>
            <a:ahLst/>
            <a:cxnLst/>
            <a:rect l="l" t="t" r="r" b="b"/>
            <a:pathLst>
              <a:path w="457200" h="1198245">
                <a:moveTo>
                  <a:pt x="0" y="0"/>
                </a:moveTo>
                <a:lnTo>
                  <a:pt x="0" y="1197863"/>
                </a:lnTo>
              </a:path>
              <a:path w="457200" h="1198245">
                <a:moveTo>
                  <a:pt x="457199" y="0"/>
                </a:moveTo>
                <a:lnTo>
                  <a:pt x="457199" y="1197863"/>
                </a:lnTo>
              </a:path>
              <a:path w="457200" h="1198245">
                <a:moveTo>
                  <a:pt x="88391" y="1168907"/>
                </a:moveTo>
                <a:lnTo>
                  <a:pt x="370331" y="1168907"/>
                </a:lnTo>
              </a:path>
              <a:path w="457200" h="1198245">
                <a:moveTo>
                  <a:pt x="88391" y="1182623"/>
                </a:moveTo>
                <a:lnTo>
                  <a:pt x="0" y="1168907"/>
                </a:lnTo>
                <a:lnTo>
                  <a:pt x="88391" y="1153667"/>
                </a:lnTo>
                <a:lnTo>
                  <a:pt x="88391" y="1182623"/>
                </a:lnTo>
              </a:path>
              <a:path w="457200" h="1198245">
                <a:moveTo>
                  <a:pt x="370331" y="1153667"/>
                </a:moveTo>
                <a:lnTo>
                  <a:pt x="457199" y="1168907"/>
                </a:lnTo>
                <a:lnTo>
                  <a:pt x="370331" y="1182623"/>
                </a:lnTo>
                <a:lnTo>
                  <a:pt x="370331" y="1153667"/>
                </a:lnTo>
              </a:path>
              <a:path w="457200" h="1198245">
                <a:moveTo>
                  <a:pt x="257555" y="1098803"/>
                </a:moveTo>
                <a:lnTo>
                  <a:pt x="324611" y="10027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1282700" y="5779141"/>
            <a:ext cx="3676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1'-11</a:t>
            </a:r>
            <a:r>
              <a:rPr sz="975" spc="-15" baseline="21367" dirty="0">
                <a:latin typeface="Arial"/>
                <a:cs typeface="Arial"/>
              </a:rPr>
              <a:t>1</a:t>
            </a:r>
            <a:r>
              <a:rPr sz="975" spc="-15" baseline="-21367" dirty="0">
                <a:latin typeface="Arial"/>
                <a:cs typeface="Arial"/>
              </a:rPr>
              <a:t>2</a:t>
            </a:r>
            <a:r>
              <a:rPr sz="650" spc="-1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1188211" y="4843272"/>
            <a:ext cx="3069590" cy="1755775"/>
          </a:xfrm>
          <a:custGeom>
            <a:avLst/>
            <a:gdLst/>
            <a:ahLst/>
            <a:cxnLst/>
            <a:rect l="l" t="t" r="r" b="b"/>
            <a:pathLst>
              <a:path w="3069590" h="1755775">
                <a:moveTo>
                  <a:pt x="0" y="0"/>
                </a:moveTo>
                <a:lnTo>
                  <a:pt x="0" y="1755647"/>
                </a:lnTo>
              </a:path>
              <a:path w="3069590" h="1755775">
                <a:moveTo>
                  <a:pt x="3069335" y="0"/>
                </a:moveTo>
                <a:lnTo>
                  <a:pt x="3069335" y="1755647"/>
                </a:lnTo>
              </a:path>
              <a:path w="3069590" h="1755775">
                <a:moveTo>
                  <a:pt x="88391" y="1726691"/>
                </a:moveTo>
                <a:lnTo>
                  <a:pt x="2982467" y="1726691"/>
                </a:lnTo>
              </a:path>
              <a:path w="3069590" h="1755775">
                <a:moveTo>
                  <a:pt x="88391" y="1741931"/>
                </a:moveTo>
                <a:lnTo>
                  <a:pt x="0" y="1726691"/>
                </a:lnTo>
                <a:lnTo>
                  <a:pt x="88391" y="1712975"/>
                </a:lnTo>
                <a:lnTo>
                  <a:pt x="88391" y="1741931"/>
                </a:lnTo>
              </a:path>
              <a:path w="3069590" h="1755775">
                <a:moveTo>
                  <a:pt x="2982467" y="1712975"/>
                </a:moveTo>
                <a:lnTo>
                  <a:pt x="3069335" y="1726691"/>
                </a:lnTo>
                <a:lnTo>
                  <a:pt x="2982467" y="1741931"/>
                </a:lnTo>
                <a:lnTo>
                  <a:pt x="2982467" y="1712975"/>
                </a:lnTo>
              </a:path>
              <a:path w="3069590" h="1755775">
                <a:moveTo>
                  <a:pt x="1563623" y="1656587"/>
                </a:moveTo>
                <a:lnTo>
                  <a:pt x="1630679" y="15605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2536951" y="6387217"/>
            <a:ext cx="3676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13'-1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1240027" y="4792979"/>
            <a:ext cx="2967355" cy="1515110"/>
          </a:xfrm>
          <a:custGeom>
            <a:avLst/>
            <a:gdLst/>
            <a:ahLst/>
            <a:cxnLst/>
            <a:rect l="l" t="t" r="r" b="b"/>
            <a:pathLst>
              <a:path w="2967354" h="1515110">
                <a:moveTo>
                  <a:pt x="0" y="0"/>
                </a:moveTo>
                <a:lnTo>
                  <a:pt x="0" y="1514855"/>
                </a:lnTo>
              </a:path>
              <a:path w="2967354" h="1515110">
                <a:moveTo>
                  <a:pt x="2967227" y="0"/>
                </a:moveTo>
                <a:lnTo>
                  <a:pt x="2967227" y="1514855"/>
                </a:lnTo>
              </a:path>
              <a:path w="2967354" h="1515110">
                <a:moveTo>
                  <a:pt x="88391" y="1485899"/>
                </a:moveTo>
                <a:lnTo>
                  <a:pt x="2878835" y="1485899"/>
                </a:lnTo>
              </a:path>
              <a:path w="2967354" h="1515110">
                <a:moveTo>
                  <a:pt x="88391" y="1499615"/>
                </a:moveTo>
                <a:lnTo>
                  <a:pt x="0" y="1485899"/>
                </a:lnTo>
                <a:lnTo>
                  <a:pt x="88391" y="1470659"/>
                </a:lnTo>
                <a:lnTo>
                  <a:pt x="88391" y="1499615"/>
                </a:lnTo>
              </a:path>
              <a:path w="2967354" h="1515110">
                <a:moveTo>
                  <a:pt x="2878835" y="1470659"/>
                </a:moveTo>
                <a:lnTo>
                  <a:pt x="2967227" y="1485899"/>
                </a:lnTo>
                <a:lnTo>
                  <a:pt x="2878835" y="1499615"/>
                </a:lnTo>
                <a:lnTo>
                  <a:pt x="2878835" y="1470659"/>
                </a:lnTo>
              </a:path>
              <a:path w="2967354" h="1515110">
                <a:moveTo>
                  <a:pt x="1510283" y="1415795"/>
                </a:moveTo>
                <a:lnTo>
                  <a:pt x="1577339" y="1319783"/>
                </a:lnTo>
              </a:path>
              <a:path w="2967354" h="1515110">
                <a:moveTo>
                  <a:pt x="2967227" y="0"/>
                </a:moveTo>
                <a:lnTo>
                  <a:pt x="2967227" y="1197863"/>
                </a:lnTo>
              </a:path>
              <a:path w="2967354" h="1515110">
                <a:moveTo>
                  <a:pt x="2508503" y="0"/>
                </a:moveTo>
                <a:lnTo>
                  <a:pt x="2508503" y="1197863"/>
                </a:lnTo>
              </a:path>
              <a:path w="2967354" h="1515110">
                <a:moveTo>
                  <a:pt x="2878835" y="1168907"/>
                </a:moveTo>
                <a:lnTo>
                  <a:pt x="2596895" y="1168907"/>
                </a:lnTo>
              </a:path>
              <a:path w="2967354" h="1515110">
                <a:moveTo>
                  <a:pt x="2878835" y="1153667"/>
                </a:moveTo>
                <a:lnTo>
                  <a:pt x="2967227" y="1168907"/>
                </a:lnTo>
                <a:lnTo>
                  <a:pt x="2878835" y="1182623"/>
                </a:lnTo>
                <a:lnTo>
                  <a:pt x="2878835" y="1153667"/>
                </a:lnTo>
              </a:path>
              <a:path w="2967354" h="1515110">
                <a:moveTo>
                  <a:pt x="2596895" y="1182623"/>
                </a:moveTo>
                <a:lnTo>
                  <a:pt x="2508503" y="1168907"/>
                </a:lnTo>
                <a:lnTo>
                  <a:pt x="2596895" y="1153667"/>
                </a:lnTo>
                <a:lnTo>
                  <a:pt x="2596895" y="1182623"/>
                </a:lnTo>
              </a:path>
              <a:path w="2967354" h="1515110">
                <a:moveTo>
                  <a:pt x="2766059" y="1098803"/>
                </a:moveTo>
                <a:lnTo>
                  <a:pt x="2833115" y="10027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/>
          <p:nvPr/>
        </p:nvSpPr>
        <p:spPr>
          <a:xfrm>
            <a:off x="3791203" y="5779141"/>
            <a:ext cx="3676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1'-11</a:t>
            </a:r>
            <a:r>
              <a:rPr sz="975" spc="-15" baseline="21367" dirty="0">
                <a:latin typeface="Arial"/>
                <a:cs typeface="Arial"/>
              </a:rPr>
              <a:t>1</a:t>
            </a:r>
            <a:r>
              <a:rPr sz="975" spc="-15" baseline="-21367" dirty="0">
                <a:latin typeface="Arial"/>
                <a:cs typeface="Arial"/>
              </a:rPr>
              <a:t>2</a:t>
            </a:r>
            <a:r>
              <a:rPr sz="650" spc="-1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3923791" y="4011167"/>
            <a:ext cx="725805" cy="253365"/>
          </a:xfrm>
          <a:custGeom>
            <a:avLst/>
            <a:gdLst/>
            <a:ahLst/>
            <a:cxnLst/>
            <a:rect l="l" t="t" r="r" b="b"/>
            <a:pathLst>
              <a:path w="725804" h="253364">
                <a:moveTo>
                  <a:pt x="175259" y="0"/>
                </a:moveTo>
                <a:lnTo>
                  <a:pt x="175259" y="252983"/>
                </a:lnTo>
              </a:path>
              <a:path w="725804" h="253364">
                <a:moveTo>
                  <a:pt x="283463" y="0"/>
                </a:moveTo>
                <a:lnTo>
                  <a:pt x="283463" y="252983"/>
                </a:lnTo>
              </a:path>
              <a:path w="725804" h="253364">
                <a:moveTo>
                  <a:pt x="88391" y="224027"/>
                </a:moveTo>
                <a:lnTo>
                  <a:pt x="0" y="224027"/>
                </a:lnTo>
              </a:path>
              <a:path w="725804" h="253364">
                <a:moveTo>
                  <a:pt x="370331" y="224027"/>
                </a:moveTo>
                <a:lnTo>
                  <a:pt x="725423" y="224027"/>
                </a:lnTo>
              </a:path>
              <a:path w="725804" h="253364">
                <a:moveTo>
                  <a:pt x="88391" y="210311"/>
                </a:moveTo>
                <a:lnTo>
                  <a:pt x="175259" y="224027"/>
                </a:lnTo>
                <a:lnTo>
                  <a:pt x="88391" y="239267"/>
                </a:lnTo>
                <a:lnTo>
                  <a:pt x="88391" y="210311"/>
                </a:lnTo>
              </a:path>
              <a:path w="725804" h="253364">
                <a:moveTo>
                  <a:pt x="370331" y="239267"/>
                </a:moveTo>
                <a:lnTo>
                  <a:pt x="283463" y="224027"/>
                </a:lnTo>
                <a:lnTo>
                  <a:pt x="370331" y="210311"/>
                </a:lnTo>
                <a:lnTo>
                  <a:pt x="370331" y="239267"/>
                </a:lnTo>
              </a:path>
              <a:path w="725804" h="253364">
                <a:moveTo>
                  <a:pt x="556259" y="153923"/>
                </a:moveTo>
                <a:lnTo>
                  <a:pt x="623315" y="579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4399279" y="4052449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4947920" y="1845564"/>
            <a:ext cx="0" cy="2851785"/>
          </a:xfrm>
          <a:custGeom>
            <a:avLst/>
            <a:gdLst/>
            <a:ahLst/>
            <a:cxnLst/>
            <a:rect l="l" t="t" r="r" b="b"/>
            <a:pathLst>
              <a:path h="2851785">
                <a:moveTo>
                  <a:pt x="0" y="0"/>
                </a:moveTo>
                <a:lnTo>
                  <a:pt x="0" y="28514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316983" y="1757172"/>
            <a:ext cx="660400" cy="3028315"/>
          </a:xfrm>
          <a:custGeom>
            <a:avLst/>
            <a:gdLst/>
            <a:ahLst/>
            <a:cxnLst/>
            <a:rect l="l" t="t" r="r" b="b"/>
            <a:pathLst>
              <a:path w="660400" h="3028315">
                <a:moveTo>
                  <a:pt x="0" y="0"/>
                </a:moveTo>
                <a:lnTo>
                  <a:pt x="659891" y="0"/>
                </a:lnTo>
              </a:path>
              <a:path w="660400" h="3028315">
                <a:moveTo>
                  <a:pt x="0" y="3028187"/>
                </a:moveTo>
                <a:lnTo>
                  <a:pt x="659891" y="3028187"/>
                </a:lnTo>
              </a:path>
              <a:path w="660400" h="3028315">
                <a:moveTo>
                  <a:pt x="615695" y="88391"/>
                </a:moveTo>
                <a:lnTo>
                  <a:pt x="630935" y="0"/>
                </a:lnTo>
                <a:lnTo>
                  <a:pt x="644651" y="88391"/>
                </a:lnTo>
                <a:lnTo>
                  <a:pt x="615695" y="88391"/>
                </a:lnTo>
              </a:path>
              <a:path w="660400" h="3028315">
                <a:moveTo>
                  <a:pt x="644651" y="2939795"/>
                </a:moveTo>
                <a:lnTo>
                  <a:pt x="630935" y="3028187"/>
                </a:lnTo>
                <a:lnTo>
                  <a:pt x="615695" y="2939795"/>
                </a:lnTo>
                <a:lnTo>
                  <a:pt x="644651" y="2939795"/>
                </a:lnTo>
              </a:path>
              <a:path w="660400" h="3028315">
                <a:moveTo>
                  <a:pt x="560831" y="1455419"/>
                </a:moveTo>
                <a:lnTo>
                  <a:pt x="464819" y="13883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4483348" y="3084038"/>
            <a:ext cx="435609" cy="37909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42545">
              <a:lnSpc>
                <a:spcPct val="100000"/>
              </a:lnSpc>
              <a:spcBef>
                <a:spcPts val="270"/>
              </a:spcBef>
            </a:pPr>
            <a:r>
              <a:rPr sz="650" spc="-20" dirty="0">
                <a:latin typeface="Arial"/>
                <a:cs typeface="Arial"/>
              </a:rPr>
              <a:t>12'-6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8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20" dirty="0">
                <a:latin typeface="Arial"/>
                <a:cs typeface="Arial"/>
              </a:rPr>
              <a:t>12'-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4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3248659" y="1967484"/>
            <a:ext cx="741045" cy="2607945"/>
          </a:xfrm>
          <a:custGeom>
            <a:avLst/>
            <a:gdLst/>
            <a:ahLst/>
            <a:cxnLst/>
            <a:rect l="l" t="t" r="r" b="b"/>
            <a:pathLst>
              <a:path w="741045" h="2607945">
                <a:moveTo>
                  <a:pt x="740663" y="0"/>
                </a:moveTo>
                <a:lnTo>
                  <a:pt x="135635" y="0"/>
                </a:lnTo>
              </a:path>
              <a:path w="741045" h="2607945">
                <a:moveTo>
                  <a:pt x="740663" y="2607563"/>
                </a:moveTo>
                <a:lnTo>
                  <a:pt x="135635" y="2607563"/>
                </a:lnTo>
              </a:path>
              <a:path w="741045" h="2607945">
                <a:moveTo>
                  <a:pt x="166115" y="86867"/>
                </a:moveTo>
                <a:lnTo>
                  <a:pt x="166115" y="2520695"/>
                </a:lnTo>
              </a:path>
              <a:path w="741045" h="2607945">
                <a:moveTo>
                  <a:pt x="150875" y="86867"/>
                </a:moveTo>
                <a:lnTo>
                  <a:pt x="166115" y="0"/>
                </a:lnTo>
                <a:lnTo>
                  <a:pt x="179831" y="86867"/>
                </a:lnTo>
                <a:lnTo>
                  <a:pt x="150875" y="86867"/>
                </a:lnTo>
              </a:path>
              <a:path w="741045" h="2607945">
                <a:moveTo>
                  <a:pt x="179831" y="2520695"/>
                </a:moveTo>
                <a:lnTo>
                  <a:pt x="166115" y="2607563"/>
                </a:lnTo>
                <a:lnTo>
                  <a:pt x="150875" y="2520695"/>
                </a:lnTo>
                <a:lnTo>
                  <a:pt x="179831" y="2520695"/>
                </a:lnTo>
              </a:path>
              <a:path w="741045" h="2607945">
                <a:moveTo>
                  <a:pt x="96011" y="1267967"/>
                </a:moveTo>
                <a:lnTo>
                  <a:pt x="0" y="12009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3210808" y="3106898"/>
            <a:ext cx="176530" cy="3333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11'-</a:t>
            </a:r>
            <a:r>
              <a:rPr sz="650" spc="-30" dirty="0">
                <a:latin typeface="Arial"/>
                <a:cs typeface="Arial"/>
              </a:rPr>
              <a:t>1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1240027" y="862584"/>
            <a:ext cx="3121660" cy="3031490"/>
          </a:xfrm>
          <a:custGeom>
            <a:avLst/>
            <a:gdLst/>
            <a:ahLst/>
            <a:cxnLst/>
            <a:rect l="l" t="t" r="r" b="b"/>
            <a:pathLst>
              <a:path w="3121660" h="3031490">
                <a:moveTo>
                  <a:pt x="2999231" y="583691"/>
                </a:moveTo>
                <a:lnTo>
                  <a:pt x="2965703" y="665987"/>
                </a:lnTo>
                <a:lnTo>
                  <a:pt x="2971799" y="577595"/>
                </a:lnTo>
                <a:lnTo>
                  <a:pt x="2999231" y="583691"/>
                </a:lnTo>
              </a:path>
              <a:path w="3121660" h="3031490">
                <a:moveTo>
                  <a:pt x="2985515" y="580643"/>
                </a:moveTo>
                <a:lnTo>
                  <a:pt x="3121151" y="0"/>
                </a:lnTo>
              </a:path>
              <a:path w="3121660" h="3031490">
                <a:moveTo>
                  <a:pt x="0" y="3031235"/>
                </a:moveTo>
                <a:lnTo>
                  <a:pt x="0" y="2619755"/>
                </a:lnTo>
              </a:path>
              <a:path w="3121660" h="3031490">
                <a:moveTo>
                  <a:pt x="2967227" y="3031235"/>
                </a:moveTo>
                <a:lnTo>
                  <a:pt x="2967227" y="2619755"/>
                </a:lnTo>
              </a:path>
              <a:path w="3121660" h="3031490">
                <a:moveTo>
                  <a:pt x="88391" y="2648711"/>
                </a:moveTo>
                <a:lnTo>
                  <a:pt x="2878835" y="2648711"/>
                </a:lnTo>
              </a:path>
              <a:path w="3121660" h="3031490">
                <a:moveTo>
                  <a:pt x="88391" y="2663951"/>
                </a:moveTo>
                <a:lnTo>
                  <a:pt x="0" y="2648711"/>
                </a:lnTo>
                <a:lnTo>
                  <a:pt x="88391" y="2634995"/>
                </a:lnTo>
                <a:lnTo>
                  <a:pt x="88391" y="2663951"/>
                </a:lnTo>
              </a:path>
              <a:path w="3121660" h="3031490">
                <a:moveTo>
                  <a:pt x="2878835" y="2634995"/>
                </a:moveTo>
                <a:lnTo>
                  <a:pt x="2967227" y="2648711"/>
                </a:lnTo>
                <a:lnTo>
                  <a:pt x="2878835" y="2663951"/>
                </a:lnTo>
                <a:lnTo>
                  <a:pt x="2878835" y="2634995"/>
                </a:lnTo>
              </a:path>
              <a:path w="3121660" h="3031490">
                <a:moveTo>
                  <a:pt x="1510283" y="2578607"/>
                </a:moveTo>
                <a:lnTo>
                  <a:pt x="1577339" y="24825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2535427" y="3328549"/>
            <a:ext cx="3708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12'-8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2707132" y="1586617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25" name="object 12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705353" y="1567434"/>
            <a:ext cx="170687" cy="170687"/>
          </a:xfrm>
          <a:prstGeom prst="rect">
            <a:avLst/>
          </a:prstGeom>
        </p:spPr>
      </p:pic>
      <p:sp>
        <p:nvSpPr>
          <p:cNvPr id="126" name="object 126"/>
          <p:cNvSpPr txBox="1"/>
          <p:nvPr/>
        </p:nvSpPr>
        <p:spPr>
          <a:xfrm>
            <a:off x="2380995" y="885577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102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27" name="object 12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80741" y="866394"/>
            <a:ext cx="170687" cy="170687"/>
          </a:xfrm>
          <a:prstGeom prst="rect">
            <a:avLst/>
          </a:prstGeom>
        </p:spPr>
      </p:pic>
      <p:sp>
        <p:nvSpPr>
          <p:cNvPr id="128" name="object 128"/>
          <p:cNvSpPr txBox="1"/>
          <p:nvPr/>
        </p:nvSpPr>
        <p:spPr>
          <a:xfrm>
            <a:off x="7157211" y="5140585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101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29" name="object 12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156957" y="5122926"/>
            <a:ext cx="170687" cy="170687"/>
          </a:xfrm>
          <a:prstGeom prst="rect">
            <a:avLst/>
          </a:prstGeom>
        </p:spPr>
      </p:pic>
      <p:sp>
        <p:nvSpPr>
          <p:cNvPr id="130" name="object 130"/>
          <p:cNvSpPr txBox="1"/>
          <p:nvPr/>
        </p:nvSpPr>
        <p:spPr>
          <a:xfrm>
            <a:off x="2495804" y="5907606"/>
            <a:ext cx="453390" cy="312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30480" indent="-40005">
              <a:lnSpc>
                <a:spcPct val="1446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OPENING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12'-8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505452" y="2873512"/>
            <a:ext cx="278765" cy="40259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R="57785" algn="ctr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95"/>
              </a:spcBef>
            </a:pPr>
            <a:r>
              <a:rPr sz="650" spc="-10" dirty="0">
                <a:latin typeface="Arial"/>
                <a:cs typeface="Arial"/>
              </a:rPr>
              <a:t>OPENING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658864" y="2922280"/>
            <a:ext cx="278765" cy="40259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R="45720" algn="ctr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495"/>
              </a:spcBef>
            </a:pPr>
            <a:r>
              <a:rPr sz="650" spc="-10" dirty="0">
                <a:latin typeface="Arial"/>
                <a:cs typeface="Arial"/>
              </a:rPr>
              <a:t>OPENING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2021839" y="4843272"/>
            <a:ext cx="1403985" cy="1148080"/>
          </a:xfrm>
          <a:custGeom>
            <a:avLst/>
            <a:gdLst/>
            <a:ahLst/>
            <a:cxnLst/>
            <a:rect l="l" t="t" r="r" b="b"/>
            <a:pathLst>
              <a:path w="1403985" h="1148079">
                <a:moveTo>
                  <a:pt x="0" y="0"/>
                </a:moveTo>
                <a:lnTo>
                  <a:pt x="0" y="1147571"/>
                </a:lnTo>
              </a:path>
              <a:path w="1403985" h="1148079">
                <a:moveTo>
                  <a:pt x="1403603" y="0"/>
                </a:moveTo>
                <a:lnTo>
                  <a:pt x="1403603" y="1147571"/>
                </a:lnTo>
              </a:path>
              <a:path w="1403985" h="1148079">
                <a:moveTo>
                  <a:pt x="88391" y="1118615"/>
                </a:moveTo>
                <a:lnTo>
                  <a:pt x="1315211" y="1118615"/>
                </a:lnTo>
              </a:path>
              <a:path w="1403985" h="1148079">
                <a:moveTo>
                  <a:pt x="88391" y="1132331"/>
                </a:moveTo>
                <a:lnTo>
                  <a:pt x="0" y="1118615"/>
                </a:lnTo>
                <a:lnTo>
                  <a:pt x="88391" y="1103375"/>
                </a:lnTo>
                <a:lnTo>
                  <a:pt x="88391" y="1132331"/>
                </a:lnTo>
              </a:path>
              <a:path w="1403985" h="1148079">
                <a:moveTo>
                  <a:pt x="1315211" y="1103375"/>
                </a:moveTo>
                <a:lnTo>
                  <a:pt x="1403603" y="1118615"/>
                </a:lnTo>
                <a:lnTo>
                  <a:pt x="1315211" y="1132331"/>
                </a:lnTo>
                <a:lnTo>
                  <a:pt x="1315211" y="11033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 txBox="1"/>
          <p:nvPr/>
        </p:nvSpPr>
        <p:spPr>
          <a:xfrm>
            <a:off x="2681223" y="5806573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6474967" y="4966716"/>
            <a:ext cx="0" cy="1483360"/>
          </a:xfrm>
          <a:custGeom>
            <a:avLst/>
            <a:gdLst/>
            <a:ahLst/>
            <a:cxnLst/>
            <a:rect l="l" t="t" r="r" b="b"/>
            <a:pathLst>
              <a:path h="1483360">
                <a:moveTo>
                  <a:pt x="0" y="0"/>
                </a:moveTo>
                <a:lnTo>
                  <a:pt x="0" y="14828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474967" y="6405372"/>
            <a:ext cx="1170940" cy="30480"/>
          </a:xfrm>
          <a:custGeom>
            <a:avLst/>
            <a:gdLst/>
            <a:ahLst/>
            <a:cxnLst/>
            <a:rect l="l" t="t" r="r" b="b"/>
            <a:pathLst>
              <a:path w="1170940" h="30479">
                <a:moveTo>
                  <a:pt x="88391" y="15239"/>
                </a:moveTo>
                <a:lnTo>
                  <a:pt x="1082039" y="15239"/>
                </a:lnTo>
              </a:path>
              <a:path w="1170940" h="30479">
                <a:moveTo>
                  <a:pt x="88391" y="30479"/>
                </a:moveTo>
                <a:lnTo>
                  <a:pt x="0" y="15239"/>
                </a:lnTo>
                <a:lnTo>
                  <a:pt x="88391" y="0"/>
                </a:lnTo>
                <a:lnTo>
                  <a:pt x="88391" y="30479"/>
                </a:lnTo>
              </a:path>
              <a:path w="1170940" h="30479">
                <a:moveTo>
                  <a:pt x="1082039" y="0"/>
                </a:moveTo>
                <a:lnTo>
                  <a:pt x="1170431" y="15239"/>
                </a:lnTo>
                <a:lnTo>
                  <a:pt x="1082039" y="30479"/>
                </a:lnTo>
                <a:lnTo>
                  <a:pt x="108203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645400" y="4966716"/>
            <a:ext cx="0" cy="1483360"/>
          </a:xfrm>
          <a:custGeom>
            <a:avLst/>
            <a:gdLst/>
            <a:ahLst/>
            <a:cxnLst/>
            <a:rect l="l" t="t" r="r" b="b"/>
            <a:pathLst>
              <a:path h="1483360">
                <a:moveTo>
                  <a:pt x="0" y="0"/>
                </a:moveTo>
                <a:lnTo>
                  <a:pt x="0" y="1482851"/>
                </a:lnTo>
              </a:path>
              <a:path h="1483360">
                <a:moveTo>
                  <a:pt x="0" y="0"/>
                </a:moveTo>
                <a:lnTo>
                  <a:pt x="0" y="14828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 txBox="1"/>
          <p:nvPr/>
        </p:nvSpPr>
        <p:spPr>
          <a:xfrm>
            <a:off x="6966711" y="6266821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470140" y="4966716"/>
            <a:ext cx="584200" cy="1483360"/>
          </a:xfrm>
          <a:custGeom>
            <a:avLst/>
            <a:gdLst/>
            <a:ahLst/>
            <a:cxnLst/>
            <a:rect l="l" t="t" r="r" b="b"/>
            <a:pathLst>
              <a:path w="584200" h="1483360">
                <a:moveTo>
                  <a:pt x="408431" y="0"/>
                </a:moveTo>
                <a:lnTo>
                  <a:pt x="408431" y="1482851"/>
                </a:lnTo>
              </a:path>
              <a:path w="584200" h="1483360">
                <a:moveTo>
                  <a:pt x="86867" y="1453895"/>
                </a:moveTo>
                <a:lnTo>
                  <a:pt x="0" y="1453895"/>
                </a:lnTo>
              </a:path>
              <a:path w="584200" h="1483360">
                <a:moveTo>
                  <a:pt x="496823" y="1453895"/>
                </a:moveTo>
                <a:lnTo>
                  <a:pt x="583691" y="1453895"/>
                </a:lnTo>
              </a:path>
              <a:path w="584200" h="1483360">
                <a:moveTo>
                  <a:pt x="86867" y="1438655"/>
                </a:moveTo>
                <a:lnTo>
                  <a:pt x="175259" y="1453895"/>
                </a:lnTo>
                <a:lnTo>
                  <a:pt x="86867" y="1469135"/>
                </a:lnTo>
                <a:lnTo>
                  <a:pt x="86867" y="1438655"/>
                </a:lnTo>
              </a:path>
              <a:path w="584200" h="1483360">
                <a:moveTo>
                  <a:pt x="496823" y="1469135"/>
                </a:moveTo>
                <a:lnTo>
                  <a:pt x="408431" y="1453895"/>
                </a:lnTo>
                <a:lnTo>
                  <a:pt x="496823" y="1438655"/>
                </a:lnTo>
                <a:lnTo>
                  <a:pt x="496823" y="14691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 txBox="1"/>
          <p:nvPr/>
        </p:nvSpPr>
        <p:spPr>
          <a:xfrm>
            <a:off x="7711947" y="6266821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1711489" y="1492387"/>
            <a:ext cx="5020310" cy="1247140"/>
          </a:xfrm>
          <a:custGeom>
            <a:avLst/>
            <a:gdLst/>
            <a:ahLst/>
            <a:cxnLst/>
            <a:rect l="l" t="t" r="r" b="b"/>
            <a:pathLst>
              <a:path w="5020310" h="1247139">
                <a:moveTo>
                  <a:pt x="4672583" y="812291"/>
                </a:moveTo>
                <a:lnTo>
                  <a:pt x="4623815" y="885443"/>
                </a:lnTo>
                <a:lnTo>
                  <a:pt x="4646675" y="800099"/>
                </a:lnTo>
                <a:lnTo>
                  <a:pt x="4672583" y="812291"/>
                </a:lnTo>
              </a:path>
              <a:path w="5020310" h="1247139">
                <a:moveTo>
                  <a:pt x="4658867" y="806195"/>
                </a:moveTo>
                <a:lnTo>
                  <a:pt x="5020055" y="0"/>
                </a:lnTo>
              </a:path>
              <a:path w="5020310" h="1247139">
                <a:moveTo>
                  <a:pt x="0" y="428243"/>
                </a:moveTo>
                <a:lnTo>
                  <a:pt x="0" y="1246631"/>
                </a:lnTo>
              </a:path>
              <a:path w="5020310" h="1247139">
                <a:moveTo>
                  <a:pt x="1103375" y="428243"/>
                </a:moveTo>
                <a:lnTo>
                  <a:pt x="1103375" y="1246631"/>
                </a:lnTo>
              </a:path>
              <a:path w="5020310" h="1247139">
                <a:moveTo>
                  <a:pt x="88391" y="1216151"/>
                </a:moveTo>
                <a:lnTo>
                  <a:pt x="1016507" y="1216151"/>
                </a:lnTo>
              </a:path>
              <a:path w="5020310" h="1247139">
                <a:moveTo>
                  <a:pt x="88391" y="1231391"/>
                </a:moveTo>
                <a:lnTo>
                  <a:pt x="0" y="1216151"/>
                </a:lnTo>
                <a:lnTo>
                  <a:pt x="88391" y="1202435"/>
                </a:lnTo>
                <a:lnTo>
                  <a:pt x="88391" y="1231391"/>
                </a:lnTo>
              </a:path>
              <a:path w="5020310" h="1247139">
                <a:moveTo>
                  <a:pt x="1016507" y="1202435"/>
                </a:moveTo>
                <a:lnTo>
                  <a:pt x="1103375" y="1216151"/>
                </a:lnTo>
                <a:lnTo>
                  <a:pt x="1016507" y="1231391"/>
                </a:lnTo>
                <a:lnTo>
                  <a:pt x="1016507" y="1202435"/>
                </a:lnTo>
              </a:path>
              <a:path w="5020310" h="1247139">
                <a:moveTo>
                  <a:pt x="569975" y="1146047"/>
                </a:moveTo>
                <a:lnTo>
                  <a:pt x="637031" y="10500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 txBox="1"/>
          <p:nvPr/>
        </p:nvSpPr>
        <p:spPr>
          <a:xfrm>
            <a:off x="1730755" y="2580265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4'-</a:t>
            </a:r>
            <a:r>
              <a:rPr sz="650" spc="-30" dirty="0">
                <a:latin typeface="Arial"/>
                <a:cs typeface="Arial"/>
              </a:rPr>
              <a:t>8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3230372" y="2025396"/>
            <a:ext cx="868680" cy="768350"/>
          </a:xfrm>
          <a:custGeom>
            <a:avLst/>
            <a:gdLst/>
            <a:ahLst/>
            <a:cxnLst/>
            <a:rect l="l" t="t" r="r" b="b"/>
            <a:pathLst>
              <a:path w="868679" h="768350">
                <a:moveTo>
                  <a:pt x="0" y="0"/>
                </a:moveTo>
                <a:lnTo>
                  <a:pt x="0" y="768095"/>
                </a:lnTo>
              </a:path>
              <a:path w="868679" h="768350">
                <a:moveTo>
                  <a:pt x="868679" y="0"/>
                </a:moveTo>
                <a:lnTo>
                  <a:pt x="868679" y="768095"/>
                </a:lnTo>
              </a:path>
              <a:path w="868679" h="768350">
                <a:moveTo>
                  <a:pt x="86867" y="737615"/>
                </a:moveTo>
                <a:lnTo>
                  <a:pt x="781811" y="737615"/>
                </a:lnTo>
              </a:path>
              <a:path w="868679" h="768350">
                <a:moveTo>
                  <a:pt x="86867" y="752855"/>
                </a:moveTo>
                <a:lnTo>
                  <a:pt x="0" y="737615"/>
                </a:lnTo>
                <a:lnTo>
                  <a:pt x="86867" y="723899"/>
                </a:lnTo>
                <a:lnTo>
                  <a:pt x="86867" y="752855"/>
                </a:lnTo>
              </a:path>
              <a:path w="868679" h="768350">
                <a:moveTo>
                  <a:pt x="781811" y="723899"/>
                </a:moveTo>
                <a:lnTo>
                  <a:pt x="868679" y="737615"/>
                </a:lnTo>
                <a:lnTo>
                  <a:pt x="781811" y="752855"/>
                </a:lnTo>
                <a:lnTo>
                  <a:pt x="781811" y="723899"/>
                </a:lnTo>
              </a:path>
              <a:path w="868679" h="768350">
                <a:moveTo>
                  <a:pt x="451103" y="667511"/>
                </a:moveTo>
                <a:lnTo>
                  <a:pt x="518159" y="5714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 txBox="1"/>
          <p:nvPr/>
        </p:nvSpPr>
        <p:spPr>
          <a:xfrm>
            <a:off x="3495547" y="2580265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30" dirty="0">
                <a:latin typeface="Arial"/>
                <a:cs typeface="Arial"/>
              </a:rPr>
              <a:t>8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2450083" y="1975104"/>
            <a:ext cx="780415" cy="818515"/>
          </a:xfrm>
          <a:custGeom>
            <a:avLst/>
            <a:gdLst/>
            <a:ahLst/>
            <a:cxnLst/>
            <a:rect l="l" t="t" r="r" b="b"/>
            <a:pathLst>
              <a:path w="780414" h="818514">
                <a:moveTo>
                  <a:pt x="0" y="0"/>
                </a:moveTo>
                <a:lnTo>
                  <a:pt x="0" y="818387"/>
                </a:lnTo>
              </a:path>
              <a:path w="780414" h="818514">
                <a:moveTo>
                  <a:pt x="780287" y="0"/>
                </a:moveTo>
                <a:lnTo>
                  <a:pt x="780287" y="818387"/>
                </a:lnTo>
              </a:path>
              <a:path w="780414" h="818514">
                <a:moveTo>
                  <a:pt x="88391" y="787907"/>
                </a:moveTo>
                <a:lnTo>
                  <a:pt x="691895" y="787907"/>
                </a:lnTo>
              </a:path>
              <a:path w="780414" h="818514">
                <a:moveTo>
                  <a:pt x="88391" y="803147"/>
                </a:moveTo>
                <a:lnTo>
                  <a:pt x="0" y="787907"/>
                </a:lnTo>
                <a:lnTo>
                  <a:pt x="88391" y="774191"/>
                </a:lnTo>
                <a:lnTo>
                  <a:pt x="88391" y="803147"/>
                </a:lnTo>
              </a:path>
              <a:path w="780414" h="818514">
                <a:moveTo>
                  <a:pt x="691895" y="774191"/>
                </a:moveTo>
                <a:lnTo>
                  <a:pt x="780287" y="787907"/>
                </a:lnTo>
                <a:lnTo>
                  <a:pt x="691895" y="803147"/>
                </a:lnTo>
                <a:lnTo>
                  <a:pt x="691895" y="7741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 txBox="1"/>
          <p:nvPr/>
        </p:nvSpPr>
        <p:spPr>
          <a:xfrm>
            <a:off x="2629407" y="2511685"/>
            <a:ext cx="40259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9539" marR="5080" indent="-1174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OPENING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6384544" y="2461393"/>
            <a:ext cx="1847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SD1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50" name="object 15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90385" y="2446782"/>
            <a:ext cx="170687" cy="170687"/>
          </a:xfrm>
          <a:prstGeom prst="rect">
            <a:avLst/>
          </a:prstGeom>
        </p:spPr>
      </p:pic>
      <p:sp>
        <p:nvSpPr>
          <p:cNvPr id="154" name="object 154"/>
          <p:cNvSpPr txBox="1"/>
          <p:nvPr/>
        </p:nvSpPr>
        <p:spPr>
          <a:xfrm>
            <a:off x="5137911" y="1383925"/>
            <a:ext cx="52514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20" dirty="0">
                <a:latin typeface="Arial"/>
                <a:cs typeface="Arial"/>
              </a:rPr>
              <a:t> 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5100320" y="1461516"/>
            <a:ext cx="9525" cy="478790"/>
          </a:xfrm>
          <a:custGeom>
            <a:avLst/>
            <a:gdLst/>
            <a:ahLst/>
            <a:cxnLst/>
            <a:rect l="l" t="t" r="r" b="b"/>
            <a:pathLst>
              <a:path w="9525" h="478789">
                <a:moveTo>
                  <a:pt x="9143" y="4785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445755" y="1795272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445755" y="2218944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0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" name="object 158"/>
          <p:cNvGrpSpPr/>
          <p:nvPr/>
        </p:nvGrpSpPr>
        <p:grpSpPr>
          <a:xfrm>
            <a:off x="5093207" y="1881124"/>
            <a:ext cx="2635250" cy="598170"/>
            <a:chOff x="5093207" y="1881124"/>
            <a:chExt cx="2635250" cy="598170"/>
          </a:xfrm>
        </p:grpSpPr>
        <p:sp>
          <p:nvSpPr>
            <p:cNvPr id="159" name="object 159"/>
            <p:cNvSpPr/>
            <p:nvPr/>
          </p:nvSpPr>
          <p:spPr>
            <a:xfrm>
              <a:off x="5095747" y="1940052"/>
              <a:ext cx="29209" cy="86995"/>
            </a:xfrm>
            <a:custGeom>
              <a:avLst/>
              <a:gdLst/>
              <a:ahLst/>
              <a:cxnLst/>
              <a:rect l="l" t="t" r="r" b="b"/>
              <a:pathLst>
                <a:path w="29210" h="86994">
                  <a:moveTo>
                    <a:pt x="28955" y="0"/>
                  </a:moveTo>
                  <a:lnTo>
                    <a:pt x="16763" y="86867"/>
                  </a:lnTo>
                  <a:lnTo>
                    <a:pt x="0" y="0"/>
                  </a:lnTo>
                  <a:lnTo>
                    <a:pt x="289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416799" y="1970532"/>
              <a:ext cx="304800" cy="161925"/>
            </a:xfrm>
            <a:custGeom>
              <a:avLst/>
              <a:gdLst/>
              <a:ahLst/>
              <a:cxnLst/>
              <a:rect l="l" t="t" r="r" b="b"/>
              <a:pathLst>
                <a:path w="304800" h="161925">
                  <a:moveTo>
                    <a:pt x="304799" y="0"/>
                  </a:moveTo>
                  <a:lnTo>
                    <a:pt x="0" y="0"/>
                  </a:lnTo>
                </a:path>
                <a:path w="304800" h="161925">
                  <a:moveTo>
                    <a:pt x="304799" y="161543"/>
                  </a:moveTo>
                  <a:lnTo>
                    <a:pt x="0" y="16154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279639" y="1883664"/>
              <a:ext cx="180340" cy="593090"/>
            </a:xfrm>
            <a:custGeom>
              <a:avLst/>
              <a:gdLst/>
              <a:ahLst/>
              <a:cxnLst/>
              <a:rect l="l" t="t" r="r" b="b"/>
              <a:pathLst>
                <a:path w="180340" h="593089">
                  <a:moveTo>
                    <a:pt x="179831" y="0"/>
                  </a:moveTo>
                  <a:lnTo>
                    <a:pt x="166115" y="86867"/>
                  </a:lnTo>
                  <a:lnTo>
                    <a:pt x="150875" y="0"/>
                  </a:lnTo>
                  <a:lnTo>
                    <a:pt x="179831" y="0"/>
                  </a:lnTo>
                </a:path>
                <a:path w="180340" h="593089">
                  <a:moveTo>
                    <a:pt x="150875" y="335279"/>
                  </a:moveTo>
                  <a:lnTo>
                    <a:pt x="166115" y="248411"/>
                  </a:lnTo>
                  <a:lnTo>
                    <a:pt x="179831" y="335279"/>
                  </a:lnTo>
                  <a:lnTo>
                    <a:pt x="150875" y="335279"/>
                  </a:lnTo>
                </a:path>
                <a:path w="180340" h="593089">
                  <a:moveTo>
                    <a:pt x="96011" y="592835"/>
                  </a:moveTo>
                  <a:lnTo>
                    <a:pt x="0" y="5257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7240264" y="2347946"/>
            <a:ext cx="176530" cy="184150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959611" y="2156459"/>
            <a:ext cx="1905" cy="139065"/>
            <a:chOff x="959611" y="2156459"/>
            <a:chExt cx="1905" cy="139065"/>
          </a:xfrm>
        </p:grpSpPr>
        <p:sp>
          <p:nvSpPr>
            <p:cNvPr id="164" name="object 164"/>
            <p:cNvSpPr/>
            <p:nvPr/>
          </p:nvSpPr>
          <p:spPr>
            <a:xfrm>
              <a:off x="959612" y="21564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959611" y="21564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959611" y="21564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" name="object 167"/>
          <p:cNvGrpSpPr/>
          <p:nvPr/>
        </p:nvGrpSpPr>
        <p:grpSpPr>
          <a:xfrm>
            <a:off x="959611" y="2388107"/>
            <a:ext cx="1905" cy="140335"/>
            <a:chOff x="959611" y="2388107"/>
            <a:chExt cx="1905" cy="140335"/>
          </a:xfrm>
        </p:grpSpPr>
        <p:sp>
          <p:nvSpPr>
            <p:cNvPr id="168" name="object 168"/>
            <p:cNvSpPr/>
            <p:nvPr/>
          </p:nvSpPr>
          <p:spPr>
            <a:xfrm>
              <a:off x="959612" y="238810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959611" y="23881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1523" y="0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0" y="1402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959611" y="23881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" name="object 171"/>
          <p:cNvGrpSpPr/>
          <p:nvPr/>
        </p:nvGrpSpPr>
        <p:grpSpPr>
          <a:xfrm>
            <a:off x="959611" y="2621279"/>
            <a:ext cx="1905" cy="139065"/>
            <a:chOff x="959611" y="2621279"/>
            <a:chExt cx="1905" cy="139065"/>
          </a:xfrm>
        </p:grpSpPr>
        <p:sp>
          <p:nvSpPr>
            <p:cNvPr id="172" name="object 172"/>
            <p:cNvSpPr/>
            <p:nvPr/>
          </p:nvSpPr>
          <p:spPr>
            <a:xfrm>
              <a:off x="959612" y="262127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59611" y="26212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959611" y="26212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5" name="object 175"/>
          <p:cNvGrpSpPr/>
          <p:nvPr/>
        </p:nvGrpSpPr>
        <p:grpSpPr>
          <a:xfrm>
            <a:off x="959611" y="2852927"/>
            <a:ext cx="1905" cy="140335"/>
            <a:chOff x="959611" y="2852927"/>
            <a:chExt cx="1905" cy="140335"/>
          </a:xfrm>
        </p:grpSpPr>
        <p:sp>
          <p:nvSpPr>
            <p:cNvPr id="176" name="object 176"/>
            <p:cNvSpPr/>
            <p:nvPr/>
          </p:nvSpPr>
          <p:spPr>
            <a:xfrm>
              <a:off x="959612" y="285292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959611" y="285292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1523" y="0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0" y="1402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959611" y="285292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9" name="object 179"/>
          <p:cNvGrpSpPr/>
          <p:nvPr/>
        </p:nvGrpSpPr>
        <p:grpSpPr>
          <a:xfrm>
            <a:off x="959611" y="3086099"/>
            <a:ext cx="1905" cy="139065"/>
            <a:chOff x="959611" y="3086099"/>
            <a:chExt cx="1905" cy="139065"/>
          </a:xfrm>
        </p:grpSpPr>
        <p:sp>
          <p:nvSpPr>
            <p:cNvPr id="180" name="object 180"/>
            <p:cNvSpPr/>
            <p:nvPr/>
          </p:nvSpPr>
          <p:spPr>
            <a:xfrm>
              <a:off x="959612" y="308609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959611" y="30861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959611" y="30861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" name="object 183"/>
          <p:cNvGrpSpPr/>
          <p:nvPr/>
        </p:nvGrpSpPr>
        <p:grpSpPr>
          <a:xfrm>
            <a:off x="959611" y="3317747"/>
            <a:ext cx="1905" cy="139065"/>
            <a:chOff x="959611" y="3317747"/>
            <a:chExt cx="1905" cy="139065"/>
          </a:xfrm>
        </p:grpSpPr>
        <p:sp>
          <p:nvSpPr>
            <p:cNvPr id="184" name="object 184"/>
            <p:cNvSpPr/>
            <p:nvPr/>
          </p:nvSpPr>
          <p:spPr>
            <a:xfrm>
              <a:off x="959612" y="331774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59611" y="331774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59611" y="331774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7" name="object 187"/>
          <p:cNvGrpSpPr/>
          <p:nvPr/>
        </p:nvGrpSpPr>
        <p:grpSpPr>
          <a:xfrm>
            <a:off x="959611" y="3549395"/>
            <a:ext cx="1905" cy="140335"/>
            <a:chOff x="959611" y="3549395"/>
            <a:chExt cx="1905" cy="140335"/>
          </a:xfrm>
        </p:grpSpPr>
        <p:sp>
          <p:nvSpPr>
            <p:cNvPr id="188" name="object 188"/>
            <p:cNvSpPr/>
            <p:nvPr/>
          </p:nvSpPr>
          <p:spPr>
            <a:xfrm>
              <a:off x="959612" y="354939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59611" y="354939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1523" y="0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0" y="1402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59611" y="354939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959611" y="3782567"/>
            <a:ext cx="1905" cy="139065"/>
            <a:chOff x="959611" y="3782567"/>
            <a:chExt cx="1905" cy="139065"/>
          </a:xfrm>
        </p:grpSpPr>
        <p:sp>
          <p:nvSpPr>
            <p:cNvPr id="192" name="object 192"/>
            <p:cNvSpPr/>
            <p:nvPr/>
          </p:nvSpPr>
          <p:spPr>
            <a:xfrm>
              <a:off x="959612" y="378256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59611" y="378256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59611" y="378256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object 195"/>
          <p:cNvGrpSpPr/>
          <p:nvPr/>
        </p:nvGrpSpPr>
        <p:grpSpPr>
          <a:xfrm>
            <a:off x="959611" y="4014215"/>
            <a:ext cx="1905" cy="140335"/>
            <a:chOff x="959611" y="4014215"/>
            <a:chExt cx="1905" cy="140335"/>
          </a:xfrm>
        </p:grpSpPr>
        <p:sp>
          <p:nvSpPr>
            <p:cNvPr id="196" name="object 196"/>
            <p:cNvSpPr/>
            <p:nvPr/>
          </p:nvSpPr>
          <p:spPr>
            <a:xfrm>
              <a:off x="959612" y="40142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59611" y="40142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1523" y="0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0" y="1402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59611" y="40142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" name="object 199"/>
          <p:cNvGrpSpPr/>
          <p:nvPr/>
        </p:nvGrpSpPr>
        <p:grpSpPr>
          <a:xfrm>
            <a:off x="959611" y="4247388"/>
            <a:ext cx="1905" cy="139065"/>
            <a:chOff x="959611" y="4247388"/>
            <a:chExt cx="1905" cy="139065"/>
          </a:xfrm>
        </p:grpSpPr>
        <p:sp>
          <p:nvSpPr>
            <p:cNvPr id="200" name="object 200"/>
            <p:cNvSpPr/>
            <p:nvPr/>
          </p:nvSpPr>
          <p:spPr>
            <a:xfrm>
              <a:off x="959612" y="42473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959611" y="42473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959611" y="42473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" name="object 203"/>
          <p:cNvGrpSpPr/>
          <p:nvPr/>
        </p:nvGrpSpPr>
        <p:grpSpPr>
          <a:xfrm>
            <a:off x="4487671" y="4479035"/>
            <a:ext cx="1905" cy="140335"/>
            <a:chOff x="4487671" y="4479035"/>
            <a:chExt cx="1905" cy="140335"/>
          </a:xfrm>
        </p:grpSpPr>
        <p:sp>
          <p:nvSpPr>
            <p:cNvPr id="204" name="object 204"/>
            <p:cNvSpPr/>
            <p:nvPr/>
          </p:nvSpPr>
          <p:spPr>
            <a:xfrm>
              <a:off x="4487672" y="447903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4487671" y="44790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4487671" y="44790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" name="object 207"/>
          <p:cNvGrpSpPr/>
          <p:nvPr/>
        </p:nvGrpSpPr>
        <p:grpSpPr>
          <a:xfrm>
            <a:off x="4487671" y="4247388"/>
            <a:ext cx="1905" cy="139065"/>
            <a:chOff x="4487671" y="4247388"/>
            <a:chExt cx="1905" cy="139065"/>
          </a:xfrm>
        </p:grpSpPr>
        <p:sp>
          <p:nvSpPr>
            <p:cNvPr id="208" name="object 208"/>
            <p:cNvSpPr/>
            <p:nvPr/>
          </p:nvSpPr>
          <p:spPr>
            <a:xfrm>
              <a:off x="4487672" y="42473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4487671" y="42473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4487671" y="42473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" name="object 211"/>
          <p:cNvGrpSpPr/>
          <p:nvPr/>
        </p:nvGrpSpPr>
        <p:grpSpPr>
          <a:xfrm>
            <a:off x="4487671" y="4014215"/>
            <a:ext cx="1905" cy="140335"/>
            <a:chOff x="4487671" y="4014215"/>
            <a:chExt cx="1905" cy="140335"/>
          </a:xfrm>
        </p:grpSpPr>
        <p:sp>
          <p:nvSpPr>
            <p:cNvPr id="212" name="object 212"/>
            <p:cNvSpPr/>
            <p:nvPr/>
          </p:nvSpPr>
          <p:spPr>
            <a:xfrm>
              <a:off x="4487672" y="40142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487671" y="40142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487671" y="40142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" name="object 215"/>
          <p:cNvGrpSpPr/>
          <p:nvPr/>
        </p:nvGrpSpPr>
        <p:grpSpPr>
          <a:xfrm>
            <a:off x="4487671" y="3782567"/>
            <a:ext cx="1905" cy="139065"/>
            <a:chOff x="4487671" y="3782567"/>
            <a:chExt cx="1905" cy="139065"/>
          </a:xfrm>
        </p:grpSpPr>
        <p:sp>
          <p:nvSpPr>
            <p:cNvPr id="216" name="object 216"/>
            <p:cNvSpPr/>
            <p:nvPr/>
          </p:nvSpPr>
          <p:spPr>
            <a:xfrm>
              <a:off x="4487672" y="378256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4487671" y="378256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4487671" y="378256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9" name="object 219"/>
          <p:cNvGrpSpPr/>
          <p:nvPr/>
        </p:nvGrpSpPr>
        <p:grpSpPr>
          <a:xfrm>
            <a:off x="4487671" y="3549395"/>
            <a:ext cx="1905" cy="140335"/>
            <a:chOff x="4487671" y="3549395"/>
            <a:chExt cx="1905" cy="140335"/>
          </a:xfrm>
        </p:grpSpPr>
        <p:sp>
          <p:nvSpPr>
            <p:cNvPr id="220" name="object 220"/>
            <p:cNvSpPr/>
            <p:nvPr/>
          </p:nvSpPr>
          <p:spPr>
            <a:xfrm>
              <a:off x="4487672" y="354939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4487671" y="354939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4487671" y="354939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3" name="object 223"/>
          <p:cNvGrpSpPr/>
          <p:nvPr/>
        </p:nvGrpSpPr>
        <p:grpSpPr>
          <a:xfrm>
            <a:off x="4487671" y="3317747"/>
            <a:ext cx="1905" cy="139065"/>
            <a:chOff x="4487671" y="3317747"/>
            <a:chExt cx="1905" cy="139065"/>
          </a:xfrm>
        </p:grpSpPr>
        <p:sp>
          <p:nvSpPr>
            <p:cNvPr id="224" name="object 224"/>
            <p:cNvSpPr/>
            <p:nvPr/>
          </p:nvSpPr>
          <p:spPr>
            <a:xfrm>
              <a:off x="4487672" y="331774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4487671" y="331774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4487671" y="331774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7" name="object 227"/>
          <p:cNvGrpSpPr/>
          <p:nvPr/>
        </p:nvGrpSpPr>
        <p:grpSpPr>
          <a:xfrm>
            <a:off x="4487671" y="3086099"/>
            <a:ext cx="1905" cy="139065"/>
            <a:chOff x="4487671" y="3086099"/>
            <a:chExt cx="1905" cy="139065"/>
          </a:xfrm>
        </p:grpSpPr>
        <p:sp>
          <p:nvSpPr>
            <p:cNvPr id="228" name="object 228"/>
            <p:cNvSpPr/>
            <p:nvPr/>
          </p:nvSpPr>
          <p:spPr>
            <a:xfrm>
              <a:off x="4487672" y="308609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4487671" y="30861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4487671" y="30861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1" name="object 231"/>
          <p:cNvGrpSpPr/>
          <p:nvPr/>
        </p:nvGrpSpPr>
        <p:grpSpPr>
          <a:xfrm>
            <a:off x="4487671" y="2852927"/>
            <a:ext cx="1905" cy="140335"/>
            <a:chOff x="4487671" y="2852927"/>
            <a:chExt cx="1905" cy="140335"/>
          </a:xfrm>
        </p:grpSpPr>
        <p:sp>
          <p:nvSpPr>
            <p:cNvPr id="232" name="object 232"/>
            <p:cNvSpPr/>
            <p:nvPr/>
          </p:nvSpPr>
          <p:spPr>
            <a:xfrm>
              <a:off x="4487672" y="285292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4487671" y="285292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4487671" y="285292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5" name="object 235"/>
          <p:cNvGrpSpPr/>
          <p:nvPr/>
        </p:nvGrpSpPr>
        <p:grpSpPr>
          <a:xfrm>
            <a:off x="4487671" y="2621279"/>
            <a:ext cx="1905" cy="139065"/>
            <a:chOff x="4487671" y="2621279"/>
            <a:chExt cx="1905" cy="139065"/>
          </a:xfrm>
        </p:grpSpPr>
        <p:sp>
          <p:nvSpPr>
            <p:cNvPr id="236" name="object 236"/>
            <p:cNvSpPr/>
            <p:nvPr/>
          </p:nvSpPr>
          <p:spPr>
            <a:xfrm>
              <a:off x="4487672" y="262127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4487671" y="26212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4487671" y="26212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9" name="object 239"/>
          <p:cNvGrpSpPr/>
          <p:nvPr/>
        </p:nvGrpSpPr>
        <p:grpSpPr>
          <a:xfrm>
            <a:off x="4487671" y="2388107"/>
            <a:ext cx="1905" cy="140335"/>
            <a:chOff x="4487671" y="2388107"/>
            <a:chExt cx="1905" cy="140335"/>
          </a:xfrm>
        </p:grpSpPr>
        <p:sp>
          <p:nvSpPr>
            <p:cNvPr id="240" name="object 240"/>
            <p:cNvSpPr/>
            <p:nvPr/>
          </p:nvSpPr>
          <p:spPr>
            <a:xfrm>
              <a:off x="4487672" y="238810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4487671" y="23881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4487671" y="23881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3" name="object 243"/>
          <p:cNvGrpSpPr/>
          <p:nvPr/>
        </p:nvGrpSpPr>
        <p:grpSpPr>
          <a:xfrm>
            <a:off x="4487671" y="2156459"/>
            <a:ext cx="1905" cy="139065"/>
            <a:chOff x="4487671" y="2156459"/>
            <a:chExt cx="1905" cy="139065"/>
          </a:xfrm>
        </p:grpSpPr>
        <p:sp>
          <p:nvSpPr>
            <p:cNvPr id="244" name="object 244"/>
            <p:cNvSpPr/>
            <p:nvPr/>
          </p:nvSpPr>
          <p:spPr>
            <a:xfrm>
              <a:off x="4487672" y="21564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487671" y="21564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487671" y="21564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" name="object 247"/>
          <p:cNvGrpSpPr/>
          <p:nvPr/>
        </p:nvGrpSpPr>
        <p:grpSpPr>
          <a:xfrm>
            <a:off x="4487671" y="1923287"/>
            <a:ext cx="1905" cy="140335"/>
            <a:chOff x="4487671" y="1923287"/>
            <a:chExt cx="1905" cy="140335"/>
          </a:xfrm>
        </p:grpSpPr>
        <p:sp>
          <p:nvSpPr>
            <p:cNvPr id="248" name="object 248"/>
            <p:cNvSpPr/>
            <p:nvPr/>
          </p:nvSpPr>
          <p:spPr>
            <a:xfrm>
              <a:off x="4487672" y="19232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487671" y="19232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487671" y="19232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" name="object 251"/>
          <p:cNvGrpSpPr/>
          <p:nvPr/>
        </p:nvGrpSpPr>
        <p:grpSpPr>
          <a:xfrm>
            <a:off x="8116315" y="5727191"/>
            <a:ext cx="1905" cy="135890"/>
            <a:chOff x="8116315" y="5727191"/>
            <a:chExt cx="1905" cy="135890"/>
          </a:xfrm>
        </p:grpSpPr>
        <p:sp>
          <p:nvSpPr>
            <p:cNvPr id="252" name="object 252"/>
            <p:cNvSpPr/>
            <p:nvPr/>
          </p:nvSpPr>
          <p:spPr>
            <a:xfrm>
              <a:off x="8116316" y="572719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116315" y="572719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116315" y="572719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5" name="object 255"/>
          <p:cNvGrpSpPr/>
          <p:nvPr/>
        </p:nvGrpSpPr>
        <p:grpSpPr>
          <a:xfrm>
            <a:off x="8116315" y="5498591"/>
            <a:ext cx="1905" cy="137160"/>
            <a:chOff x="8116315" y="5498591"/>
            <a:chExt cx="1905" cy="137160"/>
          </a:xfrm>
        </p:grpSpPr>
        <p:sp>
          <p:nvSpPr>
            <p:cNvPr id="256" name="object 256"/>
            <p:cNvSpPr/>
            <p:nvPr/>
          </p:nvSpPr>
          <p:spPr>
            <a:xfrm>
              <a:off x="8116316" y="549859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116315" y="549859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116315" y="549859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9" name="object 259"/>
          <p:cNvGrpSpPr/>
          <p:nvPr/>
        </p:nvGrpSpPr>
        <p:grpSpPr>
          <a:xfrm>
            <a:off x="8116315" y="5271515"/>
            <a:ext cx="1905" cy="135890"/>
            <a:chOff x="8116315" y="5271515"/>
            <a:chExt cx="1905" cy="135890"/>
          </a:xfrm>
        </p:grpSpPr>
        <p:sp>
          <p:nvSpPr>
            <p:cNvPr id="260" name="object 260"/>
            <p:cNvSpPr/>
            <p:nvPr/>
          </p:nvSpPr>
          <p:spPr>
            <a:xfrm>
              <a:off x="8116316" y="527151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116315" y="527151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116315" y="527151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8116315" y="5042915"/>
            <a:ext cx="1905" cy="137160"/>
            <a:chOff x="8116315" y="5042915"/>
            <a:chExt cx="1905" cy="137160"/>
          </a:xfrm>
        </p:grpSpPr>
        <p:sp>
          <p:nvSpPr>
            <p:cNvPr id="264" name="object 264"/>
            <p:cNvSpPr/>
            <p:nvPr/>
          </p:nvSpPr>
          <p:spPr>
            <a:xfrm>
              <a:off x="8116316" y="504291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116315" y="504291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116315" y="504291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7" name="object 267"/>
          <p:cNvGrpSpPr/>
          <p:nvPr/>
        </p:nvGrpSpPr>
        <p:grpSpPr>
          <a:xfrm>
            <a:off x="8116315" y="4815839"/>
            <a:ext cx="1905" cy="137160"/>
            <a:chOff x="8116315" y="4815839"/>
            <a:chExt cx="1905" cy="137160"/>
          </a:xfrm>
        </p:grpSpPr>
        <p:sp>
          <p:nvSpPr>
            <p:cNvPr id="268" name="object 268"/>
            <p:cNvSpPr/>
            <p:nvPr/>
          </p:nvSpPr>
          <p:spPr>
            <a:xfrm>
              <a:off x="8116316" y="48158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116315" y="48158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116315" y="48158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1" name="object 271"/>
          <p:cNvGrpSpPr/>
          <p:nvPr/>
        </p:nvGrpSpPr>
        <p:grpSpPr>
          <a:xfrm>
            <a:off x="8116315" y="4587239"/>
            <a:ext cx="1905" cy="137160"/>
            <a:chOff x="8116315" y="4587239"/>
            <a:chExt cx="1905" cy="137160"/>
          </a:xfrm>
        </p:grpSpPr>
        <p:sp>
          <p:nvSpPr>
            <p:cNvPr id="272" name="object 272"/>
            <p:cNvSpPr/>
            <p:nvPr/>
          </p:nvSpPr>
          <p:spPr>
            <a:xfrm>
              <a:off x="8116316" y="45872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6315" y="45872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16315" y="45872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5" name="object 275"/>
          <p:cNvGrpSpPr/>
          <p:nvPr/>
        </p:nvGrpSpPr>
        <p:grpSpPr>
          <a:xfrm>
            <a:off x="8116315" y="4360164"/>
            <a:ext cx="1905" cy="137160"/>
            <a:chOff x="8116315" y="4360164"/>
            <a:chExt cx="1905" cy="137160"/>
          </a:xfrm>
        </p:grpSpPr>
        <p:sp>
          <p:nvSpPr>
            <p:cNvPr id="276" name="object 276"/>
            <p:cNvSpPr/>
            <p:nvPr/>
          </p:nvSpPr>
          <p:spPr>
            <a:xfrm>
              <a:off x="8116316" y="43601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16315" y="43601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16315" y="43601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9" name="object 279"/>
          <p:cNvGrpSpPr/>
          <p:nvPr/>
        </p:nvGrpSpPr>
        <p:grpSpPr>
          <a:xfrm>
            <a:off x="8116315" y="4133088"/>
            <a:ext cx="1905" cy="135890"/>
            <a:chOff x="8116315" y="4133088"/>
            <a:chExt cx="1905" cy="135890"/>
          </a:xfrm>
        </p:grpSpPr>
        <p:sp>
          <p:nvSpPr>
            <p:cNvPr id="280" name="object 280"/>
            <p:cNvSpPr/>
            <p:nvPr/>
          </p:nvSpPr>
          <p:spPr>
            <a:xfrm>
              <a:off x="8116316" y="413308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16315" y="413308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116315" y="413308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3" name="object 283"/>
          <p:cNvGrpSpPr/>
          <p:nvPr/>
        </p:nvGrpSpPr>
        <p:grpSpPr>
          <a:xfrm>
            <a:off x="6874255" y="4352544"/>
            <a:ext cx="1905" cy="142240"/>
            <a:chOff x="6874255" y="4352544"/>
            <a:chExt cx="1905" cy="142240"/>
          </a:xfrm>
        </p:grpSpPr>
        <p:sp>
          <p:nvSpPr>
            <p:cNvPr id="284" name="object 284"/>
            <p:cNvSpPr/>
            <p:nvPr/>
          </p:nvSpPr>
          <p:spPr>
            <a:xfrm>
              <a:off x="6874256" y="43525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6874255" y="43525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6874255" y="43525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7" name="object 287"/>
          <p:cNvGrpSpPr/>
          <p:nvPr/>
        </p:nvGrpSpPr>
        <p:grpSpPr>
          <a:xfrm>
            <a:off x="6874255" y="4116323"/>
            <a:ext cx="1905" cy="142240"/>
            <a:chOff x="6874255" y="4116323"/>
            <a:chExt cx="1905" cy="142240"/>
          </a:xfrm>
        </p:grpSpPr>
        <p:sp>
          <p:nvSpPr>
            <p:cNvPr id="288" name="object 288"/>
            <p:cNvSpPr/>
            <p:nvPr/>
          </p:nvSpPr>
          <p:spPr>
            <a:xfrm>
              <a:off x="6874256" y="411632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6874255" y="41163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874255" y="41163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1" name="object 291"/>
          <p:cNvGrpSpPr/>
          <p:nvPr/>
        </p:nvGrpSpPr>
        <p:grpSpPr>
          <a:xfrm>
            <a:off x="6874255" y="3642359"/>
            <a:ext cx="1905" cy="142240"/>
            <a:chOff x="6874255" y="3642359"/>
            <a:chExt cx="1905" cy="142240"/>
          </a:xfrm>
        </p:grpSpPr>
        <p:sp>
          <p:nvSpPr>
            <p:cNvPr id="292" name="object 292"/>
            <p:cNvSpPr/>
            <p:nvPr/>
          </p:nvSpPr>
          <p:spPr>
            <a:xfrm>
              <a:off x="6874256" y="364235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6874255" y="3642360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6874255" y="3642360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874255" y="2458211"/>
            <a:ext cx="1905" cy="142240"/>
            <a:chOff x="6874255" y="2458211"/>
            <a:chExt cx="1905" cy="142240"/>
          </a:xfrm>
        </p:grpSpPr>
        <p:sp>
          <p:nvSpPr>
            <p:cNvPr id="312" name="object 312"/>
            <p:cNvSpPr/>
            <p:nvPr/>
          </p:nvSpPr>
          <p:spPr>
            <a:xfrm>
              <a:off x="6874256" y="245821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874255" y="245821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874255" y="245821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5" name="object 315"/>
          <p:cNvGrpSpPr/>
          <p:nvPr/>
        </p:nvGrpSpPr>
        <p:grpSpPr>
          <a:xfrm>
            <a:off x="959611" y="1527047"/>
            <a:ext cx="6982968" cy="3487294"/>
            <a:chOff x="959611" y="1527047"/>
            <a:chExt cx="6982968" cy="3487294"/>
          </a:xfrm>
        </p:grpSpPr>
        <p:sp>
          <p:nvSpPr>
            <p:cNvPr id="316" name="object 316"/>
            <p:cNvSpPr/>
            <p:nvPr/>
          </p:nvSpPr>
          <p:spPr>
            <a:xfrm>
              <a:off x="4181348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181347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181347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3475736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3475735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475735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3241040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3241039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3241039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358900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358899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40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40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40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358899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124204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124203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40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40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40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124203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959612" y="152704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5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4" h="1905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959611" y="152704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5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4" h="1905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4" h="1905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4" h="1905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59611" y="152704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5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959611" y="15270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959611" y="15270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959611" y="1527048"/>
              <a:ext cx="1905" cy="71755"/>
            </a:xfrm>
            <a:custGeom>
              <a:avLst/>
              <a:gdLst/>
              <a:ahLst/>
              <a:cxnLst/>
              <a:rect l="l" t="t" r="r" b="b"/>
              <a:pathLst>
                <a:path w="1905" h="71755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  <a:path w="1905" h="71755">
                  <a:moveTo>
                    <a:pt x="1523" y="1523"/>
                  </a:moveTo>
                  <a:lnTo>
                    <a:pt x="0" y="1523"/>
                  </a:lnTo>
                  <a:lnTo>
                    <a:pt x="0" y="71627"/>
                  </a:lnTo>
                  <a:lnTo>
                    <a:pt x="1523" y="71627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7" name="object 33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9611" y="4943855"/>
              <a:ext cx="70104" cy="70103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1124204" y="501243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124203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40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40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40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124203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358900" y="501243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358899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40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40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40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358899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595120" y="501243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595119" y="50124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595119" y="50124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829816" y="501243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829815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829815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0732" y="501243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0731" y="50124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300731" y="50124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535428" y="501243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535427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535427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770124" y="501243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770123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770123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3006344" y="501243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3006344" y="50124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3006344" y="50124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3475736" y="501243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3475735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475735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3711956" y="501243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3711955" y="50124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711955" y="501243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3946652" y="501243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3946651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946651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4181348" y="501243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4181347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4181347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4" name="object 37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35811" y="1883664"/>
              <a:ext cx="120395" cy="118871"/>
            </a:xfrm>
            <a:prstGeom prst="rect">
              <a:avLst/>
            </a:prstGeom>
          </p:spPr>
        </p:pic>
        <p:pic>
          <p:nvPicPr>
            <p:cNvPr id="376" name="object 37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77988" y="1969008"/>
              <a:ext cx="164591" cy="163067"/>
            </a:xfrm>
            <a:prstGeom prst="rect">
              <a:avLst/>
            </a:prstGeom>
          </p:spPr>
        </p:pic>
        <p:pic>
          <p:nvPicPr>
            <p:cNvPr id="377" name="object 37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732779" y="1969008"/>
              <a:ext cx="163067" cy="163067"/>
            </a:xfrm>
            <a:prstGeom prst="rect">
              <a:avLst/>
            </a:prstGeom>
          </p:spPr>
        </p:pic>
        <p:pic>
          <p:nvPicPr>
            <p:cNvPr id="379" name="object 37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03367" y="3005327"/>
              <a:ext cx="68580" cy="111252"/>
            </a:xfrm>
            <a:prstGeom prst="rect">
              <a:avLst/>
            </a:prstGeom>
          </p:spPr>
        </p:pic>
        <p:pic>
          <p:nvPicPr>
            <p:cNvPr id="380" name="object 38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214619" y="3188207"/>
              <a:ext cx="68580" cy="111252"/>
            </a:xfrm>
            <a:prstGeom prst="rect">
              <a:avLst/>
            </a:prstGeom>
          </p:spPr>
        </p:pic>
        <p:pic>
          <p:nvPicPr>
            <p:cNvPr id="381" name="object 38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5871" y="3371087"/>
              <a:ext cx="67056" cy="109728"/>
            </a:xfrm>
            <a:prstGeom prst="rect">
              <a:avLst/>
            </a:prstGeom>
          </p:spPr>
        </p:pic>
        <p:pic>
          <p:nvPicPr>
            <p:cNvPr id="383" name="object 38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546851" y="3735323"/>
              <a:ext cx="68580" cy="111252"/>
            </a:xfrm>
            <a:prstGeom prst="rect">
              <a:avLst/>
            </a:prstGeom>
          </p:spPr>
        </p:pic>
      </p:grpSp>
      <p:grpSp>
        <p:nvGrpSpPr>
          <p:cNvPr id="384" name="object 384"/>
          <p:cNvGrpSpPr/>
          <p:nvPr/>
        </p:nvGrpSpPr>
        <p:grpSpPr>
          <a:xfrm>
            <a:off x="584708" y="617219"/>
            <a:ext cx="7948040" cy="6544565"/>
            <a:chOff x="584708" y="617219"/>
            <a:chExt cx="7948040" cy="6544565"/>
          </a:xfrm>
        </p:grpSpPr>
        <p:sp>
          <p:nvSpPr>
            <p:cNvPr id="385" name="object 385"/>
            <p:cNvSpPr/>
            <p:nvPr/>
          </p:nvSpPr>
          <p:spPr>
            <a:xfrm>
              <a:off x="4048759" y="3951732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31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4089908" y="3805428"/>
              <a:ext cx="108585" cy="108585"/>
            </a:xfrm>
            <a:custGeom>
              <a:avLst/>
              <a:gdLst/>
              <a:ahLst/>
              <a:cxnLst/>
              <a:rect l="l" t="t" r="r" b="b"/>
              <a:pathLst>
                <a:path w="108585" h="108585">
                  <a:moveTo>
                    <a:pt x="108203" y="108203"/>
                  </a:moveTo>
                  <a:lnTo>
                    <a:pt x="108203" y="0"/>
                  </a:lnTo>
                  <a:lnTo>
                    <a:pt x="0" y="0"/>
                  </a:lnTo>
                  <a:lnTo>
                    <a:pt x="0" y="108203"/>
                  </a:lnTo>
                  <a:lnTo>
                    <a:pt x="108203" y="108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4100575" y="3951732"/>
              <a:ext cx="106680" cy="782320"/>
            </a:xfrm>
            <a:custGeom>
              <a:avLst/>
              <a:gdLst/>
              <a:ahLst/>
              <a:cxnLst/>
              <a:rect l="l" t="t" r="r" b="b"/>
              <a:pathLst>
                <a:path w="106679" h="782320">
                  <a:moveTo>
                    <a:pt x="106679" y="0"/>
                  </a:moveTo>
                  <a:lnTo>
                    <a:pt x="106679" y="781811"/>
                  </a:lnTo>
                </a:path>
                <a:path w="106679" h="782320">
                  <a:moveTo>
                    <a:pt x="0" y="0"/>
                  </a:moveTo>
                  <a:lnTo>
                    <a:pt x="0" y="675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915159" y="5815583"/>
              <a:ext cx="1617345" cy="954405"/>
            </a:xfrm>
            <a:custGeom>
              <a:avLst/>
              <a:gdLst/>
              <a:ahLst/>
              <a:cxnLst/>
              <a:rect l="l" t="t" r="r" b="b"/>
              <a:pathLst>
                <a:path w="1617345" h="954404">
                  <a:moveTo>
                    <a:pt x="0" y="954023"/>
                  </a:moveTo>
                  <a:lnTo>
                    <a:pt x="1616963" y="954023"/>
                  </a:lnTo>
                </a:path>
                <a:path w="1617345" h="954404">
                  <a:moveTo>
                    <a:pt x="0" y="0"/>
                  </a:moveTo>
                  <a:lnTo>
                    <a:pt x="0" y="9540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020316" y="4742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020316" y="4742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021839" y="4744212"/>
              <a:ext cx="1403985" cy="1071880"/>
            </a:xfrm>
            <a:custGeom>
              <a:avLst/>
              <a:gdLst/>
              <a:ahLst/>
              <a:cxnLst/>
              <a:rect l="l" t="t" r="r" b="b"/>
              <a:pathLst>
                <a:path w="1403985" h="1071879">
                  <a:moveTo>
                    <a:pt x="0" y="0"/>
                  </a:moveTo>
                  <a:lnTo>
                    <a:pt x="1403603" y="0"/>
                  </a:lnTo>
                </a:path>
                <a:path w="1403985" h="1071879">
                  <a:moveTo>
                    <a:pt x="0" y="213359"/>
                  </a:moveTo>
                  <a:lnTo>
                    <a:pt x="1403603" y="213359"/>
                  </a:lnTo>
                </a:path>
                <a:path w="1403985" h="1071879">
                  <a:moveTo>
                    <a:pt x="0" y="428243"/>
                  </a:moveTo>
                  <a:lnTo>
                    <a:pt x="1403603" y="428243"/>
                  </a:lnTo>
                </a:path>
                <a:path w="1403985" h="1071879">
                  <a:moveTo>
                    <a:pt x="0" y="643127"/>
                  </a:moveTo>
                  <a:lnTo>
                    <a:pt x="1403603" y="643127"/>
                  </a:lnTo>
                </a:path>
                <a:path w="1403985" h="1071879">
                  <a:moveTo>
                    <a:pt x="0" y="856487"/>
                  </a:moveTo>
                  <a:lnTo>
                    <a:pt x="1403603" y="856487"/>
                  </a:lnTo>
                </a:path>
                <a:path w="1403985" h="1071879">
                  <a:moveTo>
                    <a:pt x="0" y="1071371"/>
                  </a:moveTo>
                  <a:lnTo>
                    <a:pt x="1403603" y="1071371"/>
                  </a:lnTo>
                </a:path>
                <a:path w="1403985" h="1071879">
                  <a:moveTo>
                    <a:pt x="0" y="0"/>
                  </a:moveTo>
                  <a:lnTo>
                    <a:pt x="0" y="1071371"/>
                  </a:lnTo>
                </a:path>
                <a:path w="1403985" h="1071879">
                  <a:moveTo>
                    <a:pt x="1403603" y="0"/>
                  </a:moveTo>
                  <a:lnTo>
                    <a:pt x="1403603" y="10713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3532124" y="5815583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0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021839" y="4575047"/>
              <a:ext cx="1403985" cy="210820"/>
            </a:xfrm>
            <a:custGeom>
              <a:avLst/>
              <a:gdLst/>
              <a:ahLst/>
              <a:cxnLst/>
              <a:rect l="l" t="t" r="r" b="b"/>
              <a:pathLst>
                <a:path w="1403985" h="210820">
                  <a:moveTo>
                    <a:pt x="0" y="210311"/>
                  </a:moveTo>
                  <a:lnTo>
                    <a:pt x="0" y="0"/>
                  </a:lnTo>
                </a:path>
                <a:path w="1403985" h="210820">
                  <a:moveTo>
                    <a:pt x="1403603" y="210311"/>
                  </a:moveTo>
                  <a:lnTo>
                    <a:pt x="140360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3425443" y="4626864"/>
              <a:ext cx="782320" cy="106680"/>
            </a:xfrm>
            <a:custGeom>
              <a:avLst/>
              <a:gdLst/>
              <a:ahLst/>
              <a:cxnLst/>
              <a:rect l="l" t="t" r="r" b="b"/>
              <a:pathLst>
                <a:path w="782320" h="106679">
                  <a:moveTo>
                    <a:pt x="781811" y="106679"/>
                  </a:moveTo>
                  <a:lnTo>
                    <a:pt x="0" y="106679"/>
                  </a:lnTo>
                </a:path>
                <a:path w="782320" h="106679">
                  <a:moveTo>
                    <a:pt x="675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3425443" y="4575047"/>
              <a:ext cx="623570" cy="0"/>
            </a:xfrm>
            <a:custGeom>
              <a:avLst/>
              <a:gdLst/>
              <a:ahLst/>
              <a:cxnLst/>
              <a:rect l="l" t="t" r="r" b="b"/>
              <a:pathLst>
                <a:path w="623570">
                  <a:moveTo>
                    <a:pt x="623315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240027" y="4733544"/>
              <a:ext cx="782320" cy="0"/>
            </a:xfrm>
            <a:custGeom>
              <a:avLst/>
              <a:gdLst/>
              <a:ahLst/>
              <a:cxnLst/>
              <a:rect l="l" t="t" r="r" b="b"/>
              <a:pathLst>
                <a:path w="782319">
                  <a:moveTo>
                    <a:pt x="781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584708" y="4614671"/>
              <a:ext cx="655320" cy="0"/>
            </a:xfrm>
            <a:custGeom>
              <a:avLst/>
              <a:gdLst/>
              <a:ahLst/>
              <a:cxnLst/>
              <a:rect l="l" t="t" r="r" b="b"/>
              <a:pathLst>
                <a:path w="655319">
                  <a:moveTo>
                    <a:pt x="65531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188212" y="3951732"/>
              <a:ext cx="3070860" cy="833755"/>
            </a:xfrm>
            <a:custGeom>
              <a:avLst/>
              <a:gdLst/>
              <a:ahLst/>
              <a:cxnLst/>
              <a:rect l="l" t="t" r="r" b="b"/>
              <a:pathLst>
                <a:path w="3070860" h="833754">
                  <a:moveTo>
                    <a:pt x="0" y="0"/>
                  </a:moveTo>
                  <a:lnTo>
                    <a:pt x="210311" y="0"/>
                  </a:lnTo>
                </a:path>
                <a:path w="3070860" h="833754">
                  <a:moveTo>
                    <a:pt x="3070859" y="833627"/>
                  </a:moveTo>
                  <a:lnTo>
                    <a:pt x="2237231" y="83362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021839" y="4744212"/>
              <a:ext cx="1403985" cy="0"/>
            </a:xfrm>
            <a:custGeom>
              <a:avLst/>
              <a:gdLst/>
              <a:ahLst/>
              <a:cxnLst/>
              <a:rect l="l" t="t" r="r" b="b"/>
              <a:pathLst>
                <a:path w="1403985">
                  <a:moveTo>
                    <a:pt x="140360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188212" y="4785359"/>
              <a:ext cx="833755" cy="0"/>
            </a:xfrm>
            <a:custGeom>
              <a:avLst/>
              <a:gdLst/>
              <a:ahLst/>
              <a:cxnLst/>
              <a:rect l="l" t="t" r="r" b="b"/>
              <a:pathLst>
                <a:path w="833755">
                  <a:moveTo>
                    <a:pt x="833627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584708" y="47594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584708" y="47594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584708" y="47594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584708" y="475945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40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584708" y="475945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40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584708" y="475945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0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737108" y="4759451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737108" y="475945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4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737108" y="475945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956564" y="4759451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956563" y="475945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4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956563" y="475945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174496" y="475945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40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174495" y="475945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40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174495" y="475945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0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240028" y="4759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240027" y="47594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240027" y="47594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240027" y="47609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240027" y="47609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240027" y="47609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240028" y="4716780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5" h="44450">
                  <a:moveTo>
                    <a:pt x="0" y="0"/>
                  </a:moveTo>
                  <a:lnTo>
                    <a:pt x="0" y="44196"/>
                  </a:lnTo>
                  <a:lnTo>
                    <a:pt x="1524" y="44196"/>
                  </a:lnTo>
                  <a:lnTo>
                    <a:pt x="0" y="0"/>
                  </a:lnTo>
                  <a:close/>
                </a:path>
                <a:path w="1905" h="44450">
                  <a:moveTo>
                    <a:pt x="1524" y="0"/>
                  </a:moveTo>
                  <a:lnTo>
                    <a:pt x="0" y="0"/>
                  </a:lnTo>
                  <a:lnTo>
                    <a:pt x="1524" y="4419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240027" y="4716780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5" h="44450">
                  <a:moveTo>
                    <a:pt x="0" y="44195"/>
                  </a:moveTo>
                  <a:lnTo>
                    <a:pt x="0" y="0"/>
                  </a:lnTo>
                  <a:lnTo>
                    <a:pt x="0" y="44195"/>
                  </a:lnTo>
                  <a:close/>
                </a:path>
                <a:path w="1905" h="44450">
                  <a:moveTo>
                    <a:pt x="0" y="44195"/>
                  </a:moveTo>
                  <a:lnTo>
                    <a:pt x="0" y="0"/>
                  </a:lnTo>
                  <a:lnTo>
                    <a:pt x="1523" y="44195"/>
                  </a:lnTo>
                  <a:lnTo>
                    <a:pt x="0" y="44195"/>
                  </a:lnTo>
                  <a:close/>
                </a:path>
                <a:path w="1905" h="44450">
                  <a:moveTo>
                    <a:pt x="0" y="0"/>
                  </a:moveTo>
                  <a:lnTo>
                    <a:pt x="1523" y="44195"/>
                  </a:lnTo>
                  <a:lnTo>
                    <a:pt x="0" y="0"/>
                  </a:lnTo>
                  <a:close/>
                </a:path>
                <a:path w="1905" h="44450">
                  <a:moveTo>
                    <a:pt x="1523" y="4419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441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240027" y="4716780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5" h="44450">
                  <a:moveTo>
                    <a:pt x="0" y="44195"/>
                  </a:moveTo>
                  <a:lnTo>
                    <a:pt x="1523" y="4419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44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240028" y="4614671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5" h="44450">
                  <a:moveTo>
                    <a:pt x="0" y="0"/>
                  </a:moveTo>
                  <a:lnTo>
                    <a:pt x="0" y="44196"/>
                  </a:lnTo>
                  <a:lnTo>
                    <a:pt x="1524" y="44196"/>
                  </a:lnTo>
                  <a:lnTo>
                    <a:pt x="0" y="0"/>
                  </a:lnTo>
                  <a:close/>
                </a:path>
                <a:path w="1905" h="44450">
                  <a:moveTo>
                    <a:pt x="1524" y="0"/>
                  </a:moveTo>
                  <a:lnTo>
                    <a:pt x="0" y="0"/>
                  </a:lnTo>
                  <a:lnTo>
                    <a:pt x="1524" y="4419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240027" y="4614671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5" h="44450">
                  <a:moveTo>
                    <a:pt x="0" y="44195"/>
                  </a:moveTo>
                  <a:lnTo>
                    <a:pt x="0" y="0"/>
                  </a:lnTo>
                  <a:lnTo>
                    <a:pt x="0" y="44195"/>
                  </a:lnTo>
                  <a:close/>
                </a:path>
                <a:path w="1905" h="44450">
                  <a:moveTo>
                    <a:pt x="0" y="44195"/>
                  </a:moveTo>
                  <a:lnTo>
                    <a:pt x="0" y="0"/>
                  </a:lnTo>
                  <a:lnTo>
                    <a:pt x="1523" y="44195"/>
                  </a:lnTo>
                  <a:lnTo>
                    <a:pt x="0" y="44195"/>
                  </a:lnTo>
                  <a:close/>
                </a:path>
                <a:path w="1905" h="44450">
                  <a:moveTo>
                    <a:pt x="0" y="0"/>
                  </a:moveTo>
                  <a:lnTo>
                    <a:pt x="1523" y="44195"/>
                  </a:lnTo>
                  <a:lnTo>
                    <a:pt x="0" y="0"/>
                  </a:lnTo>
                  <a:close/>
                </a:path>
                <a:path w="1905" h="44450">
                  <a:moveTo>
                    <a:pt x="1523" y="4419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441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240027" y="4614671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5" h="44450">
                  <a:moveTo>
                    <a:pt x="0" y="44195"/>
                  </a:moveTo>
                  <a:lnTo>
                    <a:pt x="1523" y="4419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44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240028" y="46131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240027" y="46131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240027" y="46131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584708" y="1674876"/>
              <a:ext cx="4439920" cy="5095240"/>
            </a:xfrm>
            <a:custGeom>
              <a:avLst/>
              <a:gdLst/>
              <a:ahLst/>
              <a:cxnLst/>
              <a:rect l="l" t="t" r="r" b="b"/>
              <a:pathLst>
                <a:path w="4439920" h="5095240">
                  <a:moveTo>
                    <a:pt x="1330451" y="5094731"/>
                  </a:moveTo>
                  <a:lnTo>
                    <a:pt x="0" y="5094731"/>
                  </a:lnTo>
                </a:path>
                <a:path w="4439920" h="5095240">
                  <a:moveTo>
                    <a:pt x="1330451" y="4393691"/>
                  </a:moveTo>
                  <a:lnTo>
                    <a:pt x="0" y="4393691"/>
                  </a:lnTo>
                </a:path>
                <a:path w="4439920" h="5095240">
                  <a:moveTo>
                    <a:pt x="2947415" y="5094731"/>
                  </a:moveTo>
                  <a:lnTo>
                    <a:pt x="3459479" y="5094731"/>
                  </a:lnTo>
                  <a:lnTo>
                    <a:pt x="3550919" y="5091683"/>
                  </a:lnTo>
                  <a:lnTo>
                    <a:pt x="3642359" y="5084063"/>
                  </a:lnTo>
                  <a:lnTo>
                    <a:pt x="3733799" y="5068823"/>
                  </a:lnTo>
                  <a:lnTo>
                    <a:pt x="3823715" y="5047487"/>
                  </a:lnTo>
                  <a:lnTo>
                    <a:pt x="3910583" y="5021579"/>
                  </a:lnTo>
                  <a:lnTo>
                    <a:pt x="3997451" y="4988051"/>
                  </a:lnTo>
                  <a:lnTo>
                    <a:pt x="4081271" y="4949951"/>
                  </a:lnTo>
                  <a:lnTo>
                    <a:pt x="4162043" y="4907279"/>
                  </a:lnTo>
                  <a:lnTo>
                    <a:pt x="4239767" y="4858511"/>
                  </a:lnTo>
                  <a:lnTo>
                    <a:pt x="4314443" y="4805171"/>
                  </a:lnTo>
                  <a:lnTo>
                    <a:pt x="4384547" y="4747259"/>
                  </a:lnTo>
                  <a:lnTo>
                    <a:pt x="4439411" y="4695443"/>
                  </a:lnTo>
                </a:path>
                <a:path w="4439920" h="5095240">
                  <a:moveTo>
                    <a:pt x="2947415" y="4393691"/>
                  </a:moveTo>
                  <a:lnTo>
                    <a:pt x="3459479" y="4393691"/>
                  </a:lnTo>
                </a:path>
                <a:path w="4439920" h="5095240">
                  <a:moveTo>
                    <a:pt x="3460241" y="4393691"/>
                  </a:moveTo>
                  <a:lnTo>
                    <a:pt x="3508291" y="4392072"/>
                  </a:lnTo>
                  <a:lnTo>
                    <a:pt x="3555472" y="4387285"/>
                  </a:lnTo>
                  <a:lnTo>
                    <a:pt x="3601679" y="4379433"/>
                  </a:lnTo>
                  <a:lnTo>
                    <a:pt x="3646808" y="4368622"/>
                  </a:lnTo>
                  <a:lnTo>
                    <a:pt x="3690755" y="4354957"/>
                  </a:lnTo>
                  <a:lnTo>
                    <a:pt x="3733414" y="4338540"/>
                  </a:lnTo>
                  <a:lnTo>
                    <a:pt x="3774682" y="4319478"/>
                  </a:lnTo>
                  <a:lnTo>
                    <a:pt x="3814454" y="4297875"/>
                  </a:lnTo>
                  <a:lnTo>
                    <a:pt x="3852626" y="4273835"/>
                  </a:lnTo>
                  <a:lnTo>
                    <a:pt x="3889092" y="4247462"/>
                  </a:lnTo>
                  <a:lnTo>
                    <a:pt x="3923748" y="4218862"/>
                  </a:lnTo>
                  <a:lnTo>
                    <a:pt x="3956490" y="4188138"/>
                  </a:lnTo>
                  <a:lnTo>
                    <a:pt x="3987214" y="4155396"/>
                  </a:lnTo>
                  <a:lnTo>
                    <a:pt x="4015814" y="4120740"/>
                  </a:lnTo>
                  <a:lnTo>
                    <a:pt x="4042187" y="4084274"/>
                  </a:lnTo>
                  <a:lnTo>
                    <a:pt x="4066227" y="4046102"/>
                  </a:lnTo>
                  <a:lnTo>
                    <a:pt x="4087830" y="4006330"/>
                  </a:lnTo>
                  <a:lnTo>
                    <a:pt x="4106892" y="3965062"/>
                  </a:lnTo>
                  <a:lnTo>
                    <a:pt x="4123309" y="3922403"/>
                  </a:lnTo>
                  <a:lnTo>
                    <a:pt x="4136974" y="3878456"/>
                  </a:lnTo>
                  <a:lnTo>
                    <a:pt x="4147785" y="3833327"/>
                  </a:lnTo>
                  <a:lnTo>
                    <a:pt x="4155637" y="3787120"/>
                  </a:lnTo>
                  <a:lnTo>
                    <a:pt x="4160424" y="3739939"/>
                  </a:lnTo>
                  <a:lnTo>
                    <a:pt x="4162043" y="3691889"/>
                  </a:lnTo>
                </a:path>
                <a:path w="4439920" h="5095240">
                  <a:moveTo>
                    <a:pt x="4194047" y="0"/>
                  </a:moveTo>
                  <a:lnTo>
                    <a:pt x="4175759" y="54863"/>
                  </a:lnTo>
                  <a:lnTo>
                    <a:pt x="4165091" y="112775"/>
                  </a:lnTo>
                  <a:lnTo>
                    <a:pt x="4162043" y="172211"/>
                  </a:lnTo>
                  <a:lnTo>
                    <a:pt x="4162043" y="3692651"/>
                  </a:lnTo>
                </a:path>
                <a:path w="4439920" h="5095240">
                  <a:moveTo>
                    <a:pt x="1074419" y="134111"/>
                  </a:moveTo>
                  <a:lnTo>
                    <a:pt x="0" y="1341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188212" y="1808988"/>
              <a:ext cx="1262380" cy="741045"/>
            </a:xfrm>
            <a:custGeom>
              <a:avLst/>
              <a:gdLst/>
              <a:ahLst/>
              <a:cxnLst/>
              <a:rect l="l" t="t" r="r" b="b"/>
              <a:pathLst>
                <a:path w="1262380" h="741044">
                  <a:moveTo>
                    <a:pt x="470915" y="0"/>
                  </a:moveTo>
                  <a:lnTo>
                    <a:pt x="1261871" y="0"/>
                  </a:lnTo>
                </a:path>
                <a:path w="1262380" h="741044">
                  <a:moveTo>
                    <a:pt x="0" y="740663"/>
                  </a:moveTo>
                  <a:lnTo>
                    <a:pt x="210311" y="740663"/>
                  </a:lnTo>
                  <a:lnTo>
                    <a:pt x="210311" y="158495"/>
                  </a:lnTo>
                  <a:lnTo>
                    <a:pt x="1261871" y="158495"/>
                  </a:lnTo>
                  <a:lnTo>
                    <a:pt x="1261871" y="0"/>
                  </a:lnTo>
                </a:path>
                <a:path w="1262380" h="741044">
                  <a:moveTo>
                    <a:pt x="1261871" y="0"/>
                  </a:moveTo>
                  <a:lnTo>
                    <a:pt x="118262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606044" y="1767840"/>
              <a:ext cx="1844039" cy="147955"/>
            </a:xfrm>
            <a:custGeom>
              <a:avLst/>
              <a:gdLst/>
              <a:ahLst/>
              <a:cxnLst/>
              <a:rect l="l" t="t" r="r" b="b"/>
              <a:pathLst>
                <a:path w="1844039" h="147955">
                  <a:moveTo>
                    <a:pt x="1844039" y="147827"/>
                  </a:moveTo>
                  <a:lnTo>
                    <a:pt x="740663" y="147827"/>
                  </a:lnTo>
                </a:path>
                <a:path w="1844039" h="147955">
                  <a:moveTo>
                    <a:pt x="1053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450083" y="1165860"/>
              <a:ext cx="40005" cy="769620"/>
            </a:xfrm>
            <a:custGeom>
              <a:avLst/>
              <a:gdLst/>
              <a:ahLst/>
              <a:cxnLst/>
              <a:rect l="l" t="t" r="r" b="b"/>
              <a:pathLst>
                <a:path w="40005" h="769619">
                  <a:moveTo>
                    <a:pt x="39623" y="769619"/>
                  </a:moveTo>
                  <a:lnTo>
                    <a:pt x="39623" y="701039"/>
                  </a:lnTo>
                  <a:lnTo>
                    <a:pt x="0" y="701039"/>
                  </a:lnTo>
                  <a:lnTo>
                    <a:pt x="0" y="769619"/>
                  </a:lnTo>
                  <a:lnTo>
                    <a:pt x="39623" y="769619"/>
                  </a:lnTo>
                </a:path>
                <a:path w="40005" h="769619">
                  <a:moveTo>
                    <a:pt x="39623" y="701039"/>
                  </a:moveTo>
                  <a:lnTo>
                    <a:pt x="396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570736" y="618744"/>
              <a:ext cx="0" cy="1061085"/>
            </a:xfrm>
            <a:custGeom>
              <a:avLst/>
              <a:gdLst/>
              <a:ahLst/>
              <a:cxnLst/>
              <a:rect l="l" t="t" r="r" b="b"/>
              <a:pathLst>
                <a:path h="1061085">
                  <a:moveTo>
                    <a:pt x="0" y="106070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489708" y="1165860"/>
              <a:ext cx="33655" cy="701040"/>
            </a:xfrm>
            <a:custGeom>
              <a:avLst/>
              <a:gdLst/>
              <a:ahLst/>
              <a:cxnLst/>
              <a:rect l="l" t="t" r="r" b="b"/>
              <a:pathLst>
                <a:path w="33655" h="701039">
                  <a:moveTo>
                    <a:pt x="0" y="701039"/>
                  </a:moveTo>
                  <a:lnTo>
                    <a:pt x="33527" y="701039"/>
                  </a:lnTo>
                  <a:lnTo>
                    <a:pt x="335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3910075" y="1496568"/>
              <a:ext cx="297180" cy="1053465"/>
            </a:xfrm>
            <a:custGeom>
              <a:avLst/>
              <a:gdLst/>
              <a:ahLst/>
              <a:cxnLst/>
              <a:rect l="l" t="t" r="r" b="b"/>
              <a:pathLst>
                <a:path w="297179" h="1053464">
                  <a:moveTo>
                    <a:pt x="0" y="0"/>
                  </a:moveTo>
                  <a:lnTo>
                    <a:pt x="0" y="312419"/>
                  </a:lnTo>
                </a:path>
                <a:path w="297179" h="1053464">
                  <a:moveTo>
                    <a:pt x="297179" y="312419"/>
                  </a:moveTo>
                  <a:lnTo>
                    <a:pt x="297179" y="1053083"/>
                  </a:lnTo>
                </a:path>
                <a:path w="297179" h="1053464">
                  <a:moveTo>
                    <a:pt x="0" y="312419"/>
                  </a:moveTo>
                  <a:lnTo>
                    <a:pt x="297179" y="312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3961891" y="1496568"/>
              <a:ext cx="297180" cy="260985"/>
            </a:xfrm>
            <a:custGeom>
              <a:avLst/>
              <a:gdLst/>
              <a:ahLst/>
              <a:cxnLst/>
              <a:rect l="l" t="t" r="r" b="b"/>
              <a:pathLst>
                <a:path w="297179" h="260985">
                  <a:moveTo>
                    <a:pt x="0" y="0"/>
                  </a:moveTo>
                  <a:lnTo>
                    <a:pt x="0" y="260603"/>
                  </a:lnTo>
                </a:path>
                <a:path w="297179" h="260985">
                  <a:moveTo>
                    <a:pt x="0" y="260603"/>
                  </a:moveTo>
                  <a:lnTo>
                    <a:pt x="297179" y="26060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4100575" y="1915668"/>
              <a:ext cx="0" cy="634365"/>
            </a:xfrm>
            <a:custGeom>
              <a:avLst/>
              <a:gdLst/>
              <a:ahLst/>
              <a:cxnLst/>
              <a:rect l="l" t="t" r="r" b="b"/>
              <a:pathLst>
                <a:path h="634364">
                  <a:moveTo>
                    <a:pt x="0" y="0"/>
                  </a:moveTo>
                  <a:lnTo>
                    <a:pt x="0" y="6339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3230371" y="1496568"/>
              <a:ext cx="818515" cy="1053465"/>
            </a:xfrm>
            <a:custGeom>
              <a:avLst/>
              <a:gdLst/>
              <a:ahLst/>
              <a:cxnLst/>
              <a:rect l="l" t="t" r="r" b="b"/>
              <a:pathLst>
                <a:path w="818514" h="1053464">
                  <a:moveTo>
                    <a:pt x="818387" y="470915"/>
                  </a:moveTo>
                  <a:lnTo>
                    <a:pt x="818387" y="1053083"/>
                  </a:lnTo>
                </a:path>
                <a:path w="818514" h="1053464">
                  <a:moveTo>
                    <a:pt x="0" y="470915"/>
                  </a:moveTo>
                  <a:lnTo>
                    <a:pt x="818387" y="470915"/>
                  </a:lnTo>
                </a:path>
                <a:path w="818514" h="1053464">
                  <a:moveTo>
                    <a:pt x="611123" y="0"/>
                  </a:moveTo>
                  <a:lnTo>
                    <a:pt x="611123" y="312419"/>
                  </a:lnTo>
                </a:path>
                <a:path w="818514" h="1053464">
                  <a:moveTo>
                    <a:pt x="0" y="312419"/>
                  </a:moveTo>
                  <a:lnTo>
                    <a:pt x="611123" y="3124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3230371" y="1915668"/>
              <a:ext cx="870585" cy="0"/>
            </a:xfrm>
            <a:custGeom>
              <a:avLst/>
              <a:gdLst/>
              <a:ahLst/>
              <a:cxnLst/>
              <a:rect l="l" t="t" r="r" b="b"/>
              <a:pathLst>
                <a:path w="870585">
                  <a:moveTo>
                    <a:pt x="0" y="0"/>
                  </a:moveTo>
                  <a:lnTo>
                    <a:pt x="870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3230371" y="1808988"/>
              <a:ext cx="1028700" cy="741045"/>
            </a:xfrm>
            <a:custGeom>
              <a:avLst/>
              <a:gdLst/>
              <a:ahLst/>
              <a:cxnLst/>
              <a:rect l="l" t="t" r="r" b="b"/>
              <a:pathLst>
                <a:path w="1028700" h="741044">
                  <a:moveTo>
                    <a:pt x="818387" y="740663"/>
                  </a:moveTo>
                  <a:lnTo>
                    <a:pt x="1028699" y="740663"/>
                  </a:lnTo>
                </a:path>
                <a:path w="1028700" h="741044">
                  <a:moveTo>
                    <a:pt x="0" y="158495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490469" y="1164336"/>
              <a:ext cx="1708150" cy="1531620"/>
            </a:xfrm>
            <a:custGeom>
              <a:avLst/>
              <a:gdLst/>
              <a:ahLst/>
              <a:cxnLst/>
              <a:rect l="l" t="t" r="r" b="b"/>
              <a:pathLst>
                <a:path w="1708150" h="1531620">
                  <a:moveTo>
                    <a:pt x="1707641" y="1531619"/>
                  </a:moveTo>
                  <a:lnTo>
                    <a:pt x="1707641" y="1423415"/>
                  </a:lnTo>
                  <a:lnTo>
                    <a:pt x="1599437" y="1423415"/>
                  </a:lnTo>
                  <a:lnTo>
                    <a:pt x="1599437" y="1531619"/>
                  </a:lnTo>
                  <a:lnTo>
                    <a:pt x="1707641" y="1531619"/>
                  </a:lnTo>
                </a:path>
                <a:path w="1708150" h="1531620">
                  <a:moveTo>
                    <a:pt x="739901" y="771143"/>
                  </a:moveTo>
                  <a:lnTo>
                    <a:pt x="739901" y="702563"/>
                  </a:lnTo>
                  <a:lnTo>
                    <a:pt x="700277" y="702563"/>
                  </a:lnTo>
                  <a:lnTo>
                    <a:pt x="700277" y="771143"/>
                  </a:lnTo>
                  <a:lnTo>
                    <a:pt x="739901" y="771143"/>
                  </a:lnTo>
                </a:path>
                <a:path w="1708150" h="1531620">
                  <a:moveTo>
                    <a:pt x="701801" y="701801"/>
                  </a:moveTo>
                  <a:lnTo>
                    <a:pt x="700182" y="653752"/>
                  </a:lnTo>
                  <a:lnTo>
                    <a:pt x="695395" y="606571"/>
                  </a:lnTo>
                  <a:lnTo>
                    <a:pt x="687543" y="560364"/>
                  </a:lnTo>
                  <a:lnTo>
                    <a:pt x="676732" y="515235"/>
                  </a:lnTo>
                  <a:lnTo>
                    <a:pt x="663067" y="471288"/>
                  </a:lnTo>
                  <a:lnTo>
                    <a:pt x="646650" y="428628"/>
                  </a:lnTo>
                  <a:lnTo>
                    <a:pt x="627588" y="387360"/>
                  </a:lnTo>
                  <a:lnTo>
                    <a:pt x="605985" y="347589"/>
                  </a:lnTo>
                  <a:lnTo>
                    <a:pt x="581945" y="309417"/>
                  </a:lnTo>
                  <a:lnTo>
                    <a:pt x="555572" y="272951"/>
                  </a:lnTo>
                  <a:lnTo>
                    <a:pt x="526972" y="238295"/>
                  </a:lnTo>
                  <a:lnTo>
                    <a:pt x="496248" y="205553"/>
                  </a:lnTo>
                  <a:lnTo>
                    <a:pt x="463506" y="174829"/>
                  </a:lnTo>
                  <a:lnTo>
                    <a:pt x="428850" y="146229"/>
                  </a:lnTo>
                  <a:lnTo>
                    <a:pt x="392384" y="119856"/>
                  </a:lnTo>
                  <a:lnTo>
                    <a:pt x="354212" y="95816"/>
                  </a:lnTo>
                  <a:lnTo>
                    <a:pt x="314441" y="74213"/>
                  </a:lnTo>
                  <a:lnTo>
                    <a:pt x="273173" y="55151"/>
                  </a:lnTo>
                  <a:lnTo>
                    <a:pt x="230513" y="38734"/>
                  </a:lnTo>
                  <a:lnTo>
                    <a:pt x="186566" y="25069"/>
                  </a:lnTo>
                  <a:lnTo>
                    <a:pt x="141437" y="14258"/>
                  </a:lnTo>
                  <a:lnTo>
                    <a:pt x="95230" y="6406"/>
                  </a:lnTo>
                  <a:lnTo>
                    <a:pt x="48049" y="16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668272" y="1970532"/>
              <a:ext cx="1905" cy="71755"/>
            </a:xfrm>
            <a:custGeom>
              <a:avLst/>
              <a:gdLst/>
              <a:ahLst/>
              <a:cxnLst/>
              <a:rect l="l" t="t" r="r" b="b"/>
              <a:pathLst>
                <a:path w="1905" h="71755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668272" y="173431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668272" y="173431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668272" y="173431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668272" y="149656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668272" y="149656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668272" y="149656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668272" y="1258823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09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668272" y="125882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09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5" h="143509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5" h="143509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5" h="143509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668272" y="125882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09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668272" y="10226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668272" y="10226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40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668272" y="10226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668272" y="78485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668272" y="784860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40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668272" y="618744"/>
              <a:ext cx="1905" cy="307975"/>
            </a:xfrm>
            <a:custGeom>
              <a:avLst/>
              <a:gdLst/>
              <a:ahLst/>
              <a:cxnLst/>
              <a:rect l="l" t="t" r="r" b="b"/>
              <a:pathLst>
                <a:path w="1905" h="307975">
                  <a:moveTo>
                    <a:pt x="0" y="307847"/>
                  </a:moveTo>
                  <a:lnTo>
                    <a:pt x="1523" y="307847"/>
                  </a:lnTo>
                  <a:lnTo>
                    <a:pt x="1523" y="166115"/>
                  </a:lnTo>
                  <a:lnTo>
                    <a:pt x="0" y="166115"/>
                  </a:lnTo>
                  <a:lnTo>
                    <a:pt x="0" y="307847"/>
                  </a:lnTo>
                </a:path>
                <a:path w="1905" h="307975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668272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668272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668272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668272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668272" y="2040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668272" y="2040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668272" y="2040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602740" y="2040635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5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602739" y="2040636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5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5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602739" y="2040636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386332" y="204063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386331" y="2040636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40" h="1905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40" h="1905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40" h="1905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386331" y="2040636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169924" y="204063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169923" y="2040636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40" h="1905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40" h="1905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40" h="1905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169923" y="2040636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953516" y="204063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953515" y="2040636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40" h="1905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40" h="1905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40" h="1905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953515" y="2040636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37108" y="2040635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37108" y="2040636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40" h="1905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40" h="1905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40" h="1905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37108" y="2040636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40" h="1905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584708" y="2040635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5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40" h="1905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584708" y="2040636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40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40" h="1905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40" h="1905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584708" y="2040636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5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584708" y="2040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584708" y="2040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584708" y="1688592"/>
              <a:ext cx="3416935" cy="353695"/>
            </a:xfrm>
            <a:custGeom>
              <a:avLst/>
              <a:gdLst/>
              <a:ahLst/>
              <a:cxnLst/>
              <a:rect l="l" t="t" r="r" b="b"/>
              <a:pathLst>
                <a:path w="3416935" h="353694">
                  <a:moveTo>
                    <a:pt x="0" y="353567"/>
                  </a:moveTo>
                  <a:lnTo>
                    <a:pt x="0" y="352043"/>
                  </a:lnTo>
                </a:path>
                <a:path w="3416935" h="353694">
                  <a:moveTo>
                    <a:pt x="3415283" y="68579"/>
                  </a:moveTo>
                  <a:lnTo>
                    <a:pt x="3416807" y="68579"/>
                  </a:lnTo>
                  <a:lnTo>
                    <a:pt x="3416807" y="0"/>
                  </a:lnTo>
                  <a:lnTo>
                    <a:pt x="3415283" y="0"/>
                  </a:lnTo>
                  <a:lnTo>
                    <a:pt x="3415283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999992" y="146151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999991" y="146151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999991" y="146151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999992" y="123291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999991" y="12329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999991" y="12329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999992" y="100583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999991" y="100584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999991" y="100584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999992" y="778763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999991" y="778764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999991" y="618744"/>
              <a:ext cx="1905" cy="295910"/>
            </a:xfrm>
            <a:custGeom>
              <a:avLst/>
              <a:gdLst/>
              <a:ahLst/>
              <a:cxnLst/>
              <a:rect l="l" t="t" r="r" b="b"/>
              <a:pathLst>
                <a:path w="1904" h="295909">
                  <a:moveTo>
                    <a:pt x="0" y="295655"/>
                  </a:moveTo>
                  <a:lnTo>
                    <a:pt x="1523" y="295655"/>
                  </a:lnTo>
                  <a:lnTo>
                    <a:pt x="1523" y="160019"/>
                  </a:lnTo>
                  <a:lnTo>
                    <a:pt x="0" y="160019"/>
                  </a:lnTo>
                  <a:lnTo>
                    <a:pt x="0" y="295655"/>
                  </a:lnTo>
                </a:path>
                <a:path w="1904" h="295909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999992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99999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99999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99999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842008" y="4742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842008" y="4742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2450083" y="1967484"/>
              <a:ext cx="1757680" cy="1984375"/>
            </a:xfrm>
            <a:custGeom>
              <a:avLst/>
              <a:gdLst/>
              <a:ahLst/>
              <a:cxnLst/>
              <a:rect l="l" t="t" r="r" b="b"/>
              <a:pathLst>
                <a:path w="1757679" h="1984375">
                  <a:moveTo>
                    <a:pt x="0" y="0"/>
                  </a:moveTo>
                  <a:lnTo>
                    <a:pt x="780287" y="0"/>
                  </a:lnTo>
                </a:path>
                <a:path w="1757679" h="1984375">
                  <a:moveTo>
                    <a:pt x="1757171" y="582167"/>
                  </a:moveTo>
                  <a:lnTo>
                    <a:pt x="1757171" y="19842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4048759" y="3951732"/>
              <a:ext cx="210820" cy="833755"/>
            </a:xfrm>
            <a:custGeom>
              <a:avLst/>
              <a:gdLst/>
              <a:ahLst/>
              <a:cxnLst/>
              <a:rect l="l" t="t" r="r" b="b"/>
              <a:pathLst>
                <a:path w="210820" h="833754">
                  <a:moveTo>
                    <a:pt x="210311" y="0"/>
                  </a:moveTo>
                  <a:lnTo>
                    <a:pt x="210311" y="833627"/>
                  </a:lnTo>
                </a:path>
                <a:path w="210820" h="833754">
                  <a:moveTo>
                    <a:pt x="0" y="0"/>
                  </a:moveTo>
                  <a:lnTo>
                    <a:pt x="0" y="62331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240027" y="1767840"/>
              <a:ext cx="106680" cy="2966085"/>
            </a:xfrm>
            <a:custGeom>
              <a:avLst/>
              <a:gdLst/>
              <a:ahLst/>
              <a:cxnLst/>
              <a:rect l="l" t="t" r="r" b="b"/>
              <a:pathLst>
                <a:path w="106680" h="2966085">
                  <a:moveTo>
                    <a:pt x="0" y="0"/>
                  </a:moveTo>
                  <a:lnTo>
                    <a:pt x="0" y="781811"/>
                  </a:lnTo>
                </a:path>
                <a:path w="106680" h="2966085">
                  <a:moveTo>
                    <a:pt x="0" y="2183891"/>
                  </a:moveTo>
                  <a:lnTo>
                    <a:pt x="0" y="2965703"/>
                  </a:lnTo>
                </a:path>
                <a:path w="106680" h="2966085">
                  <a:moveTo>
                    <a:pt x="106679" y="147827"/>
                  </a:moveTo>
                  <a:lnTo>
                    <a:pt x="106679" y="781811"/>
                  </a:lnTo>
                </a:path>
                <a:path w="106680" h="2966085">
                  <a:moveTo>
                    <a:pt x="106679" y="2183891"/>
                  </a:moveTo>
                  <a:lnTo>
                    <a:pt x="106679" y="2859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188212" y="3951732"/>
              <a:ext cx="833755" cy="833755"/>
            </a:xfrm>
            <a:custGeom>
              <a:avLst/>
              <a:gdLst/>
              <a:ahLst/>
              <a:cxnLst/>
              <a:rect l="l" t="t" r="r" b="b"/>
              <a:pathLst>
                <a:path w="833755" h="833754">
                  <a:moveTo>
                    <a:pt x="0" y="0"/>
                  </a:moveTo>
                  <a:lnTo>
                    <a:pt x="0" y="833627"/>
                  </a:lnTo>
                </a:path>
                <a:path w="833755" h="833754">
                  <a:moveTo>
                    <a:pt x="833627" y="623315"/>
                  </a:moveTo>
                  <a:lnTo>
                    <a:pt x="210311" y="62331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346708" y="4626864"/>
              <a:ext cx="675640" cy="0"/>
            </a:xfrm>
            <a:custGeom>
              <a:avLst/>
              <a:gdLst/>
              <a:ahLst/>
              <a:cxnLst/>
              <a:rect l="l" t="t" r="r" b="b"/>
              <a:pathLst>
                <a:path w="675639">
                  <a:moveTo>
                    <a:pt x="6751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398524" y="3951732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h="623570">
                  <a:moveTo>
                    <a:pt x="0" y="0"/>
                  </a:moveTo>
                  <a:lnTo>
                    <a:pt x="0" y="62331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240027" y="2549652"/>
              <a:ext cx="0" cy="1402080"/>
            </a:xfrm>
            <a:custGeom>
              <a:avLst/>
              <a:gdLst/>
              <a:ahLst/>
              <a:cxnLst/>
              <a:rect l="l" t="t" r="r" b="b"/>
              <a:pathLst>
                <a:path h="1402079">
                  <a:moveTo>
                    <a:pt x="0" y="140207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188212" y="1767840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h="782319">
                  <a:moveTo>
                    <a:pt x="0" y="781811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4417568" y="152704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5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4417567" y="152704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5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5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4417567" y="152704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946652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946652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946652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711956" y="1527047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711955" y="152704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711955" y="152704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06344" y="1527047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06343" y="152704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06343" y="152704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2770124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2770124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2770124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2535428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2535427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2535427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2300732" y="1527047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2300731" y="152704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2300731" y="152704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2064512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2064511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2064511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829816" y="152704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829816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829816" y="152704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595120" y="1527047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595119" y="152704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595119" y="1527048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959612" y="16916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959611" y="16916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959611" y="16916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959612" y="19232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959611" y="19232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1523" y="0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0" y="1402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959611" y="19232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959612" y="44790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959611" y="44790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1523" y="0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0" y="1402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959611" y="44790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3" y="0"/>
                  </a:moveTo>
                  <a:lnTo>
                    <a:pt x="0" y="0"/>
                  </a:lnTo>
                  <a:lnTo>
                    <a:pt x="0" y="140207"/>
                  </a:lnTo>
                  <a:lnTo>
                    <a:pt x="1523" y="1402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959612" y="471220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959611" y="47122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959611" y="47122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2064512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2064511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2064511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241040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241039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3241039" y="5012436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4417568" y="501243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4417567" y="501243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4417567" y="4943856"/>
              <a:ext cx="71755" cy="70485"/>
            </a:xfrm>
            <a:custGeom>
              <a:avLst/>
              <a:gdLst/>
              <a:ahLst/>
              <a:cxnLst/>
              <a:rect l="l" t="t" r="r" b="b"/>
              <a:pathLst>
                <a:path w="71754" h="70485">
                  <a:moveTo>
                    <a:pt x="0" y="68579"/>
                  </a:moveTo>
                  <a:lnTo>
                    <a:pt x="0" y="70103"/>
                  </a:lnTo>
                  <a:lnTo>
                    <a:pt x="70103" y="70103"/>
                  </a:lnTo>
                  <a:lnTo>
                    <a:pt x="70103" y="68579"/>
                  </a:lnTo>
                  <a:lnTo>
                    <a:pt x="0" y="68579"/>
                  </a:lnTo>
                </a:path>
                <a:path w="71754" h="70485">
                  <a:moveTo>
                    <a:pt x="70103" y="70103"/>
                  </a:moveTo>
                  <a:lnTo>
                    <a:pt x="71627" y="70103"/>
                  </a:lnTo>
                  <a:lnTo>
                    <a:pt x="71627" y="0"/>
                  </a:lnTo>
                  <a:lnTo>
                    <a:pt x="70103" y="0"/>
                  </a:lnTo>
                  <a:lnTo>
                    <a:pt x="70103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4487672" y="471220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4487672" y="47122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4487672" y="47122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4487672" y="16916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4487672" y="16916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4487672" y="1528572"/>
              <a:ext cx="1905" cy="302260"/>
            </a:xfrm>
            <a:custGeom>
              <a:avLst/>
              <a:gdLst/>
              <a:ahLst/>
              <a:cxnLst/>
              <a:rect l="l" t="t" r="r" b="b"/>
              <a:pathLst>
                <a:path w="1904" h="302260">
                  <a:moveTo>
                    <a:pt x="0" y="301751"/>
                  </a:moveTo>
                  <a:lnTo>
                    <a:pt x="1523" y="301751"/>
                  </a:lnTo>
                  <a:lnTo>
                    <a:pt x="1523" y="163067"/>
                  </a:lnTo>
                  <a:lnTo>
                    <a:pt x="0" y="163067"/>
                  </a:lnTo>
                  <a:lnTo>
                    <a:pt x="0" y="301751"/>
                  </a:lnTo>
                </a:path>
                <a:path w="1904" h="302260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4487672" y="1527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4487672" y="152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4487672" y="152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041908" y="4468368"/>
              <a:ext cx="108585" cy="106680"/>
            </a:xfrm>
            <a:custGeom>
              <a:avLst/>
              <a:gdLst/>
              <a:ahLst/>
              <a:cxnLst/>
              <a:rect l="l" t="t" r="r" b="b"/>
              <a:pathLst>
                <a:path w="108584" h="106679">
                  <a:moveTo>
                    <a:pt x="108203" y="0"/>
                  </a:moveTo>
                  <a:lnTo>
                    <a:pt x="0" y="0"/>
                  </a:lnTo>
                  <a:lnTo>
                    <a:pt x="0" y="106679"/>
                  </a:lnTo>
                  <a:lnTo>
                    <a:pt x="108203" y="106679"/>
                  </a:lnTo>
                  <a:lnTo>
                    <a:pt x="10820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667004" y="1679448"/>
              <a:ext cx="904240" cy="0"/>
            </a:xfrm>
            <a:custGeom>
              <a:avLst/>
              <a:gdLst/>
              <a:ahLst/>
              <a:cxnLst/>
              <a:rect l="l" t="t" r="r" b="b"/>
              <a:pathLst>
                <a:path w="904240">
                  <a:moveTo>
                    <a:pt x="90373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41908" y="2587752"/>
              <a:ext cx="3156585" cy="1987550"/>
            </a:xfrm>
            <a:custGeom>
              <a:avLst/>
              <a:gdLst/>
              <a:ahLst/>
              <a:cxnLst/>
              <a:rect l="l" t="t" r="r" b="b"/>
              <a:pathLst>
                <a:path w="3156585" h="1987550">
                  <a:moveTo>
                    <a:pt x="0" y="1880615"/>
                  </a:moveTo>
                  <a:lnTo>
                    <a:pt x="108203" y="1987295"/>
                  </a:lnTo>
                </a:path>
                <a:path w="3156585" h="1987550">
                  <a:moveTo>
                    <a:pt x="108203" y="1880615"/>
                  </a:moveTo>
                  <a:lnTo>
                    <a:pt x="0" y="1987295"/>
                  </a:lnTo>
                </a:path>
                <a:path w="3156585" h="1987550">
                  <a:moveTo>
                    <a:pt x="3047999" y="1217675"/>
                  </a:moveTo>
                  <a:lnTo>
                    <a:pt x="3156203" y="1325879"/>
                  </a:lnTo>
                </a:path>
                <a:path w="3156585" h="1987550">
                  <a:moveTo>
                    <a:pt x="3156203" y="1217675"/>
                  </a:moveTo>
                  <a:lnTo>
                    <a:pt x="3047999" y="1325879"/>
                  </a:lnTo>
                </a:path>
                <a:path w="3156585" h="1987550">
                  <a:moveTo>
                    <a:pt x="3047999" y="0"/>
                  </a:moveTo>
                  <a:lnTo>
                    <a:pt x="3156203" y="108203"/>
                  </a:lnTo>
                </a:path>
                <a:path w="3156585" h="1987550">
                  <a:moveTo>
                    <a:pt x="3156203" y="0"/>
                  </a:moveTo>
                  <a:lnTo>
                    <a:pt x="3047999" y="108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4778755" y="1056132"/>
              <a:ext cx="245745" cy="619125"/>
            </a:xfrm>
            <a:custGeom>
              <a:avLst/>
              <a:gdLst/>
              <a:ahLst/>
              <a:cxnLst/>
              <a:rect l="l" t="t" r="r" b="b"/>
              <a:pathLst>
                <a:path w="245745" h="619125">
                  <a:moveTo>
                    <a:pt x="245363" y="0"/>
                  </a:moveTo>
                  <a:lnTo>
                    <a:pt x="0" y="6187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3841496" y="856488"/>
              <a:ext cx="139065" cy="640080"/>
            </a:xfrm>
            <a:custGeom>
              <a:avLst/>
              <a:gdLst/>
              <a:ahLst/>
              <a:cxnLst/>
              <a:rect l="l" t="t" r="r" b="b"/>
              <a:pathLst>
                <a:path w="139064" h="640080">
                  <a:moveTo>
                    <a:pt x="0" y="640079"/>
                  </a:moveTo>
                  <a:lnTo>
                    <a:pt x="120395" y="640079"/>
                  </a:lnTo>
                  <a:lnTo>
                    <a:pt x="120395" y="601979"/>
                  </a:lnTo>
                  <a:lnTo>
                    <a:pt x="0" y="601979"/>
                  </a:lnTo>
                  <a:lnTo>
                    <a:pt x="0" y="640079"/>
                  </a:lnTo>
                </a:path>
                <a:path w="139064" h="640080">
                  <a:moveTo>
                    <a:pt x="138683" y="73151"/>
                  </a:moveTo>
                  <a:lnTo>
                    <a:pt x="0" y="73151"/>
                  </a:lnTo>
                </a:path>
                <a:path w="139064" h="640080">
                  <a:moveTo>
                    <a:pt x="138683" y="73151"/>
                  </a:moveTo>
                  <a:lnTo>
                    <a:pt x="138683" y="38099"/>
                  </a:lnTo>
                  <a:lnTo>
                    <a:pt x="0" y="38099"/>
                  </a:lnTo>
                </a:path>
                <a:path w="139064" h="640080">
                  <a:moveTo>
                    <a:pt x="0" y="112775"/>
                  </a:moveTo>
                  <a:lnTo>
                    <a:pt x="120395" y="112775"/>
                  </a:lnTo>
                  <a:lnTo>
                    <a:pt x="120395" y="73151"/>
                  </a:lnTo>
                  <a:lnTo>
                    <a:pt x="0" y="73151"/>
                  </a:lnTo>
                </a:path>
                <a:path w="139064" h="640080">
                  <a:moveTo>
                    <a:pt x="0" y="38099"/>
                  </a:moveTo>
                  <a:lnTo>
                    <a:pt x="120395" y="38099"/>
                  </a:lnTo>
                  <a:lnTo>
                    <a:pt x="120395" y="0"/>
                  </a:lnTo>
                  <a:lnTo>
                    <a:pt x="0" y="0"/>
                  </a:lnTo>
                  <a:lnTo>
                    <a:pt x="0" y="1127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3900931" y="618744"/>
              <a:ext cx="6350" cy="840105"/>
            </a:xfrm>
            <a:custGeom>
              <a:avLst/>
              <a:gdLst/>
              <a:ahLst/>
              <a:cxnLst/>
              <a:rect l="l" t="t" r="r" b="b"/>
              <a:pathLst>
                <a:path w="6350" h="840105">
                  <a:moveTo>
                    <a:pt x="0" y="0"/>
                  </a:moveTo>
                  <a:lnTo>
                    <a:pt x="0" y="237743"/>
                  </a:lnTo>
                </a:path>
                <a:path w="6350" h="840105">
                  <a:moveTo>
                    <a:pt x="6095" y="0"/>
                  </a:moveTo>
                  <a:lnTo>
                    <a:pt x="6095" y="237743"/>
                  </a:lnTo>
                </a:path>
                <a:path w="6350" h="840105">
                  <a:moveTo>
                    <a:pt x="0" y="350519"/>
                  </a:moveTo>
                  <a:lnTo>
                    <a:pt x="0" y="839723"/>
                  </a:lnTo>
                </a:path>
                <a:path w="6350" h="840105">
                  <a:moveTo>
                    <a:pt x="6095" y="350519"/>
                  </a:moveTo>
                  <a:lnTo>
                    <a:pt x="6095" y="839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3841496" y="618744"/>
              <a:ext cx="120650" cy="878205"/>
            </a:xfrm>
            <a:custGeom>
              <a:avLst/>
              <a:gdLst/>
              <a:ahLst/>
              <a:cxnLst/>
              <a:rect l="l" t="t" r="r" b="b"/>
              <a:pathLst>
                <a:path w="120650" h="878205">
                  <a:moveTo>
                    <a:pt x="120395" y="0"/>
                  </a:moveTo>
                  <a:lnTo>
                    <a:pt x="120395" y="877823"/>
                  </a:lnTo>
                  <a:lnTo>
                    <a:pt x="0" y="8778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659127" y="618744"/>
              <a:ext cx="3365500" cy="1447800"/>
            </a:xfrm>
            <a:custGeom>
              <a:avLst/>
              <a:gdLst/>
              <a:ahLst/>
              <a:cxnLst/>
              <a:rect l="l" t="t" r="r" b="b"/>
              <a:pathLst>
                <a:path w="3365500" h="1447800">
                  <a:moveTo>
                    <a:pt x="0" y="1190243"/>
                  </a:moveTo>
                  <a:lnTo>
                    <a:pt x="0" y="0"/>
                  </a:lnTo>
                </a:path>
                <a:path w="3365500" h="1447800">
                  <a:moveTo>
                    <a:pt x="2772155" y="0"/>
                  </a:moveTo>
                  <a:lnTo>
                    <a:pt x="2782823" y="89915"/>
                  </a:lnTo>
                  <a:lnTo>
                    <a:pt x="2802635" y="217931"/>
                  </a:lnTo>
                  <a:lnTo>
                    <a:pt x="2830067" y="345947"/>
                  </a:lnTo>
                  <a:lnTo>
                    <a:pt x="2862071" y="470915"/>
                  </a:lnTo>
                  <a:lnTo>
                    <a:pt x="2901695" y="594359"/>
                  </a:lnTo>
                  <a:lnTo>
                    <a:pt x="2944367" y="716279"/>
                  </a:lnTo>
                  <a:lnTo>
                    <a:pt x="2994659" y="836675"/>
                  </a:lnTo>
                  <a:lnTo>
                    <a:pt x="3049523" y="954023"/>
                  </a:lnTo>
                  <a:lnTo>
                    <a:pt x="3110483" y="1068323"/>
                  </a:lnTo>
                  <a:lnTo>
                    <a:pt x="3176015" y="1179575"/>
                  </a:lnTo>
                  <a:lnTo>
                    <a:pt x="3246119" y="1289303"/>
                  </a:lnTo>
                  <a:lnTo>
                    <a:pt x="3322319" y="1394459"/>
                  </a:lnTo>
                  <a:lnTo>
                    <a:pt x="3364991" y="14477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915159" y="5815583"/>
              <a:ext cx="1617345" cy="0"/>
            </a:xfrm>
            <a:custGeom>
              <a:avLst/>
              <a:gdLst/>
              <a:ahLst/>
              <a:cxnLst/>
              <a:rect l="l" t="t" r="r" b="b"/>
              <a:pathLst>
                <a:path w="1617345">
                  <a:moveTo>
                    <a:pt x="0" y="0"/>
                  </a:moveTo>
                  <a:lnTo>
                    <a:pt x="16169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5027167" y="4805171"/>
              <a:ext cx="1447800" cy="0"/>
            </a:xfrm>
            <a:custGeom>
              <a:avLst/>
              <a:gdLst/>
              <a:ahLst/>
              <a:cxnLst/>
              <a:rect l="l" t="t" r="r" b="b"/>
              <a:pathLst>
                <a:path w="1447800">
                  <a:moveTo>
                    <a:pt x="1447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6474967" y="4786883"/>
              <a:ext cx="59690" cy="102235"/>
            </a:xfrm>
            <a:custGeom>
              <a:avLst/>
              <a:gdLst/>
              <a:ahLst/>
              <a:cxnLst/>
              <a:rect l="l" t="t" r="r" b="b"/>
              <a:pathLst>
                <a:path w="59690" h="102235">
                  <a:moveTo>
                    <a:pt x="59435" y="102107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02107"/>
                  </a:lnTo>
                  <a:lnTo>
                    <a:pt x="59435" y="102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645399" y="4907280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0" y="0"/>
                  </a:moveTo>
                  <a:lnTo>
                    <a:pt x="23317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645399" y="4805171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79">
                  <a:moveTo>
                    <a:pt x="3352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6534403" y="4786883"/>
              <a:ext cx="1111250" cy="1153795"/>
            </a:xfrm>
            <a:custGeom>
              <a:avLst/>
              <a:gdLst/>
              <a:ahLst/>
              <a:cxnLst/>
              <a:rect l="l" t="t" r="r" b="b"/>
              <a:pathLst>
                <a:path w="1111250" h="1153795">
                  <a:moveTo>
                    <a:pt x="1110995" y="102107"/>
                  </a:moveTo>
                  <a:lnTo>
                    <a:pt x="1110995" y="0"/>
                  </a:lnTo>
                  <a:lnTo>
                    <a:pt x="1051559" y="0"/>
                  </a:lnTo>
                  <a:lnTo>
                    <a:pt x="1051559" y="102107"/>
                  </a:lnTo>
                  <a:lnTo>
                    <a:pt x="1110995" y="102107"/>
                  </a:lnTo>
                </a:path>
                <a:path w="1111250" h="1153795">
                  <a:moveTo>
                    <a:pt x="1051559" y="102107"/>
                  </a:moveTo>
                  <a:lnTo>
                    <a:pt x="1051559" y="1153667"/>
                  </a:lnTo>
                </a:path>
                <a:path w="1111250" h="1153795">
                  <a:moveTo>
                    <a:pt x="1051559" y="102107"/>
                  </a:moveTo>
                  <a:lnTo>
                    <a:pt x="1001267" y="102107"/>
                  </a:lnTo>
                  <a:lnTo>
                    <a:pt x="1001267" y="1153667"/>
                  </a:lnTo>
                </a:path>
                <a:path w="1111250" h="1153795">
                  <a:moveTo>
                    <a:pt x="0" y="102107"/>
                  </a:moveTo>
                  <a:lnTo>
                    <a:pt x="3047" y="181355"/>
                  </a:lnTo>
                  <a:lnTo>
                    <a:pt x="10667" y="259079"/>
                  </a:lnTo>
                  <a:lnTo>
                    <a:pt x="25907" y="336803"/>
                  </a:lnTo>
                  <a:lnTo>
                    <a:pt x="45719" y="411479"/>
                  </a:lnTo>
                  <a:lnTo>
                    <a:pt x="71627" y="486155"/>
                  </a:lnTo>
                  <a:lnTo>
                    <a:pt x="103631" y="559307"/>
                  </a:lnTo>
                  <a:lnTo>
                    <a:pt x="140207" y="627887"/>
                  </a:lnTo>
                  <a:lnTo>
                    <a:pt x="182879" y="694943"/>
                  </a:lnTo>
                  <a:lnTo>
                    <a:pt x="228599" y="757427"/>
                  </a:lnTo>
                  <a:lnTo>
                    <a:pt x="280415" y="818387"/>
                  </a:lnTo>
                  <a:lnTo>
                    <a:pt x="336803" y="873251"/>
                  </a:lnTo>
                  <a:lnTo>
                    <a:pt x="396239" y="925067"/>
                  </a:lnTo>
                  <a:lnTo>
                    <a:pt x="458723" y="970787"/>
                  </a:lnTo>
                  <a:lnTo>
                    <a:pt x="525779" y="1013459"/>
                  </a:lnTo>
                  <a:lnTo>
                    <a:pt x="595883" y="1050035"/>
                  </a:lnTo>
                  <a:lnTo>
                    <a:pt x="667511" y="1082039"/>
                  </a:lnTo>
                  <a:lnTo>
                    <a:pt x="742187" y="1107947"/>
                  </a:lnTo>
                  <a:lnTo>
                    <a:pt x="818387" y="1127759"/>
                  </a:lnTo>
                  <a:lnTo>
                    <a:pt x="894587" y="1142999"/>
                  </a:lnTo>
                  <a:lnTo>
                    <a:pt x="973835" y="1150619"/>
                  </a:lnTo>
                  <a:lnTo>
                    <a:pt x="1051559" y="1153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6474967" y="4728971"/>
              <a:ext cx="1583690" cy="544195"/>
            </a:xfrm>
            <a:custGeom>
              <a:avLst/>
              <a:gdLst/>
              <a:ahLst/>
              <a:cxnLst/>
              <a:rect l="l" t="t" r="r" b="b"/>
              <a:pathLst>
                <a:path w="1583690" h="544195">
                  <a:moveTo>
                    <a:pt x="1170431" y="0"/>
                  </a:moveTo>
                  <a:lnTo>
                    <a:pt x="1583435" y="0"/>
                  </a:lnTo>
                </a:path>
                <a:path w="1583690" h="544195">
                  <a:moveTo>
                    <a:pt x="0" y="178307"/>
                  </a:moveTo>
                  <a:lnTo>
                    <a:pt x="0" y="0"/>
                  </a:lnTo>
                </a:path>
                <a:path w="1583690" h="544195">
                  <a:moveTo>
                    <a:pt x="1583435" y="0"/>
                  </a:moveTo>
                  <a:lnTo>
                    <a:pt x="1583435" y="544067"/>
                  </a:lnTo>
                </a:path>
                <a:path w="1583690" h="544195">
                  <a:moveTo>
                    <a:pt x="1403603" y="178307"/>
                  </a:moveTo>
                  <a:lnTo>
                    <a:pt x="1403603" y="54406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980679" y="4805171"/>
              <a:ext cx="0" cy="467995"/>
            </a:xfrm>
            <a:custGeom>
              <a:avLst/>
              <a:gdLst/>
              <a:ahLst/>
              <a:cxnLst/>
              <a:rect l="l" t="t" r="r" b="b"/>
              <a:pathLst>
                <a:path h="467995">
                  <a:moveTo>
                    <a:pt x="0" y="0"/>
                  </a:moveTo>
                  <a:lnTo>
                    <a:pt x="0" y="467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8050784" y="2161032"/>
              <a:ext cx="480059" cy="0"/>
            </a:xfrm>
            <a:custGeom>
              <a:avLst/>
              <a:gdLst/>
              <a:ahLst/>
              <a:cxnLst/>
              <a:rect l="l" t="t" r="r" b="b"/>
              <a:pathLst>
                <a:path w="480059">
                  <a:moveTo>
                    <a:pt x="48005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8116316" y="663701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8116315" y="663702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8116315" y="663702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8116316" y="640994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8116315" y="640994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59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8116315" y="640994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59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8116316" y="618134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8116315" y="618134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8116315" y="618134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8116316" y="595426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8116315" y="595426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8116315" y="3973068"/>
              <a:ext cx="1905" cy="2118360"/>
            </a:xfrm>
            <a:custGeom>
              <a:avLst/>
              <a:gdLst/>
              <a:ahLst/>
              <a:cxnLst/>
              <a:rect l="l" t="t" r="r" b="b"/>
              <a:pathLst>
                <a:path w="1904" h="2118360">
                  <a:moveTo>
                    <a:pt x="0" y="2118359"/>
                  </a:moveTo>
                  <a:lnTo>
                    <a:pt x="1523" y="2118359"/>
                  </a:lnTo>
                  <a:lnTo>
                    <a:pt x="1523" y="1981199"/>
                  </a:lnTo>
                  <a:lnTo>
                    <a:pt x="0" y="1981199"/>
                  </a:lnTo>
                  <a:lnTo>
                    <a:pt x="0" y="2118359"/>
                  </a:lnTo>
                </a:path>
                <a:path w="1904" h="2118360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8116316" y="39715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8116315" y="3971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8116315" y="3971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5027167" y="2161032"/>
              <a:ext cx="2971800" cy="0"/>
            </a:xfrm>
            <a:custGeom>
              <a:avLst/>
              <a:gdLst/>
              <a:ahLst/>
              <a:cxnLst/>
              <a:rect l="l" t="t" r="r" b="b"/>
              <a:pathLst>
                <a:path w="2971800">
                  <a:moveTo>
                    <a:pt x="2971799" y="0"/>
                  </a:moveTo>
                  <a:lnTo>
                    <a:pt x="1094231" y="0"/>
                  </a:lnTo>
                </a:path>
                <a:path w="2971800">
                  <a:moveTo>
                    <a:pt x="104241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5027167" y="39715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5027167" y="39715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5027167" y="39715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5027168" y="3971543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5027167" y="3971544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5027167" y="3971544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5190236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5190235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5190235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5424932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5424931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5424931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5658104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5658103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5658103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5891276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5891275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5891275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6124448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6124447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6124447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6359144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6359143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6359143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6592316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6592315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4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6592315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6825488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6825487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4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6825487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7058660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7058659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4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7058659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7293356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7293355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4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7526528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7526527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4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7759700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7759699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4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7759699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7992872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7992872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4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7992872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8227568" y="3971543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8227567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4" h="1904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4" h="1904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8227567" y="3971544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4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460740" y="3971543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4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460739" y="3971544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4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4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4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460739" y="3971544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4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530843" y="39715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530843" y="3971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530843" y="3971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530843" y="3971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6874256" y="22905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6874255" y="2290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6874255" y="2290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6805676" y="229057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6805675" y="229057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6805675" y="229057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685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85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6574028" y="22905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6574027" y="2290572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5">
                  <a:moveTo>
                    <a:pt x="138683" y="1523"/>
                  </a:moveTo>
                  <a:lnTo>
                    <a:pt x="0" y="1523"/>
                  </a:lnTo>
                  <a:lnTo>
                    <a:pt x="138683" y="1523"/>
                  </a:lnTo>
                  <a:close/>
                </a:path>
                <a:path w="139065" h="1905">
                  <a:moveTo>
                    <a:pt x="138683" y="1523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138683" y="1523"/>
                  </a:lnTo>
                  <a:close/>
                </a:path>
                <a:path w="139065" h="1905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5" h="1905">
                  <a:moveTo>
                    <a:pt x="1386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86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6343904" y="229057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6343903" y="229057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343903" y="229057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112256" y="22905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112255" y="2290572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3" y="1523"/>
                  </a:moveTo>
                  <a:lnTo>
                    <a:pt x="0" y="1523"/>
                  </a:lnTo>
                  <a:lnTo>
                    <a:pt x="138683" y="1523"/>
                  </a:lnTo>
                  <a:close/>
                </a:path>
                <a:path w="139064" h="1905">
                  <a:moveTo>
                    <a:pt x="138683" y="1523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138683" y="1523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5">
                  <a:moveTo>
                    <a:pt x="1386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86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112255" y="2290572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3" y="1523"/>
                  </a:moveTo>
                  <a:lnTo>
                    <a:pt x="1386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86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5882132" y="229057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5882131" y="229057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5882131" y="229057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5650484" y="22905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420360" y="229057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188712" y="2290571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188711" y="2290572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5">
                  <a:moveTo>
                    <a:pt x="138683" y="1523"/>
                  </a:moveTo>
                  <a:lnTo>
                    <a:pt x="0" y="1523"/>
                  </a:lnTo>
                  <a:lnTo>
                    <a:pt x="138683" y="1523"/>
                  </a:lnTo>
                  <a:close/>
                </a:path>
                <a:path w="139064" h="1905">
                  <a:moveTo>
                    <a:pt x="138683" y="1523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138683" y="1523"/>
                  </a:lnTo>
                  <a:close/>
                </a:path>
                <a:path w="139064" h="1905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5">
                  <a:moveTo>
                    <a:pt x="1386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86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027168" y="229057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5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027167" y="229057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027167" y="229057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685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85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027167" y="229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027167" y="229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027167" y="229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027167" y="4658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027167" y="4658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027167" y="4658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027168" y="465886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5027167" y="465886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5027167" y="465886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5188712" y="465886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5188711" y="46588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5188711" y="46588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5420360" y="46588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5420359" y="46588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5420359" y="46588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5650484" y="465886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5650484" y="46588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5650484" y="46588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5882132" y="46588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5882131" y="46588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5882131" y="46588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6112256" y="465886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6112255" y="46588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4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4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6112255" y="46588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4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6343904" y="465886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6343903" y="46588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6343903" y="465886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6574028" y="4658867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4">
                  <a:moveTo>
                    <a:pt x="1386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8684" y="1524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6574027" y="46588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4">
                  <a:moveTo>
                    <a:pt x="0" y="0"/>
                  </a:moveTo>
                  <a:lnTo>
                    <a:pt x="0" y="1523"/>
                  </a:lnTo>
                  <a:lnTo>
                    <a:pt x="138683" y="0"/>
                  </a:lnTo>
                  <a:lnTo>
                    <a:pt x="0" y="0"/>
                  </a:lnTo>
                  <a:close/>
                </a:path>
                <a:path w="139065" h="1904">
                  <a:moveTo>
                    <a:pt x="0" y="1523"/>
                  </a:moveTo>
                  <a:lnTo>
                    <a:pt x="138683" y="0"/>
                  </a:lnTo>
                  <a:lnTo>
                    <a:pt x="0" y="1523"/>
                  </a:lnTo>
                  <a:close/>
                </a:path>
                <a:path w="139065" h="1904">
                  <a:moveTo>
                    <a:pt x="138683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close/>
                </a:path>
                <a:path w="139065" h="1904">
                  <a:moveTo>
                    <a:pt x="0" y="1523"/>
                  </a:moveTo>
                  <a:lnTo>
                    <a:pt x="1386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6574027" y="4658868"/>
              <a:ext cx="139065" cy="1905"/>
            </a:xfrm>
            <a:custGeom>
              <a:avLst/>
              <a:gdLst/>
              <a:ahLst/>
              <a:cxnLst/>
              <a:rect l="l" t="t" r="r" b="b"/>
              <a:pathLst>
                <a:path w="139065" h="1904">
                  <a:moveTo>
                    <a:pt x="0" y="0"/>
                  </a:moveTo>
                  <a:lnTo>
                    <a:pt x="0" y="1523"/>
                  </a:lnTo>
                  <a:lnTo>
                    <a:pt x="138683" y="1523"/>
                  </a:lnTo>
                  <a:lnTo>
                    <a:pt x="1386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6805676" y="465886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6805675" y="465886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6805675" y="4588764"/>
              <a:ext cx="70485" cy="71755"/>
            </a:xfrm>
            <a:custGeom>
              <a:avLst/>
              <a:gdLst/>
              <a:ahLst/>
              <a:cxnLst/>
              <a:rect l="l" t="t" r="r" b="b"/>
              <a:pathLst>
                <a:path w="70484" h="71754">
                  <a:moveTo>
                    <a:pt x="0" y="70103"/>
                  </a:moveTo>
                  <a:lnTo>
                    <a:pt x="0" y="71627"/>
                  </a:lnTo>
                  <a:lnTo>
                    <a:pt x="68579" y="71627"/>
                  </a:lnTo>
                  <a:lnTo>
                    <a:pt x="68579" y="70103"/>
                  </a:lnTo>
                  <a:lnTo>
                    <a:pt x="0" y="70103"/>
                  </a:lnTo>
                </a:path>
                <a:path w="70484" h="71754">
                  <a:moveTo>
                    <a:pt x="68579" y="71627"/>
                  </a:moveTo>
                  <a:lnTo>
                    <a:pt x="70103" y="71627"/>
                  </a:lnTo>
                  <a:lnTo>
                    <a:pt x="70103" y="0"/>
                  </a:lnTo>
                  <a:lnTo>
                    <a:pt x="68579" y="0"/>
                  </a:lnTo>
                  <a:lnTo>
                    <a:pt x="68579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6874256" y="387857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6874255" y="3878580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6874255" y="2292096"/>
              <a:ext cx="1905" cy="1728470"/>
            </a:xfrm>
            <a:custGeom>
              <a:avLst/>
              <a:gdLst/>
              <a:ahLst/>
              <a:cxnLst/>
              <a:rect l="l" t="t" r="r" b="b"/>
              <a:pathLst>
                <a:path w="1904" h="1728470">
                  <a:moveTo>
                    <a:pt x="0" y="1728215"/>
                  </a:moveTo>
                  <a:lnTo>
                    <a:pt x="1523" y="1728215"/>
                  </a:lnTo>
                  <a:lnTo>
                    <a:pt x="1523" y="1586483"/>
                  </a:lnTo>
                  <a:lnTo>
                    <a:pt x="0" y="1586483"/>
                  </a:lnTo>
                  <a:lnTo>
                    <a:pt x="0" y="1728215"/>
                  </a:lnTo>
                </a:path>
                <a:path w="1904" h="1728470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6874256" y="22905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6874255" y="2290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6874255" y="2290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7645399" y="4728971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307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8087360" y="6135624"/>
              <a:ext cx="443865" cy="0"/>
            </a:xfrm>
            <a:custGeom>
              <a:avLst/>
              <a:gdLst/>
              <a:ahLst/>
              <a:cxnLst/>
              <a:rect l="l" t="t" r="r" b="b"/>
              <a:pathLst>
                <a:path w="443865">
                  <a:moveTo>
                    <a:pt x="0" y="0"/>
                  </a:moveTo>
                  <a:lnTo>
                    <a:pt x="44348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6069584" y="315468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8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7941055" y="2081783"/>
              <a:ext cx="1905" cy="48895"/>
            </a:xfrm>
            <a:custGeom>
              <a:avLst/>
              <a:gdLst/>
              <a:ahLst/>
              <a:cxnLst/>
              <a:rect l="l" t="t" r="r" b="b"/>
              <a:pathLst>
                <a:path w="1904" h="48894">
                  <a:moveTo>
                    <a:pt x="0" y="0"/>
                  </a:moveTo>
                  <a:lnTo>
                    <a:pt x="0" y="48768"/>
                  </a:lnTo>
                  <a:lnTo>
                    <a:pt x="1524" y="48768"/>
                  </a:lnTo>
                  <a:lnTo>
                    <a:pt x="0" y="0"/>
                  </a:lnTo>
                  <a:close/>
                </a:path>
                <a:path w="1904" h="48894">
                  <a:moveTo>
                    <a:pt x="1524" y="0"/>
                  </a:moveTo>
                  <a:lnTo>
                    <a:pt x="0" y="0"/>
                  </a:lnTo>
                  <a:lnTo>
                    <a:pt x="1524" y="487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7941055" y="2081784"/>
              <a:ext cx="1905" cy="48895"/>
            </a:xfrm>
            <a:custGeom>
              <a:avLst/>
              <a:gdLst/>
              <a:ahLst/>
              <a:cxnLst/>
              <a:rect l="l" t="t" r="r" b="b"/>
              <a:pathLst>
                <a:path w="1904" h="48894">
                  <a:moveTo>
                    <a:pt x="0" y="48767"/>
                  </a:moveTo>
                  <a:lnTo>
                    <a:pt x="0" y="0"/>
                  </a:lnTo>
                  <a:lnTo>
                    <a:pt x="0" y="48767"/>
                  </a:lnTo>
                  <a:close/>
                </a:path>
                <a:path w="1904" h="48894">
                  <a:moveTo>
                    <a:pt x="0" y="48767"/>
                  </a:moveTo>
                  <a:lnTo>
                    <a:pt x="0" y="0"/>
                  </a:lnTo>
                  <a:lnTo>
                    <a:pt x="1523" y="48767"/>
                  </a:lnTo>
                  <a:lnTo>
                    <a:pt x="0" y="48767"/>
                  </a:lnTo>
                  <a:close/>
                </a:path>
                <a:path w="1904" h="48894">
                  <a:moveTo>
                    <a:pt x="0" y="0"/>
                  </a:moveTo>
                  <a:lnTo>
                    <a:pt x="1523" y="48767"/>
                  </a:lnTo>
                  <a:lnTo>
                    <a:pt x="0" y="0"/>
                  </a:lnTo>
                  <a:close/>
                </a:path>
                <a:path w="1904" h="48894">
                  <a:moveTo>
                    <a:pt x="1523" y="487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487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7941055" y="2081784"/>
              <a:ext cx="1905" cy="48895"/>
            </a:xfrm>
            <a:custGeom>
              <a:avLst/>
              <a:gdLst/>
              <a:ahLst/>
              <a:cxnLst/>
              <a:rect l="l" t="t" r="r" b="b"/>
              <a:pathLst>
                <a:path w="1904" h="48894">
                  <a:moveTo>
                    <a:pt x="0" y="48767"/>
                  </a:moveTo>
                  <a:lnTo>
                    <a:pt x="1523" y="487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48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7941055" y="1970531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0" y="0"/>
                  </a:moveTo>
                  <a:lnTo>
                    <a:pt x="0" y="47244"/>
                  </a:lnTo>
                  <a:lnTo>
                    <a:pt x="1524" y="47244"/>
                  </a:lnTo>
                  <a:lnTo>
                    <a:pt x="0" y="0"/>
                  </a:lnTo>
                  <a:close/>
                </a:path>
                <a:path w="1904" h="47625">
                  <a:moveTo>
                    <a:pt x="1524" y="0"/>
                  </a:moveTo>
                  <a:lnTo>
                    <a:pt x="0" y="0"/>
                  </a:lnTo>
                  <a:lnTo>
                    <a:pt x="1524" y="472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7941055" y="1970532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0" y="47243"/>
                  </a:moveTo>
                  <a:lnTo>
                    <a:pt x="0" y="0"/>
                  </a:lnTo>
                  <a:lnTo>
                    <a:pt x="0" y="47243"/>
                  </a:lnTo>
                  <a:close/>
                </a:path>
                <a:path w="1904" h="47625">
                  <a:moveTo>
                    <a:pt x="0" y="47243"/>
                  </a:moveTo>
                  <a:lnTo>
                    <a:pt x="0" y="0"/>
                  </a:lnTo>
                  <a:lnTo>
                    <a:pt x="1523" y="47243"/>
                  </a:lnTo>
                  <a:lnTo>
                    <a:pt x="0" y="47243"/>
                  </a:lnTo>
                  <a:close/>
                </a:path>
                <a:path w="1904" h="47625">
                  <a:moveTo>
                    <a:pt x="0" y="0"/>
                  </a:moveTo>
                  <a:lnTo>
                    <a:pt x="1523" y="47243"/>
                  </a:lnTo>
                  <a:lnTo>
                    <a:pt x="0" y="0"/>
                  </a:lnTo>
                  <a:close/>
                </a:path>
                <a:path w="1904" h="47625">
                  <a:moveTo>
                    <a:pt x="1523" y="472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472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7941055" y="1970532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0" y="47243"/>
                  </a:moveTo>
                  <a:lnTo>
                    <a:pt x="1523" y="4724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7941055" y="196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7941055" y="1969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7941055" y="1969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7892288" y="1969007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487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8768" y="0"/>
                  </a:lnTo>
                  <a:close/>
                </a:path>
                <a:path w="48895" h="1905">
                  <a:moveTo>
                    <a:pt x="48768" y="0"/>
                  </a:moveTo>
                  <a:lnTo>
                    <a:pt x="0" y="1524"/>
                  </a:lnTo>
                  <a:lnTo>
                    <a:pt x="48768" y="1524"/>
                  </a:lnTo>
                  <a:lnTo>
                    <a:pt x="487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7892287" y="196900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48767" y="1523"/>
                  </a:moveTo>
                  <a:lnTo>
                    <a:pt x="0" y="1523"/>
                  </a:lnTo>
                  <a:lnTo>
                    <a:pt x="48767" y="1523"/>
                  </a:lnTo>
                  <a:close/>
                </a:path>
                <a:path w="48895" h="1905">
                  <a:moveTo>
                    <a:pt x="48767" y="1523"/>
                  </a:moveTo>
                  <a:lnTo>
                    <a:pt x="0" y="1523"/>
                  </a:lnTo>
                  <a:lnTo>
                    <a:pt x="48767" y="0"/>
                  </a:lnTo>
                  <a:lnTo>
                    <a:pt x="48767" y="1523"/>
                  </a:lnTo>
                  <a:close/>
                </a:path>
                <a:path w="48895" h="1905">
                  <a:moveTo>
                    <a:pt x="0" y="1523"/>
                  </a:moveTo>
                  <a:lnTo>
                    <a:pt x="48767" y="0"/>
                  </a:lnTo>
                  <a:lnTo>
                    <a:pt x="0" y="1523"/>
                  </a:lnTo>
                  <a:close/>
                </a:path>
                <a:path w="48895" h="1905">
                  <a:moveTo>
                    <a:pt x="4876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487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7892287" y="196900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48767" y="1523"/>
                  </a:moveTo>
                  <a:lnTo>
                    <a:pt x="4876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487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7779512" y="1969007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487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8768" y="0"/>
                  </a:lnTo>
                  <a:close/>
                </a:path>
                <a:path w="48895" h="1905">
                  <a:moveTo>
                    <a:pt x="48768" y="0"/>
                  </a:moveTo>
                  <a:lnTo>
                    <a:pt x="0" y="1524"/>
                  </a:lnTo>
                  <a:lnTo>
                    <a:pt x="48768" y="1524"/>
                  </a:lnTo>
                  <a:lnTo>
                    <a:pt x="487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7779511" y="196900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48767" y="1523"/>
                  </a:moveTo>
                  <a:lnTo>
                    <a:pt x="0" y="1523"/>
                  </a:lnTo>
                  <a:lnTo>
                    <a:pt x="48767" y="1523"/>
                  </a:lnTo>
                  <a:close/>
                </a:path>
                <a:path w="48895" h="1905">
                  <a:moveTo>
                    <a:pt x="48767" y="1523"/>
                  </a:moveTo>
                  <a:lnTo>
                    <a:pt x="0" y="1523"/>
                  </a:lnTo>
                  <a:lnTo>
                    <a:pt x="48767" y="0"/>
                  </a:lnTo>
                  <a:lnTo>
                    <a:pt x="48767" y="1523"/>
                  </a:lnTo>
                  <a:close/>
                </a:path>
                <a:path w="48895" h="1905">
                  <a:moveTo>
                    <a:pt x="0" y="1523"/>
                  </a:moveTo>
                  <a:lnTo>
                    <a:pt x="48767" y="0"/>
                  </a:lnTo>
                  <a:lnTo>
                    <a:pt x="0" y="1523"/>
                  </a:lnTo>
                  <a:close/>
                </a:path>
                <a:path w="48895" h="1905">
                  <a:moveTo>
                    <a:pt x="4876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487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779511" y="196900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48767" y="1523"/>
                  </a:moveTo>
                  <a:lnTo>
                    <a:pt x="4876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487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7779511" y="1969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7779511" y="1969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7779511" y="1969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7779512" y="1970531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0" y="0"/>
                  </a:moveTo>
                  <a:lnTo>
                    <a:pt x="0" y="47244"/>
                  </a:lnTo>
                  <a:lnTo>
                    <a:pt x="1524" y="47244"/>
                  </a:lnTo>
                  <a:lnTo>
                    <a:pt x="0" y="0"/>
                  </a:lnTo>
                  <a:close/>
                </a:path>
                <a:path w="1904" h="47625">
                  <a:moveTo>
                    <a:pt x="1524" y="0"/>
                  </a:moveTo>
                  <a:lnTo>
                    <a:pt x="0" y="0"/>
                  </a:lnTo>
                  <a:lnTo>
                    <a:pt x="1524" y="472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7779511" y="1970532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1523" y="0"/>
                  </a:moveTo>
                  <a:lnTo>
                    <a:pt x="0" y="0"/>
                  </a:lnTo>
                  <a:lnTo>
                    <a:pt x="1523" y="47243"/>
                  </a:lnTo>
                  <a:lnTo>
                    <a:pt x="1523" y="0"/>
                  </a:lnTo>
                  <a:close/>
                </a:path>
                <a:path w="1904" h="47625">
                  <a:moveTo>
                    <a:pt x="0" y="0"/>
                  </a:moveTo>
                  <a:lnTo>
                    <a:pt x="1523" y="47243"/>
                  </a:lnTo>
                  <a:lnTo>
                    <a:pt x="0" y="0"/>
                  </a:lnTo>
                  <a:close/>
                </a:path>
                <a:path w="1904" h="47625">
                  <a:moveTo>
                    <a:pt x="1523" y="47243"/>
                  </a:moveTo>
                  <a:lnTo>
                    <a:pt x="0" y="0"/>
                  </a:lnTo>
                  <a:lnTo>
                    <a:pt x="0" y="47243"/>
                  </a:lnTo>
                  <a:lnTo>
                    <a:pt x="1523" y="47243"/>
                  </a:lnTo>
                  <a:close/>
                </a:path>
                <a:path w="1904" h="47625">
                  <a:moveTo>
                    <a:pt x="0" y="0"/>
                  </a:moveTo>
                  <a:lnTo>
                    <a:pt x="0" y="472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7779511" y="1970532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1523" y="0"/>
                  </a:moveTo>
                  <a:lnTo>
                    <a:pt x="0" y="0"/>
                  </a:lnTo>
                  <a:lnTo>
                    <a:pt x="0" y="47243"/>
                  </a:lnTo>
                  <a:lnTo>
                    <a:pt x="1523" y="472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7779512" y="2081783"/>
              <a:ext cx="1905" cy="48895"/>
            </a:xfrm>
            <a:custGeom>
              <a:avLst/>
              <a:gdLst/>
              <a:ahLst/>
              <a:cxnLst/>
              <a:rect l="l" t="t" r="r" b="b"/>
              <a:pathLst>
                <a:path w="1904" h="48894">
                  <a:moveTo>
                    <a:pt x="0" y="0"/>
                  </a:moveTo>
                  <a:lnTo>
                    <a:pt x="0" y="48768"/>
                  </a:lnTo>
                  <a:lnTo>
                    <a:pt x="1524" y="48768"/>
                  </a:lnTo>
                  <a:lnTo>
                    <a:pt x="0" y="0"/>
                  </a:lnTo>
                  <a:close/>
                </a:path>
                <a:path w="1904" h="48894">
                  <a:moveTo>
                    <a:pt x="1524" y="0"/>
                  </a:moveTo>
                  <a:lnTo>
                    <a:pt x="0" y="0"/>
                  </a:lnTo>
                  <a:lnTo>
                    <a:pt x="1524" y="487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7779511" y="2081784"/>
              <a:ext cx="1905" cy="48895"/>
            </a:xfrm>
            <a:custGeom>
              <a:avLst/>
              <a:gdLst/>
              <a:ahLst/>
              <a:cxnLst/>
              <a:rect l="l" t="t" r="r" b="b"/>
              <a:pathLst>
                <a:path w="1904" h="48894">
                  <a:moveTo>
                    <a:pt x="1523" y="0"/>
                  </a:moveTo>
                  <a:lnTo>
                    <a:pt x="0" y="0"/>
                  </a:lnTo>
                  <a:lnTo>
                    <a:pt x="1523" y="48767"/>
                  </a:lnTo>
                  <a:lnTo>
                    <a:pt x="1523" y="0"/>
                  </a:lnTo>
                  <a:close/>
                </a:path>
                <a:path w="1904" h="48894">
                  <a:moveTo>
                    <a:pt x="0" y="0"/>
                  </a:moveTo>
                  <a:lnTo>
                    <a:pt x="1523" y="48767"/>
                  </a:lnTo>
                  <a:lnTo>
                    <a:pt x="0" y="0"/>
                  </a:lnTo>
                  <a:close/>
                </a:path>
                <a:path w="1904" h="48894">
                  <a:moveTo>
                    <a:pt x="1523" y="48767"/>
                  </a:moveTo>
                  <a:lnTo>
                    <a:pt x="0" y="0"/>
                  </a:lnTo>
                  <a:lnTo>
                    <a:pt x="0" y="48767"/>
                  </a:lnTo>
                  <a:lnTo>
                    <a:pt x="1523" y="48767"/>
                  </a:lnTo>
                  <a:close/>
                </a:path>
                <a:path w="1904" h="48894">
                  <a:moveTo>
                    <a:pt x="0" y="0"/>
                  </a:moveTo>
                  <a:lnTo>
                    <a:pt x="0" y="487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7779511" y="2081784"/>
              <a:ext cx="1905" cy="48895"/>
            </a:xfrm>
            <a:custGeom>
              <a:avLst/>
              <a:gdLst/>
              <a:ahLst/>
              <a:cxnLst/>
              <a:rect l="l" t="t" r="r" b="b"/>
              <a:pathLst>
                <a:path w="1904" h="48894">
                  <a:moveTo>
                    <a:pt x="1523" y="0"/>
                  </a:moveTo>
                  <a:lnTo>
                    <a:pt x="0" y="0"/>
                  </a:lnTo>
                  <a:lnTo>
                    <a:pt x="0" y="48767"/>
                  </a:lnTo>
                  <a:lnTo>
                    <a:pt x="1523" y="487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7779511" y="21305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7779511" y="21305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7779511" y="21305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7779512" y="2129027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487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8768" y="0"/>
                  </a:lnTo>
                  <a:close/>
                </a:path>
                <a:path w="48895" h="1905">
                  <a:moveTo>
                    <a:pt x="48768" y="0"/>
                  </a:moveTo>
                  <a:lnTo>
                    <a:pt x="0" y="1524"/>
                  </a:lnTo>
                  <a:lnTo>
                    <a:pt x="48768" y="1524"/>
                  </a:lnTo>
                  <a:lnTo>
                    <a:pt x="487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7779511" y="212902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0" y="0"/>
                  </a:moveTo>
                  <a:lnTo>
                    <a:pt x="0" y="1523"/>
                  </a:lnTo>
                  <a:lnTo>
                    <a:pt x="48767" y="0"/>
                  </a:lnTo>
                  <a:lnTo>
                    <a:pt x="0" y="0"/>
                  </a:lnTo>
                  <a:close/>
                </a:path>
                <a:path w="48895" h="1905">
                  <a:moveTo>
                    <a:pt x="0" y="1523"/>
                  </a:moveTo>
                  <a:lnTo>
                    <a:pt x="48767" y="0"/>
                  </a:lnTo>
                  <a:lnTo>
                    <a:pt x="0" y="1523"/>
                  </a:lnTo>
                  <a:close/>
                </a:path>
                <a:path w="48895" h="1905">
                  <a:moveTo>
                    <a:pt x="48767" y="0"/>
                  </a:moveTo>
                  <a:lnTo>
                    <a:pt x="0" y="1523"/>
                  </a:lnTo>
                  <a:lnTo>
                    <a:pt x="48767" y="1523"/>
                  </a:lnTo>
                  <a:lnTo>
                    <a:pt x="48767" y="0"/>
                  </a:lnTo>
                  <a:close/>
                </a:path>
                <a:path w="48895" h="1905">
                  <a:moveTo>
                    <a:pt x="0" y="1523"/>
                  </a:moveTo>
                  <a:lnTo>
                    <a:pt x="487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7779511" y="212902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0" y="0"/>
                  </a:moveTo>
                  <a:lnTo>
                    <a:pt x="0" y="1523"/>
                  </a:lnTo>
                  <a:lnTo>
                    <a:pt x="48767" y="1523"/>
                  </a:lnTo>
                  <a:lnTo>
                    <a:pt x="4876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7892288" y="2129027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487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8768" y="0"/>
                  </a:lnTo>
                  <a:close/>
                </a:path>
                <a:path w="48895" h="1905">
                  <a:moveTo>
                    <a:pt x="48768" y="0"/>
                  </a:moveTo>
                  <a:lnTo>
                    <a:pt x="0" y="1524"/>
                  </a:lnTo>
                  <a:lnTo>
                    <a:pt x="48768" y="1524"/>
                  </a:lnTo>
                  <a:lnTo>
                    <a:pt x="487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7892287" y="212902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0" y="0"/>
                  </a:moveTo>
                  <a:lnTo>
                    <a:pt x="0" y="1523"/>
                  </a:lnTo>
                  <a:lnTo>
                    <a:pt x="48767" y="0"/>
                  </a:lnTo>
                  <a:lnTo>
                    <a:pt x="0" y="0"/>
                  </a:lnTo>
                  <a:close/>
                </a:path>
                <a:path w="48895" h="1905">
                  <a:moveTo>
                    <a:pt x="0" y="1523"/>
                  </a:moveTo>
                  <a:lnTo>
                    <a:pt x="48767" y="0"/>
                  </a:lnTo>
                  <a:lnTo>
                    <a:pt x="0" y="1523"/>
                  </a:lnTo>
                  <a:close/>
                </a:path>
                <a:path w="48895" h="1905">
                  <a:moveTo>
                    <a:pt x="48767" y="0"/>
                  </a:moveTo>
                  <a:lnTo>
                    <a:pt x="0" y="1523"/>
                  </a:lnTo>
                  <a:lnTo>
                    <a:pt x="48767" y="1523"/>
                  </a:lnTo>
                  <a:lnTo>
                    <a:pt x="48767" y="0"/>
                  </a:lnTo>
                  <a:close/>
                </a:path>
                <a:path w="48895" h="1905">
                  <a:moveTo>
                    <a:pt x="0" y="1523"/>
                  </a:moveTo>
                  <a:lnTo>
                    <a:pt x="487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7892287" y="212902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5">
                  <a:moveTo>
                    <a:pt x="0" y="0"/>
                  </a:moveTo>
                  <a:lnTo>
                    <a:pt x="0" y="1523"/>
                  </a:lnTo>
                  <a:lnTo>
                    <a:pt x="48767" y="1523"/>
                  </a:lnTo>
                  <a:lnTo>
                    <a:pt x="4876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7941055" y="21305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7941055" y="21305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7941055" y="21305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7777988" y="196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7777987" y="1969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7777987" y="1969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7779512" y="196900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5" h="50800">
                  <a:moveTo>
                    <a:pt x="0" y="1524"/>
                  </a:moveTo>
                  <a:lnTo>
                    <a:pt x="47244" y="50292"/>
                  </a:lnTo>
                  <a:lnTo>
                    <a:pt x="48768" y="48768"/>
                  </a:lnTo>
                  <a:lnTo>
                    <a:pt x="0" y="1524"/>
                  </a:lnTo>
                  <a:close/>
                </a:path>
                <a:path w="48895" h="50800">
                  <a:moveTo>
                    <a:pt x="0" y="0"/>
                  </a:moveTo>
                  <a:lnTo>
                    <a:pt x="0" y="1524"/>
                  </a:lnTo>
                  <a:lnTo>
                    <a:pt x="48768" y="487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7779511" y="1969008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5" h="50800">
                  <a:moveTo>
                    <a:pt x="0" y="0"/>
                  </a:moveTo>
                  <a:lnTo>
                    <a:pt x="0" y="1523"/>
                  </a:lnTo>
                  <a:lnTo>
                    <a:pt x="48767" y="48767"/>
                  </a:lnTo>
                  <a:lnTo>
                    <a:pt x="0" y="0"/>
                  </a:lnTo>
                  <a:close/>
                </a:path>
                <a:path w="48895" h="50800">
                  <a:moveTo>
                    <a:pt x="0" y="1523"/>
                  </a:moveTo>
                  <a:lnTo>
                    <a:pt x="48767" y="48767"/>
                  </a:lnTo>
                  <a:lnTo>
                    <a:pt x="0" y="1523"/>
                  </a:lnTo>
                  <a:close/>
                </a:path>
                <a:path w="48895" h="50800">
                  <a:moveTo>
                    <a:pt x="48767" y="48767"/>
                  </a:moveTo>
                  <a:lnTo>
                    <a:pt x="0" y="1523"/>
                  </a:lnTo>
                  <a:lnTo>
                    <a:pt x="48767" y="48767"/>
                  </a:lnTo>
                  <a:close/>
                </a:path>
                <a:path w="48895" h="50800">
                  <a:moveTo>
                    <a:pt x="0" y="1523"/>
                  </a:moveTo>
                  <a:lnTo>
                    <a:pt x="48767" y="48767"/>
                  </a:lnTo>
                  <a:lnTo>
                    <a:pt x="47243" y="50291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7779511" y="1969008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5" h="50800">
                  <a:moveTo>
                    <a:pt x="0" y="0"/>
                  </a:moveTo>
                  <a:lnTo>
                    <a:pt x="0" y="1523"/>
                  </a:lnTo>
                  <a:lnTo>
                    <a:pt x="47243" y="50291"/>
                  </a:lnTo>
                  <a:lnTo>
                    <a:pt x="48767" y="4876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7892288" y="208178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0" y="1524"/>
                  </a:moveTo>
                  <a:lnTo>
                    <a:pt x="48768" y="48768"/>
                  </a:lnTo>
                  <a:lnTo>
                    <a:pt x="48768" y="47244"/>
                  </a:lnTo>
                  <a:lnTo>
                    <a:pt x="0" y="1524"/>
                  </a:lnTo>
                  <a:close/>
                </a:path>
                <a:path w="48895" h="48894">
                  <a:moveTo>
                    <a:pt x="0" y="0"/>
                  </a:moveTo>
                  <a:lnTo>
                    <a:pt x="0" y="1524"/>
                  </a:lnTo>
                  <a:lnTo>
                    <a:pt x="48768" y="47244"/>
                  </a:lnTo>
                  <a:lnTo>
                    <a:pt x="0" y="0"/>
                  </a:lnTo>
                  <a:close/>
                </a:path>
                <a:path w="48895" h="48894">
                  <a:moveTo>
                    <a:pt x="1524" y="0"/>
                  </a:moveTo>
                  <a:lnTo>
                    <a:pt x="0" y="0"/>
                  </a:lnTo>
                  <a:lnTo>
                    <a:pt x="48768" y="472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7892287" y="2081784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1523" y="0"/>
                  </a:moveTo>
                  <a:lnTo>
                    <a:pt x="0" y="0"/>
                  </a:lnTo>
                  <a:lnTo>
                    <a:pt x="48767" y="47243"/>
                  </a:lnTo>
                  <a:lnTo>
                    <a:pt x="1523" y="0"/>
                  </a:lnTo>
                  <a:close/>
                </a:path>
                <a:path w="48895" h="48894">
                  <a:moveTo>
                    <a:pt x="0" y="0"/>
                  </a:moveTo>
                  <a:lnTo>
                    <a:pt x="48767" y="4724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48895" h="48894">
                  <a:moveTo>
                    <a:pt x="48767" y="47243"/>
                  </a:moveTo>
                  <a:lnTo>
                    <a:pt x="0" y="1523"/>
                  </a:lnTo>
                  <a:lnTo>
                    <a:pt x="48767" y="48767"/>
                  </a:lnTo>
                  <a:lnTo>
                    <a:pt x="48767" y="47243"/>
                  </a:lnTo>
                  <a:close/>
                </a:path>
                <a:path w="48895" h="48894">
                  <a:moveTo>
                    <a:pt x="0" y="1523"/>
                  </a:moveTo>
                  <a:lnTo>
                    <a:pt x="48767" y="487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7892287" y="2081784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48767" y="48767"/>
                  </a:lnTo>
                  <a:lnTo>
                    <a:pt x="48767" y="472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7941055" y="21305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7941055" y="21305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7941055" y="21305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7941055" y="196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7941055" y="1969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7941055" y="1969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7892288" y="1969007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5" h="50800">
                  <a:moveTo>
                    <a:pt x="48768" y="0"/>
                  </a:moveTo>
                  <a:lnTo>
                    <a:pt x="0" y="48768"/>
                  </a:lnTo>
                  <a:lnTo>
                    <a:pt x="1524" y="50292"/>
                  </a:lnTo>
                  <a:lnTo>
                    <a:pt x="48768" y="0"/>
                  </a:lnTo>
                  <a:close/>
                </a:path>
                <a:path w="48895" h="50800">
                  <a:moveTo>
                    <a:pt x="48768" y="0"/>
                  </a:moveTo>
                  <a:lnTo>
                    <a:pt x="1524" y="50292"/>
                  </a:lnTo>
                  <a:lnTo>
                    <a:pt x="48768" y="1524"/>
                  </a:lnTo>
                  <a:lnTo>
                    <a:pt x="487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7892287" y="1969008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5" h="50800">
                  <a:moveTo>
                    <a:pt x="48767" y="1523"/>
                  </a:moveTo>
                  <a:lnTo>
                    <a:pt x="1523" y="50291"/>
                  </a:lnTo>
                  <a:lnTo>
                    <a:pt x="48767" y="1523"/>
                  </a:lnTo>
                  <a:close/>
                </a:path>
                <a:path w="48895" h="50800">
                  <a:moveTo>
                    <a:pt x="48767" y="1523"/>
                  </a:moveTo>
                  <a:lnTo>
                    <a:pt x="1523" y="50291"/>
                  </a:lnTo>
                  <a:lnTo>
                    <a:pt x="48767" y="0"/>
                  </a:lnTo>
                  <a:lnTo>
                    <a:pt x="48767" y="1523"/>
                  </a:lnTo>
                  <a:close/>
                </a:path>
                <a:path w="48895" h="50800">
                  <a:moveTo>
                    <a:pt x="1523" y="50291"/>
                  </a:moveTo>
                  <a:lnTo>
                    <a:pt x="48767" y="0"/>
                  </a:lnTo>
                  <a:lnTo>
                    <a:pt x="0" y="48767"/>
                  </a:lnTo>
                  <a:lnTo>
                    <a:pt x="1523" y="50291"/>
                  </a:lnTo>
                  <a:close/>
                </a:path>
                <a:path w="48895" h="50800">
                  <a:moveTo>
                    <a:pt x="48767" y="0"/>
                  </a:moveTo>
                  <a:lnTo>
                    <a:pt x="0" y="48767"/>
                  </a:lnTo>
                  <a:lnTo>
                    <a:pt x="487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7892287" y="1969008"/>
              <a:ext cx="48895" cy="50800"/>
            </a:xfrm>
            <a:custGeom>
              <a:avLst/>
              <a:gdLst/>
              <a:ahLst/>
              <a:cxnLst/>
              <a:rect l="l" t="t" r="r" b="b"/>
              <a:pathLst>
                <a:path w="48895" h="50800">
                  <a:moveTo>
                    <a:pt x="48767" y="1523"/>
                  </a:moveTo>
                  <a:lnTo>
                    <a:pt x="48767" y="0"/>
                  </a:lnTo>
                  <a:lnTo>
                    <a:pt x="0" y="48767"/>
                  </a:lnTo>
                  <a:lnTo>
                    <a:pt x="1523" y="50291"/>
                  </a:lnTo>
                  <a:lnTo>
                    <a:pt x="487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7779512" y="2081783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47244" y="0"/>
                  </a:moveTo>
                  <a:lnTo>
                    <a:pt x="0" y="47244"/>
                  </a:lnTo>
                  <a:lnTo>
                    <a:pt x="0" y="48768"/>
                  </a:lnTo>
                  <a:lnTo>
                    <a:pt x="47244" y="0"/>
                  </a:lnTo>
                  <a:close/>
                </a:path>
                <a:path w="48895" h="48894">
                  <a:moveTo>
                    <a:pt x="48768" y="0"/>
                  </a:moveTo>
                  <a:lnTo>
                    <a:pt x="47244" y="0"/>
                  </a:lnTo>
                  <a:lnTo>
                    <a:pt x="0" y="48768"/>
                  </a:lnTo>
                  <a:lnTo>
                    <a:pt x="48768" y="0"/>
                  </a:lnTo>
                  <a:close/>
                </a:path>
                <a:path w="48895" h="48894">
                  <a:moveTo>
                    <a:pt x="48768" y="0"/>
                  </a:moveTo>
                  <a:lnTo>
                    <a:pt x="0" y="48768"/>
                  </a:lnTo>
                  <a:lnTo>
                    <a:pt x="48768" y="1524"/>
                  </a:lnTo>
                  <a:lnTo>
                    <a:pt x="487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7779511" y="2081784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48767" y="1523"/>
                  </a:moveTo>
                  <a:lnTo>
                    <a:pt x="48767" y="0"/>
                  </a:lnTo>
                  <a:lnTo>
                    <a:pt x="0" y="48767"/>
                  </a:lnTo>
                  <a:lnTo>
                    <a:pt x="48767" y="1523"/>
                  </a:lnTo>
                  <a:close/>
                </a:path>
                <a:path w="48895" h="48894">
                  <a:moveTo>
                    <a:pt x="48767" y="0"/>
                  </a:moveTo>
                  <a:lnTo>
                    <a:pt x="0" y="48767"/>
                  </a:lnTo>
                  <a:lnTo>
                    <a:pt x="47243" y="0"/>
                  </a:lnTo>
                  <a:lnTo>
                    <a:pt x="48767" y="0"/>
                  </a:lnTo>
                  <a:close/>
                </a:path>
                <a:path w="48895" h="48894">
                  <a:moveTo>
                    <a:pt x="0" y="48767"/>
                  </a:moveTo>
                  <a:lnTo>
                    <a:pt x="47243" y="0"/>
                  </a:lnTo>
                  <a:lnTo>
                    <a:pt x="0" y="48767"/>
                  </a:lnTo>
                  <a:close/>
                </a:path>
                <a:path w="48895" h="48894">
                  <a:moveTo>
                    <a:pt x="47243" y="0"/>
                  </a:moveTo>
                  <a:lnTo>
                    <a:pt x="0" y="48767"/>
                  </a:lnTo>
                  <a:lnTo>
                    <a:pt x="0" y="47243"/>
                  </a:lnTo>
                  <a:lnTo>
                    <a:pt x="472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7779511" y="2081784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48767" y="1523"/>
                  </a:moveTo>
                  <a:lnTo>
                    <a:pt x="48767" y="0"/>
                  </a:lnTo>
                  <a:lnTo>
                    <a:pt x="47243" y="0"/>
                  </a:lnTo>
                  <a:lnTo>
                    <a:pt x="0" y="47243"/>
                  </a:lnTo>
                  <a:lnTo>
                    <a:pt x="0" y="48767"/>
                  </a:lnTo>
                  <a:lnTo>
                    <a:pt x="487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7777988" y="21305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7777987" y="21305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7777987" y="21305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1" name="object 80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732779" y="1969007"/>
              <a:ext cx="163068" cy="163068"/>
            </a:xfrm>
            <a:prstGeom prst="rect">
              <a:avLst/>
            </a:prstGeom>
          </p:spPr>
        </p:pic>
        <p:sp>
          <p:nvSpPr>
            <p:cNvPr id="802" name="object 802"/>
            <p:cNvSpPr/>
            <p:nvPr/>
          </p:nvSpPr>
          <p:spPr>
            <a:xfrm>
              <a:off x="7878572" y="5273039"/>
              <a:ext cx="208915" cy="962025"/>
            </a:xfrm>
            <a:custGeom>
              <a:avLst/>
              <a:gdLst/>
              <a:ahLst/>
              <a:cxnLst/>
              <a:rect l="l" t="t" r="r" b="b"/>
              <a:pathLst>
                <a:path w="208915" h="962025">
                  <a:moveTo>
                    <a:pt x="0" y="57911"/>
                  </a:moveTo>
                  <a:lnTo>
                    <a:pt x="179831" y="57911"/>
                  </a:lnTo>
                  <a:lnTo>
                    <a:pt x="179831" y="0"/>
                  </a:lnTo>
                  <a:lnTo>
                    <a:pt x="0" y="0"/>
                  </a:lnTo>
                  <a:lnTo>
                    <a:pt x="0" y="57911"/>
                  </a:lnTo>
                </a:path>
                <a:path w="208915" h="962025">
                  <a:moveTo>
                    <a:pt x="208787" y="902207"/>
                  </a:moveTo>
                  <a:lnTo>
                    <a:pt x="0" y="902207"/>
                  </a:lnTo>
                </a:path>
                <a:path w="208915" h="962025">
                  <a:moveTo>
                    <a:pt x="208787" y="902207"/>
                  </a:moveTo>
                  <a:lnTo>
                    <a:pt x="208787" y="851915"/>
                  </a:lnTo>
                  <a:lnTo>
                    <a:pt x="0" y="851915"/>
                  </a:lnTo>
                </a:path>
                <a:path w="208915" h="962025">
                  <a:moveTo>
                    <a:pt x="0" y="961643"/>
                  </a:moveTo>
                  <a:lnTo>
                    <a:pt x="179831" y="961643"/>
                  </a:lnTo>
                  <a:lnTo>
                    <a:pt x="179831" y="902207"/>
                  </a:lnTo>
                  <a:lnTo>
                    <a:pt x="0" y="902207"/>
                  </a:lnTo>
                </a:path>
                <a:path w="208915" h="962025">
                  <a:moveTo>
                    <a:pt x="0" y="851915"/>
                  </a:moveTo>
                  <a:lnTo>
                    <a:pt x="179831" y="851915"/>
                  </a:lnTo>
                  <a:lnTo>
                    <a:pt x="179831" y="792479"/>
                  </a:lnTo>
                  <a:lnTo>
                    <a:pt x="0" y="792479"/>
                  </a:lnTo>
                  <a:lnTo>
                    <a:pt x="0" y="9616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7968487" y="5330952"/>
              <a:ext cx="12700" cy="1830705"/>
            </a:xfrm>
            <a:custGeom>
              <a:avLst/>
              <a:gdLst/>
              <a:ahLst/>
              <a:cxnLst/>
              <a:rect l="l" t="t" r="r" b="b"/>
              <a:pathLst>
                <a:path w="12700" h="1830704">
                  <a:moveTo>
                    <a:pt x="0" y="0"/>
                  </a:moveTo>
                  <a:lnTo>
                    <a:pt x="0" y="734567"/>
                  </a:lnTo>
                </a:path>
                <a:path w="12700" h="1830704">
                  <a:moveTo>
                    <a:pt x="7619" y="0"/>
                  </a:moveTo>
                  <a:lnTo>
                    <a:pt x="7619" y="734567"/>
                  </a:lnTo>
                </a:path>
                <a:path w="12700" h="1830704">
                  <a:moveTo>
                    <a:pt x="12191" y="1696211"/>
                  </a:moveTo>
                  <a:lnTo>
                    <a:pt x="12191" y="18303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7878572" y="7027164"/>
              <a:ext cx="180340" cy="134620"/>
            </a:xfrm>
            <a:custGeom>
              <a:avLst/>
              <a:gdLst/>
              <a:ahLst/>
              <a:cxnLst/>
              <a:rect l="l" t="t" r="r" b="b"/>
              <a:pathLst>
                <a:path w="180340" h="134620">
                  <a:moveTo>
                    <a:pt x="179831" y="134111"/>
                  </a:moveTo>
                  <a:lnTo>
                    <a:pt x="179831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7878572" y="6967727"/>
              <a:ext cx="180340" cy="59690"/>
            </a:xfrm>
            <a:custGeom>
              <a:avLst/>
              <a:gdLst/>
              <a:ahLst/>
              <a:cxnLst/>
              <a:rect l="l" t="t" r="r" b="b"/>
              <a:pathLst>
                <a:path w="180340" h="59690">
                  <a:moveTo>
                    <a:pt x="0" y="59435"/>
                  </a:moveTo>
                  <a:lnTo>
                    <a:pt x="179831" y="59435"/>
                  </a:lnTo>
                  <a:lnTo>
                    <a:pt x="179831" y="0"/>
                  </a:lnTo>
                  <a:lnTo>
                    <a:pt x="0" y="0"/>
                  </a:lnTo>
                  <a:lnTo>
                    <a:pt x="0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7968487" y="6234683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h="733425">
                  <a:moveTo>
                    <a:pt x="0" y="0"/>
                  </a:moveTo>
                  <a:lnTo>
                    <a:pt x="0" y="733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116315" y="7092695"/>
              <a:ext cx="1905" cy="68580"/>
            </a:xfrm>
            <a:custGeom>
              <a:avLst/>
              <a:gdLst/>
              <a:ahLst/>
              <a:cxnLst/>
              <a:rect l="l" t="t" r="r" b="b"/>
              <a:pathLst>
                <a:path w="1904" h="68579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8116316" y="686561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8116315" y="686562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8116315" y="686562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7976108" y="6234683"/>
              <a:ext cx="0" cy="733425"/>
            </a:xfrm>
            <a:custGeom>
              <a:avLst/>
              <a:gdLst/>
              <a:ahLst/>
              <a:cxnLst/>
              <a:rect l="l" t="t" r="r" b="b"/>
              <a:pathLst>
                <a:path h="733425">
                  <a:moveTo>
                    <a:pt x="0" y="0"/>
                  </a:moveTo>
                  <a:lnTo>
                    <a:pt x="0" y="733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7878572" y="5273039"/>
              <a:ext cx="180340" cy="1754505"/>
            </a:xfrm>
            <a:custGeom>
              <a:avLst/>
              <a:gdLst/>
              <a:ahLst/>
              <a:cxnLst/>
              <a:rect l="l" t="t" r="r" b="b"/>
              <a:pathLst>
                <a:path w="180340" h="1754504">
                  <a:moveTo>
                    <a:pt x="179831" y="902207"/>
                  </a:moveTo>
                  <a:lnTo>
                    <a:pt x="179831" y="1754123"/>
                  </a:lnTo>
                  <a:lnTo>
                    <a:pt x="0" y="1754123"/>
                  </a:lnTo>
                  <a:lnTo>
                    <a:pt x="0" y="0"/>
                  </a:lnTo>
                  <a:lnTo>
                    <a:pt x="179831" y="0"/>
                  </a:lnTo>
                  <a:lnTo>
                    <a:pt x="179831" y="8519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7878572" y="5273039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83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5027167" y="28788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5027167" y="28788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027167" y="2877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5027167" y="2877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5027167" y="2877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5027168" y="2878835"/>
              <a:ext cx="33655" cy="55244"/>
            </a:xfrm>
            <a:custGeom>
              <a:avLst/>
              <a:gdLst/>
              <a:ahLst/>
              <a:cxnLst/>
              <a:rect l="l" t="t" r="r" b="b"/>
              <a:pathLst>
                <a:path w="33654" h="55244">
                  <a:moveTo>
                    <a:pt x="0" y="0"/>
                  </a:moveTo>
                  <a:lnTo>
                    <a:pt x="32004" y="54864"/>
                  </a:lnTo>
                  <a:lnTo>
                    <a:pt x="33528" y="54864"/>
                  </a:lnTo>
                  <a:lnTo>
                    <a:pt x="0" y="0"/>
                  </a:lnTo>
                  <a:close/>
                </a:path>
                <a:path w="33654" h="55244">
                  <a:moveTo>
                    <a:pt x="1524" y="0"/>
                  </a:moveTo>
                  <a:lnTo>
                    <a:pt x="0" y="0"/>
                  </a:lnTo>
                  <a:lnTo>
                    <a:pt x="33528" y="548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027167" y="2878836"/>
              <a:ext cx="33655" cy="55244"/>
            </a:xfrm>
            <a:custGeom>
              <a:avLst/>
              <a:gdLst/>
              <a:ahLst/>
              <a:cxnLst/>
              <a:rect l="l" t="t" r="r" b="b"/>
              <a:pathLst>
                <a:path w="33654" h="55244">
                  <a:moveTo>
                    <a:pt x="1523" y="0"/>
                  </a:moveTo>
                  <a:lnTo>
                    <a:pt x="0" y="0"/>
                  </a:lnTo>
                  <a:lnTo>
                    <a:pt x="33527" y="54863"/>
                  </a:lnTo>
                  <a:lnTo>
                    <a:pt x="1523" y="0"/>
                  </a:lnTo>
                  <a:close/>
                </a:path>
                <a:path w="33654" h="55244">
                  <a:moveTo>
                    <a:pt x="0" y="0"/>
                  </a:moveTo>
                  <a:lnTo>
                    <a:pt x="33527" y="54863"/>
                  </a:lnTo>
                  <a:lnTo>
                    <a:pt x="0" y="0"/>
                  </a:lnTo>
                  <a:close/>
                </a:path>
                <a:path w="33654" h="55244">
                  <a:moveTo>
                    <a:pt x="33527" y="54863"/>
                  </a:moveTo>
                  <a:lnTo>
                    <a:pt x="0" y="0"/>
                  </a:lnTo>
                  <a:lnTo>
                    <a:pt x="33527" y="54863"/>
                  </a:lnTo>
                  <a:close/>
                </a:path>
                <a:path w="33654" h="55244">
                  <a:moveTo>
                    <a:pt x="0" y="0"/>
                  </a:moveTo>
                  <a:lnTo>
                    <a:pt x="33527" y="54863"/>
                  </a:lnTo>
                  <a:lnTo>
                    <a:pt x="32003" y="548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027167" y="2878836"/>
              <a:ext cx="33655" cy="55244"/>
            </a:xfrm>
            <a:custGeom>
              <a:avLst/>
              <a:gdLst/>
              <a:ahLst/>
              <a:cxnLst/>
              <a:rect l="l" t="t" r="r" b="b"/>
              <a:pathLst>
                <a:path w="33654" h="55244">
                  <a:moveTo>
                    <a:pt x="1523" y="0"/>
                  </a:moveTo>
                  <a:lnTo>
                    <a:pt x="0" y="0"/>
                  </a:lnTo>
                  <a:lnTo>
                    <a:pt x="32003" y="54863"/>
                  </a:lnTo>
                  <a:lnTo>
                    <a:pt x="33527" y="548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658104" y="3918203"/>
              <a:ext cx="35560" cy="55244"/>
            </a:xfrm>
            <a:custGeom>
              <a:avLst/>
              <a:gdLst/>
              <a:ahLst/>
              <a:cxnLst/>
              <a:rect l="l" t="t" r="r" b="b"/>
              <a:pathLst>
                <a:path w="35560" h="55245">
                  <a:moveTo>
                    <a:pt x="0" y="0"/>
                  </a:moveTo>
                  <a:lnTo>
                    <a:pt x="33528" y="54864"/>
                  </a:lnTo>
                  <a:lnTo>
                    <a:pt x="35052" y="54864"/>
                  </a:lnTo>
                  <a:lnTo>
                    <a:pt x="0" y="0"/>
                  </a:lnTo>
                  <a:close/>
                </a:path>
                <a:path w="35560" h="55245">
                  <a:moveTo>
                    <a:pt x="1524" y="0"/>
                  </a:moveTo>
                  <a:lnTo>
                    <a:pt x="0" y="0"/>
                  </a:lnTo>
                  <a:lnTo>
                    <a:pt x="35052" y="548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5658103" y="3918203"/>
              <a:ext cx="35560" cy="55244"/>
            </a:xfrm>
            <a:custGeom>
              <a:avLst/>
              <a:gdLst/>
              <a:ahLst/>
              <a:cxnLst/>
              <a:rect l="l" t="t" r="r" b="b"/>
              <a:pathLst>
                <a:path w="35560" h="55245">
                  <a:moveTo>
                    <a:pt x="1523" y="0"/>
                  </a:moveTo>
                  <a:lnTo>
                    <a:pt x="0" y="0"/>
                  </a:lnTo>
                  <a:lnTo>
                    <a:pt x="35051" y="54863"/>
                  </a:lnTo>
                  <a:lnTo>
                    <a:pt x="1523" y="0"/>
                  </a:lnTo>
                  <a:close/>
                </a:path>
                <a:path w="35560" h="55245">
                  <a:moveTo>
                    <a:pt x="0" y="0"/>
                  </a:moveTo>
                  <a:lnTo>
                    <a:pt x="35051" y="54863"/>
                  </a:lnTo>
                  <a:lnTo>
                    <a:pt x="0" y="0"/>
                  </a:lnTo>
                  <a:close/>
                </a:path>
                <a:path w="35560" h="55245">
                  <a:moveTo>
                    <a:pt x="35051" y="54863"/>
                  </a:moveTo>
                  <a:lnTo>
                    <a:pt x="0" y="0"/>
                  </a:lnTo>
                  <a:lnTo>
                    <a:pt x="33527" y="54863"/>
                  </a:lnTo>
                  <a:lnTo>
                    <a:pt x="35051" y="54863"/>
                  </a:lnTo>
                  <a:close/>
                </a:path>
                <a:path w="35560" h="55245">
                  <a:moveTo>
                    <a:pt x="0" y="0"/>
                  </a:moveTo>
                  <a:lnTo>
                    <a:pt x="33527" y="548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5658103" y="3918203"/>
              <a:ext cx="35560" cy="55244"/>
            </a:xfrm>
            <a:custGeom>
              <a:avLst/>
              <a:gdLst/>
              <a:ahLst/>
              <a:cxnLst/>
              <a:rect l="l" t="t" r="r" b="b"/>
              <a:pathLst>
                <a:path w="35560" h="55245">
                  <a:moveTo>
                    <a:pt x="1523" y="0"/>
                  </a:moveTo>
                  <a:lnTo>
                    <a:pt x="0" y="0"/>
                  </a:lnTo>
                  <a:lnTo>
                    <a:pt x="33527" y="54863"/>
                  </a:lnTo>
                  <a:lnTo>
                    <a:pt x="35051" y="548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5691632" y="39730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5691631" y="39730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5691631" y="39730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7645399" y="4728971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830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5734303" y="1970532"/>
              <a:ext cx="2796540" cy="2729865"/>
            </a:xfrm>
            <a:custGeom>
              <a:avLst/>
              <a:gdLst/>
              <a:ahLst/>
              <a:cxnLst/>
              <a:rect l="l" t="t" r="r" b="b"/>
              <a:pathLst>
                <a:path w="2796540" h="2729865">
                  <a:moveTo>
                    <a:pt x="2162555" y="1548383"/>
                  </a:moveTo>
                  <a:lnTo>
                    <a:pt x="2796539" y="1548383"/>
                  </a:lnTo>
                </a:path>
                <a:path w="2796540" h="2729865">
                  <a:moveTo>
                    <a:pt x="2104643" y="1490471"/>
                  </a:moveTo>
                  <a:lnTo>
                    <a:pt x="2796539" y="1490471"/>
                  </a:lnTo>
                </a:path>
                <a:path w="2796540" h="2729865">
                  <a:moveTo>
                    <a:pt x="2104643" y="2729483"/>
                  </a:moveTo>
                  <a:lnTo>
                    <a:pt x="2162555" y="2729483"/>
                  </a:lnTo>
                </a:path>
                <a:path w="2796540" h="2729865">
                  <a:moveTo>
                    <a:pt x="262127" y="2729483"/>
                  </a:moveTo>
                  <a:lnTo>
                    <a:pt x="262127" y="210311"/>
                  </a:lnTo>
                </a:path>
                <a:path w="2796540" h="2729865">
                  <a:moveTo>
                    <a:pt x="262127" y="2729483"/>
                  </a:moveTo>
                  <a:lnTo>
                    <a:pt x="204215" y="2729483"/>
                  </a:lnTo>
                  <a:lnTo>
                    <a:pt x="204215" y="210311"/>
                  </a:lnTo>
                  <a:lnTo>
                    <a:pt x="262127" y="210311"/>
                  </a:lnTo>
                </a:path>
                <a:path w="2796540" h="2729865">
                  <a:moveTo>
                    <a:pt x="2206751" y="160019"/>
                  </a:moveTo>
                  <a:lnTo>
                    <a:pt x="2206751" y="0"/>
                  </a:lnTo>
                  <a:lnTo>
                    <a:pt x="2045207" y="0"/>
                  </a:lnTo>
                  <a:lnTo>
                    <a:pt x="2045207" y="160019"/>
                  </a:lnTo>
                  <a:lnTo>
                    <a:pt x="2206751" y="160019"/>
                  </a:lnTo>
                </a:path>
                <a:path w="2796540" h="2729865">
                  <a:moveTo>
                    <a:pt x="160019" y="160019"/>
                  </a:moveTo>
                  <a:lnTo>
                    <a:pt x="160019" y="0"/>
                  </a:lnTo>
                  <a:lnTo>
                    <a:pt x="0" y="0"/>
                  </a:lnTo>
                  <a:lnTo>
                    <a:pt x="0" y="160019"/>
                  </a:lnTo>
                  <a:lnTo>
                    <a:pt x="160019" y="160019"/>
                  </a:lnTo>
                </a:path>
                <a:path w="2796540" h="2729865">
                  <a:moveTo>
                    <a:pt x="2796539" y="233171"/>
                  </a:moveTo>
                  <a:lnTo>
                    <a:pt x="1914143" y="233171"/>
                  </a:lnTo>
                  <a:lnTo>
                    <a:pt x="1914143" y="292607"/>
                  </a:lnTo>
                  <a:lnTo>
                    <a:pt x="2796539" y="2926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1" name="object 831"/>
          <p:cNvSpPr txBox="1"/>
          <p:nvPr/>
        </p:nvSpPr>
        <p:spPr>
          <a:xfrm>
            <a:off x="8835135" y="6888728"/>
            <a:ext cx="320675" cy="116839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24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832" name="object 832"/>
          <p:cNvSpPr txBox="1"/>
          <p:nvPr/>
        </p:nvSpPr>
        <p:spPr>
          <a:xfrm>
            <a:off x="4382008" y="6909681"/>
            <a:ext cx="216535" cy="16256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50" dirty="0">
                <a:latin typeface="Arial"/>
                <a:cs typeface="Arial"/>
              </a:rPr>
              <a:t>6</a:t>
            </a:r>
            <a:endParaRPr sz="950">
              <a:latin typeface="Arial"/>
              <a:cs typeface="Arial"/>
            </a:endParaRPr>
          </a:p>
        </p:txBody>
      </p:sp>
      <p:sp>
        <p:nvSpPr>
          <p:cNvPr id="833" name="object 833"/>
          <p:cNvSpPr txBox="1"/>
          <p:nvPr/>
        </p:nvSpPr>
        <p:spPr>
          <a:xfrm>
            <a:off x="8155431" y="6909681"/>
            <a:ext cx="216535" cy="16256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50" dirty="0">
                <a:latin typeface="Arial"/>
                <a:cs typeface="Arial"/>
              </a:rPr>
              <a:t>6</a:t>
            </a:r>
            <a:endParaRPr sz="950">
              <a:latin typeface="Arial"/>
              <a:cs typeface="Arial"/>
            </a:endParaRPr>
          </a:p>
        </p:txBody>
      </p:sp>
      <p:sp>
        <p:nvSpPr>
          <p:cNvPr id="834" name="object 834"/>
          <p:cNvSpPr txBox="1"/>
          <p:nvPr/>
        </p:nvSpPr>
        <p:spPr>
          <a:xfrm>
            <a:off x="847852" y="6917036"/>
            <a:ext cx="967740" cy="1828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835" name="object 835"/>
          <p:cNvSpPr txBox="1"/>
          <p:nvPr/>
        </p:nvSpPr>
        <p:spPr>
          <a:xfrm>
            <a:off x="5299455" y="6921608"/>
            <a:ext cx="966469" cy="1828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1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836" name="object 836"/>
          <p:cNvSpPr txBox="1"/>
          <p:nvPr/>
        </p:nvSpPr>
        <p:spPr>
          <a:xfrm>
            <a:off x="1315719" y="6999332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837" name="object 837"/>
          <p:cNvSpPr txBox="1"/>
          <p:nvPr/>
        </p:nvSpPr>
        <p:spPr>
          <a:xfrm>
            <a:off x="5765800" y="7003904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838" name="object 83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840" name="Rectangle 839">
            <a:extLst>
              <a:ext uri="{FF2B5EF4-FFF2-40B4-BE49-F238E27FC236}">
                <a16:creationId xmlns:a16="http://schemas.microsoft.com/office/drawing/2014/main" id="{F9BA349B-3F75-D068-4FE5-8D07C652CE23}"/>
              </a:ext>
            </a:extLst>
          </p:cNvPr>
          <p:cNvSpPr/>
          <p:nvPr/>
        </p:nvSpPr>
        <p:spPr>
          <a:xfrm>
            <a:off x="5096632" y="1308106"/>
            <a:ext cx="3418717" cy="560893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8575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8575" y="3739895"/>
                </a:moveTo>
                <a:lnTo>
                  <a:pt x="8418575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5" y="2617902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5633" y="2852258"/>
            <a:ext cx="311785" cy="101219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1759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4645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1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89"/>
            <a:ext cx="332105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1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3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45" y="4246795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1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1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3676" y="2378169"/>
            <a:ext cx="394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69019" y="6410148"/>
            <a:ext cx="715645" cy="596265"/>
          </a:xfrm>
          <a:prstGeom prst="rect">
            <a:avLst/>
          </a:prstGeom>
        </p:spPr>
        <p:txBody>
          <a:bodyPr vert="horz" wrap="square" lIns="0" tIns="793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25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11</a:t>
            </a:r>
            <a:endParaRPr sz="2550">
              <a:latin typeface="Arial"/>
              <a:cs typeface="Arial"/>
            </a:endParaRPr>
          </a:p>
          <a:p>
            <a:pPr marR="54610" algn="ctr">
              <a:lnSpc>
                <a:spcPct val="10000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31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82901" y="1878431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20645" y="2123693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01" y="4227114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88869" y="1647440"/>
            <a:ext cx="313690" cy="66802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SECTION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MAIN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EAVE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83183" y="617220"/>
            <a:ext cx="4928870" cy="6545580"/>
          </a:xfrm>
          <a:custGeom>
            <a:avLst/>
            <a:gdLst/>
            <a:ahLst/>
            <a:cxnLst/>
            <a:rect l="l" t="t" r="r" b="b"/>
            <a:pathLst>
              <a:path w="4928870" h="6545580">
                <a:moveTo>
                  <a:pt x="0" y="6545579"/>
                </a:moveTo>
                <a:lnTo>
                  <a:pt x="4928615" y="6545579"/>
                </a:lnTo>
                <a:lnTo>
                  <a:pt x="4928615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" name="object 22"/>
          <p:cNvSpPr txBox="1"/>
          <p:nvPr/>
        </p:nvSpPr>
        <p:spPr>
          <a:xfrm>
            <a:off x="1520444" y="6664318"/>
            <a:ext cx="2907030" cy="47053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MAIN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ENTRY</a:t>
            </a:r>
            <a:endParaRPr sz="1900">
              <a:latin typeface="Arial"/>
              <a:cs typeface="Arial"/>
            </a:endParaRPr>
          </a:p>
          <a:p>
            <a:pPr marL="50165">
              <a:lnSpc>
                <a:spcPct val="100000"/>
              </a:lnSpc>
              <a:spcBef>
                <a:spcPts val="5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6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75" spc="-15" baseline="38461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82344" y="617220"/>
            <a:ext cx="7051675" cy="6545580"/>
          </a:xfrm>
          <a:custGeom>
            <a:avLst/>
            <a:gdLst/>
            <a:ahLst/>
            <a:cxnLst/>
            <a:rect l="l" t="t" r="r" b="b"/>
            <a:pathLst>
              <a:path w="7051675" h="6545580">
                <a:moveTo>
                  <a:pt x="0" y="6347459"/>
                </a:moveTo>
                <a:lnTo>
                  <a:pt x="3544823" y="6347459"/>
                </a:lnTo>
              </a:path>
              <a:path w="7051675" h="6545580">
                <a:moveTo>
                  <a:pt x="4029455" y="6545579"/>
                </a:moveTo>
                <a:lnTo>
                  <a:pt x="7051547" y="6545579"/>
                </a:lnTo>
                <a:lnTo>
                  <a:pt x="7051547" y="0"/>
                </a:lnTo>
                <a:lnTo>
                  <a:pt x="4029455" y="0"/>
                </a:lnTo>
                <a:lnTo>
                  <a:pt x="4029455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998971" y="6678035"/>
            <a:ext cx="910590" cy="3194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991859" y="6964680"/>
            <a:ext cx="1783080" cy="0"/>
          </a:xfrm>
          <a:custGeom>
            <a:avLst/>
            <a:gdLst/>
            <a:ahLst/>
            <a:cxnLst/>
            <a:rect l="l" t="t" r="r" b="b"/>
            <a:pathLst>
              <a:path w="1783079">
                <a:moveTo>
                  <a:pt x="0" y="0"/>
                </a:moveTo>
                <a:lnTo>
                  <a:pt x="178307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988811" y="6971217"/>
            <a:ext cx="982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"=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884923" y="5079491"/>
            <a:ext cx="0" cy="242570"/>
          </a:xfrm>
          <a:custGeom>
            <a:avLst/>
            <a:gdLst/>
            <a:ahLst/>
            <a:cxnLst/>
            <a:rect l="l" t="t" r="r" b="b"/>
            <a:pathLst>
              <a:path h="242570">
                <a:moveTo>
                  <a:pt x="0" y="0"/>
                </a:moveTo>
                <a:lnTo>
                  <a:pt x="0" y="2423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206488" y="5079491"/>
            <a:ext cx="0" cy="242570"/>
          </a:xfrm>
          <a:custGeom>
            <a:avLst/>
            <a:gdLst/>
            <a:ahLst/>
            <a:cxnLst/>
            <a:rect l="l" t="t" r="r" b="b"/>
            <a:pathLst>
              <a:path h="242570">
                <a:moveTo>
                  <a:pt x="0" y="0"/>
                </a:moveTo>
                <a:lnTo>
                  <a:pt x="0" y="2423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84923" y="5126735"/>
            <a:ext cx="321945" cy="180340"/>
          </a:xfrm>
          <a:custGeom>
            <a:avLst/>
            <a:gdLst/>
            <a:ahLst/>
            <a:cxnLst/>
            <a:rect l="l" t="t" r="r" b="b"/>
            <a:pathLst>
              <a:path w="321945" h="180339">
                <a:moveTo>
                  <a:pt x="86867" y="166115"/>
                </a:moveTo>
                <a:lnTo>
                  <a:pt x="233171" y="166115"/>
                </a:lnTo>
              </a:path>
              <a:path w="321945" h="180339">
                <a:moveTo>
                  <a:pt x="86867" y="179831"/>
                </a:moveTo>
                <a:lnTo>
                  <a:pt x="0" y="166115"/>
                </a:lnTo>
                <a:lnTo>
                  <a:pt x="86867" y="150875"/>
                </a:lnTo>
                <a:lnTo>
                  <a:pt x="86867" y="179831"/>
                </a:lnTo>
              </a:path>
              <a:path w="321945" h="180339">
                <a:moveTo>
                  <a:pt x="233171" y="150875"/>
                </a:moveTo>
                <a:lnTo>
                  <a:pt x="321563" y="166115"/>
                </a:lnTo>
                <a:lnTo>
                  <a:pt x="233171" y="179831"/>
                </a:lnTo>
                <a:lnTo>
                  <a:pt x="233171" y="150875"/>
                </a:lnTo>
              </a:path>
              <a:path w="321945" h="180339">
                <a:moveTo>
                  <a:pt x="124967" y="94487"/>
                </a:moveTo>
                <a:lnTo>
                  <a:pt x="19202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927595" y="5108573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043676" y="3685032"/>
            <a:ext cx="0" cy="969644"/>
          </a:xfrm>
          <a:custGeom>
            <a:avLst/>
            <a:gdLst/>
            <a:ahLst/>
            <a:cxnLst/>
            <a:rect l="l" t="t" r="r" b="b"/>
            <a:pathLst>
              <a:path h="969645">
                <a:moveTo>
                  <a:pt x="0" y="0"/>
                </a:moveTo>
                <a:lnTo>
                  <a:pt x="0" y="9692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251963" y="2601468"/>
            <a:ext cx="4479290" cy="2192020"/>
          </a:xfrm>
          <a:custGeom>
            <a:avLst/>
            <a:gdLst/>
            <a:ahLst/>
            <a:cxnLst/>
            <a:rect l="l" t="t" r="r" b="b"/>
            <a:pathLst>
              <a:path w="4479290" h="2192020">
                <a:moveTo>
                  <a:pt x="4479035" y="1098803"/>
                </a:moveTo>
                <a:lnTo>
                  <a:pt x="4479035" y="2052827"/>
                </a:lnTo>
              </a:path>
              <a:path w="4479290" h="2192020">
                <a:moveTo>
                  <a:pt x="3880103" y="2023871"/>
                </a:moveTo>
                <a:lnTo>
                  <a:pt x="4390643" y="2023871"/>
                </a:lnTo>
              </a:path>
              <a:path w="4479290" h="2192020">
                <a:moveTo>
                  <a:pt x="3880103" y="2039111"/>
                </a:moveTo>
                <a:lnTo>
                  <a:pt x="3791711" y="2023871"/>
                </a:lnTo>
                <a:lnTo>
                  <a:pt x="3880103" y="2008631"/>
                </a:lnTo>
                <a:lnTo>
                  <a:pt x="3880103" y="2039111"/>
                </a:lnTo>
              </a:path>
              <a:path w="4479290" h="2192020">
                <a:moveTo>
                  <a:pt x="4390643" y="2008631"/>
                </a:moveTo>
                <a:lnTo>
                  <a:pt x="4479035" y="2023871"/>
                </a:lnTo>
                <a:lnTo>
                  <a:pt x="4390643" y="2039111"/>
                </a:lnTo>
                <a:lnTo>
                  <a:pt x="4390643" y="2008631"/>
                </a:lnTo>
              </a:path>
              <a:path w="4479290" h="2192020">
                <a:moveTo>
                  <a:pt x="4126991" y="1953767"/>
                </a:moveTo>
                <a:lnTo>
                  <a:pt x="4194047" y="1857755"/>
                </a:lnTo>
              </a:path>
              <a:path w="4479290" h="2192020">
                <a:moveTo>
                  <a:pt x="0" y="0"/>
                </a:moveTo>
                <a:lnTo>
                  <a:pt x="472439" y="0"/>
                </a:lnTo>
              </a:path>
              <a:path w="4479290" h="2192020">
                <a:moveTo>
                  <a:pt x="0" y="2191511"/>
                </a:moveTo>
                <a:lnTo>
                  <a:pt x="472439" y="2191511"/>
                </a:lnTo>
              </a:path>
              <a:path w="4479290" h="2192020">
                <a:moveTo>
                  <a:pt x="443483" y="86867"/>
                </a:moveTo>
                <a:lnTo>
                  <a:pt x="443483" y="2103119"/>
                </a:lnTo>
              </a:path>
              <a:path w="4479290" h="2192020">
                <a:moveTo>
                  <a:pt x="428243" y="86867"/>
                </a:moveTo>
                <a:lnTo>
                  <a:pt x="443483" y="0"/>
                </a:lnTo>
                <a:lnTo>
                  <a:pt x="458723" y="86867"/>
                </a:lnTo>
                <a:lnTo>
                  <a:pt x="428243" y="86867"/>
                </a:lnTo>
              </a:path>
              <a:path w="4479290" h="2192020">
                <a:moveTo>
                  <a:pt x="458723" y="2103119"/>
                </a:moveTo>
                <a:lnTo>
                  <a:pt x="443483" y="2191511"/>
                </a:lnTo>
                <a:lnTo>
                  <a:pt x="428243" y="2103119"/>
                </a:lnTo>
                <a:lnTo>
                  <a:pt x="458723" y="21031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2549385" y="3583171"/>
            <a:ext cx="116839" cy="233679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12'-</a:t>
            </a:r>
            <a:r>
              <a:rPr sz="650" spc="-3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105660" y="5085588"/>
            <a:ext cx="2240280" cy="1527175"/>
          </a:xfrm>
          <a:custGeom>
            <a:avLst/>
            <a:gdLst/>
            <a:ahLst/>
            <a:cxnLst/>
            <a:rect l="l" t="t" r="r" b="b"/>
            <a:pathLst>
              <a:path w="2240279" h="1527175">
                <a:moveTo>
                  <a:pt x="0" y="0"/>
                </a:moveTo>
                <a:lnTo>
                  <a:pt x="0" y="1527047"/>
                </a:lnTo>
              </a:path>
              <a:path w="2240279" h="1527175">
                <a:moveTo>
                  <a:pt x="2240279" y="0"/>
                </a:moveTo>
                <a:lnTo>
                  <a:pt x="2240279" y="1527047"/>
                </a:lnTo>
              </a:path>
              <a:path w="2240279" h="1527175">
                <a:moveTo>
                  <a:pt x="88391" y="1498091"/>
                </a:moveTo>
                <a:lnTo>
                  <a:pt x="2153411" y="1498091"/>
                </a:lnTo>
              </a:path>
              <a:path w="2240279" h="1527175">
                <a:moveTo>
                  <a:pt x="88391" y="1513331"/>
                </a:moveTo>
                <a:lnTo>
                  <a:pt x="0" y="1498091"/>
                </a:lnTo>
                <a:lnTo>
                  <a:pt x="88391" y="1482851"/>
                </a:lnTo>
                <a:lnTo>
                  <a:pt x="88391" y="1513331"/>
                </a:lnTo>
              </a:path>
              <a:path w="2240279" h="1527175">
                <a:moveTo>
                  <a:pt x="2153411" y="1482851"/>
                </a:moveTo>
                <a:lnTo>
                  <a:pt x="2240279" y="1498091"/>
                </a:lnTo>
                <a:lnTo>
                  <a:pt x="2153411" y="1513331"/>
                </a:lnTo>
                <a:lnTo>
                  <a:pt x="2153411" y="1482851"/>
                </a:lnTo>
              </a:path>
              <a:path w="2240279" h="1527175">
                <a:moveTo>
                  <a:pt x="1178051" y="1391411"/>
                </a:moveTo>
                <a:lnTo>
                  <a:pt x="1205483" y="13914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269488" y="6454380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065779" y="6411593"/>
            <a:ext cx="315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12'-</a:t>
            </a:r>
            <a:r>
              <a:rPr sz="650" spc="-25" dirty="0">
                <a:latin typeface="Arial"/>
                <a:cs typeface="Arial"/>
              </a:rPr>
              <a:t>8</a:t>
            </a:r>
            <a:r>
              <a:rPr sz="675" spc="-37" baseline="37037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172459" y="4544567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172459" y="4881372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1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48632" y="2798064"/>
            <a:ext cx="0" cy="227329"/>
          </a:xfrm>
          <a:custGeom>
            <a:avLst/>
            <a:gdLst/>
            <a:ahLst/>
            <a:cxnLst/>
            <a:rect l="l" t="t" r="r" b="b"/>
            <a:pathLst>
              <a:path h="227330">
                <a:moveTo>
                  <a:pt x="0" y="0"/>
                </a:moveTo>
                <a:lnTo>
                  <a:pt x="0" y="2270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21583" y="2801112"/>
            <a:ext cx="2028825" cy="2080260"/>
          </a:xfrm>
          <a:custGeom>
            <a:avLst/>
            <a:gdLst/>
            <a:ahLst/>
            <a:cxnLst/>
            <a:rect l="l" t="t" r="r" b="b"/>
            <a:pathLst>
              <a:path w="2028825" h="2080260">
                <a:moveTo>
                  <a:pt x="0" y="1918715"/>
                </a:moveTo>
                <a:lnTo>
                  <a:pt x="179831" y="1918715"/>
                </a:lnTo>
              </a:path>
              <a:path w="2028825" h="2080260">
                <a:moveTo>
                  <a:pt x="0" y="1991867"/>
                </a:moveTo>
                <a:lnTo>
                  <a:pt x="179831" y="1991867"/>
                </a:lnTo>
              </a:path>
              <a:path w="2028825" h="2080260">
                <a:moveTo>
                  <a:pt x="164591" y="1831847"/>
                </a:moveTo>
                <a:lnTo>
                  <a:pt x="150875" y="1918715"/>
                </a:lnTo>
                <a:lnTo>
                  <a:pt x="135635" y="1831847"/>
                </a:lnTo>
                <a:lnTo>
                  <a:pt x="164591" y="1831847"/>
                </a:lnTo>
              </a:path>
              <a:path w="2028825" h="2080260">
                <a:moveTo>
                  <a:pt x="135635" y="2080259"/>
                </a:moveTo>
                <a:lnTo>
                  <a:pt x="150875" y="1991867"/>
                </a:lnTo>
                <a:lnTo>
                  <a:pt x="164591" y="2080259"/>
                </a:lnTo>
                <a:lnTo>
                  <a:pt x="135635" y="2080259"/>
                </a:lnTo>
              </a:path>
              <a:path w="2028825" h="2080260">
                <a:moveTo>
                  <a:pt x="1356359" y="0"/>
                </a:moveTo>
                <a:lnTo>
                  <a:pt x="1356359" y="224027"/>
                </a:lnTo>
              </a:path>
              <a:path w="2028825" h="2080260">
                <a:moveTo>
                  <a:pt x="1267967" y="195071"/>
                </a:moveTo>
                <a:lnTo>
                  <a:pt x="1179575" y="195071"/>
                </a:lnTo>
              </a:path>
              <a:path w="2028825" h="2080260">
                <a:moveTo>
                  <a:pt x="1615439" y="195071"/>
                </a:moveTo>
                <a:lnTo>
                  <a:pt x="2028443" y="195071"/>
                </a:lnTo>
              </a:path>
              <a:path w="2028825" h="2080260">
                <a:moveTo>
                  <a:pt x="1267967" y="181355"/>
                </a:moveTo>
                <a:lnTo>
                  <a:pt x="1356359" y="195071"/>
                </a:lnTo>
                <a:lnTo>
                  <a:pt x="1267967" y="210311"/>
                </a:lnTo>
                <a:lnTo>
                  <a:pt x="1267967" y="181355"/>
                </a:lnTo>
              </a:path>
              <a:path w="2028825" h="2080260">
                <a:moveTo>
                  <a:pt x="1615439" y="210311"/>
                </a:moveTo>
                <a:lnTo>
                  <a:pt x="1527047" y="195071"/>
                </a:lnTo>
                <a:lnTo>
                  <a:pt x="1615439" y="181355"/>
                </a:lnTo>
                <a:lnTo>
                  <a:pt x="1615439" y="210311"/>
                </a:lnTo>
              </a:path>
              <a:path w="2028825" h="2080260">
                <a:moveTo>
                  <a:pt x="1857755" y="124967"/>
                </a:moveTo>
                <a:lnTo>
                  <a:pt x="1924811" y="304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4736084" y="2813429"/>
            <a:ext cx="297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11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083811" y="3624072"/>
            <a:ext cx="698500" cy="1088390"/>
          </a:xfrm>
          <a:custGeom>
            <a:avLst/>
            <a:gdLst/>
            <a:ahLst/>
            <a:cxnLst/>
            <a:rect l="l" t="t" r="r" b="b"/>
            <a:pathLst>
              <a:path w="698500" h="1088389">
                <a:moveTo>
                  <a:pt x="175259" y="1088135"/>
                </a:moveTo>
                <a:lnTo>
                  <a:pt x="175259" y="137159"/>
                </a:lnTo>
              </a:path>
              <a:path w="698500" h="1088389">
                <a:moveTo>
                  <a:pt x="254507" y="1088135"/>
                </a:moveTo>
                <a:lnTo>
                  <a:pt x="254507" y="137159"/>
                </a:lnTo>
              </a:path>
              <a:path w="698500" h="1088389">
                <a:moveTo>
                  <a:pt x="86867" y="166115"/>
                </a:moveTo>
                <a:lnTo>
                  <a:pt x="0" y="166115"/>
                </a:lnTo>
              </a:path>
              <a:path w="698500" h="1088389">
                <a:moveTo>
                  <a:pt x="342899" y="166115"/>
                </a:moveTo>
                <a:lnTo>
                  <a:pt x="697991" y="166115"/>
                </a:lnTo>
              </a:path>
              <a:path w="698500" h="1088389">
                <a:moveTo>
                  <a:pt x="86867" y="150875"/>
                </a:moveTo>
                <a:lnTo>
                  <a:pt x="175259" y="166115"/>
                </a:lnTo>
                <a:lnTo>
                  <a:pt x="86867" y="179831"/>
                </a:lnTo>
                <a:lnTo>
                  <a:pt x="86867" y="150875"/>
                </a:lnTo>
              </a:path>
              <a:path w="698500" h="1088389">
                <a:moveTo>
                  <a:pt x="342899" y="179831"/>
                </a:moveTo>
                <a:lnTo>
                  <a:pt x="254507" y="166115"/>
                </a:lnTo>
                <a:lnTo>
                  <a:pt x="342899" y="150875"/>
                </a:lnTo>
                <a:lnTo>
                  <a:pt x="342899" y="179831"/>
                </a:lnTo>
              </a:path>
              <a:path w="698500" h="1088389">
                <a:moveTo>
                  <a:pt x="528827" y="96011"/>
                </a:moveTo>
                <a:lnTo>
                  <a:pt x="59588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4641088" y="3636390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531867" y="3605909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5</a:t>
            </a:r>
            <a:r>
              <a:rPr sz="975" baseline="21367" dirty="0">
                <a:latin typeface="Arial"/>
                <a:cs typeface="Arial"/>
              </a:rPr>
              <a:t>1</a:t>
            </a:r>
            <a:r>
              <a:rPr sz="975" spc="142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130804" y="2924681"/>
            <a:ext cx="229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MAIN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130804" y="3022217"/>
            <a:ext cx="302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512060" y="6234810"/>
            <a:ext cx="13823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FACE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FACE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STUD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262887" y="909828"/>
            <a:ext cx="2397760" cy="2124710"/>
          </a:xfrm>
          <a:custGeom>
            <a:avLst/>
            <a:gdLst/>
            <a:ahLst/>
            <a:cxnLst/>
            <a:rect l="l" t="t" r="r" b="b"/>
            <a:pathLst>
              <a:path w="2397760" h="2124710">
                <a:moveTo>
                  <a:pt x="1284731" y="1690877"/>
                </a:moveTo>
                <a:lnTo>
                  <a:pt x="1282187" y="1643634"/>
                </a:lnTo>
                <a:lnTo>
                  <a:pt x="1274731" y="1597865"/>
                </a:lnTo>
                <a:lnTo>
                  <a:pt x="1262627" y="1553833"/>
                </a:lnTo>
                <a:lnTo>
                  <a:pt x="1246141" y="1511804"/>
                </a:lnTo>
                <a:lnTo>
                  <a:pt x="1225535" y="1472042"/>
                </a:lnTo>
                <a:lnTo>
                  <a:pt x="1201076" y="1434812"/>
                </a:lnTo>
                <a:lnTo>
                  <a:pt x="1173027" y="1400378"/>
                </a:lnTo>
                <a:lnTo>
                  <a:pt x="1141653" y="1369004"/>
                </a:lnTo>
                <a:lnTo>
                  <a:pt x="1107219" y="1340955"/>
                </a:lnTo>
                <a:lnTo>
                  <a:pt x="1069989" y="1316496"/>
                </a:lnTo>
                <a:lnTo>
                  <a:pt x="1030227" y="1295890"/>
                </a:lnTo>
                <a:lnTo>
                  <a:pt x="988198" y="1279404"/>
                </a:lnTo>
                <a:lnTo>
                  <a:pt x="944166" y="1267300"/>
                </a:lnTo>
                <a:lnTo>
                  <a:pt x="898397" y="1259844"/>
                </a:lnTo>
                <a:lnTo>
                  <a:pt x="851153" y="1257299"/>
                </a:lnTo>
                <a:lnTo>
                  <a:pt x="803910" y="1259844"/>
                </a:lnTo>
                <a:lnTo>
                  <a:pt x="758141" y="1267300"/>
                </a:lnTo>
                <a:lnTo>
                  <a:pt x="714109" y="1279404"/>
                </a:lnTo>
                <a:lnTo>
                  <a:pt x="672080" y="1295890"/>
                </a:lnTo>
                <a:lnTo>
                  <a:pt x="632318" y="1316496"/>
                </a:lnTo>
                <a:lnTo>
                  <a:pt x="595088" y="1340955"/>
                </a:lnTo>
                <a:lnTo>
                  <a:pt x="560654" y="1369004"/>
                </a:lnTo>
                <a:lnTo>
                  <a:pt x="529280" y="1400378"/>
                </a:lnTo>
                <a:lnTo>
                  <a:pt x="501231" y="1434812"/>
                </a:lnTo>
                <a:lnTo>
                  <a:pt x="476772" y="1472042"/>
                </a:lnTo>
                <a:lnTo>
                  <a:pt x="456166" y="1511804"/>
                </a:lnTo>
                <a:lnTo>
                  <a:pt x="439680" y="1553833"/>
                </a:lnTo>
                <a:lnTo>
                  <a:pt x="427576" y="1597865"/>
                </a:lnTo>
                <a:lnTo>
                  <a:pt x="420120" y="1643634"/>
                </a:lnTo>
                <a:lnTo>
                  <a:pt x="417575" y="1690877"/>
                </a:lnTo>
                <a:lnTo>
                  <a:pt x="420120" y="1738121"/>
                </a:lnTo>
                <a:lnTo>
                  <a:pt x="427576" y="1783890"/>
                </a:lnTo>
                <a:lnTo>
                  <a:pt x="439680" y="1827922"/>
                </a:lnTo>
                <a:lnTo>
                  <a:pt x="456166" y="1869951"/>
                </a:lnTo>
                <a:lnTo>
                  <a:pt x="476772" y="1909713"/>
                </a:lnTo>
                <a:lnTo>
                  <a:pt x="501231" y="1946943"/>
                </a:lnTo>
                <a:lnTo>
                  <a:pt x="529280" y="1981377"/>
                </a:lnTo>
                <a:lnTo>
                  <a:pt x="560654" y="2012751"/>
                </a:lnTo>
                <a:lnTo>
                  <a:pt x="595088" y="2040800"/>
                </a:lnTo>
                <a:lnTo>
                  <a:pt x="632318" y="2065259"/>
                </a:lnTo>
                <a:lnTo>
                  <a:pt x="672080" y="2085865"/>
                </a:lnTo>
                <a:lnTo>
                  <a:pt x="714109" y="2102351"/>
                </a:lnTo>
                <a:lnTo>
                  <a:pt x="758141" y="2114455"/>
                </a:lnTo>
                <a:lnTo>
                  <a:pt x="803910" y="2121911"/>
                </a:lnTo>
                <a:lnTo>
                  <a:pt x="851153" y="2124455"/>
                </a:lnTo>
                <a:lnTo>
                  <a:pt x="898397" y="2121911"/>
                </a:lnTo>
                <a:lnTo>
                  <a:pt x="944166" y="2114455"/>
                </a:lnTo>
                <a:lnTo>
                  <a:pt x="988198" y="2102351"/>
                </a:lnTo>
                <a:lnTo>
                  <a:pt x="1030227" y="2085865"/>
                </a:lnTo>
                <a:lnTo>
                  <a:pt x="1069989" y="2065259"/>
                </a:lnTo>
                <a:lnTo>
                  <a:pt x="1107219" y="2040800"/>
                </a:lnTo>
                <a:lnTo>
                  <a:pt x="1141653" y="2012751"/>
                </a:lnTo>
                <a:lnTo>
                  <a:pt x="1173027" y="1981377"/>
                </a:lnTo>
                <a:lnTo>
                  <a:pt x="1201076" y="1946943"/>
                </a:lnTo>
                <a:lnTo>
                  <a:pt x="1225535" y="1909713"/>
                </a:lnTo>
                <a:lnTo>
                  <a:pt x="1246141" y="1869951"/>
                </a:lnTo>
                <a:lnTo>
                  <a:pt x="1262627" y="1827922"/>
                </a:lnTo>
                <a:lnTo>
                  <a:pt x="1274731" y="1783890"/>
                </a:lnTo>
                <a:lnTo>
                  <a:pt x="1282187" y="1738121"/>
                </a:lnTo>
                <a:lnTo>
                  <a:pt x="1284731" y="1690877"/>
                </a:lnTo>
              </a:path>
              <a:path w="2397760" h="2124710">
                <a:moveTo>
                  <a:pt x="544067" y="1383791"/>
                </a:moveTo>
                <a:lnTo>
                  <a:pt x="365759" y="1207007"/>
                </a:lnTo>
              </a:path>
              <a:path w="2397760" h="2124710">
                <a:moveTo>
                  <a:pt x="233171" y="1206245"/>
                </a:moveTo>
                <a:lnTo>
                  <a:pt x="224010" y="1160865"/>
                </a:lnTo>
                <a:lnTo>
                  <a:pt x="199024" y="1123807"/>
                </a:lnTo>
                <a:lnTo>
                  <a:pt x="161966" y="1098821"/>
                </a:lnTo>
                <a:lnTo>
                  <a:pt x="116585" y="1089659"/>
                </a:lnTo>
                <a:lnTo>
                  <a:pt x="71205" y="1098821"/>
                </a:lnTo>
                <a:lnTo>
                  <a:pt x="34147" y="1123807"/>
                </a:lnTo>
                <a:lnTo>
                  <a:pt x="9161" y="1160865"/>
                </a:lnTo>
                <a:lnTo>
                  <a:pt x="0" y="1206245"/>
                </a:lnTo>
                <a:lnTo>
                  <a:pt x="9161" y="1251626"/>
                </a:lnTo>
                <a:lnTo>
                  <a:pt x="34147" y="1288684"/>
                </a:lnTo>
                <a:lnTo>
                  <a:pt x="71205" y="1313670"/>
                </a:lnTo>
                <a:lnTo>
                  <a:pt x="116585" y="1322831"/>
                </a:lnTo>
                <a:lnTo>
                  <a:pt x="161966" y="1313670"/>
                </a:lnTo>
                <a:lnTo>
                  <a:pt x="199024" y="1288684"/>
                </a:lnTo>
                <a:lnTo>
                  <a:pt x="224010" y="1251626"/>
                </a:lnTo>
                <a:lnTo>
                  <a:pt x="233171" y="1206245"/>
                </a:lnTo>
              </a:path>
              <a:path w="2397760" h="2124710">
                <a:moveTo>
                  <a:pt x="2397251" y="601217"/>
                </a:moveTo>
                <a:lnTo>
                  <a:pt x="2394707" y="553974"/>
                </a:lnTo>
                <a:lnTo>
                  <a:pt x="2387251" y="508205"/>
                </a:lnTo>
                <a:lnTo>
                  <a:pt x="2375147" y="464173"/>
                </a:lnTo>
                <a:lnTo>
                  <a:pt x="2358661" y="422144"/>
                </a:lnTo>
                <a:lnTo>
                  <a:pt x="2338055" y="382382"/>
                </a:lnTo>
                <a:lnTo>
                  <a:pt x="2313596" y="345152"/>
                </a:lnTo>
                <a:lnTo>
                  <a:pt x="2285547" y="310718"/>
                </a:lnTo>
                <a:lnTo>
                  <a:pt x="2254173" y="279344"/>
                </a:lnTo>
                <a:lnTo>
                  <a:pt x="2219739" y="251295"/>
                </a:lnTo>
                <a:lnTo>
                  <a:pt x="2182509" y="226836"/>
                </a:lnTo>
                <a:lnTo>
                  <a:pt x="2142747" y="206230"/>
                </a:lnTo>
                <a:lnTo>
                  <a:pt x="2100718" y="189744"/>
                </a:lnTo>
                <a:lnTo>
                  <a:pt x="2056686" y="177640"/>
                </a:lnTo>
                <a:lnTo>
                  <a:pt x="2010917" y="170184"/>
                </a:lnTo>
                <a:lnTo>
                  <a:pt x="1963673" y="167639"/>
                </a:lnTo>
                <a:lnTo>
                  <a:pt x="1916430" y="170184"/>
                </a:lnTo>
                <a:lnTo>
                  <a:pt x="1870661" y="177640"/>
                </a:lnTo>
                <a:lnTo>
                  <a:pt x="1826629" y="189744"/>
                </a:lnTo>
                <a:lnTo>
                  <a:pt x="1784600" y="206230"/>
                </a:lnTo>
                <a:lnTo>
                  <a:pt x="1744838" y="226836"/>
                </a:lnTo>
                <a:lnTo>
                  <a:pt x="1707608" y="251295"/>
                </a:lnTo>
                <a:lnTo>
                  <a:pt x="1673174" y="279344"/>
                </a:lnTo>
                <a:lnTo>
                  <a:pt x="1641800" y="310718"/>
                </a:lnTo>
                <a:lnTo>
                  <a:pt x="1613751" y="345152"/>
                </a:lnTo>
                <a:lnTo>
                  <a:pt x="1589292" y="382382"/>
                </a:lnTo>
                <a:lnTo>
                  <a:pt x="1568686" y="422144"/>
                </a:lnTo>
                <a:lnTo>
                  <a:pt x="1552200" y="464173"/>
                </a:lnTo>
                <a:lnTo>
                  <a:pt x="1540096" y="508205"/>
                </a:lnTo>
                <a:lnTo>
                  <a:pt x="1532640" y="553974"/>
                </a:lnTo>
                <a:lnTo>
                  <a:pt x="1530095" y="601217"/>
                </a:lnTo>
                <a:lnTo>
                  <a:pt x="1532640" y="648461"/>
                </a:lnTo>
                <a:lnTo>
                  <a:pt x="1540096" y="694230"/>
                </a:lnTo>
                <a:lnTo>
                  <a:pt x="1552200" y="738262"/>
                </a:lnTo>
                <a:lnTo>
                  <a:pt x="1568686" y="780291"/>
                </a:lnTo>
                <a:lnTo>
                  <a:pt x="1589292" y="820053"/>
                </a:lnTo>
                <a:lnTo>
                  <a:pt x="1613751" y="857283"/>
                </a:lnTo>
                <a:lnTo>
                  <a:pt x="1641800" y="891717"/>
                </a:lnTo>
                <a:lnTo>
                  <a:pt x="1673174" y="923091"/>
                </a:lnTo>
                <a:lnTo>
                  <a:pt x="1707608" y="951140"/>
                </a:lnTo>
                <a:lnTo>
                  <a:pt x="1744838" y="975599"/>
                </a:lnTo>
                <a:lnTo>
                  <a:pt x="1784600" y="996205"/>
                </a:lnTo>
                <a:lnTo>
                  <a:pt x="1826629" y="1012691"/>
                </a:lnTo>
                <a:lnTo>
                  <a:pt x="1870661" y="1024795"/>
                </a:lnTo>
                <a:lnTo>
                  <a:pt x="1916430" y="1032251"/>
                </a:lnTo>
                <a:lnTo>
                  <a:pt x="1963673" y="1034795"/>
                </a:lnTo>
                <a:lnTo>
                  <a:pt x="2010917" y="1032251"/>
                </a:lnTo>
                <a:lnTo>
                  <a:pt x="2056686" y="1024795"/>
                </a:lnTo>
                <a:lnTo>
                  <a:pt x="2100718" y="1012691"/>
                </a:lnTo>
                <a:lnTo>
                  <a:pt x="2142747" y="996205"/>
                </a:lnTo>
                <a:lnTo>
                  <a:pt x="2182509" y="975599"/>
                </a:lnTo>
                <a:lnTo>
                  <a:pt x="2219739" y="951140"/>
                </a:lnTo>
                <a:lnTo>
                  <a:pt x="2254173" y="923091"/>
                </a:lnTo>
                <a:lnTo>
                  <a:pt x="2285547" y="891717"/>
                </a:lnTo>
                <a:lnTo>
                  <a:pt x="2313596" y="857283"/>
                </a:lnTo>
                <a:lnTo>
                  <a:pt x="2338055" y="820053"/>
                </a:lnTo>
                <a:lnTo>
                  <a:pt x="2358661" y="780291"/>
                </a:lnTo>
                <a:lnTo>
                  <a:pt x="2375147" y="738262"/>
                </a:lnTo>
                <a:lnTo>
                  <a:pt x="2387251" y="694230"/>
                </a:lnTo>
                <a:lnTo>
                  <a:pt x="2394707" y="648461"/>
                </a:lnTo>
                <a:lnTo>
                  <a:pt x="2397251" y="601217"/>
                </a:lnTo>
              </a:path>
              <a:path w="2397760" h="2124710">
                <a:moveTo>
                  <a:pt x="1656587" y="294131"/>
                </a:moveTo>
                <a:lnTo>
                  <a:pt x="1479803" y="117347"/>
                </a:lnTo>
              </a:path>
              <a:path w="2397760" h="2124710">
                <a:moveTo>
                  <a:pt x="1347215" y="116585"/>
                </a:moveTo>
                <a:lnTo>
                  <a:pt x="1338054" y="71205"/>
                </a:lnTo>
                <a:lnTo>
                  <a:pt x="1313068" y="34147"/>
                </a:lnTo>
                <a:lnTo>
                  <a:pt x="1276010" y="9161"/>
                </a:lnTo>
                <a:lnTo>
                  <a:pt x="1230629" y="0"/>
                </a:lnTo>
                <a:lnTo>
                  <a:pt x="1185249" y="9161"/>
                </a:lnTo>
                <a:lnTo>
                  <a:pt x="1148191" y="34147"/>
                </a:lnTo>
                <a:lnTo>
                  <a:pt x="1123205" y="71205"/>
                </a:lnTo>
                <a:lnTo>
                  <a:pt x="1114043" y="116585"/>
                </a:lnTo>
                <a:lnTo>
                  <a:pt x="1123205" y="161966"/>
                </a:lnTo>
                <a:lnTo>
                  <a:pt x="1148191" y="199024"/>
                </a:lnTo>
                <a:lnTo>
                  <a:pt x="1185249" y="224010"/>
                </a:lnTo>
                <a:lnTo>
                  <a:pt x="1230629" y="233171"/>
                </a:lnTo>
                <a:lnTo>
                  <a:pt x="1276010" y="224010"/>
                </a:lnTo>
                <a:lnTo>
                  <a:pt x="1313068" y="199024"/>
                </a:lnTo>
                <a:lnTo>
                  <a:pt x="1338054" y="161966"/>
                </a:lnTo>
                <a:lnTo>
                  <a:pt x="1347215" y="1165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2362707" y="896695"/>
            <a:ext cx="393065" cy="2387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  <a:tabLst>
                <a:tab pos="379730" algn="l"/>
              </a:tabLst>
            </a:pPr>
            <a:r>
              <a:rPr sz="650" u="sng" spc="2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650" u="sng" spc="-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650">
              <a:latin typeface="Arial"/>
              <a:cs typeface="Arial"/>
            </a:endParaRPr>
          </a:p>
          <a:p>
            <a:pPr marL="55244">
              <a:lnSpc>
                <a:spcPct val="100000"/>
              </a:lnSpc>
              <a:spcBef>
                <a:spcPts val="60"/>
              </a:spcBef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17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676647" y="6787895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4798059" y="6791385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715764" y="6943785"/>
            <a:ext cx="2844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11</a:t>
            </a:r>
            <a:endParaRPr sz="95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424419" y="6787895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7554976" y="6791385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66583" y="6943785"/>
            <a:ext cx="2844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11</a:t>
            </a:r>
            <a:endParaRPr sz="9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405123" y="688973"/>
            <a:ext cx="7289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RIDGE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5.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251711" y="1469261"/>
            <a:ext cx="124396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RAFTER,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4.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250187" y="1758822"/>
            <a:ext cx="806450" cy="4603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1590" marR="5080" indent="-762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TRIM,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  <a:tabLst>
                <a:tab pos="377825" algn="l"/>
              </a:tabLst>
            </a:pPr>
            <a:r>
              <a:rPr sz="650" u="sng" spc="2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650" u="sng" spc="-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65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15"/>
              </a:spcBef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11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992632" y="3445890"/>
            <a:ext cx="56197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992632" y="4293234"/>
            <a:ext cx="58547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3.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436116" y="5108573"/>
            <a:ext cx="31940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677664" y="5396610"/>
            <a:ext cx="3175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607559" y="5014086"/>
            <a:ext cx="5810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604511" y="5113146"/>
            <a:ext cx="4432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SLAB,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601464" y="5210681"/>
            <a:ext cx="3295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NOTES.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599940" y="3045078"/>
            <a:ext cx="72326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774944" y="5015610"/>
            <a:ext cx="721360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989583" y="3791837"/>
            <a:ext cx="723265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444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367279" y="2423285"/>
            <a:ext cx="17386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1725295" algn="l"/>
              </a:tabLst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988060" y="2423285"/>
            <a:ext cx="59753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BEYOND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012952" y="4152900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998727" y="4130280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974852" y="4087493"/>
            <a:ext cx="6337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985011" y="2917061"/>
            <a:ext cx="65532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 marR="5080" indent="-508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16"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VERTICAL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996187" y="489508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958088" y="4829681"/>
            <a:ext cx="6337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980439" y="4872468"/>
            <a:ext cx="2616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718552" y="4098035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7678928" y="4032629"/>
            <a:ext cx="6350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621783" y="343204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4607559" y="3409428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583684" y="3366641"/>
            <a:ext cx="6337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602988" y="5742558"/>
            <a:ext cx="80327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602988" y="5939154"/>
            <a:ext cx="810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977391" y="5396610"/>
            <a:ext cx="706120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975867" y="5896481"/>
            <a:ext cx="88011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598415" y="6134225"/>
            <a:ext cx="88201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REIFORCE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627111" y="1359408"/>
            <a:ext cx="828040" cy="828040"/>
          </a:xfrm>
          <a:custGeom>
            <a:avLst/>
            <a:gdLst/>
            <a:ahLst/>
            <a:cxnLst/>
            <a:rect l="l" t="t" r="r" b="b"/>
            <a:pathLst>
              <a:path w="828040" h="828039">
                <a:moveTo>
                  <a:pt x="0" y="362711"/>
                </a:moveTo>
                <a:lnTo>
                  <a:pt x="362711" y="0"/>
                </a:lnTo>
              </a:path>
              <a:path w="828040" h="828039">
                <a:moveTo>
                  <a:pt x="466343" y="827531"/>
                </a:moveTo>
                <a:lnTo>
                  <a:pt x="827531" y="464819"/>
                </a:lnTo>
              </a:path>
              <a:path w="828040" h="828039">
                <a:moveTo>
                  <a:pt x="403859" y="82295"/>
                </a:moveTo>
                <a:lnTo>
                  <a:pt x="745235" y="423671"/>
                </a:lnTo>
              </a:path>
              <a:path w="828040" h="828039">
                <a:moveTo>
                  <a:pt x="393191" y="92963"/>
                </a:moveTo>
                <a:lnTo>
                  <a:pt x="341375" y="21335"/>
                </a:lnTo>
                <a:lnTo>
                  <a:pt x="414527" y="73151"/>
                </a:lnTo>
                <a:lnTo>
                  <a:pt x="393191" y="92963"/>
                </a:lnTo>
              </a:path>
              <a:path w="828040" h="828039">
                <a:moveTo>
                  <a:pt x="755903" y="413003"/>
                </a:moveTo>
                <a:lnTo>
                  <a:pt x="806195" y="486155"/>
                </a:lnTo>
                <a:lnTo>
                  <a:pt x="734567" y="434339"/>
                </a:lnTo>
                <a:lnTo>
                  <a:pt x="755903" y="413003"/>
                </a:lnTo>
              </a:path>
              <a:path w="828040" h="828039">
                <a:moveTo>
                  <a:pt x="611123" y="193547"/>
                </a:moveTo>
                <a:lnTo>
                  <a:pt x="726947" y="172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 rot="2700000">
            <a:off x="8159643" y="1500183"/>
            <a:ext cx="221447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40"/>
              </a:lnSpc>
            </a:pPr>
            <a:r>
              <a:rPr sz="650" spc="-30" dirty="0">
                <a:latin typeface="Arial"/>
                <a:cs typeface="Arial"/>
              </a:rPr>
              <a:t>11</a:t>
            </a:r>
            <a:r>
              <a:rPr sz="975" spc="-44" baseline="21367" dirty="0">
                <a:latin typeface="Arial"/>
                <a:cs typeface="Arial"/>
              </a:rPr>
              <a:t>1</a:t>
            </a:r>
            <a:r>
              <a:rPr sz="975" spc="-44" baseline="-21367" dirty="0">
                <a:latin typeface="Arial"/>
                <a:cs typeface="Arial"/>
              </a:rPr>
              <a:t>4</a:t>
            </a:r>
            <a:r>
              <a:rPr sz="650" spc="-3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221988" y="853566"/>
            <a:ext cx="124396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RAFTER,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4.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024873" y="4857645"/>
            <a:ext cx="264795" cy="3797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5"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+/-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85"/>
              </a:spcBef>
            </a:pPr>
            <a:r>
              <a:rPr sz="650" spc="-10" dirty="0">
                <a:latin typeface="Arial"/>
                <a:cs typeface="Arial"/>
              </a:rPr>
              <a:t>STEP-</a:t>
            </a: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599940" y="3848225"/>
            <a:ext cx="806450" cy="9956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 marR="24511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STUD,</a:t>
            </a:r>
            <a:endParaRPr sz="65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 marL="17145" marR="156210" indent="-5080">
              <a:lnSpc>
                <a:spcPct val="99500"/>
              </a:lnSpc>
              <a:spcBef>
                <a:spcPts val="365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16"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VERTICAL</a:t>
            </a:r>
            <a:endParaRPr sz="650">
              <a:latin typeface="Arial"/>
              <a:cs typeface="Arial"/>
            </a:endParaRPr>
          </a:p>
          <a:p>
            <a:pPr marL="20320" marR="5080" indent="-6350">
              <a:lnSpc>
                <a:spcPct val="100000"/>
              </a:lnSpc>
              <a:spcBef>
                <a:spcPts val="275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TRIM,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762752" y="2275458"/>
            <a:ext cx="5467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5778500" y="2378964"/>
            <a:ext cx="554990" cy="838200"/>
          </a:xfrm>
          <a:custGeom>
            <a:avLst/>
            <a:gdLst/>
            <a:ahLst/>
            <a:cxnLst/>
            <a:rect l="l" t="t" r="r" b="b"/>
            <a:pathLst>
              <a:path w="554989" h="838200">
                <a:moveTo>
                  <a:pt x="429767" y="754379"/>
                </a:moveTo>
                <a:lnTo>
                  <a:pt x="399287" y="838199"/>
                </a:lnTo>
                <a:lnTo>
                  <a:pt x="400811" y="749807"/>
                </a:lnTo>
                <a:lnTo>
                  <a:pt x="429767" y="754379"/>
                </a:lnTo>
              </a:path>
              <a:path w="554989" h="838200">
                <a:moveTo>
                  <a:pt x="416051" y="752855"/>
                </a:moveTo>
                <a:lnTo>
                  <a:pt x="554735" y="0"/>
                </a:lnTo>
              </a:path>
              <a:path w="554989" h="838200">
                <a:moveTo>
                  <a:pt x="0" y="201167"/>
                </a:moveTo>
                <a:lnTo>
                  <a:pt x="28955" y="2011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5738876" y="2514725"/>
            <a:ext cx="4552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0" dirty="0">
                <a:latin typeface="Arial"/>
                <a:cs typeface="Arial"/>
              </a:rPr>
              <a:t> FASCIA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759703" y="2557512"/>
            <a:ext cx="31623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BOARD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6069583" y="2671572"/>
            <a:ext cx="24765" cy="546100"/>
          </a:xfrm>
          <a:custGeom>
            <a:avLst/>
            <a:gdLst/>
            <a:ahLst/>
            <a:cxnLst/>
            <a:rect l="l" t="t" r="r" b="b"/>
            <a:pathLst>
              <a:path w="24764" h="546100">
                <a:moveTo>
                  <a:pt x="0" y="545591"/>
                </a:moveTo>
                <a:lnTo>
                  <a:pt x="2438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168388" y="876300"/>
            <a:ext cx="38100" cy="1454150"/>
          </a:xfrm>
          <a:custGeom>
            <a:avLst/>
            <a:gdLst/>
            <a:ahLst/>
            <a:cxnLst/>
            <a:rect l="l" t="t" r="r" b="b"/>
            <a:pathLst>
              <a:path w="38100" h="1454150">
                <a:moveTo>
                  <a:pt x="0" y="1453895"/>
                </a:moveTo>
                <a:lnTo>
                  <a:pt x="3809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54344" y="2330196"/>
            <a:ext cx="1640205" cy="2246630"/>
          </a:xfrm>
          <a:custGeom>
            <a:avLst/>
            <a:gdLst/>
            <a:ahLst/>
            <a:cxnLst/>
            <a:rect l="l" t="t" r="r" b="b"/>
            <a:pathLst>
              <a:path w="1640204" h="2246629">
                <a:moveTo>
                  <a:pt x="30479" y="888491"/>
                </a:moveTo>
                <a:lnTo>
                  <a:pt x="12191" y="975359"/>
                </a:lnTo>
                <a:lnTo>
                  <a:pt x="0" y="886967"/>
                </a:lnTo>
                <a:lnTo>
                  <a:pt x="30479" y="888491"/>
                </a:lnTo>
              </a:path>
              <a:path w="1640204" h="2246629">
                <a:moveTo>
                  <a:pt x="1127759" y="0"/>
                </a:moveTo>
                <a:lnTo>
                  <a:pt x="1110995" y="88391"/>
                </a:lnTo>
                <a:lnTo>
                  <a:pt x="1098803" y="0"/>
                </a:lnTo>
                <a:lnTo>
                  <a:pt x="1127759" y="0"/>
                </a:lnTo>
              </a:path>
              <a:path w="1640204" h="2246629">
                <a:moveTo>
                  <a:pt x="1371599" y="1510283"/>
                </a:moveTo>
                <a:lnTo>
                  <a:pt x="1283207" y="1517903"/>
                </a:lnTo>
                <a:lnTo>
                  <a:pt x="1363979" y="1481327"/>
                </a:lnTo>
                <a:lnTo>
                  <a:pt x="1371599" y="1510283"/>
                </a:lnTo>
              </a:path>
              <a:path w="1640204" h="2246629">
                <a:moveTo>
                  <a:pt x="1368551" y="1496567"/>
                </a:moveTo>
                <a:lnTo>
                  <a:pt x="1639823" y="1427987"/>
                </a:lnTo>
              </a:path>
              <a:path w="1640204" h="2246629">
                <a:moveTo>
                  <a:pt x="1266443" y="1738883"/>
                </a:moveTo>
                <a:lnTo>
                  <a:pt x="1181099" y="1717547"/>
                </a:lnTo>
                <a:lnTo>
                  <a:pt x="1269491" y="1709927"/>
                </a:lnTo>
                <a:lnTo>
                  <a:pt x="1266443" y="1738883"/>
                </a:lnTo>
              </a:path>
              <a:path w="1640204" h="2246629">
                <a:moveTo>
                  <a:pt x="1267967" y="1725167"/>
                </a:moveTo>
                <a:lnTo>
                  <a:pt x="1632203" y="1755647"/>
                </a:lnTo>
              </a:path>
              <a:path w="1640204" h="2246629">
                <a:moveTo>
                  <a:pt x="1043939" y="2206751"/>
                </a:moveTo>
                <a:lnTo>
                  <a:pt x="958595" y="2183891"/>
                </a:lnTo>
                <a:lnTo>
                  <a:pt x="1046987" y="2177795"/>
                </a:lnTo>
                <a:lnTo>
                  <a:pt x="1043939" y="2206751"/>
                </a:lnTo>
              </a:path>
              <a:path w="1640204" h="2246629">
                <a:moveTo>
                  <a:pt x="1045463" y="2191511"/>
                </a:moveTo>
                <a:lnTo>
                  <a:pt x="1607819" y="22463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7670800" y="4881498"/>
            <a:ext cx="655320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5080" indent="-5080">
              <a:lnSpc>
                <a:spcPct val="99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16"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VERTICAL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5786119" y="4797552"/>
            <a:ext cx="1864360" cy="378460"/>
          </a:xfrm>
          <a:custGeom>
            <a:avLst/>
            <a:gdLst/>
            <a:ahLst/>
            <a:cxnLst/>
            <a:rect l="l" t="t" r="r" b="b"/>
            <a:pathLst>
              <a:path w="1864359" h="378460">
                <a:moveTo>
                  <a:pt x="1546859" y="94487"/>
                </a:moveTo>
                <a:lnTo>
                  <a:pt x="1467611" y="53339"/>
                </a:lnTo>
                <a:lnTo>
                  <a:pt x="1556003" y="65531"/>
                </a:lnTo>
                <a:lnTo>
                  <a:pt x="1546859" y="94487"/>
                </a:lnTo>
              </a:path>
              <a:path w="1864359" h="378460">
                <a:moveTo>
                  <a:pt x="1551431" y="79247"/>
                </a:moveTo>
                <a:lnTo>
                  <a:pt x="1863851" y="181355"/>
                </a:lnTo>
              </a:path>
              <a:path w="1864359" h="378460">
                <a:moveTo>
                  <a:pt x="912875" y="160019"/>
                </a:moveTo>
                <a:lnTo>
                  <a:pt x="984503" y="108203"/>
                </a:lnTo>
                <a:lnTo>
                  <a:pt x="934211" y="181355"/>
                </a:lnTo>
                <a:lnTo>
                  <a:pt x="912875" y="160019"/>
                </a:lnTo>
              </a:path>
              <a:path w="1864359" h="378460">
                <a:moveTo>
                  <a:pt x="923543" y="170687"/>
                </a:moveTo>
                <a:lnTo>
                  <a:pt x="717803" y="377951"/>
                </a:lnTo>
              </a:path>
              <a:path w="1864359" h="37846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5771896" y="4776456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748020" y="4733669"/>
            <a:ext cx="6350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424675" y="4681728"/>
            <a:ext cx="1225550" cy="297180"/>
          </a:xfrm>
          <a:custGeom>
            <a:avLst/>
            <a:gdLst/>
            <a:ahLst/>
            <a:cxnLst/>
            <a:rect l="l" t="t" r="r" b="b"/>
            <a:pathLst>
              <a:path w="1225550" h="297179">
                <a:moveTo>
                  <a:pt x="341375" y="9143"/>
                </a:moveTo>
                <a:lnTo>
                  <a:pt x="429767" y="0"/>
                </a:lnTo>
                <a:lnTo>
                  <a:pt x="348995" y="36575"/>
                </a:lnTo>
                <a:lnTo>
                  <a:pt x="341375" y="9143"/>
                </a:lnTo>
              </a:path>
              <a:path w="1225550" h="297179">
                <a:moveTo>
                  <a:pt x="345947" y="22859"/>
                </a:moveTo>
                <a:lnTo>
                  <a:pt x="0" y="114299"/>
                </a:lnTo>
              </a:path>
              <a:path w="1225550" h="297179">
                <a:moveTo>
                  <a:pt x="498347" y="224027"/>
                </a:moveTo>
                <a:lnTo>
                  <a:pt x="413003" y="199643"/>
                </a:lnTo>
                <a:lnTo>
                  <a:pt x="501395" y="195071"/>
                </a:lnTo>
                <a:lnTo>
                  <a:pt x="498347" y="224027"/>
                </a:lnTo>
              </a:path>
              <a:path w="1225550" h="297179">
                <a:moveTo>
                  <a:pt x="499871" y="210311"/>
                </a:moveTo>
                <a:lnTo>
                  <a:pt x="1225295" y="2971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6331203" y="3976356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343903" y="40523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6235700" y="3851731"/>
            <a:ext cx="517525" cy="714375"/>
          </a:xfrm>
          <a:prstGeom prst="rect">
            <a:avLst/>
          </a:prstGeom>
        </p:spPr>
        <p:txBody>
          <a:bodyPr vert="horz" wrap="square" lIns="0" tIns="31115" rIns="0" bIns="0" rtlCol="0">
            <a:spAutoFit/>
          </a:bodyPr>
          <a:lstStyle/>
          <a:p>
            <a:pPr marL="100330">
              <a:lnSpc>
                <a:spcPct val="100000"/>
              </a:lnSpc>
              <a:spcBef>
                <a:spcPts val="245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endParaRPr sz="650">
              <a:latin typeface="Arial"/>
              <a:cs typeface="Arial"/>
            </a:endParaRPr>
          </a:p>
          <a:p>
            <a:pPr marL="101600" marR="30480" indent="4445">
              <a:lnSpc>
                <a:spcPct val="98500"/>
              </a:lnSpc>
              <a:spcBef>
                <a:spcPts val="155"/>
              </a:spcBef>
            </a:pPr>
            <a:r>
              <a:rPr sz="675" baseline="-18518" dirty="0">
                <a:latin typeface="Arial"/>
                <a:cs typeface="Arial"/>
              </a:rPr>
              <a:t>2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SOFFIT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BOARD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&amp;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SOFFIT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490"/>
              </a:spcBef>
            </a:pPr>
            <a:r>
              <a:rPr sz="650" spc="-30" dirty="0">
                <a:latin typeface="Arial"/>
                <a:cs typeface="Arial"/>
              </a:rPr>
              <a:t>11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7695183" y="3441317"/>
            <a:ext cx="724535" cy="570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20320" marR="34925" indent="-762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TRIM,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  <a:p>
            <a:pPr marL="13970" marR="5080" indent="4445">
              <a:lnSpc>
                <a:spcPct val="99200"/>
              </a:lnSpc>
              <a:spcBef>
                <a:spcPts val="4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6660895" y="3186684"/>
            <a:ext cx="1004569" cy="2593975"/>
          </a:xfrm>
          <a:custGeom>
            <a:avLst/>
            <a:gdLst/>
            <a:ahLst/>
            <a:cxnLst/>
            <a:rect l="l" t="t" r="r" b="b"/>
            <a:pathLst>
              <a:path w="1004570" h="2593975">
                <a:moveTo>
                  <a:pt x="138683" y="563879"/>
                </a:moveTo>
                <a:lnTo>
                  <a:pt x="50291" y="568451"/>
                </a:lnTo>
                <a:lnTo>
                  <a:pt x="132587" y="534923"/>
                </a:lnTo>
                <a:lnTo>
                  <a:pt x="138683" y="563879"/>
                </a:lnTo>
              </a:path>
              <a:path w="1004570" h="2593975">
                <a:moveTo>
                  <a:pt x="135635" y="550163"/>
                </a:moveTo>
                <a:lnTo>
                  <a:pt x="1004315" y="355091"/>
                </a:lnTo>
              </a:path>
              <a:path w="1004570" h="2593975">
                <a:moveTo>
                  <a:pt x="763523" y="77723"/>
                </a:moveTo>
                <a:lnTo>
                  <a:pt x="720851" y="0"/>
                </a:lnTo>
                <a:lnTo>
                  <a:pt x="786383" y="59435"/>
                </a:lnTo>
                <a:lnTo>
                  <a:pt x="763523" y="77723"/>
                </a:lnTo>
              </a:path>
              <a:path w="1004570" h="2593975">
                <a:moveTo>
                  <a:pt x="775715" y="68579"/>
                </a:moveTo>
                <a:lnTo>
                  <a:pt x="1004315" y="355091"/>
                </a:lnTo>
              </a:path>
              <a:path w="1004570" h="2593975">
                <a:moveTo>
                  <a:pt x="0" y="2593847"/>
                </a:moveTo>
                <a:lnTo>
                  <a:pt x="27431" y="25938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5770371" y="5402705"/>
            <a:ext cx="14916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SOFFIT BOARD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0" dirty="0">
                <a:latin typeface="Arial"/>
                <a:cs typeface="Arial"/>
              </a:rPr>
              <a:t> SOFFIT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VENT: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6646671" y="5759436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52591" y="5715125"/>
            <a:ext cx="16643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SHEATHING: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CDX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PLYWOOD.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5774944" y="5910198"/>
            <a:ext cx="232537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3.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spc="-20" dirty="0">
                <a:latin typeface="Arial"/>
                <a:cs typeface="Arial"/>
              </a:rPr>
              <a:t>BASE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(GRAVEL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10" dirty="0">
                <a:latin typeface="Arial"/>
                <a:cs typeface="Arial"/>
              </a:rPr>
              <a:t> CRUSHED STONE)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-10" dirty="0">
                <a:latin typeface="Arial"/>
                <a:cs typeface="Arial"/>
              </a:rPr>
              <a:t> FILL.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779515" y="6204329"/>
            <a:ext cx="261937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#2,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REIST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493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CONNECTION.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285991" y="3669791"/>
            <a:ext cx="205740" cy="260985"/>
          </a:xfrm>
          <a:custGeom>
            <a:avLst/>
            <a:gdLst/>
            <a:ahLst/>
            <a:cxnLst/>
            <a:rect l="l" t="t" r="r" b="b"/>
            <a:pathLst>
              <a:path w="205739" h="260985">
                <a:moveTo>
                  <a:pt x="140207" y="60959"/>
                </a:moveTo>
                <a:lnTo>
                  <a:pt x="205739" y="0"/>
                </a:lnTo>
                <a:lnTo>
                  <a:pt x="163067" y="79247"/>
                </a:lnTo>
                <a:lnTo>
                  <a:pt x="140207" y="60959"/>
                </a:lnTo>
              </a:path>
              <a:path w="205739" h="260985">
                <a:moveTo>
                  <a:pt x="152399" y="70103"/>
                </a:moveTo>
                <a:lnTo>
                  <a:pt x="0" y="2606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5758179" y="1739009"/>
            <a:ext cx="551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DOUBLE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TOP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5758179" y="1836546"/>
            <a:ext cx="2844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PLATE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5771896" y="2040761"/>
            <a:ext cx="7054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6516116" y="2142744"/>
            <a:ext cx="33655" cy="1207135"/>
          </a:xfrm>
          <a:custGeom>
            <a:avLst/>
            <a:gdLst/>
            <a:ahLst/>
            <a:cxnLst/>
            <a:rect l="l" t="t" r="r" b="b"/>
            <a:pathLst>
              <a:path w="33654" h="1207135">
                <a:moveTo>
                  <a:pt x="33527" y="120700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260083" y="3494532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260083" y="3787140"/>
            <a:ext cx="0" cy="314325"/>
          </a:xfrm>
          <a:custGeom>
            <a:avLst/>
            <a:gdLst/>
            <a:ahLst/>
            <a:cxnLst/>
            <a:rect l="l" t="t" r="r" b="b"/>
            <a:pathLst>
              <a:path h="314325">
                <a:moveTo>
                  <a:pt x="0" y="0"/>
                </a:moveTo>
                <a:lnTo>
                  <a:pt x="0" y="3139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095491" y="1898904"/>
            <a:ext cx="986155" cy="2146300"/>
          </a:xfrm>
          <a:custGeom>
            <a:avLst/>
            <a:gdLst/>
            <a:ahLst/>
            <a:cxnLst/>
            <a:rect l="l" t="t" r="r" b="b"/>
            <a:pathLst>
              <a:path w="986154" h="2146300">
                <a:moveTo>
                  <a:pt x="467867" y="1449323"/>
                </a:moveTo>
                <a:lnTo>
                  <a:pt x="455675" y="1537715"/>
                </a:lnTo>
                <a:lnTo>
                  <a:pt x="438911" y="1450847"/>
                </a:lnTo>
                <a:lnTo>
                  <a:pt x="467867" y="1449323"/>
                </a:lnTo>
              </a:path>
              <a:path w="986154" h="2146300">
                <a:moveTo>
                  <a:pt x="960119" y="1089659"/>
                </a:moveTo>
                <a:lnTo>
                  <a:pt x="986027" y="1175003"/>
                </a:lnTo>
                <a:lnTo>
                  <a:pt x="934211" y="1101851"/>
                </a:lnTo>
                <a:lnTo>
                  <a:pt x="960119" y="1089659"/>
                </a:lnTo>
              </a:path>
              <a:path w="986154" h="2146300">
                <a:moveTo>
                  <a:pt x="947927" y="1095755"/>
                </a:moveTo>
                <a:lnTo>
                  <a:pt x="408431" y="0"/>
                </a:lnTo>
              </a:path>
              <a:path w="986154" h="2146300">
                <a:moveTo>
                  <a:pt x="94487" y="1770887"/>
                </a:moveTo>
                <a:lnTo>
                  <a:pt x="193547" y="1770887"/>
                </a:lnTo>
              </a:path>
              <a:path w="986154" h="2146300">
                <a:moveTo>
                  <a:pt x="94487" y="1801367"/>
                </a:moveTo>
                <a:lnTo>
                  <a:pt x="193547" y="1801367"/>
                </a:lnTo>
              </a:path>
              <a:path w="986154" h="2146300">
                <a:moveTo>
                  <a:pt x="179831" y="1684019"/>
                </a:moveTo>
                <a:lnTo>
                  <a:pt x="164591" y="1770887"/>
                </a:lnTo>
                <a:lnTo>
                  <a:pt x="150875" y="1684019"/>
                </a:lnTo>
                <a:lnTo>
                  <a:pt x="179831" y="1684019"/>
                </a:lnTo>
              </a:path>
              <a:path w="986154" h="2146300">
                <a:moveTo>
                  <a:pt x="150875" y="1888235"/>
                </a:moveTo>
                <a:lnTo>
                  <a:pt x="164591" y="1801367"/>
                </a:lnTo>
                <a:lnTo>
                  <a:pt x="179831" y="1888235"/>
                </a:lnTo>
                <a:lnTo>
                  <a:pt x="150875" y="1888235"/>
                </a:lnTo>
              </a:path>
              <a:path w="986154" h="2146300">
                <a:moveTo>
                  <a:pt x="96011" y="2145791"/>
                </a:moveTo>
                <a:lnTo>
                  <a:pt x="0" y="20787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6056109" y="3917663"/>
            <a:ext cx="176530" cy="14605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-38461" dirty="0">
                <a:latin typeface="Arial"/>
                <a:cs typeface="Arial"/>
              </a:rPr>
              <a:t>2</a:t>
            </a:r>
            <a:r>
              <a:rPr sz="975" spc="-37" baseline="-21367" dirty="0">
                <a:latin typeface="Arial"/>
                <a:cs typeface="Arial"/>
              </a:rPr>
              <a:t>"</a:t>
            </a:r>
            <a:endParaRPr sz="975" baseline="-21367">
              <a:latin typeface="Arial"/>
              <a:cs typeface="Arial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1261363" y="740664"/>
            <a:ext cx="5815965" cy="5455920"/>
          </a:xfrm>
          <a:custGeom>
            <a:avLst/>
            <a:gdLst/>
            <a:ahLst/>
            <a:cxnLst/>
            <a:rect l="l" t="t" r="r" b="b"/>
            <a:pathLst>
              <a:path w="5815965" h="5455920">
                <a:moveTo>
                  <a:pt x="1399031" y="1123187"/>
                </a:moveTo>
                <a:lnTo>
                  <a:pt x="1429511" y="1205483"/>
                </a:lnTo>
                <a:lnTo>
                  <a:pt x="1373123" y="1136903"/>
                </a:lnTo>
                <a:lnTo>
                  <a:pt x="1399031" y="1123187"/>
                </a:lnTo>
              </a:path>
              <a:path w="5815965" h="5455920">
                <a:moveTo>
                  <a:pt x="1385315" y="1130807"/>
                </a:moveTo>
                <a:lnTo>
                  <a:pt x="1249679" y="894587"/>
                </a:lnTo>
              </a:path>
              <a:path w="5815965" h="5455920">
                <a:moveTo>
                  <a:pt x="1220723" y="1546859"/>
                </a:moveTo>
                <a:lnTo>
                  <a:pt x="1293875" y="1597151"/>
                </a:lnTo>
                <a:lnTo>
                  <a:pt x="1208531" y="1574291"/>
                </a:lnTo>
                <a:lnTo>
                  <a:pt x="1220723" y="1546859"/>
                </a:lnTo>
              </a:path>
              <a:path w="5815965" h="5455920">
                <a:moveTo>
                  <a:pt x="1214627" y="1560575"/>
                </a:moveTo>
                <a:lnTo>
                  <a:pt x="396239" y="1182623"/>
                </a:lnTo>
              </a:path>
              <a:path w="5815965" h="5455920">
                <a:moveTo>
                  <a:pt x="614171" y="2083307"/>
                </a:moveTo>
                <a:lnTo>
                  <a:pt x="693419" y="2122931"/>
                </a:lnTo>
                <a:lnTo>
                  <a:pt x="605027" y="2110739"/>
                </a:lnTo>
                <a:lnTo>
                  <a:pt x="614171" y="2083307"/>
                </a:lnTo>
              </a:path>
              <a:path w="5815965" h="5455920">
                <a:moveTo>
                  <a:pt x="609599" y="2097023"/>
                </a:moveTo>
                <a:lnTo>
                  <a:pt x="108203" y="1937003"/>
                </a:lnTo>
              </a:path>
              <a:path w="5815965" h="5455920">
                <a:moveTo>
                  <a:pt x="754379" y="2558795"/>
                </a:moveTo>
                <a:lnTo>
                  <a:pt x="839723" y="2583179"/>
                </a:lnTo>
                <a:lnTo>
                  <a:pt x="749807" y="2587751"/>
                </a:lnTo>
                <a:lnTo>
                  <a:pt x="754379" y="2558795"/>
                </a:lnTo>
              </a:path>
              <a:path w="5815965" h="5455920">
                <a:moveTo>
                  <a:pt x="751331" y="2574035"/>
                </a:moveTo>
                <a:lnTo>
                  <a:pt x="362711" y="2529839"/>
                </a:lnTo>
              </a:path>
              <a:path w="5815965" h="5455920">
                <a:moveTo>
                  <a:pt x="659891" y="2929127"/>
                </a:moveTo>
                <a:lnTo>
                  <a:pt x="743711" y="2956559"/>
                </a:lnTo>
                <a:lnTo>
                  <a:pt x="655319" y="2958083"/>
                </a:lnTo>
                <a:lnTo>
                  <a:pt x="659891" y="2929127"/>
                </a:lnTo>
              </a:path>
              <a:path w="5815965" h="5455920">
                <a:moveTo>
                  <a:pt x="658367" y="2944367"/>
                </a:moveTo>
                <a:lnTo>
                  <a:pt x="140207" y="2863595"/>
                </a:lnTo>
              </a:path>
              <a:path w="5815965" h="5455920">
                <a:moveTo>
                  <a:pt x="1114043" y="3128771"/>
                </a:moveTo>
                <a:lnTo>
                  <a:pt x="1202435" y="3125723"/>
                </a:lnTo>
                <a:lnTo>
                  <a:pt x="1120139" y="3157727"/>
                </a:lnTo>
                <a:lnTo>
                  <a:pt x="1114043" y="3128771"/>
                </a:lnTo>
              </a:path>
              <a:path w="5815965" h="5455920">
                <a:moveTo>
                  <a:pt x="1117091" y="3144011"/>
                </a:moveTo>
                <a:lnTo>
                  <a:pt x="323087" y="3310127"/>
                </a:lnTo>
              </a:path>
              <a:path w="5815965" h="5455920">
                <a:moveTo>
                  <a:pt x="1258823" y="4049267"/>
                </a:moveTo>
                <a:lnTo>
                  <a:pt x="1341119" y="4082795"/>
                </a:lnTo>
                <a:lnTo>
                  <a:pt x="1252727" y="4078223"/>
                </a:lnTo>
                <a:lnTo>
                  <a:pt x="1258823" y="4049267"/>
                </a:lnTo>
              </a:path>
              <a:path w="5815965" h="5455920">
                <a:moveTo>
                  <a:pt x="1255775" y="4062983"/>
                </a:moveTo>
                <a:lnTo>
                  <a:pt x="80771" y="3805427"/>
                </a:lnTo>
              </a:path>
              <a:path w="5815965" h="5455920">
                <a:moveTo>
                  <a:pt x="755903" y="3310127"/>
                </a:moveTo>
                <a:lnTo>
                  <a:pt x="844295" y="3307079"/>
                </a:lnTo>
                <a:lnTo>
                  <a:pt x="761999" y="3337559"/>
                </a:lnTo>
                <a:lnTo>
                  <a:pt x="755903" y="3310127"/>
                </a:lnTo>
              </a:path>
              <a:path w="5815965" h="5455920">
                <a:moveTo>
                  <a:pt x="758951" y="3323843"/>
                </a:moveTo>
                <a:lnTo>
                  <a:pt x="342899" y="3401567"/>
                </a:lnTo>
              </a:path>
              <a:path w="5815965" h="5455920">
                <a:moveTo>
                  <a:pt x="748283" y="4113275"/>
                </a:moveTo>
                <a:lnTo>
                  <a:pt x="838199" y="4114799"/>
                </a:lnTo>
                <a:lnTo>
                  <a:pt x="752855" y="4142231"/>
                </a:lnTo>
                <a:lnTo>
                  <a:pt x="748283" y="4113275"/>
                </a:lnTo>
              </a:path>
              <a:path w="5815965" h="5455920">
                <a:moveTo>
                  <a:pt x="751331" y="4126991"/>
                </a:moveTo>
                <a:lnTo>
                  <a:pt x="0" y="4241291"/>
                </a:lnTo>
              </a:path>
              <a:path w="5815965" h="5455920">
                <a:moveTo>
                  <a:pt x="772667" y="4669535"/>
                </a:moveTo>
                <a:lnTo>
                  <a:pt x="859535" y="4652771"/>
                </a:lnTo>
                <a:lnTo>
                  <a:pt x="783335" y="4696967"/>
                </a:lnTo>
                <a:lnTo>
                  <a:pt x="772667" y="4669535"/>
                </a:lnTo>
              </a:path>
              <a:path w="5815965" h="5455920">
                <a:moveTo>
                  <a:pt x="777239" y="4683251"/>
                </a:moveTo>
                <a:lnTo>
                  <a:pt x="335279" y="4846319"/>
                </a:lnTo>
              </a:path>
              <a:path w="5815965" h="5455920">
                <a:moveTo>
                  <a:pt x="749807" y="5100827"/>
                </a:moveTo>
                <a:lnTo>
                  <a:pt x="810767" y="5036819"/>
                </a:lnTo>
                <a:lnTo>
                  <a:pt x="772667" y="5117591"/>
                </a:lnTo>
                <a:lnTo>
                  <a:pt x="749807" y="5100827"/>
                </a:lnTo>
              </a:path>
              <a:path w="5815965" h="5455920">
                <a:moveTo>
                  <a:pt x="761999" y="5108447"/>
                </a:moveTo>
                <a:lnTo>
                  <a:pt x="618743" y="5320283"/>
                </a:lnTo>
              </a:path>
              <a:path w="5815965" h="5455920">
                <a:moveTo>
                  <a:pt x="1991867" y="678179"/>
                </a:moveTo>
                <a:lnTo>
                  <a:pt x="1961387" y="761999"/>
                </a:lnTo>
                <a:lnTo>
                  <a:pt x="1962911" y="672083"/>
                </a:lnTo>
                <a:lnTo>
                  <a:pt x="1991867" y="678179"/>
                </a:lnTo>
              </a:path>
              <a:path w="5815965" h="5455920">
                <a:moveTo>
                  <a:pt x="1976627" y="675131"/>
                </a:moveTo>
                <a:lnTo>
                  <a:pt x="2100071" y="0"/>
                </a:lnTo>
              </a:path>
              <a:path w="5815965" h="5455920">
                <a:moveTo>
                  <a:pt x="2680715" y="1173479"/>
                </a:moveTo>
                <a:lnTo>
                  <a:pt x="2636519" y="1251203"/>
                </a:lnTo>
                <a:lnTo>
                  <a:pt x="2653283" y="1164335"/>
                </a:lnTo>
                <a:lnTo>
                  <a:pt x="2680715" y="1173479"/>
                </a:lnTo>
              </a:path>
              <a:path w="5815965" h="5455920">
                <a:moveTo>
                  <a:pt x="2666999" y="1168907"/>
                </a:moveTo>
                <a:lnTo>
                  <a:pt x="2935223" y="461771"/>
                </a:lnTo>
              </a:path>
              <a:path w="5815965" h="5455920">
                <a:moveTo>
                  <a:pt x="2435351" y="1059179"/>
                </a:moveTo>
                <a:lnTo>
                  <a:pt x="2378963" y="1126235"/>
                </a:lnTo>
                <a:lnTo>
                  <a:pt x="2410967" y="1043939"/>
                </a:lnTo>
                <a:lnTo>
                  <a:pt x="2435351" y="1059179"/>
                </a:lnTo>
              </a:path>
              <a:path w="5815965" h="5455920">
                <a:moveTo>
                  <a:pt x="2423159" y="1051559"/>
                </a:moveTo>
                <a:lnTo>
                  <a:pt x="2947415" y="170687"/>
                </a:lnTo>
              </a:path>
              <a:path w="5815965" h="5455920">
                <a:moveTo>
                  <a:pt x="2575559" y="2519171"/>
                </a:moveTo>
                <a:lnTo>
                  <a:pt x="2487167" y="2520695"/>
                </a:lnTo>
                <a:lnTo>
                  <a:pt x="2570987" y="2490215"/>
                </a:lnTo>
                <a:lnTo>
                  <a:pt x="2575559" y="2519171"/>
                </a:lnTo>
              </a:path>
              <a:path w="5815965" h="5455920">
                <a:moveTo>
                  <a:pt x="2574035" y="2505455"/>
                </a:moveTo>
                <a:lnTo>
                  <a:pt x="3320795" y="2371343"/>
                </a:lnTo>
              </a:path>
              <a:path w="5815965" h="5455920">
                <a:moveTo>
                  <a:pt x="3083051" y="2822447"/>
                </a:moveTo>
                <a:lnTo>
                  <a:pt x="2997707" y="2848355"/>
                </a:lnTo>
                <a:lnTo>
                  <a:pt x="3069335" y="2796539"/>
                </a:lnTo>
                <a:lnTo>
                  <a:pt x="3083051" y="2822447"/>
                </a:lnTo>
              </a:path>
              <a:path w="5815965" h="5455920">
                <a:moveTo>
                  <a:pt x="3075431" y="2810255"/>
                </a:moveTo>
                <a:lnTo>
                  <a:pt x="3336035" y="2683763"/>
                </a:lnTo>
              </a:path>
              <a:path w="5815965" h="5455920">
                <a:moveTo>
                  <a:pt x="3166871" y="2685287"/>
                </a:moveTo>
                <a:lnTo>
                  <a:pt x="3081527" y="2663951"/>
                </a:lnTo>
                <a:lnTo>
                  <a:pt x="3169919" y="2656331"/>
                </a:lnTo>
                <a:lnTo>
                  <a:pt x="3166871" y="2685287"/>
                </a:lnTo>
              </a:path>
              <a:path w="5815965" h="5455920">
                <a:moveTo>
                  <a:pt x="3168395" y="2670047"/>
                </a:moveTo>
                <a:lnTo>
                  <a:pt x="3336035" y="2683763"/>
                </a:lnTo>
              </a:path>
              <a:path w="5815965" h="5455920">
                <a:moveTo>
                  <a:pt x="3127247" y="3212591"/>
                </a:moveTo>
                <a:lnTo>
                  <a:pt x="3038855" y="3208019"/>
                </a:lnTo>
                <a:lnTo>
                  <a:pt x="3124199" y="3183635"/>
                </a:lnTo>
                <a:lnTo>
                  <a:pt x="3127247" y="3212591"/>
                </a:lnTo>
              </a:path>
              <a:path w="5815965" h="5455920">
                <a:moveTo>
                  <a:pt x="3125723" y="3197351"/>
                </a:moveTo>
                <a:lnTo>
                  <a:pt x="3343655" y="3171443"/>
                </a:lnTo>
              </a:path>
              <a:path w="5815965" h="5455920">
                <a:moveTo>
                  <a:pt x="3165347" y="3445763"/>
                </a:moveTo>
                <a:lnTo>
                  <a:pt x="3090671" y="3395471"/>
                </a:lnTo>
                <a:lnTo>
                  <a:pt x="3177539" y="3418331"/>
                </a:lnTo>
                <a:lnTo>
                  <a:pt x="3165347" y="3445763"/>
                </a:lnTo>
              </a:path>
              <a:path w="5815965" h="5455920">
                <a:moveTo>
                  <a:pt x="3171443" y="3432047"/>
                </a:moveTo>
                <a:lnTo>
                  <a:pt x="3320795" y="3500627"/>
                </a:lnTo>
              </a:path>
              <a:path w="5815965" h="5455920">
                <a:moveTo>
                  <a:pt x="2904743" y="4158995"/>
                </a:moveTo>
                <a:lnTo>
                  <a:pt x="2830067" y="4110227"/>
                </a:lnTo>
                <a:lnTo>
                  <a:pt x="2916935" y="4131563"/>
                </a:lnTo>
                <a:lnTo>
                  <a:pt x="2904743" y="4158995"/>
                </a:lnTo>
              </a:path>
              <a:path w="5815965" h="5455920">
                <a:moveTo>
                  <a:pt x="2910839" y="4145279"/>
                </a:moveTo>
                <a:lnTo>
                  <a:pt x="3339083" y="4325111"/>
                </a:lnTo>
              </a:path>
              <a:path w="5815965" h="5455920">
                <a:moveTo>
                  <a:pt x="3130295" y="4881371"/>
                </a:moveTo>
                <a:lnTo>
                  <a:pt x="3084575" y="4805171"/>
                </a:lnTo>
                <a:lnTo>
                  <a:pt x="3153155" y="4861559"/>
                </a:lnTo>
                <a:lnTo>
                  <a:pt x="3130295" y="4881371"/>
                </a:lnTo>
              </a:path>
              <a:path w="5815965" h="5455920">
                <a:moveTo>
                  <a:pt x="3142487" y="4870703"/>
                </a:moveTo>
                <a:lnTo>
                  <a:pt x="3307079" y="5064251"/>
                </a:lnTo>
              </a:path>
              <a:path w="5815965" h="5455920">
                <a:moveTo>
                  <a:pt x="3063239" y="5198363"/>
                </a:moveTo>
                <a:lnTo>
                  <a:pt x="3014471" y="5123687"/>
                </a:lnTo>
                <a:lnTo>
                  <a:pt x="3084575" y="5178551"/>
                </a:lnTo>
                <a:lnTo>
                  <a:pt x="3063239" y="5198363"/>
                </a:lnTo>
              </a:path>
              <a:path w="5815965" h="5455920">
                <a:moveTo>
                  <a:pt x="3073907" y="5187695"/>
                </a:moveTo>
                <a:lnTo>
                  <a:pt x="3325367" y="5455919"/>
                </a:lnTo>
              </a:path>
              <a:path w="5815965" h="5455920">
                <a:moveTo>
                  <a:pt x="3066287" y="3675887"/>
                </a:moveTo>
                <a:lnTo>
                  <a:pt x="2983991" y="3709415"/>
                </a:lnTo>
                <a:lnTo>
                  <a:pt x="3049523" y="3651503"/>
                </a:lnTo>
                <a:lnTo>
                  <a:pt x="3066287" y="3675887"/>
                </a:lnTo>
              </a:path>
              <a:path w="5815965" h="5455920">
                <a:moveTo>
                  <a:pt x="3057143" y="3663695"/>
                </a:moveTo>
                <a:lnTo>
                  <a:pt x="3320795" y="3500627"/>
                </a:lnTo>
              </a:path>
              <a:path w="5815965" h="5455920">
                <a:moveTo>
                  <a:pt x="3043427" y="4018787"/>
                </a:moveTo>
                <a:lnTo>
                  <a:pt x="2955035" y="4023359"/>
                </a:lnTo>
                <a:lnTo>
                  <a:pt x="3037331" y="3989831"/>
                </a:lnTo>
                <a:lnTo>
                  <a:pt x="3043427" y="4018787"/>
                </a:lnTo>
              </a:path>
              <a:path w="5815965" h="5455920">
                <a:moveTo>
                  <a:pt x="3040379" y="4005071"/>
                </a:moveTo>
                <a:lnTo>
                  <a:pt x="3339083" y="3939539"/>
                </a:lnTo>
              </a:path>
              <a:path w="5815965" h="5455920">
                <a:moveTo>
                  <a:pt x="5242559" y="1158239"/>
                </a:moveTo>
                <a:lnTo>
                  <a:pt x="4800599" y="1158239"/>
                </a:lnTo>
              </a:path>
              <a:path w="5815965" h="5455920">
                <a:moveTo>
                  <a:pt x="5759195" y="1347215"/>
                </a:moveTo>
                <a:lnTo>
                  <a:pt x="5815583" y="1415795"/>
                </a:lnTo>
                <a:lnTo>
                  <a:pt x="5739383" y="1368551"/>
                </a:lnTo>
                <a:lnTo>
                  <a:pt x="5759195" y="1347215"/>
                </a:lnTo>
              </a:path>
              <a:path w="5815965" h="5455920">
                <a:moveTo>
                  <a:pt x="5748527" y="1357883"/>
                </a:moveTo>
                <a:lnTo>
                  <a:pt x="4981955" y="701039"/>
                </a:lnTo>
              </a:path>
              <a:path w="5815965" h="5455920">
                <a:moveTo>
                  <a:pt x="2977895" y="2638043"/>
                </a:moveTo>
                <a:lnTo>
                  <a:pt x="2580131" y="2638043"/>
                </a:lnTo>
              </a:path>
              <a:path w="5815965" h="5455920">
                <a:moveTo>
                  <a:pt x="2977895" y="3340607"/>
                </a:moveTo>
                <a:lnTo>
                  <a:pt x="2580131" y="3340607"/>
                </a:lnTo>
              </a:path>
              <a:path w="5815965" h="5455920">
                <a:moveTo>
                  <a:pt x="2609087" y="2726435"/>
                </a:moveTo>
                <a:lnTo>
                  <a:pt x="2609087" y="3252215"/>
                </a:lnTo>
              </a:path>
              <a:path w="5815965" h="5455920">
                <a:moveTo>
                  <a:pt x="2593847" y="2726435"/>
                </a:moveTo>
                <a:lnTo>
                  <a:pt x="2609087" y="2638043"/>
                </a:lnTo>
                <a:lnTo>
                  <a:pt x="2622803" y="2726435"/>
                </a:lnTo>
                <a:lnTo>
                  <a:pt x="2593847" y="2726435"/>
                </a:lnTo>
              </a:path>
              <a:path w="5815965" h="5455920">
                <a:moveTo>
                  <a:pt x="2622803" y="3252215"/>
                </a:moveTo>
                <a:lnTo>
                  <a:pt x="2609087" y="3340607"/>
                </a:lnTo>
                <a:lnTo>
                  <a:pt x="2593847" y="3252215"/>
                </a:lnTo>
                <a:lnTo>
                  <a:pt x="2622803" y="32522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3724389" y="3588324"/>
            <a:ext cx="116839" cy="2774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4'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3841495" y="4081272"/>
            <a:ext cx="399415" cy="701040"/>
          </a:xfrm>
          <a:custGeom>
            <a:avLst/>
            <a:gdLst/>
            <a:ahLst/>
            <a:cxnLst/>
            <a:rect l="l" t="t" r="r" b="b"/>
            <a:pathLst>
              <a:path w="399414" h="701039">
                <a:moveTo>
                  <a:pt x="399287" y="0"/>
                </a:moveTo>
                <a:lnTo>
                  <a:pt x="0" y="0"/>
                </a:lnTo>
              </a:path>
              <a:path w="399414" h="701039">
                <a:moveTo>
                  <a:pt x="397763" y="701039"/>
                </a:moveTo>
                <a:lnTo>
                  <a:pt x="0" y="701039"/>
                </a:lnTo>
              </a:path>
              <a:path w="399414" h="701039">
                <a:moveTo>
                  <a:pt x="28955" y="86867"/>
                </a:moveTo>
                <a:lnTo>
                  <a:pt x="28955" y="612647"/>
                </a:lnTo>
              </a:path>
              <a:path w="399414" h="701039">
                <a:moveTo>
                  <a:pt x="13715" y="86867"/>
                </a:moveTo>
                <a:lnTo>
                  <a:pt x="28955" y="0"/>
                </a:lnTo>
                <a:lnTo>
                  <a:pt x="42671" y="86867"/>
                </a:lnTo>
                <a:lnTo>
                  <a:pt x="13715" y="86867"/>
                </a:lnTo>
              </a:path>
              <a:path w="399414" h="701039">
                <a:moveTo>
                  <a:pt x="42671" y="612647"/>
                </a:moveTo>
                <a:lnTo>
                  <a:pt x="28955" y="701039"/>
                </a:lnTo>
                <a:lnTo>
                  <a:pt x="13715" y="612647"/>
                </a:lnTo>
                <a:lnTo>
                  <a:pt x="42671" y="6126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 txBox="1"/>
          <p:nvPr/>
        </p:nvSpPr>
        <p:spPr>
          <a:xfrm>
            <a:off x="3724389" y="4289364"/>
            <a:ext cx="116839" cy="2774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4'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2914395" y="5443854"/>
            <a:ext cx="83820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LOAD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ALL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WALLS</a:t>
            </a:r>
            <a:endParaRPr sz="650">
              <a:latin typeface="Arial"/>
              <a:cs typeface="Arial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2523235" y="5513832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349500" y="1947672"/>
            <a:ext cx="1949450" cy="4091940"/>
          </a:xfrm>
          <a:custGeom>
            <a:avLst/>
            <a:gdLst/>
            <a:ahLst/>
            <a:cxnLst/>
            <a:rect l="l" t="t" r="r" b="b"/>
            <a:pathLst>
              <a:path w="1949450" h="4091940">
                <a:moveTo>
                  <a:pt x="1909571" y="2223515"/>
                </a:moveTo>
                <a:lnTo>
                  <a:pt x="1949195" y="2144267"/>
                </a:lnTo>
                <a:lnTo>
                  <a:pt x="1937003" y="2232659"/>
                </a:lnTo>
                <a:lnTo>
                  <a:pt x="1909571" y="2223515"/>
                </a:lnTo>
              </a:path>
              <a:path w="1949450" h="4091940">
                <a:moveTo>
                  <a:pt x="1923287" y="2228087"/>
                </a:moveTo>
                <a:lnTo>
                  <a:pt x="1449323" y="3758183"/>
                </a:lnTo>
              </a:path>
              <a:path w="1949450" h="4091940">
                <a:moveTo>
                  <a:pt x="0" y="3741419"/>
                </a:moveTo>
                <a:lnTo>
                  <a:pt x="202691" y="3741419"/>
                </a:lnTo>
              </a:path>
              <a:path w="1949450" h="4091940">
                <a:moveTo>
                  <a:pt x="0" y="3916679"/>
                </a:moveTo>
                <a:lnTo>
                  <a:pt x="202691" y="3916679"/>
                </a:lnTo>
              </a:path>
              <a:path w="1949450" h="4091940">
                <a:moveTo>
                  <a:pt x="173735" y="4005071"/>
                </a:moveTo>
                <a:lnTo>
                  <a:pt x="173735" y="4091939"/>
                </a:lnTo>
              </a:path>
              <a:path w="1949450" h="4091940">
                <a:moveTo>
                  <a:pt x="188975" y="3654551"/>
                </a:moveTo>
                <a:lnTo>
                  <a:pt x="173735" y="3741419"/>
                </a:lnTo>
                <a:lnTo>
                  <a:pt x="158495" y="3654551"/>
                </a:lnTo>
                <a:lnTo>
                  <a:pt x="188975" y="3654551"/>
                </a:lnTo>
              </a:path>
              <a:path w="1949450" h="4091940">
                <a:moveTo>
                  <a:pt x="158495" y="4005071"/>
                </a:moveTo>
                <a:lnTo>
                  <a:pt x="173735" y="3916679"/>
                </a:lnTo>
                <a:lnTo>
                  <a:pt x="188975" y="4005071"/>
                </a:lnTo>
                <a:lnTo>
                  <a:pt x="158495" y="4005071"/>
                </a:lnTo>
              </a:path>
              <a:path w="1949450" h="4091940">
                <a:moveTo>
                  <a:pt x="1581911" y="108203"/>
                </a:moveTo>
                <a:lnTo>
                  <a:pt x="1493519" y="121919"/>
                </a:lnTo>
                <a:lnTo>
                  <a:pt x="1572767" y="80771"/>
                </a:lnTo>
                <a:lnTo>
                  <a:pt x="1581911" y="108203"/>
                </a:lnTo>
              </a:path>
              <a:path w="1949450" h="4091940">
                <a:moveTo>
                  <a:pt x="1577339" y="94487"/>
                </a:moveTo>
                <a:lnTo>
                  <a:pt x="186080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2378697" y="5735767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5174488" y="1344408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5187188" y="142189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 txBox="1"/>
          <p:nvPr/>
        </p:nvSpPr>
        <p:spPr>
          <a:xfrm>
            <a:off x="4195064" y="1141602"/>
            <a:ext cx="1290955" cy="11557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9370" marR="37465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 ASPHALT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SYNTHETIC</a:t>
            </a:r>
            <a:endParaRPr sz="650">
              <a:latin typeface="Arial"/>
              <a:cs typeface="Arial"/>
            </a:endParaRPr>
          </a:p>
          <a:p>
            <a:pPr marL="39370" marR="30480">
              <a:lnSpc>
                <a:spcPct val="98800"/>
              </a:lnSpc>
              <a:spcBef>
                <a:spcPts val="145"/>
              </a:spcBef>
            </a:pPr>
            <a:r>
              <a:rPr sz="650" spc="-10" dirty="0">
                <a:latin typeface="Arial"/>
                <a:cs typeface="Arial"/>
              </a:rPr>
              <a:t>UNDERLAYMENT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75" baseline="-18518" dirty="0">
                <a:latin typeface="Arial"/>
                <a:cs typeface="Arial"/>
              </a:rPr>
              <a:t>2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CDX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PLYWOOD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SHEATHING.</a:t>
            </a:r>
            <a:r>
              <a:rPr sz="650" spc="1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THE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UNDERLAYMENT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PLASTIC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CAP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NAILS.</a:t>
            </a:r>
            <a:endParaRPr sz="650">
              <a:latin typeface="Arial"/>
              <a:cs typeface="Arial"/>
            </a:endParaRPr>
          </a:p>
          <a:p>
            <a:pPr marL="39370" marR="535305" indent="2540">
              <a:lnSpc>
                <a:spcPct val="99500"/>
              </a:lnSpc>
              <a:spcBef>
                <a:spcPts val="24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LOAD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RAFTERS</a:t>
            </a:r>
            <a:endParaRPr sz="65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5745988" y="774318"/>
            <a:ext cx="118745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 ASPHALT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SYNTHETIC</a:t>
            </a:r>
            <a:endParaRPr sz="650">
              <a:latin typeface="Arial"/>
              <a:cs typeface="Arial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6712711" y="10546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 txBox="1"/>
          <p:nvPr/>
        </p:nvSpPr>
        <p:spPr>
          <a:xfrm>
            <a:off x="5722111" y="989202"/>
            <a:ext cx="12833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UNDERLAYMENT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CDX</a:t>
            </a:r>
            <a:endParaRPr sz="65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5747511" y="1033512"/>
            <a:ext cx="1296035" cy="47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92735" algn="r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PLYWOOD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SHEATHING.</a:t>
            </a:r>
            <a:r>
              <a:rPr sz="650" spc="1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THE</a:t>
            </a:r>
            <a:endParaRPr sz="650">
              <a:latin typeface="Arial"/>
              <a:cs typeface="Arial"/>
            </a:endParaRPr>
          </a:p>
          <a:p>
            <a:pPr marL="12700" marR="5080" indent="1270">
              <a:lnSpc>
                <a:spcPct val="99200"/>
              </a:lnSpc>
              <a:spcBef>
                <a:spcPts val="5"/>
              </a:spcBef>
            </a:pP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UNDERLAYMENT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PLASTIC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CAP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NAILS.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4593844" y="2353181"/>
            <a:ext cx="66992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5080" indent="-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SOFFIT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VENT,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BOTH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SIDES.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4432807" y="2421636"/>
            <a:ext cx="1896110" cy="1508760"/>
          </a:xfrm>
          <a:custGeom>
            <a:avLst/>
            <a:gdLst/>
            <a:ahLst/>
            <a:cxnLst/>
            <a:rect l="l" t="t" r="r" b="b"/>
            <a:pathLst>
              <a:path w="1896110" h="1508760">
                <a:moveTo>
                  <a:pt x="51815" y="248411"/>
                </a:moveTo>
                <a:lnTo>
                  <a:pt x="0" y="321563"/>
                </a:lnTo>
                <a:lnTo>
                  <a:pt x="24383" y="236219"/>
                </a:lnTo>
                <a:lnTo>
                  <a:pt x="51815" y="248411"/>
                </a:lnTo>
              </a:path>
              <a:path w="1896110" h="1508760">
                <a:moveTo>
                  <a:pt x="38099" y="242315"/>
                </a:moveTo>
                <a:lnTo>
                  <a:pt x="153923" y="0"/>
                </a:lnTo>
              </a:path>
              <a:path w="1896110" h="1508760">
                <a:moveTo>
                  <a:pt x="1853183" y="1508759"/>
                </a:moveTo>
                <a:lnTo>
                  <a:pt x="1895855" y="15087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>
            <a:off x="7673847" y="4053104"/>
            <a:ext cx="770255" cy="784225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marL="41275">
              <a:lnSpc>
                <a:spcPct val="100000"/>
              </a:lnSpc>
              <a:spcBef>
                <a:spcPts val="275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 marR="5080">
              <a:lnSpc>
                <a:spcPct val="99200"/>
              </a:lnSpc>
              <a:spcBef>
                <a:spcPts val="250"/>
              </a:spcBef>
            </a:pPr>
            <a:r>
              <a:rPr sz="650" dirty="0">
                <a:latin typeface="Arial"/>
                <a:cs typeface="Arial"/>
              </a:rPr>
              <a:t>BATT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20,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  <a:p>
            <a:pPr marL="13970" marR="211454" indent="1270">
              <a:lnSpc>
                <a:spcPct val="100000"/>
              </a:lnSpc>
              <a:spcBef>
                <a:spcPts val="35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STUD,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017511" y="4169664"/>
            <a:ext cx="632460" cy="70485"/>
          </a:xfrm>
          <a:custGeom>
            <a:avLst/>
            <a:gdLst/>
            <a:ahLst/>
            <a:cxnLst/>
            <a:rect l="l" t="t" r="r" b="b"/>
            <a:pathLst>
              <a:path w="632459" h="70485">
                <a:moveTo>
                  <a:pt x="85343" y="28955"/>
                </a:moveTo>
                <a:lnTo>
                  <a:pt x="0" y="4571"/>
                </a:lnTo>
                <a:lnTo>
                  <a:pt x="88391" y="0"/>
                </a:lnTo>
                <a:lnTo>
                  <a:pt x="85343" y="28955"/>
                </a:lnTo>
              </a:path>
              <a:path w="632459" h="70485">
                <a:moveTo>
                  <a:pt x="86867" y="13715"/>
                </a:moveTo>
                <a:lnTo>
                  <a:pt x="632459" y="701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/>
          <p:nvPr/>
        </p:nvSpPr>
        <p:spPr>
          <a:xfrm>
            <a:off x="5557011" y="3602861"/>
            <a:ext cx="299720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METAL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DRIP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EDGE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5831839" y="3310128"/>
            <a:ext cx="125095" cy="538480"/>
          </a:xfrm>
          <a:custGeom>
            <a:avLst/>
            <a:gdLst/>
            <a:ahLst/>
            <a:cxnLst/>
            <a:rect l="l" t="t" r="r" b="b"/>
            <a:pathLst>
              <a:path w="125095" h="538479">
                <a:moveTo>
                  <a:pt x="91439" y="80771"/>
                </a:moveTo>
                <a:lnTo>
                  <a:pt x="124967" y="0"/>
                </a:lnTo>
                <a:lnTo>
                  <a:pt x="118871" y="88391"/>
                </a:lnTo>
                <a:lnTo>
                  <a:pt x="91439" y="80771"/>
                </a:lnTo>
              </a:path>
              <a:path w="125095" h="538479">
                <a:moveTo>
                  <a:pt x="105155" y="85343"/>
                </a:moveTo>
                <a:lnTo>
                  <a:pt x="0" y="5379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 txBox="1"/>
          <p:nvPr/>
        </p:nvSpPr>
        <p:spPr>
          <a:xfrm>
            <a:off x="7263892" y="810894"/>
            <a:ext cx="968375" cy="6191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RAFTER,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75"/>
              </a:lnSpc>
            </a:pP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 marL="13970" marR="62865" indent="-1905">
              <a:lnSpc>
                <a:spcPct val="100000"/>
              </a:lnSpc>
              <a:spcBef>
                <a:spcPts val="25"/>
              </a:spcBef>
            </a:pPr>
            <a:r>
              <a:rPr sz="650" spc="-10" dirty="0">
                <a:latin typeface="Arial"/>
                <a:cs typeface="Arial"/>
              </a:rPr>
              <a:t>HIGH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PERFORMANCE,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BATT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endParaRPr sz="650">
              <a:latin typeface="Arial"/>
              <a:cs typeface="Arial"/>
            </a:endParaRPr>
          </a:p>
          <a:p>
            <a:pPr marL="13970" marR="62865" indent="-1905">
              <a:lnSpc>
                <a:spcPts val="780"/>
              </a:lnSpc>
              <a:spcBef>
                <a:spcPts val="15"/>
              </a:spcBef>
            </a:pPr>
            <a:r>
              <a:rPr sz="650" spc="-1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38C,</a:t>
            </a:r>
            <a:r>
              <a:rPr sz="650" spc="-10" dirty="0">
                <a:latin typeface="Arial"/>
                <a:cs typeface="Arial"/>
              </a:rPr>
              <a:t> UNFACED,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617967" y="1266444"/>
            <a:ext cx="353695" cy="1038225"/>
          </a:xfrm>
          <a:custGeom>
            <a:avLst/>
            <a:gdLst/>
            <a:ahLst/>
            <a:cxnLst/>
            <a:rect l="l" t="t" r="r" b="b"/>
            <a:pathLst>
              <a:path w="353695" h="1038225">
                <a:moveTo>
                  <a:pt x="42671" y="958595"/>
                </a:moveTo>
                <a:lnTo>
                  <a:pt x="0" y="1037843"/>
                </a:lnTo>
                <a:lnTo>
                  <a:pt x="15239" y="949451"/>
                </a:lnTo>
                <a:lnTo>
                  <a:pt x="42671" y="958595"/>
                </a:lnTo>
              </a:path>
              <a:path w="353695" h="1038225">
                <a:moveTo>
                  <a:pt x="28955" y="954023"/>
                </a:moveTo>
                <a:lnTo>
                  <a:pt x="3535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 txBox="1"/>
          <p:nvPr/>
        </p:nvSpPr>
        <p:spPr>
          <a:xfrm>
            <a:off x="3069844" y="3596766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48" name="object 14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69589" y="3577590"/>
            <a:ext cx="170687" cy="170687"/>
          </a:xfrm>
          <a:prstGeom prst="rect">
            <a:avLst/>
          </a:prstGeom>
        </p:spPr>
      </p:pic>
      <p:sp>
        <p:nvSpPr>
          <p:cNvPr id="149" name="object 149"/>
          <p:cNvSpPr txBox="1"/>
          <p:nvPr/>
        </p:nvSpPr>
        <p:spPr>
          <a:xfrm>
            <a:off x="696976" y="667637"/>
            <a:ext cx="1596390" cy="615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2700" marR="5080" indent="2540">
              <a:lnSpc>
                <a:spcPct val="99200"/>
              </a:lnSpc>
              <a:spcBef>
                <a:spcPts val="10"/>
              </a:spcBef>
            </a:pPr>
            <a:r>
              <a:rPr sz="650" dirty="0">
                <a:latin typeface="Arial"/>
                <a:cs typeface="Arial"/>
              </a:rPr>
              <a:t>5.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2.0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GP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(GEORGIA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PACIFIC)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LAM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USE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LSSR210Z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SIMPSON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TIE,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389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lb/ft,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lb/ft,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RESIST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2,236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10" dirty="0">
                <a:latin typeface="Arial"/>
                <a:cs typeface="Arial"/>
              </a:rPr>
              <a:t> CONNECTION.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2194051" y="4850891"/>
            <a:ext cx="2065020" cy="1412875"/>
          </a:xfrm>
          <a:custGeom>
            <a:avLst/>
            <a:gdLst/>
            <a:ahLst/>
            <a:cxnLst/>
            <a:rect l="l" t="t" r="r" b="b"/>
            <a:pathLst>
              <a:path w="2065020" h="1412875">
                <a:moveTo>
                  <a:pt x="0" y="0"/>
                </a:moveTo>
                <a:lnTo>
                  <a:pt x="0" y="1412747"/>
                </a:lnTo>
              </a:path>
              <a:path w="2065020" h="1412875">
                <a:moveTo>
                  <a:pt x="2065019" y="0"/>
                </a:moveTo>
                <a:lnTo>
                  <a:pt x="2065019" y="1412747"/>
                </a:lnTo>
              </a:path>
              <a:path w="2065020" h="1412875">
                <a:moveTo>
                  <a:pt x="88391" y="1383791"/>
                </a:moveTo>
                <a:lnTo>
                  <a:pt x="1976627" y="1383791"/>
                </a:lnTo>
              </a:path>
              <a:path w="2065020" h="1412875">
                <a:moveTo>
                  <a:pt x="88391" y="1399031"/>
                </a:moveTo>
                <a:lnTo>
                  <a:pt x="0" y="1383791"/>
                </a:lnTo>
                <a:lnTo>
                  <a:pt x="88391" y="1370075"/>
                </a:lnTo>
                <a:lnTo>
                  <a:pt x="88391" y="1399031"/>
                </a:lnTo>
              </a:path>
              <a:path w="2065020" h="1412875">
                <a:moveTo>
                  <a:pt x="1976627" y="1370075"/>
                </a:moveTo>
                <a:lnTo>
                  <a:pt x="2065019" y="1383791"/>
                </a:lnTo>
                <a:lnTo>
                  <a:pt x="1976627" y="1399031"/>
                </a:lnTo>
                <a:lnTo>
                  <a:pt x="1976627" y="1370075"/>
                </a:lnTo>
              </a:path>
              <a:path w="2065020" h="1412875">
                <a:moveTo>
                  <a:pt x="1059179" y="1313687"/>
                </a:moveTo>
                <a:lnTo>
                  <a:pt x="1126235" y="12176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 txBox="1"/>
          <p:nvPr/>
        </p:nvSpPr>
        <p:spPr>
          <a:xfrm>
            <a:off x="3038348" y="6051930"/>
            <a:ext cx="3708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11'-9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914395" y="5765417"/>
            <a:ext cx="733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FILL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53" name="object 153"/>
          <p:cNvGrpSpPr/>
          <p:nvPr/>
        </p:nvGrpSpPr>
        <p:grpSpPr>
          <a:xfrm>
            <a:off x="1822957" y="1302258"/>
            <a:ext cx="6262370" cy="4564380"/>
            <a:chOff x="1822957" y="1302258"/>
            <a:chExt cx="6262370" cy="4564380"/>
          </a:xfrm>
        </p:grpSpPr>
        <p:sp>
          <p:nvSpPr>
            <p:cNvPr id="154" name="object 154"/>
            <p:cNvSpPr/>
            <p:nvPr/>
          </p:nvSpPr>
          <p:spPr>
            <a:xfrm>
              <a:off x="2581147" y="5055108"/>
              <a:ext cx="309880" cy="800100"/>
            </a:xfrm>
            <a:custGeom>
              <a:avLst/>
              <a:gdLst/>
              <a:ahLst/>
              <a:cxnLst/>
              <a:rect l="l" t="t" r="r" b="b"/>
              <a:pathLst>
                <a:path w="309880" h="800100">
                  <a:moveTo>
                    <a:pt x="18287" y="86867"/>
                  </a:moveTo>
                  <a:lnTo>
                    <a:pt x="0" y="0"/>
                  </a:lnTo>
                  <a:lnTo>
                    <a:pt x="45719" y="76199"/>
                  </a:lnTo>
                  <a:lnTo>
                    <a:pt x="18287" y="86867"/>
                  </a:lnTo>
                </a:path>
                <a:path w="309880" h="800100">
                  <a:moveTo>
                    <a:pt x="32003" y="80771"/>
                  </a:moveTo>
                  <a:lnTo>
                    <a:pt x="309371" y="8000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046223" y="2776728"/>
              <a:ext cx="48895" cy="1841500"/>
            </a:xfrm>
            <a:custGeom>
              <a:avLst/>
              <a:gdLst/>
              <a:ahLst/>
              <a:cxnLst/>
              <a:rect l="l" t="t" r="r" b="b"/>
              <a:pathLst>
                <a:path w="48894" h="1841500">
                  <a:moveTo>
                    <a:pt x="0" y="1840991"/>
                  </a:moveTo>
                  <a:lnTo>
                    <a:pt x="48767" y="1840991"/>
                  </a:lnTo>
                </a:path>
                <a:path w="48894" h="1841500">
                  <a:moveTo>
                    <a:pt x="0" y="1752599"/>
                  </a:moveTo>
                  <a:lnTo>
                    <a:pt x="48767" y="1752599"/>
                  </a:lnTo>
                </a:path>
                <a:path w="48894" h="1841500">
                  <a:moveTo>
                    <a:pt x="0" y="1665731"/>
                  </a:moveTo>
                  <a:lnTo>
                    <a:pt x="48767" y="1665731"/>
                  </a:lnTo>
                </a:path>
                <a:path w="48894" h="1841500">
                  <a:moveTo>
                    <a:pt x="0" y="1577339"/>
                  </a:moveTo>
                  <a:lnTo>
                    <a:pt x="48767" y="1577339"/>
                  </a:lnTo>
                </a:path>
                <a:path w="48894" h="1841500">
                  <a:moveTo>
                    <a:pt x="0" y="1490471"/>
                  </a:moveTo>
                  <a:lnTo>
                    <a:pt x="48767" y="1490471"/>
                  </a:lnTo>
                </a:path>
                <a:path w="48894" h="1841500">
                  <a:moveTo>
                    <a:pt x="0" y="1402079"/>
                  </a:moveTo>
                  <a:lnTo>
                    <a:pt x="48767" y="1402079"/>
                  </a:lnTo>
                </a:path>
                <a:path w="48894" h="1841500">
                  <a:moveTo>
                    <a:pt x="0" y="1315211"/>
                  </a:moveTo>
                  <a:lnTo>
                    <a:pt x="48767" y="1315211"/>
                  </a:lnTo>
                </a:path>
                <a:path w="48894" h="1841500">
                  <a:moveTo>
                    <a:pt x="0" y="1226819"/>
                  </a:moveTo>
                  <a:lnTo>
                    <a:pt x="48767" y="1226819"/>
                  </a:lnTo>
                </a:path>
                <a:path w="48894" h="1841500">
                  <a:moveTo>
                    <a:pt x="0" y="1139951"/>
                  </a:moveTo>
                  <a:lnTo>
                    <a:pt x="48767" y="1139951"/>
                  </a:lnTo>
                </a:path>
                <a:path w="48894" h="1841500">
                  <a:moveTo>
                    <a:pt x="0" y="1051559"/>
                  </a:moveTo>
                  <a:lnTo>
                    <a:pt x="48767" y="1051559"/>
                  </a:lnTo>
                </a:path>
                <a:path w="48894" h="1841500">
                  <a:moveTo>
                    <a:pt x="0" y="964691"/>
                  </a:moveTo>
                  <a:lnTo>
                    <a:pt x="48767" y="964691"/>
                  </a:lnTo>
                </a:path>
                <a:path w="48894" h="1841500">
                  <a:moveTo>
                    <a:pt x="0" y="876299"/>
                  </a:moveTo>
                  <a:lnTo>
                    <a:pt x="48767" y="876299"/>
                  </a:lnTo>
                </a:path>
                <a:path w="48894" h="1841500">
                  <a:moveTo>
                    <a:pt x="0" y="789431"/>
                  </a:moveTo>
                  <a:lnTo>
                    <a:pt x="48767" y="789431"/>
                  </a:lnTo>
                </a:path>
                <a:path w="48894" h="1841500">
                  <a:moveTo>
                    <a:pt x="28955" y="701039"/>
                  </a:moveTo>
                  <a:lnTo>
                    <a:pt x="48767" y="701039"/>
                  </a:lnTo>
                </a:path>
                <a:path w="48894" h="1841500">
                  <a:moveTo>
                    <a:pt x="28955" y="612647"/>
                  </a:moveTo>
                  <a:lnTo>
                    <a:pt x="48767" y="612647"/>
                  </a:lnTo>
                </a:path>
                <a:path w="48894" h="1841500">
                  <a:moveTo>
                    <a:pt x="28955" y="525779"/>
                  </a:moveTo>
                  <a:lnTo>
                    <a:pt x="48767" y="525779"/>
                  </a:lnTo>
                </a:path>
                <a:path w="48894" h="1841500">
                  <a:moveTo>
                    <a:pt x="28955" y="437387"/>
                  </a:moveTo>
                  <a:lnTo>
                    <a:pt x="48767" y="437387"/>
                  </a:lnTo>
                </a:path>
                <a:path w="48894" h="1841500">
                  <a:moveTo>
                    <a:pt x="28955" y="350519"/>
                  </a:moveTo>
                  <a:lnTo>
                    <a:pt x="48767" y="350519"/>
                  </a:lnTo>
                </a:path>
                <a:path w="48894" h="1841500">
                  <a:moveTo>
                    <a:pt x="28955" y="262127"/>
                  </a:moveTo>
                  <a:lnTo>
                    <a:pt x="48767" y="262127"/>
                  </a:lnTo>
                </a:path>
                <a:path w="48894" h="1841500">
                  <a:moveTo>
                    <a:pt x="28955" y="175259"/>
                  </a:moveTo>
                  <a:lnTo>
                    <a:pt x="48767" y="175259"/>
                  </a:lnTo>
                </a:path>
                <a:path w="48894" h="1841500">
                  <a:moveTo>
                    <a:pt x="28955" y="86867"/>
                  </a:moveTo>
                  <a:lnTo>
                    <a:pt x="48767" y="86867"/>
                  </a:lnTo>
                </a:path>
                <a:path w="48894" h="1841500">
                  <a:moveTo>
                    <a:pt x="28955" y="0"/>
                  </a:moveTo>
                  <a:lnTo>
                    <a:pt x="487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834387" y="2743200"/>
              <a:ext cx="2543810" cy="2049780"/>
            </a:xfrm>
            <a:custGeom>
              <a:avLst/>
              <a:gdLst/>
              <a:ahLst/>
              <a:cxnLst/>
              <a:rect l="l" t="t" r="r" b="b"/>
              <a:pathLst>
                <a:path w="2543810" h="2049779">
                  <a:moveTo>
                    <a:pt x="2513075" y="2049779"/>
                  </a:moveTo>
                  <a:lnTo>
                    <a:pt x="0" y="2049779"/>
                  </a:lnTo>
                </a:path>
                <a:path w="2543810" h="2049779">
                  <a:moveTo>
                    <a:pt x="544067" y="2049779"/>
                  </a:moveTo>
                  <a:lnTo>
                    <a:pt x="2446019" y="2049779"/>
                  </a:lnTo>
                </a:path>
                <a:path w="2543810" h="2049779">
                  <a:moveTo>
                    <a:pt x="2543555" y="384047"/>
                  </a:moveTo>
                  <a:lnTo>
                    <a:pt x="2543555" y="2049779"/>
                  </a:lnTo>
                </a:path>
                <a:path w="2543810" h="2049779">
                  <a:moveTo>
                    <a:pt x="240791" y="384047"/>
                  </a:moveTo>
                  <a:lnTo>
                    <a:pt x="240791" y="2049779"/>
                  </a:lnTo>
                </a:path>
                <a:path w="2543810" h="2049779">
                  <a:moveTo>
                    <a:pt x="2490215" y="2049779"/>
                  </a:moveTo>
                  <a:lnTo>
                    <a:pt x="391667" y="2049779"/>
                  </a:lnTo>
                </a:path>
                <a:path w="2543810" h="2049779">
                  <a:moveTo>
                    <a:pt x="278891" y="2049779"/>
                  </a:moveTo>
                  <a:lnTo>
                    <a:pt x="240791" y="2049779"/>
                  </a:lnTo>
                  <a:lnTo>
                    <a:pt x="2407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13279" y="2601468"/>
              <a:ext cx="0" cy="2192020"/>
            </a:xfrm>
            <a:custGeom>
              <a:avLst/>
              <a:gdLst/>
              <a:ahLst/>
              <a:cxnLst/>
              <a:rect l="l" t="t" r="r" b="b"/>
              <a:pathLst>
                <a:path h="2192020">
                  <a:moveTo>
                    <a:pt x="0" y="0"/>
                  </a:moveTo>
                  <a:lnTo>
                    <a:pt x="0" y="21915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091943" y="2691384"/>
              <a:ext cx="15240" cy="2101850"/>
            </a:xfrm>
            <a:custGeom>
              <a:avLst/>
              <a:gdLst/>
              <a:ahLst/>
              <a:cxnLst/>
              <a:rect l="l" t="t" r="r" b="b"/>
              <a:pathLst>
                <a:path w="15239" h="2101850">
                  <a:moveTo>
                    <a:pt x="0" y="0"/>
                  </a:moveTo>
                  <a:lnTo>
                    <a:pt x="0" y="51815"/>
                  </a:lnTo>
                </a:path>
                <a:path w="15239" h="2101850">
                  <a:moveTo>
                    <a:pt x="15239" y="51815"/>
                  </a:moveTo>
                  <a:lnTo>
                    <a:pt x="15239" y="21015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094991" y="2601468"/>
              <a:ext cx="117475" cy="2192020"/>
            </a:xfrm>
            <a:custGeom>
              <a:avLst/>
              <a:gdLst/>
              <a:ahLst/>
              <a:cxnLst/>
              <a:rect l="l" t="t" r="r" b="b"/>
              <a:pathLst>
                <a:path w="117475" h="2192020">
                  <a:moveTo>
                    <a:pt x="0" y="141731"/>
                  </a:moveTo>
                  <a:lnTo>
                    <a:pt x="0" y="2191511"/>
                  </a:lnTo>
                </a:path>
                <a:path w="117475" h="2192020">
                  <a:moveTo>
                    <a:pt x="99059" y="0"/>
                  </a:moveTo>
                  <a:lnTo>
                    <a:pt x="99059" y="2191511"/>
                  </a:lnTo>
                </a:path>
                <a:path w="117475" h="2192020">
                  <a:moveTo>
                    <a:pt x="106679" y="0"/>
                  </a:moveTo>
                  <a:lnTo>
                    <a:pt x="106679" y="2191511"/>
                  </a:lnTo>
                </a:path>
                <a:path w="117475" h="2192020">
                  <a:moveTo>
                    <a:pt x="117347" y="0"/>
                  </a:moveTo>
                  <a:lnTo>
                    <a:pt x="117347" y="21915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32151" y="2578608"/>
              <a:ext cx="0" cy="2214880"/>
            </a:xfrm>
            <a:custGeom>
              <a:avLst/>
              <a:gdLst/>
              <a:ahLst/>
              <a:cxnLst/>
              <a:rect l="l" t="t" r="r" b="b"/>
              <a:pathLst>
                <a:path h="2214879">
                  <a:moveTo>
                    <a:pt x="0" y="0"/>
                  </a:moveTo>
                  <a:lnTo>
                    <a:pt x="0" y="22143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91587" y="2602992"/>
              <a:ext cx="0" cy="2138680"/>
            </a:xfrm>
            <a:custGeom>
              <a:avLst/>
              <a:gdLst/>
              <a:ahLst/>
              <a:cxnLst/>
              <a:rect l="l" t="t" r="r" b="b"/>
              <a:pathLst>
                <a:path h="2138679">
                  <a:moveTo>
                    <a:pt x="0" y="0"/>
                  </a:moveTo>
                  <a:lnTo>
                    <a:pt x="0" y="2138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884679" y="1321308"/>
              <a:ext cx="1350645" cy="1435735"/>
            </a:xfrm>
            <a:custGeom>
              <a:avLst/>
              <a:gdLst/>
              <a:ahLst/>
              <a:cxnLst/>
              <a:rect l="l" t="t" r="r" b="b"/>
              <a:pathLst>
                <a:path w="1350645" h="1435735">
                  <a:moveTo>
                    <a:pt x="30479" y="1327403"/>
                  </a:moveTo>
                  <a:lnTo>
                    <a:pt x="30479" y="1435607"/>
                  </a:lnTo>
                </a:path>
                <a:path w="1350645" h="1435735">
                  <a:moveTo>
                    <a:pt x="19811" y="1338071"/>
                  </a:moveTo>
                  <a:lnTo>
                    <a:pt x="19811" y="1417319"/>
                  </a:lnTo>
                </a:path>
                <a:path w="1350645" h="1435735">
                  <a:moveTo>
                    <a:pt x="41147" y="1315211"/>
                  </a:moveTo>
                  <a:lnTo>
                    <a:pt x="41147" y="1435607"/>
                  </a:lnTo>
                </a:path>
                <a:path w="1350645" h="1435735">
                  <a:moveTo>
                    <a:pt x="62483" y="1293875"/>
                  </a:moveTo>
                  <a:lnTo>
                    <a:pt x="62483" y="1421891"/>
                  </a:lnTo>
                </a:path>
                <a:path w="1350645" h="1435735">
                  <a:moveTo>
                    <a:pt x="0" y="1341119"/>
                  </a:moveTo>
                  <a:lnTo>
                    <a:pt x="1342643" y="0"/>
                  </a:lnTo>
                </a:path>
                <a:path w="1350645" h="1435735">
                  <a:moveTo>
                    <a:pt x="7619" y="1348739"/>
                  </a:moveTo>
                  <a:lnTo>
                    <a:pt x="1342643" y="15239"/>
                  </a:lnTo>
                </a:path>
                <a:path w="1350645" h="1435735">
                  <a:moveTo>
                    <a:pt x="167639" y="1421891"/>
                  </a:moveTo>
                  <a:lnTo>
                    <a:pt x="228599" y="1359407"/>
                  </a:lnTo>
                </a:path>
                <a:path w="1350645" h="1435735">
                  <a:moveTo>
                    <a:pt x="309371" y="1280159"/>
                  </a:moveTo>
                  <a:lnTo>
                    <a:pt x="1342643" y="246887"/>
                  </a:lnTo>
                </a:path>
                <a:path w="1350645" h="1435735">
                  <a:moveTo>
                    <a:pt x="324611" y="1280159"/>
                  </a:moveTo>
                  <a:lnTo>
                    <a:pt x="1350263" y="2560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91587" y="1667256"/>
              <a:ext cx="935990" cy="935990"/>
            </a:xfrm>
            <a:custGeom>
              <a:avLst/>
              <a:gdLst/>
              <a:ahLst/>
              <a:cxnLst/>
              <a:rect l="l" t="t" r="r" b="b"/>
              <a:pathLst>
                <a:path w="935989" h="935989">
                  <a:moveTo>
                    <a:pt x="0" y="935735"/>
                  </a:moveTo>
                  <a:lnTo>
                    <a:pt x="93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884679" y="2662428"/>
              <a:ext cx="228600" cy="102235"/>
            </a:xfrm>
            <a:custGeom>
              <a:avLst/>
              <a:gdLst/>
              <a:ahLst/>
              <a:cxnLst/>
              <a:rect l="l" t="t" r="r" b="b"/>
              <a:pathLst>
                <a:path w="228600" h="102235">
                  <a:moveTo>
                    <a:pt x="41147" y="88391"/>
                  </a:moveTo>
                  <a:lnTo>
                    <a:pt x="190499" y="88391"/>
                  </a:lnTo>
                </a:path>
                <a:path w="228600" h="102235">
                  <a:moveTo>
                    <a:pt x="41147" y="80771"/>
                  </a:moveTo>
                  <a:lnTo>
                    <a:pt x="228599" y="80771"/>
                  </a:lnTo>
                </a:path>
                <a:path w="228600" h="102235">
                  <a:moveTo>
                    <a:pt x="210311" y="102107"/>
                  </a:moveTo>
                  <a:lnTo>
                    <a:pt x="222503" y="102107"/>
                  </a:lnTo>
                </a:path>
                <a:path w="228600" h="102235">
                  <a:moveTo>
                    <a:pt x="62483" y="28955"/>
                  </a:moveTo>
                  <a:lnTo>
                    <a:pt x="228599" y="28955"/>
                  </a:lnTo>
                </a:path>
                <a:path w="228600" h="102235">
                  <a:moveTo>
                    <a:pt x="7619" y="76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075179" y="47045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107183" y="4792979"/>
              <a:ext cx="2240280" cy="614680"/>
            </a:xfrm>
            <a:custGeom>
              <a:avLst/>
              <a:gdLst/>
              <a:ahLst/>
              <a:cxnLst/>
              <a:rect l="l" t="t" r="r" b="b"/>
              <a:pathLst>
                <a:path w="2240279" h="614679">
                  <a:moveTo>
                    <a:pt x="118871" y="0"/>
                  </a:moveTo>
                  <a:lnTo>
                    <a:pt x="2240279" y="0"/>
                  </a:lnTo>
                </a:path>
                <a:path w="2240279" h="614679">
                  <a:moveTo>
                    <a:pt x="2240279" y="0"/>
                  </a:moveTo>
                  <a:lnTo>
                    <a:pt x="2240279" y="614171"/>
                  </a:lnTo>
                </a:path>
                <a:path w="2240279" h="614679">
                  <a:moveTo>
                    <a:pt x="0" y="0"/>
                  </a:moveTo>
                  <a:lnTo>
                    <a:pt x="0" y="4480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965451" y="3523488"/>
              <a:ext cx="2382520" cy="1986280"/>
            </a:xfrm>
            <a:custGeom>
              <a:avLst/>
              <a:gdLst/>
              <a:ahLst/>
              <a:cxnLst/>
              <a:rect l="l" t="t" r="r" b="b"/>
              <a:pathLst>
                <a:path w="2382520" h="1986279">
                  <a:moveTo>
                    <a:pt x="0" y="0"/>
                  </a:moveTo>
                  <a:lnTo>
                    <a:pt x="0" y="1269491"/>
                  </a:lnTo>
                </a:path>
                <a:path w="2382520" h="1986279">
                  <a:moveTo>
                    <a:pt x="80771" y="0"/>
                  </a:moveTo>
                  <a:lnTo>
                    <a:pt x="80771" y="1269491"/>
                  </a:lnTo>
                </a:path>
                <a:path w="2382520" h="1986279">
                  <a:moveTo>
                    <a:pt x="2382011" y="1883663"/>
                  </a:moveTo>
                  <a:lnTo>
                    <a:pt x="2382011" y="1985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925827" y="2593848"/>
              <a:ext cx="287020" cy="2199640"/>
            </a:xfrm>
            <a:custGeom>
              <a:avLst/>
              <a:gdLst/>
              <a:ahLst/>
              <a:cxnLst/>
              <a:rect l="l" t="t" r="r" b="b"/>
              <a:pathLst>
                <a:path w="287019" h="2199640">
                  <a:moveTo>
                    <a:pt x="286511" y="7619"/>
                  </a:moveTo>
                  <a:lnTo>
                    <a:pt x="187451" y="7619"/>
                  </a:lnTo>
                </a:path>
                <a:path w="287019" h="2199640">
                  <a:moveTo>
                    <a:pt x="283463" y="7619"/>
                  </a:moveTo>
                  <a:lnTo>
                    <a:pt x="275843" y="0"/>
                  </a:lnTo>
                </a:path>
                <a:path w="287019" h="2199640">
                  <a:moveTo>
                    <a:pt x="181355" y="2199131"/>
                  </a:moveTo>
                  <a:lnTo>
                    <a:pt x="187451" y="2199131"/>
                  </a:lnTo>
                </a:path>
                <a:path w="287019" h="2199640">
                  <a:moveTo>
                    <a:pt x="0" y="42671"/>
                  </a:moveTo>
                  <a:lnTo>
                    <a:pt x="21335" y="42671"/>
                  </a:lnTo>
                </a:path>
                <a:path w="287019" h="2199640">
                  <a:moveTo>
                    <a:pt x="0" y="149351"/>
                  </a:moveTo>
                  <a:lnTo>
                    <a:pt x="21335" y="1493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091943" y="2691384"/>
              <a:ext cx="140335" cy="1926589"/>
            </a:xfrm>
            <a:custGeom>
              <a:avLst/>
              <a:gdLst/>
              <a:ahLst/>
              <a:cxnLst/>
              <a:rect l="l" t="t" r="r" b="b"/>
              <a:pathLst>
                <a:path w="140335" h="1926589">
                  <a:moveTo>
                    <a:pt x="0" y="0"/>
                  </a:moveTo>
                  <a:lnTo>
                    <a:pt x="21335" y="51815"/>
                  </a:lnTo>
                </a:path>
                <a:path w="140335" h="1926589">
                  <a:moveTo>
                    <a:pt x="21335" y="0"/>
                  </a:moveTo>
                  <a:lnTo>
                    <a:pt x="0" y="51815"/>
                  </a:lnTo>
                </a:path>
                <a:path w="140335" h="1926589">
                  <a:moveTo>
                    <a:pt x="120395" y="1926335"/>
                  </a:moveTo>
                  <a:lnTo>
                    <a:pt x="140207" y="1926335"/>
                  </a:lnTo>
                </a:path>
                <a:path w="140335" h="1926589">
                  <a:moveTo>
                    <a:pt x="120395" y="1751075"/>
                  </a:moveTo>
                  <a:lnTo>
                    <a:pt x="140207" y="17510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2339" y="2951988"/>
              <a:ext cx="20320" cy="1315720"/>
            </a:xfrm>
            <a:custGeom>
              <a:avLst/>
              <a:gdLst/>
              <a:ahLst/>
              <a:cxnLst/>
              <a:rect l="l" t="t" r="r" b="b"/>
              <a:pathLst>
                <a:path w="20319" h="1315720">
                  <a:moveTo>
                    <a:pt x="0" y="1315211"/>
                  </a:moveTo>
                  <a:lnTo>
                    <a:pt x="19811" y="1315211"/>
                  </a:lnTo>
                </a:path>
                <a:path w="20319" h="1315720">
                  <a:moveTo>
                    <a:pt x="0" y="1226819"/>
                  </a:moveTo>
                  <a:lnTo>
                    <a:pt x="19811" y="1226819"/>
                  </a:lnTo>
                </a:path>
                <a:path w="20319" h="1315720">
                  <a:moveTo>
                    <a:pt x="0" y="1139951"/>
                  </a:moveTo>
                  <a:lnTo>
                    <a:pt x="19811" y="1139951"/>
                  </a:lnTo>
                </a:path>
                <a:path w="20319" h="1315720">
                  <a:moveTo>
                    <a:pt x="0" y="1051559"/>
                  </a:moveTo>
                  <a:lnTo>
                    <a:pt x="19811" y="1051559"/>
                  </a:lnTo>
                </a:path>
                <a:path w="20319" h="1315720">
                  <a:moveTo>
                    <a:pt x="0" y="964691"/>
                  </a:moveTo>
                  <a:lnTo>
                    <a:pt x="19811" y="964691"/>
                  </a:lnTo>
                </a:path>
                <a:path w="20319" h="1315720">
                  <a:moveTo>
                    <a:pt x="0" y="876299"/>
                  </a:moveTo>
                  <a:lnTo>
                    <a:pt x="19811" y="876299"/>
                  </a:lnTo>
                </a:path>
                <a:path w="20319" h="1315720">
                  <a:moveTo>
                    <a:pt x="0" y="789431"/>
                  </a:moveTo>
                  <a:lnTo>
                    <a:pt x="19811" y="789431"/>
                  </a:lnTo>
                </a:path>
                <a:path w="20319" h="1315720">
                  <a:moveTo>
                    <a:pt x="0" y="701039"/>
                  </a:moveTo>
                  <a:lnTo>
                    <a:pt x="19811" y="701039"/>
                  </a:lnTo>
                </a:path>
                <a:path w="20319" h="1315720">
                  <a:moveTo>
                    <a:pt x="0" y="614171"/>
                  </a:moveTo>
                  <a:lnTo>
                    <a:pt x="19811" y="614171"/>
                  </a:lnTo>
                </a:path>
                <a:path w="20319" h="1315720">
                  <a:moveTo>
                    <a:pt x="0" y="525779"/>
                  </a:moveTo>
                  <a:lnTo>
                    <a:pt x="19811" y="525779"/>
                  </a:lnTo>
                </a:path>
                <a:path w="20319" h="1315720">
                  <a:moveTo>
                    <a:pt x="0" y="437387"/>
                  </a:moveTo>
                  <a:lnTo>
                    <a:pt x="19811" y="437387"/>
                  </a:lnTo>
                </a:path>
                <a:path w="20319" h="1315720">
                  <a:moveTo>
                    <a:pt x="0" y="350519"/>
                  </a:moveTo>
                  <a:lnTo>
                    <a:pt x="19811" y="350519"/>
                  </a:lnTo>
                </a:path>
                <a:path w="20319" h="1315720">
                  <a:moveTo>
                    <a:pt x="0" y="175259"/>
                  </a:moveTo>
                  <a:lnTo>
                    <a:pt x="19811" y="175259"/>
                  </a:lnTo>
                </a:path>
                <a:path w="20319" h="1315720">
                  <a:moveTo>
                    <a:pt x="0" y="86867"/>
                  </a:moveTo>
                  <a:lnTo>
                    <a:pt x="19811" y="86867"/>
                  </a:lnTo>
                </a:path>
                <a:path w="20319" h="13157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12339" y="28635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915159" y="2601468"/>
              <a:ext cx="317500" cy="175260"/>
            </a:xfrm>
            <a:custGeom>
              <a:avLst/>
              <a:gdLst/>
              <a:ahLst/>
              <a:cxnLst/>
              <a:rect l="l" t="t" r="r" b="b"/>
              <a:pathLst>
                <a:path w="317500" h="175260">
                  <a:moveTo>
                    <a:pt x="297179" y="175259"/>
                  </a:moveTo>
                  <a:lnTo>
                    <a:pt x="316991" y="175259"/>
                  </a:lnTo>
                </a:path>
                <a:path w="317500" h="175260">
                  <a:moveTo>
                    <a:pt x="297179" y="86867"/>
                  </a:moveTo>
                  <a:lnTo>
                    <a:pt x="316991" y="86867"/>
                  </a:lnTo>
                </a:path>
                <a:path w="317500" h="175260">
                  <a:moveTo>
                    <a:pt x="297179" y="0"/>
                  </a:moveTo>
                  <a:lnTo>
                    <a:pt x="316991" y="0"/>
                  </a:lnTo>
                </a:path>
                <a:path w="317500" h="175260">
                  <a:moveTo>
                    <a:pt x="0" y="47243"/>
                  </a:moveTo>
                  <a:lnTo>
                    <a:pt x="10667" y="472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925827" y="2636520"/>
              <a:ext cx="21590" cy="106680"/>
            </a:xfrm>
            <a:custGeom>
              <a:avLst/>
              <a:gdLst/>
              <a:ahLst/>
              <a:cxnLst/>
              <a:rect l="l" t="t" r="r" b="b"/>
              <a:pathLst>
                <a:path w="21589" h="106680">
                  <a:moveTo>
                    <a:pt x="0" y="0"/>
                  </a:moveTo>
                  <a:lnTo>
                    <a:pt x="21335" y="106679"/>
                  </a:lnTo>
                </a:path>
                <a:path w="21589" h="106680">
                  <a:moveTo>
                    <a:pt x="21335" y="0"/>
                  </a:moveTo>
                  <a:lnTo>
                    <a:pt x="0" y="1066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904491" y="2578608"/>
              <a:ext cx="340360" cy="2214880"/>
            </a:xfrm>
            <a:custGeom>
              <a:avLst/>
              <a:gdLst/>
              <a:ahLst/>
              <a:cxnLst/>
              <a:rect l="l" t="t" r="r" b="b"/>
              <a:pathLst>
                <a:path w="340360" h="2214879">
                  <a:moveTo>
                    <a:pt x="21335" y="178307"/>
                  </a:moveTo>
                  <a:lnTo>
                    <a:pt x="10667" y="178307"/>
                  </a:lnTo>
                </a:path>
                <a:path w="340360" h="2214879">
                  <a:moveTo>
                    <a:pt x="327659" y="0"/>
                  </a:moveTo>
                  <a:lnTo>
                    <a:pt x="339851" y="0"/>
                  </a:lnTo>
                  <a:lnTo>
                    <a:pt x="339851" y="50291"/>
                  </a:lnTo>
                  <a:lnTo>
                    <a:pt x="327659" y="50291"/>
                  </a:lnTo>
                  <a:lnTo>
                    <a:pt x="327659" y="0"/>
                  </a:lnTo>
                </a:path>
                <a:path w="340360" h="2214879">
                  <a:moveTo>
                    <a:pt x="160019" y="172211"/>
                  </a:moveTo>
                  <a:lnTo>
                    <a:pt x="170687" y="172211"/>
                  </a:lnTo>
                  <a:lnTo>
                    <a:pt x="170687" y="222503"/>
                  </a:lnTo>
                  <a:lnTo>
                    <a:pt x="160019" y="222503"/>
                  </a:lnTo>
                  <a:lnTo>
                    <a:pt x="160019" y="172211"/>
                  </a:lnTo>
                </a:path>
                <a:path w="340360" h="2214879">
                  <a:moveTo>
                    <a:pt x="0" y="80771"/>
                  </a:moveTo>
                  <a:lnTo>
                    <a:pt x="10667" y="80771"/>
                  </a:lnTo>
                </a:path>
                <a:path w="340360" h="2214879">
                  <a:moveTo>
                    <a:pt x="0" y="160019"/>
                  </a:moveTo>
                  <a:lnTo>
                    <a:pt x="10667" y="160019"/>
                  </a:lnTo>
                </a:path>
                <a:path w="340360" h="2214879">
                  <a:moveTo>
                    <a:pt x="202691" y="2193035"/>
                  </a:moveTo>
                  <a:lnTo>
                    <a:pt x="190499" y="2193035"/>
                  </a:lnTo>
                </a:path>
                <a:path w="340360" h="2214879">
                  <a:moveTo>
                    <a:pt x="307847" y="2214371"/>
                  </a:moveTo>
                  <a:lnTo>
                    <a:pt x="297179" y="2193035"/>
                  </a:lnTo>
                  <a:lnTo>
                    <a:pt x="307847" y="2193035"/>
                  </a:lnTo>
                  <a:lnTo>
                    <a:pt x="297179" y="2214371"/>
                  </a:lnTo>
                </a:path>
                <a:path w="340360" h="2214879">
                  <a:moveTo>
                    <a:pt x="190499" y="2193035"/>
                  </a:moveTo>
                  <a:lnTo>
                    <a:pt x="202691" y="2214371"/>
                  </a:lnTo>
                </a:path>
                <a:path w="340360" h="2214879">
                  <a:moveTo>
                    <a:pt x="202691" y="2193035"/>
                  </a:moveTo>
                  <a:lnTo>
                    <a:pt x="190499" y="22143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075179" y="2743200"/>
              <a:ext cx="2303145" cy="2049780"/>
            </a:xfrm>
            <a:custGeom>
              <a:avLst/>
              <a:gdLst/>
              <a:ahLst/>
              <a:cxnLst/>
              <a:rect l="l" t="t" r="r" b="b"/>
              <a:pathLst>
                <a:path w="2303145" h="2049779">
                  <a:moveTo>
                    <a:pt x="0" y="0"/>
                  </a:moveTo>
                  <a:lnTo>
                    <a:pt x="19811" y="33527"/>
                  </a:lnTo>
                </a:path>
                <a:path w="2303145" h="2049779">
                  <a:moveTo>
                    <a:pt x="32003" y="21335"/>
                  </a:moveTo>
                  <a:lnTo>
                    <a:pt x="19811" y="0"/>
                  </a:lnTo>
                  <a:lnTo>
                    <a:pt x="0" y="33527"/>
                  </a:lnTo>
                </a:path>
                <a:path w="2303145" h="2049779">
                  <a:moveTo>
                    <a:pt x="32003" y="0"/>
                  </a:moveTo>
                  <a:lnTo>
                    <a:pt x="19811" y="21335"/>
                  </a:lnTo>
                </a:path>
                <a:path w="2303145" h="2049779">
                  <a:moveTo>
                    <a:pt x="2302763" y="295655"/>
                  </a:moveTo>
                  <a:lnTo>
                    <a:pt x="2282951" y="295655"/>
                  </a:lnTo>
                </a:path>
                <a:path w="2303145" h="2049779">
                  <a:moveTo>
                    <a:pt x="2302763" y="384047"/>
                  </a:moveTo>
                  <a:lnTo>
                    <a:pt x="2282951" y="384047"/>
                  </a:lnTo>
                </a:path>
                <a:path w="2303145" h="2049779">
                  <a:moveTo>
                    <a:pt x="2302763" y="470915"/>
                  </a:moveTo>
                  <a:lnTo>
                    <a:pt x="2282951" y="470915"/>
                  </a:lnTo>
                </a:path>
                <a:path w="2303145" h="2049779">
                  <a:moveTo>
                    <a:pt x="2302763" y="559307"/>
                  </a:moveTo>
                  <a:lnTo>
                    <a:pt x="2282951" y="559307"/>
                  </a:lnTo>
                </a:path>
                <a:path w="2303145" h="2049779">
                  <a:moveTo>
                    <a:pt x="2302763" y="646175"/>
                  </a:moveTo>
                  <a:lnTo>
                    <a:pt x="2282951" y="646175"/>
                  </a:lnTo>
                </a:path>
                <a:path w="2303145" h="2049779">
                  <a:moveTo>
                    <a:pt x="2302763" y="734567"/>
                  </a:moveTo>
                  <a:lnTo>
                    <a:pt x="2282951" y="734567"/>
                  </a:lnTo>
                </a:path>
                <a:path w="2303145" h="2049779">
                  <a:moveTo>
                    <a:pt x="2302763" y="822959"/>
                  </a:moveTo>
                  <a:lnTo>
                    <a:pt x="2282951" y="822959"/>
                  </a:lnTo>
                </a:path>
                <a:path w="2303145" h="2049779">
                  <a:moveTo>
                    <a:pt x="2302763" y="909827"/>
                  </a:moveTo>
                  <a:lnTo>
                    <a:pt x="2282951" y="909827"/>
                  </a:lnTo>
                </a:path>
                <a:path w="2303145" h="2049779">
                  <a:moveTo>
                    <a:pt x="2302763" y="998219"/>
                  </a:moveTo>
                  <a:lnTo>
                    <a:pt x="2282951" y="998219"/>
                  </a:lnTo>
                </a:path>
                <a:path w="2303145" h="2049779">
                  <a:moveTo>
                    <a:pt x="2302763" y="1085087"/>
                  </a:moveTo>
                  <a:lnTo>
                    <a:pt x="2282951" y="1085087"/>
                  </a:lnTo>
                </a:path>
                <a:path w="2303145" h="2049779">
                  <a:moveTo>
                    <a:pt x="2302763" y="1173479"/>
                  </a:moveTo>
                  <a:lnTo>
                    <a:pt x="2282951" y="1173479"/>
                  </a:lnTo>
                </a:path>
                <a:path w="2303145" h="2049779">
                  <a:moveTo>
                    <a:pt x="2302763" y="1260347"/>
                  </a:moveTo>
                  <a:lnTo>
                    <a:pt x="2282951" y="1260347"/>
                  </a:lnTo>
                </a:path>
                <a:path w="2303145" h="2049779">
                  <a:moveTo>
                    <a:pt x="2302763" y="1348739"/>
                  </a:moveTo>
                  <a:lnTo>
                    <a:pt x="2282951" y="1348739"/>
                  </a:lnTo>
                </a:path>
                <a:path w="2303145" h="2049779">
                  <a:moveTo>
                    <a:pt x="2302763" y="1435607"/>
                  </a:moveTo>
                  <a:lnTo>
                    <a:pt x="2282951" y="1435607"/>
                  </a:lnTo>
                </a:path>
                <a:path w="2303145" h="2049779">
                  <a:moveTo>
                    <a:pt x="2302763" y="1523999"/>
                  </a:moveTo>
                  <a:lnTo>
                    <a:pt x="2282951" y="1523999"/>
                  </a:lnTo>
                </a:path>
                <a:path w="2303145" h="2049779">
                  <a:moveTo>
                    <a:pt x="2302763" y="1610867"/>
                  </a:moveTo>
                  <a:lnTo>
                    <a:pt x="2282951" y="1610867"/>
                  </a:lnTo>
                </a:path>
                <a:path w="2303145" h="2049779">
                  <a:moveTo>
                    <a:pt x="2302763" y="1699259"/>
                  </a:moveTo>
                  <a:lnTo>
                    <a:pt x="2282951" y="1699259"/>
                  </a:lnTo>
                </a:path>
                <a:path w="2303145" h="2049779">
                  <a:moveTo>
                    <a:pt x="2302763" y="1786127"/>
                  </a:moveTo>
                  <a:lnTo>
                    <a:pt x="2282951" y="1786127"/>
                  </a:lnTo>
                </a:path>
                <a:path w="2303145" h="2049779">
                  <a:moveTo>
                    <a:pt x="2302763" y="1874519"/>
                  </a:moveTo>
                  <a:lnTo>
                    <a:pt x="2282951" y="1874519"/>
                  </a:lnTo>
                </a:path>
                <a:path w="2303145" h="2049779">
                  <a:moveTo>
                    <a:pt x="2302763" y="1961387"/>
                  </a:moveTo>
                  <a:lnTo>
                    <a:pt x="2282951" y="1961387"/>
                  </a:lnTo>
                </a:path>
                <a:path w="2303145" h="2049779">
                  <a:moveTo>
                    <a:pt x="2302763" y="2049779"/>
                  </a:moveTo>
                  <a:lnTo>
                    <a:pt x="2282951" y="2049779"/>
                  </a:lnTo>
                </a:path>
                <a:path w="2303145" h="2049779">
                  <a:moveTo>
                    <a:pt x="2302763" y="208787"/>
                  </a:moveTo>
                  <a:lnTo>
                    <a:pt x="2282951" y="208787"/>
                  </a:lnTo>
                </a:path>
                <a:path w="2303145" h="2049779">
                  <a:moveTo>
                    <a:pt x="2302763" y="120395"/>
                  </a:moveTo>
                  <a:lnTo>
                    <a:pt x="2282951" y="120395"/>
                  </a:lnTo>
                </a:path>
                <a:path w="2303145" h="2049779">
                  <a:moveTo>
                    <a:pt x="2302763" y="33527"/>
                  </a:moveTo>
                  <a:lnTo>
                    <a:pt x="2282951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377943" y="2743200"/>
              <a:ext cx="0" cy="2049780"/>
            </a:xfrm>
            <a:custGeom>
              <a:avLst/>
              <a:gdLst/>
              <a:ahLst/>
              <a:cxnLst/>
              <a:rect l="l" t="t" r="r" b="b"/>
              <a:pathLst>
                <a:path h="2049779">
                  <a:moveTo>
                    <a:pt x="0" y="0"/>
                  </a:moveTo>
                  <a:lnTo>
                    <a:pt x="0" y="20497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4339843" y="2601468"/>
              <a:ext cx="0" cy="2192020"/>
            </a:xfrm>
            <a:custGeom>
              <a:avLst/>
              <a:gdLst/>
              <a:ahLst/>
              <a:cxnLst/>
              <a:rect l="l" t="t" r="r" b="b"/>
              <a:pathLst>
                <a:path h="2192020">
                  <a:moveTo>
                    <a:pt x="0" y="0"/>
                  </a:moveTo>
                  <a:lnTo>
                    <a:pt x="0" y="21915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4361179" y="2691384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69">
                  <a:moveTo>
                    <a:pt x="0" y="0"/>
                  </a:moveTo>
                  <a:lnTo>
                    <a:pt x="0" y="518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4220971" y="2578608"/>
              <a:ext cx="137160" cy="2214880"/>
            </a:xfrm>
            <a:custGeom>
              <a:avLst/>
              <a:gdLst/>
              <a:ahLst/>
              <a:cxnLst/>
              <a:rect l="l" t="t" r="r" b="b"/>
              <a:pathLst>
                <a:path w="137160" h="2214879">
                  <a:moveTo>
                    <a:pt x="137159" y="164591"/>
                  </a:moveTo>
                  <a:lnTo>
                    <a:pt x="137159" y="2214371"/>
                  </a:lnTo>
                </a:path>
                <a:path w="137160" h="2214879">
                  <a:moveTo>
                    <a:pt x="38099" y="22859"/>
                  </a:moveTo>
                  <a:lnTo>
                    <a:pt x="38099" y="2214371"/>
                  </a:lnTo>
                </a:path>
                <a:path w="137160" h="2214879">
                  <a:moveTo>
                    <a:pt x="30479" y="22859"/>
                  </a:moveTo>
                  <a:lnTo>
                    <a:pt x="30479" y="2214371"/>
                  </a:lnTo>
                </a:path>
                <a:path w="137160" h="2214879">
                  <a:moveTo>
                    <a:pt x="19811" y="22859"/>
                  </a:moveTo>
                  <a:lnTo>
                    <a:pt x="19811" y="2214371"/>
                  </a:lnTo>
                </a:path>
                <a:path w="137160" h="2214879">
                  <a:moveTo>
                    <a:pt x="0" y="0"/>
                  </a:moveTo>
                  <a:lnTo>
                    <a:pt x="0" y="22143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4163059" y="2602992"/>
              <a:ext cx="0" cy="2138680"/>
            </a:xfrm>
            <a:custGeom>
              <a:avLst/>
              <a:gdLst/>
              <a:ahLst/>
              <a:cxnLst/>
              <a:rect l="l" t="t" r="r" b="b"/>
              <a:pathLst>
                <a:path h="2138679">
                  <a:moveTo>
                    <a:pt x="0" y="0"/>
                  </a:moveTo>
                  <a:lnTo>
                    <a:pt x="0" y="2138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227323" y="1321308"/>
              <a:ext cx="1343025" cy="1435735"/>
            </a:xfrm>
            <a:custGeom>
              <a:avLst/>
              <a:gdLst/>
              <a:ahLst/>
              <a:cxnLst/>
              <a:rect l="l" t="t" r="r" b="b"/>
              <a:pathLst>
                <a:path w="1343025" h="1435735">
                  <a:moveTo>
                    <a:pt x="1312163" y="1327403"/>
                  </a:moveTo>
                  <a:lnTo>
                    <a:pt x="1312163" y="1435607"/>
                  </a:lnTo>
                </a:path>
                <a:path w="1343025" h="1435735">
                  <a:moveTo>
                    <a:pt x="1322831" y="1338071"/>
                  </a:moveTo>
                  <a:lnTo>
                    <a:pt x="1322831" y="1417319"/>
                  </a:lnTo>
                </a:path>
                <a:path w="1343025" h="1435735">
                  <a:moveTo>
                    <a:pt x="1301495" y="1315211"/>
                  </a:moveTo>
                  <a:lnTo>
                    <a:pt x="1301495" y="1435607"/>
                  </a:lnTo>
                </a:path>
                <a:path w="1343025" h="1435735">
                  <a:moveTo>
                    <a:pt x="1278635" y="1293875"/>
                  </a:moveTo>
                  <a:lnTo>
                    <a:pt x="1278635" y="1421891"/>
                  </a:lnTo>
                </a:path>
                <a:path w="1343025" h="1435735">
                  <a:moveTo>
                    <a:pt x="1342643" y="13411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227323" y="1336548"/>
              <a:ext cx="1333500" cy="1333500"/>
            </a:xfrm>
            <a:custGeom>
              <a:avLst/>
              <a:gdLst/>
              <a:ahLst/>
              <a:cxnLst/>
              <a:rect l="l" t="t" r="r" b="b"/>
              <a:pathLst>
                <a:path w="1333500" h="1333500">
                  <a:moveTo>
                    <a:pt x="1333499" y="13334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339843" y="2680716"/>
              <a:ext cx="60960" cy="62865"/>
            </a:xfrm>
            <a:custGeom>
              <a:avLst/>
              <a:gdLst/>
              <a:ahLst/>
              <a:cxnLst/>
              <a:rect l="l" t="t" r="r" b="b"/>
              <a:pathLst>
                <a:path w="60960" h="62864">
                  <a:moveTo>
                    <a:pt x="60959" y="6248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227323" y="1568196"/>
              <a:ext cx="1031875" cy="1033780"/>
            </a:xfrm>
            <a:custGeom>
              <a:avLst/>
              <a:gdLst/>
              <a:ahLst/>
              <a:cxnLst/>
              <a:rect l="l" t="t" r="r" b="b"/>
              <a:pathLst>
                <a:path w="1031875" h="1033780">
                  <a:moveTo>
                    <a:pt x="1031747" y="10332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227323" y="1584960"/>
              <a:ext cx="1016635" cy="1016635"/>
            </a:xfrm>
            <a:custGeom>
              <a:avLst/>
              <a:gdLst/>
              <a:ahLst/>
              <a:cxnLst/>
              <a:rect l="l" t="t" r="r" b="b"/>
              <a:pathLst>
                <a:path w="1016635" h="1016635">
                  <a:moveTo>
                    <a:pt x="1016507" y="101650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227323" y="1667256"/>
              <a:ext cx="935990" cy="935990"/>
            </a:xfrm>
            <a:custGeom>
              <a:avLst/>
              <a:gdLst/>
              <a:ahLst/>
              <a:cxnLst/>
              <a:rect l="l" t="t" r="r" b="b"/>
              <a:pathLst>
                <a:path w="935989" h="935989">
                  <a:moveTo>
                    <a:pt x="935735" y="9357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4240783" y="2593848"/>
              <a:ext cx="329565" cy="170815"/>
            </a:xfrm>
            <a:custGeom>
              <a:avLst/>
              <a:gdLst/>
              <a:ahLst/>
              <a:cxnLst/>
              <a:rect l="l" t="t" r="r" b="b"/>
              <a:pathLst>
                <a:path w="329564" h="170814">
                  <a:moveTo>
                    <a:pt x="288035" y="156971"/>
                  </a:moveTo>
                  <a:lnTo>
                    <a:pt x="137159" y="156971"/>
                  </a:lnTo>
                </a:path>
                <a:path w="329564" h="170814">
                  <a:moveTo>
                    <a:pt x="288035" y="149351"/>
                  </a:moveTo>
                  <a:lnTo>
                    <a:pt x="99059" y="149351"/>
                  </a:lnTo>
                </a:path>
                <a:path w="329564" h="170814">
                  <a:moveTo>
                    <a:pt x="117347" y="170687"/>
                  </a:moveTo>
                  <a:lnTo>
                    <a:pt x="106679" y="170687"/>
                  </a:lnTo>
                </a:path>
                <a:path w="329564" h="170814">
                  <a:moveTo>
                    <a:pt x="265175" y="97535"/>
                  </a:moveTo>
                  <a:lnTo>
                    <a:pt x="99059" y="97535"/>
                  </a:lnTo>
                </a:path>
                <a:path w="329564" h="170814">
                  <a:moveTo>
                    <a:pt x="320039" y="76199"/>
                  </a:moveTo>
                  <a:lnTo>
                    <a:pt x="329183" y="68579"/>
                  </a:lnTo>
                </a:path>
                <a:path w="329564" h="170814">
                  <a:moveTo>
                    <a:pt x="0" y="7619"/>
                  </a:moveTo>
                  <a:lnTo>
                    <a:pt x="99059" y="7619"/>
                  </a:lnTo>
                </a:path>
                <a:path w="329564" h="170814">
                  <a:moveTo>
                    <a:pt x="3047" y="7619"/>
                  </a:moveTo>
                  <a:lnTo>
                    <a:pt x="10667" y="0"/>
                  </a:lnTo>
                </a:path>
                <a:path w="329564" h="170814">
                  <a:moveTo>
                    <a:pt x="288035" y="42671"/>
                  </a:moveTo>
                  <a:lnTo>
                    <a:pt x="265175" y="42671"/>
                  </a:lnTo>
                </a:path>
                <a:path w="329564" h="170814">
                  <a:moveTo>
                    <a:pt x="288035" y="149351"/>
                  </a:moveTo>
                  <a:lnTo>
                    <a:pt x="265175" y="1493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4220971" y="2691384"/>
              <a:ext cx="140335" cy="2013585"/>
            </a:xfrm>
            <a:custGeom>
              <a:avLst/>
              <a:gdLst/>
              <a:ahLst/>
              <a:cxnLst/>
              <a:rect l="l" t="t" r="r" b="b"/>
              <a:pathLst>
                <a:path w="140335" h="2013585">
                  <a:moveTo>
                    <a:pt x="140207" y="0"/>
                  </a:moveTo>
                  <a:lnTo>
                    <a:pt x="118871" y="51815"/>
                  </a:lnTo>
                </a:path>
                <a:path w="140335" h="2013585">
                  <a:moveTo>
                    <a:pt x="118871" y="0"/>
                  </a:moveTo>
                  <a:lnTo>
                    <a:pt x="140207" y="51815"/>
                  </a:lnTo>
                </a:path>
                <a:path w="140335" h="2013585">
                  <a:moveTo>
                    <a:pt x="19811" y="347471"/>
                  </a:moveTo>
                  <a:lnTo>
                    <a:pt x="0" y="347471"/>
                  </a:lnTo>
                </a:path>
                <a:path w="140335" h="2013585">
                  <a:moveTo>
                    <a:pt x="19811" y="522731"/>
                  </a:moveTo>
                  <a:lnTo>
                    <a:pt x="0" y="522731"/>
                  </a:lnTo>
                </a:path>
                <a:path w="140335" h="2013585">
                  <a:moveTo>
                    <a:pt x="19811" y="611123"/>
                  </a:moveTo>
                  <a:lnTo>
                    <a:pt x="0" y="611123"/>
                  </a:lnTo>
                </a:path>
                <a:path w="140335" h="2013585">
                  <a:moveTo>
                    <a:pt x="19811" y="697991"/>
                  </a:moveTo>
                  <a:lnTo>
                    <a:pt x="0" y="697991"/>
                  </a:lnTo>
                </a:path>
                <a:path w="140335" h="2013585">
                  <a:moveTo>
                    <a:pt x="19811" y="786383"/>
                  </a:moveTo>
                  <a:lnTo>
                    <a:pt x="0" y="786383"/>
                  </a:lnTo>
                </a:path>
                <a:path w="140335" h="2013585">
                  <a:moveTo>
                    <a:pt x="19811" y="874775"/>
                  </a:moveTo>
                  <a:lnTo>
                    <a:pt x="0" y="874775"/>
                  </a:lnTo>
                </a:path>
                <a:path w="140335" h="2013585">
                  <a:moveTo>
                    <a:pt x="19811" y="961643"/>
                  </a:moveTo>
                  <a:lnTo>
                    <a:pt x="0" y="961643"/>
                  </a:lnTo>
                </a:path>
                <a:path w="140335" h="2013585">
                  <a:moveTo>
                    <a:pt x="19811" y="1050035"/>
                  </a:moveTo>
                  <a:lnTo>
                    <a:pt x="0" y="1050035"/>
                  </a:lnTo>
                </a:path>
                <a:path w="140335" h="2013585">
                  <a:moveTo>
                    <a:pt x="19811" y="1136903"/>
                  </a:moveTo>
                  <a:lnTo>
                    <a:pt x="0" y="1136903"/>
                  </a:lnTo>
                </a:path>
                <a:path w="140335" h="2013585">
                  <a:moveTo>
                    <a:pt x="19811" y="1225295"/>
                  </a:moveTo>
                  <a:lnTo>
                    <a:pt x="0" y="1225295"/>
                  </a:lnTo>
                </a:path>
                <a:path w="140335" h="2013585">
                  <a:moveTo>
                    <a:pt x="19811" y="1312163"/>
                  </a:moveTo>
                  <a:lnTo>
                    <a:pt x="0" y="1312163"/>
                  </a:lnTo>
                </a:path>
                <a:path w="140335" h="2013585">
                  <a:moveTo>
                    <a:pt x="19811" y="1400555"/>
                  </a:moveTo>
                  <a:lnTo>
                    <a:pt x="0" y="1400555"/>
                  </a:lnTo>
                </a:path>
                <a:path w="140335" h="2013585">
                  <a:moveTo>
                    <a:pt x="19811" y="1487423"/>
                  </a:moveTo>
                  <a:lnTo>
                    <a:pt x="0" y="1487423"/>
                  </a:lnTo>
                </a:path>
                <a:path w="140335" h="2013585">
                  <a:moveTo>
                    <a:pt x="19811" y="1575815"/>
                  </a:moveTo>
                  <a:lnTo>
                    <a:pt x="0" y="1575815"/>
                  </a:lnTo>
                </a:path>
                <a:path w="140335" h="2013585">
                  <a:moveTo>
                    <a:pt x="19811" y="1662683"/>
                  </a:moveTo>
                  <a:lnTo>
                    <a:pt x="0" y="1662683"/>
                  </a:lnTo>
                </a:path>
                <a:path w="140335" h="2013585">
                  <a:moveTo>
                    <a:pt x="19811" y="1751075"/>
                  </a:moveTo>
                  <a:lnTo>
                    <a:pt x="0" y="1751075"/>
                  </a:lnTo>
                </a:path>
                <a:path w="140335" h="2013585">
                  <a:moveTo>
                    <a:pt x="19811" y="1837943"/>
                  </a:moveTo>
                  <a:lnTo>
                    <a:pt x="0" y="1837943"/>
                  </a:lnTo>
                </a:path>
                <a:path w="140335" h="2013585">
                  <a:moveTo>
                    <a:pt x="19811" y="1926335"/>
                  </a:moveTo>
                  <a:lnTo>
                    <a:pt x="0" y="1926335"/>
                  </a:lnTo>
                </a:path>
                <a:path w="140335" h="2013585">
                  <a:moveTo>
                    <a:pt x="19811" y="2013203"/>
                  </a:moveTo>
                  <a:lnTo>
                    <a:pt x="0" y="2013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220971" y="479297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4220971" y="2688336"/>
              <a:ext cx="20320" cy="264160"/>
            </a:xfrm>
            <a:custGeom>
              <a:avLst/>
              <a:gdLst/>
              <a:ahLst/>
              <a:cxnLst/>
              <a:rect l="l" t="t" r="r" b="b"/>
              <a:pathLst>
                <a:path w="20320" h="264160">
                  <a:moveTo>
                    <a:pt x="19811" y="263651"/>
                  </a:moveTo>
                  <a:lnTo>
                    <a:pt x="0" y="263651"/>
                  </a:lnTo>
                </a:path>
                <a:path w="20320" h="264160">
                  <a:moveTo>
                    <a:pt x="19811" y="175259"/>
                  </a:moveTo>
                  <a:lnTo>
                    <a:pt x="0" y="175259"/>
                  </a:lnTo>
                </a:path>
                <a:path w="20320" h="264160">
                  <a:moveTo>
                    <a:pt x="19811" y="88391"/>
                  </a:moveTo>
                  <a:lnTo>
                    <a:pt x="0" y="88391"/>
                  </a:lnTo>
                </a:path>
                <a:path w="20320" h="264160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4220971" y="2601468"/>
              <a:ext cx="318770" cy="47625"/>
            </a:xfrm>
            <a:custGeom>
              <a:avLst/>
              <a:gdLst/>
              <a:ahLst/>
              <a:cxnLst/>
              <a:rect l="l" t="t" r="r" b="b"/>
              <a:pathLst>
                <a:path w="318770" h="47625">
                  <a:moveTo>
                    <a:pt x="19811" y="0"/>
                  </a:moveTo>
                  <a:lnTo>
                    <a:pt x="0" y="0"/>
                  </a:lnTo>
                </a:path>
                <a:path w="318770" h="47625">
                  <a:moveTo>
                    <a:pt x="318515" y="47243"/>
                  </a:moveTo>
                  <a:lnTo>
                    <a:pt x="307847" y="472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4505959" y="2636520"/>
              <a:ext cx="22860" cy="106680"/>
            </a:xfrm>
            <a:custGeom>
              <a:avLst/>
              <a:gdLst/>
              <a:ahLst/>
              <a:cxnLst/>
              <a:rect l="l" t="t" r="r" b="b"/>
              <a:pathLst>
                <a:path w="22860" h="106680">
                  <a:moveTo>
                    <a:pt x="22859" y="0"/>
                  </a:moveTo>
                  <a:lnTo>
                    <a:pt x="0" y="106679"/>
                  </a:lnTo>
                </a:path>
                <a:path w="22860" h="106680">
                  <a:moveTo>
                    <a:pt x="0" y="0"/>
                  </a:moveTo>
                  <a:lnTo>
                    <a:pt x="22859" y="1066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4210303" y="2578608"/>
              <a:ext cx="340360" cy="222885"/>
            </a:xfrm>
            <a:custGeom>
              <a:avLst/>
              <a:gdLst/>
              <a:ahLst/>
              <a:cxnLst/>
              <a:rect l="l" t="t" r="r" b="b"/>
              <a:pathLst>
                <a:path w="340360" h="222885">
                  <a:moveTo>
                    <a:pt x="318515" y="178307"/>
                  </a:moveTo>
                  <a:lnTo>
                    <a:pt x="329183" y="178307"/>
                  </a:lnTo>
                </a:path>
                <a:path w="340360" h="222885">
                  <a:moveTo>
                    <a:pt x="10667" y="0"/>
                  </a:moveTo>
                  <a:lnTo>
                    <a:pt x="0" y="0"/>
                  </a:lnTo>
                  <a:lnTo>
                    <a:pt x="0" y="50291"/>
                  </a:lnTo>
                  <a:lnTo>
                    <a:pt x="10667" y="50291"/>
                  </a:lnTo>
                  <a:lnTo>
                    <a:pt x="10667" y="0"/>
                  </a:lnTo>
                </a:path>
                <a:path w="340360" h="222885">
                  <a:moveTo>
                    <a:pt x="178307" y="172211"/>
                  </a:moveTo>
                  <a:lnTo>
                    <a:pt x="167639" y="172211"/>
                  </a:lnTo>
                  <a:lnTo>
                    <a:pt x="167639" y="222503"/>
                  </a:lnTo>
                  <a:lnTo>
                    <a:pt x="178307" y="222503"/>
                  </a:lnTo>
                  <a:lnTo>
                    <a:pt x="178307" y="172211"/>
                  </a:lnTo>
                </a:path>
                <a:path w="340360" h="222885">
                  <a:moveTo>
                    <a:pt x="339851" y="80771"/>
                  </a:moveTo>
                  <a:lnTo>
                    <a:pt x="329183" y="80771"/>
                  </a:lnTo>
                </a:path>
                <a:path w="340360" h="222885">
                  <a:moveTo>
                    <a:pt x="339851" y="160019"/>
                  </a:moveTo>
                  <a:lnTo>
                    <a:pt x="329183" y="1600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4347463" y="2743200"/>
              <a:ext cx="30480" cy="33655"/>
            </a:xfrm>
            <a:custGeom>
              <a:avLst/>
              <a:gdLst/>
              <a:ahLst/>
              <a:cxnLst/>
              <a:rect l="l" t="t" r="r" b="b"/>
              <a:pathLst>
                <a:path w="30479" h="33655">
                  <a:moveTo>
                    <a:pt x="30479" y="0"/>
                  </a:moveTo>
                  <a:lnTo>
                    <a:pt x="10667" y="33527"/>
                  </a:lnTo>
                </a:path>
                <a:path w="30479" h="33655">
                  <a:moveTo>
                    <a:pt x="0" y="21335"/>
                  </a:moveTo>
                  <a:lnTo>
                    <a:pt x="10667" y="0"/>
                  </a:lnTo>
                  <a:lnTo>
                    <a:pt x="30479" y="33527"/>
                  </a:lnTo>
                </a:path>
                <a:path w="30479" h="33655">
                  <a:moveTo>
                    <a:pt x="0" y="0"/>
                  </a:moveTo>
                  <a:lnTo>
                    <a:pt x="10667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934715" y="3462527"/>
              <a:ext cx="585470" cy="1330960"/>
            </a:xfrm>
            <a:custGeom>
              <a:avLst/>
              <a:gdLst/>
              <a:ahLst/>
              <a:cxnLst/>
              <a:rect l="l" t="t" r="r" b="b"/>
              <a:pathLst>
                <a:path w="585470" h="1330960">
                  <a:moveTo>
                    <a:pt x="585215" y="1330451"/>
                  </a:moveTo>
                  <a:lnTo>
                    <a:pt x="585215" y="15239"/>
                  </a:lnTo>
                </a:path>
                <a:path w="585470" h="1330960">
                  <a:moveTo>
                    <a:pt x="554735" y="1330451"/>
                  </a:moveTo>
                  <a:lnTo>
                    <a:pt x="554735" y="44195"/>
                  </a:lnTo>
                </a:path>
                <a:path w="585470" h="1330960">
                  <a:moveTo>
                    <a:pt x="0" y="1330451"/>
                  </a:moveTo>
                  <a:lnTo>
                    <a:pt x="0" y="15239"/>
                  </a:lnTo>
                </a:path>
                <a:path w="585470" h="1330960">
                  <a:moveTo>
                    <a:pt x="28955" y="1330451"/>
                  </a:moveTo>
                  <a:lnTo>
                    <a:pt x="28955" y="44195"/>
                  </a:lnTo>
                </a:path>
                <a:path w="585470" h="1330960">
                  <a:moveTo>
                    <a:pt x="585215" y="1330451"/>
                  </a:moveTo>
                  <a:lnTo>
                    <a:pt x="585215" y="0"/>
                  </a:lnTo>
                </a:path>
                <a:path w="585470" h="1330960">
                  <a:moveTo>
                    <a:pt x="554735" y="1330451"/>
                  </a:moveTo>
                  <a:lnTo>
                    <a:pt x="554735" y="30479"/>
                  </a:lnTo>
                </a:path>
                <a:path w="585470" h="1330960">
                  <a:moveTo>
                    <a:pt x="0" y="1330451"/>
                  </a:moveTo>
                  <a:lnTo>
                    <a:pt x="0" y="0"/>
                  </a:lnTo>
                </a:path>
                <a:path w="585470" h="1330960">
                  <a:moveTo>
                    <a:pt x="28955" y="1330451"/>
                  </a:moveTo>
                  <a:lnTo>
                    <a:pt x="28955" y="304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915159" y="2692908"/>
              <a:ext cx="2624455" cy="2100580"/>
            </a:xfrm>
            <a:custGeom>
              <a:avLst/>
              <a:gdLst/>
              <a:ahLst/>
              <a:cxnLst/>
              <a:rect l="l" t="t" r="r" b="b"/>
              <a:pathLst>
                <a:path w="2624454" h="2100579">
                  <a:moveTo>
                    <a:pt x="2624327" y="0"/>
                  </a:moveTo>
                  <a:lnTo>
                    <a:pt x="2624327" y="64007"/>
                  </a:lnTo>
                </a:path>
                <a:path w="2624454" h="2100579">
                  <a:moveTo>
                    <a:pt x="160019" y="80771"/>
                  </a:moveTo>
                  <a:lnTo>
                    <a:pt x="160019" y="2100071"/>
                  </a:lnTo>
                </a:path>
                <a:path w="2624454" h="2100579">
                  <a:moveTo>
                    <a:pt x="0" y="0"/>
                  </a:moveTo>
                  <a:lnTo>
                    <a:pt x="0" y="640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965451" y="1723644"/>
              <a:ext cx="2197735" cy="3069590"/>
            </a:xfrm>
            <a:custGeom>
              <a:avLst/>
              <a:gdLst/>
              <a:ahLst/>
              <a:cxnLst/>
              <a:rect l="l" t="t" r="r" b="b"/>
              <a:pathLst>
                <a:path w="2197735" h="3069590">
                  <a:moveTo>
                    <a:pt x="326135" y="2980943"/>
                  </a:moveTo>
                  <a:lnTo>
                    <a:pt x="969263" y="2980943"/>
                  </a:lnTo>
                </a:path>
                <a:path w="2197735" h="3069590">
                  <a:moveTo>
                    <a:pt x="326135" y="2894075"/>
                  </a:moveTo>
                  <a:lnTo>
                    <a:pt x="969263" y="2894075"/>
                  </a:lnTo>
                </a:path>
                <a:path w="2197735" h="3069590">
                  <a:moveTo>
                    <a:pt x="326135" y="2805683"/>
                  </a:moveTo>
                  <a:lnTo>
                    <a:pt x="969263" y="2805683"/>
                  </a:lnTo>
                </a:path>
                <a:path w="2197735" h="3069590">
                  <a:moveTo>
                    <a:pt x="326135" y="2718815"/>
                  </a:moveTo>
                  <a:lnTo>
                    <a:pt x="969263" y="2718815"/>
                  </a:lnTo>
                </a:path>
                <a:path w="2197735" h="3069590">
                  <a:moveTo>
                    <a:pt x="326135" y="2630423"/>
                  </a:moveTo>
                  <a:lnTo>
                    <a:pt x="969263" y="2630423"/>
                  </a:lnTo>
                </a:path>
                <a:path w="2197735" h="3069590">
                  <a:moveTo>
                    <a:pt x="326135" y="2543555"/>
                  </a:moveTo>
                  <a:lnTo>
                    <a:pt x="969263" y="2543555"/>
                  </a:lnTo>
                </a:path>
                <a:path w="2197735" h="3069590">
                  <a:moveTo>
                    <a:pt x="326135" y="2455163"/>
                  </a:moveTo>
                  <a:lnTo>
                    <a:pt x="969263" y="2455163"/>
                  </a:lnTo>
                </a:path>
                <a:path w="2197735" h="3069590">
                  <a:moveTo>
                    <a:pt x="326135" y="2368295"/>
                  </a:moveTo>
                  <a:lnTo>
                    <a:pt x="969263" y="2368295"/>
                  </a:lnTo>
                </a:path>
                <a:path w="2197735" h="3069590">
                  <a:moveTo>
                    <a:pt x="326135" y="2279903"/>
                  </a:moveTo>
                  <a:lnTo>
                    <a:pt x="969263" y="2279903"/>
                  </a:lnTo>
                </a:path>
                <a:path w="2197735" h="3069590">
                  <a:moveTo>
                    <a:pt x="326135" y="2193035"/>
                  </a:moveTo>
                  <a:lnTo>
                    <a:pt x="969263" y="2193035"/>
                  </a:lnTo>
                </a:path>
                <a:path w="2197735" h="3069590">
                  <a:moveTo>
                    <a:pt x="326135" y="2104643"/>
                  </a:moveTo>
                  <a:lnTo>
                    <a:pt x="969263" y="2104643"/>
                  </a:lnTo>
                </a:path>
                <a:path w="2197735" h="3069590">
                  <a:moveTo>
                    <a:pt x="326135" y="2017775"/>
                  </a:moveTo>
                  <a:lnTo>
                    <a:pt x="969263" y="2017775"/>
                  </a:lnTo>
                </a:path>
                <a:path w="2197735" h="3069590">
                  <a:moveTo>
                    <a:pt x="326135" y="1929383"/>
                  </a:moveTo>
                  <a:lnTo>
                    <a:pt x="969263" y="1929383"/>
                  </a:lnTo>
                </a:path>
                <a:path w="2197735" h="3069590">
                  <a:moveTo>
                    <a:pt x="326135" y="1842515"/>
                  </a:moveTo>
                  <a:lnTo>
                    <a:pt x="969263" y="1842515"/>
                  </a:lnTo>
                </a:path>
                <a:path w="2197735" h="3069590">
                  <a:moveTo>
                    <a:pt x="326135" y="1754123"/>
                  </a:moveTo>
                  <a:lnTo>
                    <a:pt x="969263" y="1754123"/>
                  </a:lnTo>
                </a:path>
                <a:path w="2197735" h="3069590">
                  <a:moveTo>
                    <a:pt x="1554479" y="1754123"/>
                  </a:moveTo>
                  <a:lnTo>
                    <a:pt x="2197607" y="1754123"/>
                  </a:lnTo>
                </a:path>
                <a:path w="2197735" h="3069590">
                  <a:moveTo>
                    <a:pt x="326135" y="1665731"/>
                  </a:moveTo>
                  <a:lnTo>
                    <a:pt x="2197607" y="1665731"/>
                  </a:lnTo>
                </a:path>
                <a:path w="2197735" h="3069590">
                  <a:moveTo>
                    <a:pt x="326135" y="1578863"/>
                  </a:moveTo>
                  <a:lnTo>
                    <a:pt x="2197607" y="1578863"/>
                  </a:lnTo>
                </a:path>
                <a:path w="2197735" h="3069590">
                  <a:moveTo>
                    <a:pt x="326135" y="1403603"/>
                  </a:moveTo>
                  <a:lnTo>
                    <a:pt x="391667" y="1403603"/>
                  </a:lnTo>
                </a:path>
                <a:path w="2197735" h="3069590">
                  <a:moveTo>
                    <a:pt x="326135" y="1315211"/>
                  </a:moveTo>
                  <a:lnTo>
                    <a:pt x="388619" y="1315211"/>
                  </a:lnTo>
                </a:path>
                <a:path w="2197735" h="3069590">
                  <a:moveTo>
                    <a:pt x="326135" y="1228343"/>
                  </a:moveTo>
                  <a:lnTo>
                    <a:pt x="385571" y="1228343"/>
                  </a:lnTo>
                </a:path>
                <a:path w="2197735" h="3069590">
                  <a:moveTo>
                    <a:pt x="326135" y="1139951"/>
                  </a:moveTo>
                  <a:lnTo>
                    <a:pt x="382523" y="1139951"/>
                  </a:lnTo>
                </a:path>
                <a:path w="2197735" h="3069590">
                  <a:moveTo>
                    <a:pt x="326135" y="1053083"/>
                  </a:moveTo>
                  <a:lnTo>
                    <a:pt x="379475" y="1053083"/>
                  </a:lnTo>
                </a:path>
                <a:path w="2197735" h="3069590">
                  <a:moveTo>
                    <a:pt x="326135" y="964691"/>
                  </a:moveTo>
                  <a:lnTo>
                    <a:pt x="422147" y="964691"/>
                  </a:lnTo>
                </a:path>
                <a:path w="2197735" h="3069590">
                  <a:moveTo>
                    <a:pt x="327659" y="877823"/>
                  </a:moveTo>
                  <a:lnTo>
                    <a:pt x="499871" y="877823"/>
                  </a:lnTo>
                </a:path>
                <a:path w="2197735" h="3069590">
                  <a:moveTo>
                    <a:pt x="502919" y="702563"/>
                  </a:moveTo>
                  <a:lnTo>
                    <a:pt x="656843" y="702563"/>
                  </a:lnTo>
                </a:path>
                <a:path w="2197735" h="3069590">
                  <a:moveTo>
                    <a:pt x="589787" y="614171"/>
                  </a:moveTo>
                  <a:lnTo>
                    <a:pt x="736091" y="614171"/>
                  </a:lnTo>
                </a:path>
                <a:path w="2197735" h="3069590">
                  <a:moveTo>
                    <a:pt x="678179" y="525779"/>
                  </a:moveTo>
                  <a:lnTo>
                    <a:pt x="813815" y="525779"/>
                  </a:lnTo>
                </a:path>
                <a:path w="2197735" h="3069590">
                  <a:moveTo>
                    <a:pt x="766571" y="438911"/>
                  </a:moveTo>
                  <a:lnTo>
                    <a:pt x="1757171" y="438911"/>
                  </a:lnTo>
                </a:path>
                <a:path w="2197735" h="3069590">
                  <a:moveTo>
                    <a:pt x="853439" y="350519"/>
                  </a:moveTo>
                  <a:lnTo>
                    <a:pt x="1668779" y="350519"/>
                  </a:lnTo>
                </a:path>
                <a:path w="2197735" h="3069590">
                  <a:moveTo>
                    <a:pt x="941831" y="263651"/>
                  </a:moveTo>
                  <a:lnTo>
                    <a:pt x="1581911" y="263651"/>
                  </a:lnTo>
                </a:path>
                <a:path w="2197735" h="3069590">
                  <a:moveTo>
                    <a:pt x="1028699" y="175259"/>
                  </a:moveTo>
                  <a:lnTo>
                    <a:pt x="1493519" y="175259"/>
                  </a:lnTo>
                </a:path>
                <a:path w="2197735" h="3069590">
                  <a:moveTo>
                    <a:pt x="1117091" y="88391"/>
                  </a:moveTo>
                  <a:lnTo>
                    <a:pt x="1406651" y="88391"/>
                  </a:lnTo>
                </a:path>
                <a:path w="2197735" h="3069590">
                  <a:moveTo>
                    <a:pt x="1203959" y="0"/>
                  </a:moveTo>
                  <a:lnTo>
                    <a:pt x="1318259" y="0"/>
                  </a:lnTo>
                </a:path>
                <a:path w="2197735" h="3069590">
                  <a:moveTo>
                    <a:pt x="1554479" y="2980943"/>
                  </a:moveTo>
                  <a:lnTo>
                    <a:pt x="2197607" y="2980943"/>
                  </a:lnTo>
                </a:path>
                <a:path w="2197735" h="3069590">
                  <a:moveTo>
                    <a:pt x="1554479" y="2894075"/>
                  </a:moveTo>
                  <a:lnTo>
                    <a:pt x="2197607" y="2894075"/>
                  </a:lnTo>
                </a:path>
                <a:path w="2197735" h="3069590">
                  <a:moveTo>
                    <a:pt x="1554479" y="2805683"/>
                  </a:moveTo>
                  <a:lnTo>
                    <a:pt x="2197607" y="2805683"/>
                  </a:lnTo>
                </a:path>
                <a:path w="2197735" h="3069590">
                  <a:moveTo>
                    <a:pt x="1554479" y="2718815"/>
                  </a:moveTo>
                  <a:lnTo>
                    <a:pt x="2197607" y="2718815"/>
                  </a:lnTo>
                </a:path>
                <a:path w="2197735" h="3069590">
                  <a:moveTo>
                    <a:pt x="1554479" y="2630423"/>
                  </a:moveTo>
                  <a:lnTo>
                    <a:pt x="2197607" y="2630423"/>
                  </a:lnTo>
                </a:path>
                <a:path w="2197735" h="3069590">
                  <a:moveTo>
                    <a:pt x="1554479" y="2543555"/>
                  </a:moveTo>
                  <a:lnTo>
                    <a:pt x="2197607" y="2543555"/>
                  </a:lnTo>
                </a:path>
                <a:path w="2197735" h="3069590">
                  <a:moveTo>
                    <a:pt x="1554479" y="2455163"/>
                  </a:moveTo>
                  <a:lnTo>
                    <a:pt x="2197607" y="2455163"/>
                  </a:lnTo>
                </a:path>
                <a:path w="2197735" h="3069590">
                  <a:moveTo>
                    <a:pt x="1554479" y="2368295"/>
                  </a:moveTo>
                  <a:lnTo>
                    <a:pt x="2197607" y="2368295"/>
                  </a:lnTo>
                </a:path>
                <a:path w="2197735" h="3069590">
                  <a:moveTo>
                    <a:pt x="1554479" y="2279903"/>
                  </a:moveTo>
                  <a:lnTo>
                    <a:pt x="2197607" y="2279903"/>
                  </a:lnTo>
                </a:path>
                <a:path w="2197735" h="3069590">
                  <a:moveTo>
                    <a:pt x="1554479" y="2193035"/>
                  </a:moveTo>
                  <a:lnTo>
                    <a:pt x="2197607" y="2193035"/>
                  </a:lnTo>
                </a:path>
                <a:path w="2197735" h="3069590">
                  <a:moveTo>
                    <a:pt x="1554479" y="2104643"/>
                  </a:moveTo>
                  <a:lnTo>
                    <a:pt x="2197607" y="2104643"/>
                  </a:lnTo>
                </a:path>
                <a:path w="2197735" h="3069590">
                  <a:moveTo>
                    <a:pt x="1554479" y="2017775"/>
                  </a:moveTo>
                  <a:lnTo>
                    <a:pt x="2197607" y="2017775"/>
                  </a:lnTo>
                </a:path>
                <a:path w="2197735" h="3069590">
                  <a:moveTo>
                    <a:pt x="1554479" y="1929383"/>
                  </a:moveTo>
                  <a:lnTo>
                    <a:pt x="2197607" y="1929383"/>
                  </a:lnTo>
                </a:path>
                <a:path w="2197735" h="3069590">
                  <a:moveTo>
                    <a:pt x="1554479" y="1842515"/>
                  </a:moveTo>
                  <a:lnTo>
                    <a:pt x="2197607" y="1842515"/>
                  </a:lnTo>
                </a:path>
                <a:path w="2197735" h="3069590">
                  <a:moveTo>
                    <a:pt x="2179319" y="1754123"/>
                  </a:moveTo>
                  <a:lnTo>
                    <a:pt x="2197607" y="1754123"/>
                  </a:lnTo>
                </a:path>
                <a:path w="2197735" h="3069590">
                  <a:moveTo>
                    <a:pt x="2179319" y="1665731"/>
                  </a:moveTo>
                  <a:lnTo>
                    <a:pt x="2197607" y="1665731"/>
                  </a:lnTo>
                </a:path>
                <a:path w="2197735" h="3069590">
                  <a:moveTo>
                    <a:pt x="998219" y="2996183"/>
                  </a:moveTo>
                  <a:lnTo>
                    <a:pt x="1523999" y="2996183"/>
                  </a:lnTo>
                </a:path>
                <a:path w="2197735" h="3069590">
                  <a:moveTo>
                    <a:pt x="998219" y="1769363"/>
                  </a:moveTo>
                  <a:lnTo>
                    <a:pt x="1523999" y="1769363"/>
                  </a:lnTo>
                </a:path>
                <a:path w="2197735" h="3069590">
                  <a:moveTo>
                    <a:pt x="969263" y="1738883"/>
                  </a:moveTo>
                  <a:lnTo>
                    <a:pt x="1554479" y="1738883"/>
                  </a:lnTo>
                </a:path>
                <a:path w="2197735" h="3069590">
                  <a:moveTo>
                    <a:pt x="80771" y="1545335"/>
                  </a:moveTo>
                  <a:lnTo>
                    <a:pt x="80771" y="3069335"/>
                  </a:lnTo>
                </a:path>
                <a:path w="2197735" h="3069590">
                  <a:moveTo>
                    <a:pt x="0" y="1545335"/>
                  </a:moveTo>
                  <a:lnTo>
                    <a:pt x="0" y="3069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075179" y="2776728"/>
              <a:ext cx="2303145" cy="2630805"/>
            </a:xfrm>
            <a:custGeom>
              <a:avLst/>
              <a:gdLst/>
              <a:ahLst/>
              <a:cxnLst/>
              <a:rect l="l" t="t" r="r" b="b"/>
              <a:pathLst>
                <a:path w="2303145" h="2630804">
                  <a:moveTo>
                    <a:pt x="2272283" y="2016251"/>
                  </a:moveTo>
                  <a:lnTo>
                    <a:pt x="2272283" y="2630423"/>
                  </a:lnTo>
                </a:path>
                <a:path w="2303145" h="2630804">
                  <a:moveTo>
                    <a:pt x="32003" y="2016251"/>
                  </a:moveTo>
                  <a:lnTo>
                    <a:pt x="32003" y="2464307"/>
                  </a:lnTo>
                </a:path>
                <a:path w="2303145" h="2630804">
                  <a:moveTo>
                    <a:pt x="2282951" y="0"/>
                  </a:moveTo>
                  <a:lnTo>
                    <a:pt x="2302763" y="0"/>
                  </a:lnTo>
                </a:path>
                <a:path w="2303145" h="2630804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01671" y="2601468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4" h="21589">
                  <a:moveTo>
                    <a:pt x="0" y="0"/>
                  </a:moveTo>
                  <a:lnTo>
                    <a:pt x="10667" y="21335"/>
                  </a:lnTo>
                </a:path>
                <a:path w="10794" h="21589">
                  <a:moveTo>
                    <a:pt x="10667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01671" y="2601468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4" h="21589">
                  <a:moveTo>
                    <a:pt x="0" y="0"/>
                  </a:moveTo>
                  <a:lnTo>
                    <a:pt x="10667" y="0"/>
                  </a:lnTo>
                  <a:lnTo>
                    <a:pt x="10667" y="21335"/>
                  </a:lnTo>
                  <a:lnTo>
                    <a:pt x="0" y="2133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4240783" y="2601468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5" h="21589">
                  <a:moveTo>
                    <a:pt x="0" y="0"/>
                  </a:moveTo>
                  <a:lnTo>
                    <a:pt x="10667" y="21335"/>
                  </a:lnTo>
                </a:path>
                <a:path w="10795" h="21589">
                  <a:moveTo>
                    <a:pt x="10667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4240783" y="2601468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5" h="21589">
                  <a:moveTo>
                    <a:pt x="0" y="0"/>
                  </a:moveTo>
                  <a:lnTo>
                    <a:pt x="10667" y="0"/>
                  </a:lnTo>
                  <a:lnTo>
                    <a:pt x="10667" y="21335"/>
                  </a:lnTo>
                  <a:lnTo>
                    <a:pt x="0" y="2133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4240783" y="4771644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5" h="21589">
                  <a:moveTo>
                    <a:pt x="0" y="0"/>
                  </a:moveTo>
                  <a:lnTo>
                    <a:pt x="10667" y="21335"/>
                  </a:lnTo>
                </a:path>
                <a:path w="10795" h="21589">
                  <a:moveTo>
                    <a:pt x="10667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4240783" y="4771644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5" h="21589">
                  <a:moveTo>
                    <a:pt x="0" y="0"/>
                  </a:moveTo>
                  <a:lnTo>
                    <a:pt x="10667" y="0"/>
                  </a:lnTo>
                  <a:lnTo>
                    <a:pt x="10667" y="21335"/>
                  </a:lnTo>
                  <a:lnTo>
                    <a:pt x="0" y="2133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4347463" y="4771644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5" h="21589">
                  <a:moveTo>
                    <a:pt x="0" y="0"/>
                  </a:moveTo>
                  <a:lnTo>
                    <a:pt x="10667" y="21335"/>
                  </a:lnTo>
                </a:path>
                <a:path w="10795" h="21589">
                  <a:moveTo>
                    <a:pt x="10667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221483" y="1616964"/>
              <a:ext cx="2136775" cy="3176270"/>
            </a:xfrm>
            <a:custGeom>
              <a:avLst/>
              <a:gdLst/>
              <a:ahLst/>
              <a:cxnLst/>
              <a:rect l="l" t="t" r="r" b="b"/>
              <a:pathLst>
                <a:path w="2136775" h="3176270">
                  <a:moveTo>
                    <a:pt x="2125979" y="3154679"/>
                  </a:moveTo>
                  <a:lnTo>
                    <a:pt x="2136647" y="3154679"/>
                  </a:lnTo>
                  <a:lnTo>
                    <a:pt x="2136647" y="3176015"/>
                  </a:lnTo>
                  <a:lnTo>
                    <a:pt x="2125979" y="3176015"/>
                  </a:lnTo>
                  <a:lnTo>
                    <a:pt x="2125979" y="3154679"/>
                  </a:lnTo>
                </a:path>
                <a:path w="2136775" h="3176270">
                  <a:moveTo>
                    <a:pt x="964691" y="7619"/>
                  </a:moveTo>
                  <a:lnTo>
                    <a:pt x="957071" y="0"/>
                  </a:lnTo>
                </a:path>
                <a:path w="2136775" h="3176270">
                  <a:moveTo>
                    <a:pt x="914399" y="57911"/>
                  </a:moveTo>
                  <a:lnTo>
                    <a:pt x="906779" y="50291"/>
                  </a:lnTo>
                </a:path>
                <a:path w="2136775" h="3176270">
                  <a:moveTo>
                    <a:pt x="864107" y="108203"/>
                  </a:moveTo>
                  <a:lnTo>
                    <a:pt x="856487" y="100583"/>
                  </a:lnTo>
                </a:path>
                <a:path w="2136775" h="3176270">
                  <a:moveTo>
                    <a:pt x="813815" y="158495"/>
                  </a:moveTo>
                  <a:lnTo>
                    <a:pt x="806195" y="150875"/>
                  </a:lnTo>
                </a:path>
                <a:path w="2136775" h="3176270">
                  <a:moveTo>
                    <a:pt x="763523" y="208787"/>
                  </a:moveTo>
                  <a:lnTo>
                    <a:pt x="755903" y="201167"/>
                  </a:lnTo>
                </a:path>
                <a:path w="2136775" h="3176270">
                  <a:moveTo>
                    <a:pt x="713231" y="259079"/>
                  </a:moveTo>
                  <a:lnTo>
                    <a:pt x="705611" y="251459"/>
                  </a:lnTo>
                </a:path>
                <a:path w="2136775" h="3176270">
                  <a:moveTo>
                    <a:pt x="662939" y="309371"/>
                  </a:moveTo>
                  <a:lnTo>
                    <a:pt x="655319" y="301751"/>
                  </a:lnTo>
                </a:path>
                <a:path w="2136775" h="3176270">
                  <a:moveTo>
                    <a:pt x="612647" y="359663"/>
                  </a:moveTo>
                  <a:lnTo>
                    <a:pt x="605027" y="352043"/>
                  </a:lnTo>
                </a:path>
                <a:path w="2136775" h="3176270">
                  <a:moveTo>
                    <a:pt x="562355" y="409955"/>
                  </a:moveTo>
                  <a:lnTo>
                    <a:pt x="554735" y="402335"/>
                  </a:lnTo>
                </a:path>
                <a:path w="2136775" h="3176270">
                  <a:moveTo>
                    <a:pt x="512063" y="460247"/>
                  </a:moveTo>
                  <a:lnTo>
                    <a:pt x="504443" y="452627"/>
                  </a:lnTo>
                </a:path>
                <a:path w="2136775" h="3176270">
                  <a:moveTo>
                    <a:pt x="461771" y="512063"/>
                  </a:moveTo>
                  <a:lnTo>
                    <a:pt x="454151" y="502919"/>
                  </a:lnTo>
                </a:path>
                <a:path w="2136775" h="3176270">
                  <a:moveTo>
                    <a:pt x="411479" y="562355"/>
                  </a:moveTo>
                  <a:lnTo>
                    <a:pt x="403859" y="554735"/>
                  </a:lnTo>
                </a:path>
                <a:path w="2136775" h="3176270">
                  <a:moveTo>
                    <a:pt x="361187" y="612647"/>
                  </a:moveTo>
                  <a:lnTo>
                    <a:pt x="352043" y="605027"/>
                  </a:lnTo>
                </a:path>
                <a:path w="2136775" h="3176270">
                  <a:moveTo>
                    <a:pt x="309371" y="662939"/>
                  </a:moveTo>
                  <a:lnTo>
                    <a:pt x="301751" y="655319"/>
                  </a:lnTo>
                </a:path>
                <a:path w="2136775" h="3176270">
                  <a:moveTo>
                    <a:pt x="259079" y="713231"/>
                  </a:moveTo>
                  <a:lnTo>
                    <a:pt x="251459" y="705611"/>
                  </a:lnTo>
                </a:path>
                <a:path w="2136775" h="3176270">
                  <a:moveTo>
                    <a:pt x="208787" y="763523"/>
                  </a:moveTo>
                  <a:lnTo>
                    <a:pt x="201167" y="755903"/>
                  </a:lnTo>
                </a:path>
                <a:path w="2136775" h="3176270">
                  <a:moveTo>
                    <a:pt x="158495" y="813815"/>
                  </a:moveTo>
                  <a:lnTo>
                    <a:pt x="150875" y="806195"/>
                  </a:lnTo>
                </a:path>
                <a:path w="2136775" h="3176270">
                  <a:moveTo>
                    <a:pt x="108203" y="864107"/>
                  </a:moveTo>
                  <a:lnTo>
                    <a:pt x="100583" y="856487"/>
                  </a:lnTo>
                </a:path>
                <a:path w="2136775" h="3176270">
                  <a:moveTo>
                    <a:pt x="57911" y="914399"/>
                  </a:moveTo>
                  <a:lnTo>
                    <a:pt x="50291" y="906779"/>
                  </a:lnTo>
                </a:path>
                <a:path w="2136775" h="3176270">
                  <a:moveTo>
                    <a:pt x="7619" y="964691"/>
                  </a:moveTo>
                  <a:lnTo>
                    <a:pt x="0" y="957071"/>
                  </a:lnTo>
                </a:path>
                <a:path w="2136775" h="3176270">
                  <a:moveTo>
                    <a:pt x="1045463" y="7619"/>
                  </a:moveTo>
                  <a:lnTo>
                    <a:pt x="105308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107183" y="1667256"/>
              <a:ext cx="2125980" cy="3126105"/>
            </a:xfrm>
            <a:custGeom>
              <a:avLst/>
              <a:gdLst/>
              <a:ahLst/>
              <a:cxnLst/>
              <a:rect l="l" t="t" r="r" b="b"/>
              <a:pathLst>
                <a:path w="2125979" h="3126104">
                  <a:moveTo>
                    <a:pt x="1210055" y="7619"/>
                  </a:moveTo>
                  <a:lnTo>
                    <a:pt x="1217675" y="0"/>
                  </a:lnTo>
                </a:path>
                <a:path w="2125979" h="3126104">
                  <a:moveTo>
                    <a:pt x="1260347" y="57911"/>
                  </a:moveTo>
                  <a:lnTo>
                    <a:pt x="1267967" y="50291"/>
                  </a:lnTo>
                </a:path>
                <a:path w="2125979" h="3126104">
                  <a:moveTo>
                    <a:pt x="1310639" y="108203"/>
                  </a:moveTo>
                  <a:lnTo>
                    <a:pt x="1318259" y="100583"/>
                  </a:lnTo>
                </a:path>
                <a:path w="2125979" h="3126104">
                  <a:moveTo>
                    <a:pt x="1360931" y="158495"/>
                  </a:moveTo>
                  <a:lnTo>
                    <a:pt x="1370075" y="150875"/>
                  </a:lnTo>
                </a:path>
                <a:path w="2125979" h="3126104">
                  <a:moveTo>
                    <a:pt x="1411223" y="208787"/>
                  </a:moveTo>
                  <a:lnTo>
                    <a:pt x="1420367" y="201167"/>
                  </a:lnTo>
                </a:path>
                <a:path w="2125979" h="3126104">
                  <a:moveTo>
                    <a:pt x="1463039" y="259079"/>
                  </a:moveTo>
                  <a:lnTo>
                    <a:pt x="1470659" y="251459"/>
                  </a:lnTo>
                </a:path>
                <a:path w="2125979" h="3126104">
                  <a:moveTo>
                    <a:pt x="1513331" y="309371"/>
                  </a:moveTo>
                  <a:lnTo>
                    <a:pt x="1520951" y="301751"/>
                  </a:lnTo>
                </a:path>
                <a:path w="2125979" h="3126104">
                  <a:moveTo>
                    <a:pt x="1563623" y="359663"/>
                  </a:moveTo>
                  <a:lnTo>
                    <a:pt x="1571243" y="352043"/>
                  </a:lnTo>
                </a:path>
                <a:path w="2125979" h="3126104">
                  <a:moveTo>
                    <a:pt x="1613915" y="409955"/>
                  </a:moveTo>
                  <a:lnTo>
                    <a:pt x="1621535" y="402335"/>
                  </a:lnTo>
                </a:path>
                <a:path w="2125979" h="3126104">
                  <a:moveTo>
                    <a:pt x="1664207" y="461771"/>
                  </a:moveTo>
                  <a:lnTo>
                    <a:pt x="1671827" y="452627"/>
                  </a:lnTo>
                </a:path>
                <a:path w="2125979" h="3126104">
                  <a:moveTo>
                    <a:pt x="1714499" y="512063"/>
                  </a:moveTo>
                  <a:lnTo>
                    <a:pt x="1722119" y="504443"/>
                  </a:lnTo>
                </a:path>
                <a:path w="2125979" h="3126104">
                  <a:moveTo>
                    <a:pt x="1764791" y="562355"/>
                  </a:moveTo>
                  <a:lnTo>
                    <a:pt x="1772411" y="554735"/>
                  </a:lnTo>
                </a:path>
                <a:path w="2125979" h="3126104">
                  <a:moveTo>
                    <a:pt x="1815083" y="612647"/>
                  </a:moveTo>
                  <a:lnTo>
                    <a:pt x="1822703" y="605027"/>
                  </a:lnTo>
                </a:path>
                <a:path w="2125979" h="3126104">
                  <a:moveTo>
                    <a:pt x="1865375" y="662939"/>
                  </a:moveTo>
                  <a:lnTo>
                    <a:pt x="1872995" y="655319"/>
                  </a:lnTo>
                </a:path>
                <a:path w="2125979" h="3126104">
                  <a:moveTo>
                    <a:pt x="1915667" y="713231"/>
                  </a:moveTo>
                  <a:lnTo>
                    <a:pt x="1923287" y="705611"/>
                  </a:lnTo>
                </a:path>
                <a:path w="2125979" h="3126104">
                  <a:moveTo>
                    <a:pt x="1965959" y="763523"/>
                  </a:moveTo>
                  <a:lnTo>
                    <a:pt x="1973579" y="755903"/>
                  </a:lnTo>
                </a:path>
                <a:path w="2125979" h="3126104">
                  <a:moveTo>
                    <a:pt x="2016251" y="813815"/>
                  </a:moveTo>
                  <a:lnTo>
                    <a:pt x="2023871" y="806195"/>
                  </a:lnTo>
                </a:path>
                <a:path w="2125979" h="3126104">
                  <a:moveTo>
                    <a:pt x="2066543" y="864107"/>
                  </a:moveTo>
                  <a:lnTo>
                    <a:pt x="2074163" y="856487"/>
                  </a:lnTo>
                </a:path>
                <a:path w="2125979" h="3126104">
                  <a:moveTo>
                    <a:pt x="2116835" y="914399"/>
                  </a:moveTo>
                  <a:lnTo>
                    <a:pt x="2125979" y="906779"/>
                  </a:lnTo>
                </a:path>
                <a:path w="2125979" h="3126104">
                  <a:moveTo>
                    <a:pt x="0" y="3125723"/>
                  </a:moveTo>
                  <a:lnTo>
                    <a:pt x="51815" y="3125723"/>
                  </a:lnTo>
                  <a:lnTo>
                    <a:pt x="0" y="3125723"/>
                  </a:lnTo>
                  <a:lnTo>
                    <a:pt x="51815" y="3125723"/>
                  </a:lnTo>
                  <a:lnTo>
                    <a:pt x="0" y="3125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4339843" y="4792979"/>
              <a:ext cx="299085" cy="448309"/>
            </a:xfrm>
            <a:custGeom>
              <a:avLst/>
              <a:gdLst/>
              <a:ahLst/>
              <a:cxnLst/>
              <a:rect l="l" t="t" r="r" b="b"/>
              <a:pathLst>
                <a:path w="299085" h="448310">
                  <a:moveTo>
                    <a:pt x="0" y="0"/>
                  </a:moveTo>
                  <a:lnTo>
                    <a:pt x="38099" y="0"/>
                  </a:lnTo>
                </a:path>
                <a:path w="299085" h="448310">
                  <a:moveTo>
                    <a:pt x="7619" y="448055"/>
                  </a:moveTo>
                  <a:lnTo>
                    <a:pt x="7619" y="0"/>
                  </a:lnTo>
                  <a:lnTo>
                    <a:pt x="7619" y="448055"/>
                  </a:lnTo>
                </a:path>
                <a:path w="299085" h="448310">
                  <a:moveTo>
                    <a:pt x="7619" y="0"/>
                  </a:moveTo>
                  <a:lnTo>
                    <a:pt x="29870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834387" y="2776728"/>
              <a:ext cx="260985" cy="2016760"/>
            </a:xfrm>
            <a:custGeom>
              <a:avLst/>
              <a:gdLst/>
              <a:ahLst/>
              <a:cxnLst/>
              <a:rect l="l" t="t" r="r" b="b"/>
              <a:pathLst>
                <a:path w="260985" h="2016760">
                  <a:moveTo>
                    <a:pt x="240791" y="1927859"/>
                  </a:moveTo>
                  <a:lnTo>
                    <a:pt x="260603" y="2016251"/>
                  </a:lnTo>
                </a:path>
                <a:path w="260985" h="2016760">
                  <a:moveTo>
                    <a:pt x="240791" y="1752599"/>
                  </a:moveTo>
                  <a:lnTo>
                    <a:pt x="260603" y="1840991"/>
                  </a:lnTo>
                </a:path>
                <a:path w="260985" h="2016760">
                  <a:moveTo>
                    <a:pt x="240791" y="1840991"/>
                  </a:moveTo>
                  <a:lnTo>
                    <a:pt x="260603" y="1927859"/>
                  </a:lnTo>
                </a:path>
                <a:path w="260985" h="2016760">
                  <a:moveTo>
                    <a:pt x="240791" y="1665731"/>
                  </a:moveTo>
                  <a:lnTo>
                    <a:pt x="260603" y="1752599"/>
                  </a:lnTo>
                </a:path>
                <a:path w="260985" h="2016760">
                  <a:moveTo>
                    <a:pt x="240791" y="1490471"/>
                  </a:moveTo>
                  <a:lnTo>
                    <a:pt x="260603" y="1577339"/>
                  </a:lnTo>
                </a:path>
                <a:path w="260985" h="2016760">
                  <a:moveTo>
                    <a:pt x="240791" y="1402079"/>
                  </a:moveTo>
                  <a:lnTo>
                    <a:pt x="260603" y="1490471"/>
                  </a:lnTo>
                </a:path>
                <a:path w="260985" h="2016760">
                  <a:moveTo>
                    <a:pt x="240791" y="1315211"/>
                  </a:moveTo>
                  <a:lnTo>
                    <a:pt x="260603" y="1402079"/>
                  </a:lnTo>
                </a:path>
                <a:path w="260985" h="2016760">
                  <a:moveTo>
                    <a:pt x="240791" y="1226819"/>
                  </a:moveTo>
                  <a:lnTo>
                    <a:pt x="260603" y="1315211"/>
                  </a:lnTo>
                </a:path>
                <a:path w="260985" h="2016760">
                  <a:moveTo>
                    <a:pt x="240791" y="1139951"/>
                  </a:moveTo>
                  <a:lnTo>
                    <a:pt x="260603" y="1226819"/>
                  </a:lnTo>
                </a:path>
                <a:path w="260985" h="2016760">
                  <a:moveTo>
                    <a:pt x="240791" y="1051559"/>
                  </a:moveTo>
                  <a:lnTo>
                    <a:pt x="260603" y="1139951"/>
                  </a:lnTo>
                </a:path>
                <a:path w="260985" h="2016760">
                  <a:moveTo>
                    <a:pt x="240791" y="964691"/>
                  </a:moveTo>
                  <a:lnTo>
                    <a:pt x="260603" y="1051559"/>
                  </a:lnTo>
                </a:path>
                <a:path w="260985" h="2016760">
                  <a:moveTo>
                    <a:pt x="0" y="1840991"/>
                  </a:moveTo>
                  <a:lnTo>
                    <a:pt x="131063" y="1840991"/>
                  </a:lnTo>
                </a:path>
                <a:path w="260985" h="2016760">
                  <a:moveTo>
                    <a:pt x="0" y="1927859"/>
                  </a:moveTo>
                  <a:lnTo>
                    <a:pt x="131063" y="1927859"/>
                  </a:lnTo>
                </a:path>
                <a:path w="260985" h="2016760">
                  <a:moveTo>
                    <a:pt x="243839" y="1840991"/>
                  </a:moveTo>
                  <a:lnTo>
                    <a:pt x="260603" y="1840991"/>
                  </a:lnTo>
                </a:path>
                <a:path w="260985" h="2016760">
                  <a:moveTo>
                    <a:pt x="0" y="1752599"/>
                  </a:moveTo>
                  <a:lnTo>
                    <a:pt x="131063" y="1752599"/>
                  </a:lnTo>
                </a:path>
                <a:path w="260985" h="2016760">
                  <a:moveTo>
                    <a:pt x="243839" y="1752599"/>
                  </a:moveTo>
                  <a:lnTo>
                    <a:pt x="260603" y="1752599"/>
                  </a:lnTo>
                </a:path>
                <a:path w="260985" h="2016760">
                  <a:moveTo>
                    <a:pt x="0" y="1665731"/>
                  </a:moveTo>
                  <a:lnTo>
                    <a:pt x="131063" y="1665731"/>
                  </a:lnTo>
                </a:path>
                <a:path w="260985" h="2016760">
                  <a:moveTo>
                    <a:pt x="243839" y="1665731"/>
                  </a:moveTo>
                  <a:lnTo>
                    <a:pt x="260603" y="1665731"/>
                  </a:lnTo>
                </a:path>
                <a:path w="260985" h="2016760">
                  <a:moveTo>
                    <a:pt x="0" y="1577339"/>
                  </a:moveTo>
                  <a:lnTo>
                    <a:pt x="131063" y="1577339"/>
                  </a:lnTo>
                </a:path>
                <a:path w="260985" h="2016760">
                  <a:moveTo>
                    <a:pt x="243839" y="1577339"/>
                  </a:moveTo>
                  <a:lnTo>
                    <a:pt x="260603" y="1577339"/>
                  </a:lnTo>
                </a:path>
                <a:path w="260985" h="2016760">
                  <a:moveTo>
                    <a:pt x="0" y="1490471"/>
                  </a:moveTo>
                  <a:lnTo>
                    <a:pt x="131063" y="1490471"/>
                  </a:lnTo>
                </a:path>
                <a:path w="260985" h="2016760">
                  <a:moveTo>
                    <a:pt x="243839" y="1490471"/>
                  </a:moveTo>
                  <a:lnTo>
                    <a:pt x="260603" y="1490471"/>
                  </a:lnTo>
                </a:path>
                <a:path w="260985" h="2016760">
                  <a:moveTo>
                    <a:pt x="0" y="1402079"/>
                  </a:moveTo>
                  <a:lnTo>
                    <a:pt x="131063" y="1402079"/>
                  </a:lnTo>
                </a:path>
                <a:path w="260985" h="2016760">
                  <a:moveTo>
                    <a:pt x="243839" y="1402079"/>
                  </a:moveTo>
                  <a:lnTo>
                    <a:pt x="260603" y="1402079"/>
                  </a:lnTo>
                </a:path>
                <a:path w="260985" h="2016760">
                  <a:moveTo>
                    <a:pt x="0" y="1315211"/>
                  </a:moveTo>
                  <a:lnTo>
                    <a:pt x="131063" y="1315211"/>
                  </a:lnTo>
                </a:path>
                <a:path w="260985" h="2016760">
                  <a:moveTo>
                    <a:pt x="243839" y="1315211"/>
                  </a:moveTo>
                  <a:lnTo>
                    <a:pt x="260603" y="1315211"/>
                  </a:lnTo>
                </a:path>
                <a:path w="260985" h="2016760">
                  <a:moveTo>
                    <a:pt x="0" y="1226819"/>
                  </a:moveTo>
                  <a:lnTo>
                    <a:pt x="131063" y="1226819"/>
                  </a:lnTo>
                </a:path>
                <a:path w="260985" h="2016760">
                  <a:moveTo>
                    <a:pt x="243839" y="1226819"/>
                  </a:moveTo>
                  <a:lnTo>
                    <a:pt x="260603" y="1226819"/>
                  </a:lnTo>
                </a:path>
                <a:path w="260985" h="2016760">
                  <a:moveTo>
                    <a:pt x="0" y="1139951"/>
                  </a:moveTo>
                  <a:lnTo>
                    <a:pt x="131063" y="1139951"/>
                  </a:lnTo>
                </a:path>
                <a:path w="260985" h="2016760">
                  <a:moveTo>
                    <a:pt x="243839" y="1139951"/>
                  </a:moveTo>
                  <a:lnTo>
                    <a:pt x="260603" y="1139951"/>
                  </a:lnTo>
                </a:path>
                <a:path w="260985" h="2016760">
                  <a:moveTo>
                    <a:pt x="0" y="1051559"/>
                  </a:moveTo>
                  <a:lnTo>
                    <a:pt x="131063" y="1051559"/>
                  </a:lnTo>
                </a:path>
                <a:path w="260985" h="2016760">
                  <a:moveTo>
                    <a:pt x="243839" y="1051559"/>
                  </a:moveTo>
                  <a:lnTo>
                    <a:pt x="260603" y="1051559"/>
                  </a:lnTo>
                </a:path>
                <a:path w="260985" h="2016760">
                  <a:moveTo>
                    <a:pt x="0" y="964691"/>
                  </a:moveTo>
                  <a:lnTo>
                    <a:pt x="131063" y="964691"/>
                  </a:lnTo>
                </a:path>
                <a:path w="260985" h="2016760">
                  <a:moveTo>
                    <a:pt x="243839" y="964691"/>
                  </a:moveTo>
                  <a:lnTo>
                    <a:pt x="260603" y="964691"/>
                  </a:lnTo>
                </a:path>
                <a:path w="260985" h="2016760">
                  <a:moveTo>
                    <a:pt x="0" y="876299"/>
                  </a:moveTo>
                  <a:lnTo>
                    <a:pt x="131063" y="876299"/>
                  </a:lnTo>
                </a:path>
                <a:path w="260985" h="2016760">
                  <a:moveTo>
                    <a:pt x="243839" y="876299"/>
                  </a:moveTo>
                  <a:lnTo>
                    <a:pt x="260603" y="876299"/>
                  </a:lnTo>
                </a:path>
                <a:path w="260985" h="2016760">
                  <a:moveTo>
                    <a:pt x="0" y="789431"/>
                  </a:moveTo>
                  <a:lnTo>
                    <a:pt x="131063" y="789431"/>
                  </a:lnTo>
                </a:path>
                <a:path w="260985" h="2016760">
                  <a:moveTo>
                    <a:pt x="0" y="701039"/>
                  </a:moveTo>
                  <a:lnTo>
                    <a:pt x="131063" y="701039"/>
                  </a:lnTo>
                </a:path>
                <a:path w="260985" h="2016760">
                  <a:moveTo>
                    <a:pt x="0" y="612647"/>
                  </a:moveTo>
                  <a:lnTo>
                    <a:pt x="131063" y="612647"/>
                  </a:lnTo>
                </a:path>
                <a:path w="260985" h="2016760">
                  <a:moveTo>
                    <a:pt x="0" y="525779"/>
                  </a:moveTo>
                  <a:lnTo>
                    <a:pt x="131063" y="525779"/>
                  </a:lnTo>
                </a:path>
                <a:path w="260985" h="2016760">
                  <a:moveTo>
                    <a:pt x="243839" y="789431"/>
                  </a:moveTo>
                  <a:lnTo>
                    <a:pt x="260603" y="789431"/>
                  </a:lnTo>
                </a:path>
                <a:path w="260985" h="2016760">
                  <a:moveTo>
                    <a:pt x="243839" y="701039"/>
                  </a:moveTo>
                  <a:lnTo>
                    <a:pt x="260603" y="701039"/>
                  </a:lnTo>
                </a:path>
                <a:path w="260985" h="2016760">
                  <a:moveTo>
                    <a:pt x="0" y="0"/>
                  </a:moveTo>
                  <a:lnTo>
                    <a:pt x="230123" y="0"/>
                  </a:lnTo>
                </a:path>
                <a:path w="260985" h="2016760">
                  <a:moveTo>
                    <a:pt x="0" y="86867"/>
                  </a:moveTo>
                  <a:lnTo>
                    <a:pt x="240791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834387" y="2951988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07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834387" y="2426208"/>
              <a:ext cx="2804160" cy="2981325"/>
            </a:xfrm>
            <a:custGeom>
              <a:avLst/>
              <a:gdLst/>
              <a:ahLst/>
              <a:cxnLst/>
              <a:rect l="l" t="t" r="r" b="b"/>
              <a:pathLst>
                <a:path w="2804160" h="2981325">
                  <a:moveTo>
                    <a:pt x="240791" y="350519"/>
                  </a:moveTo>
                  <a:lnTo>
                    <a:pt x="260603" y="350519"/>
                  </a:lnTo>
                </a:path>
                <a:path w="2804160" h="2981325">
                  <a:moveTo>
                    <a:pt x="0" y="262127"/>
                  </a:moveTo>
                  <a:lnTo>
                    <a:pt x="70103" y="262127"/>
                  </a:lnTo>
                </a:path>
                <a:path w="2804160" h="2981325">
                  <a:moveTo>
                    <a:pt x="0" y="175259"/>
                  </a:moveTo>
                  <a:lnTo>
                    <a:pt x="112775" y="175259"/>
                  </a:lnTo>
                </a:path>
                <a:path w="2804160" h="2981325">
                  <a:moveTo>
                    <a:pt x="0" y="86867"/>
                  </a:moveTo>
                  <a:lnTo>
                    <a:pt x="91439" y="86867"/>
                  </a:lnTo>
                </a:path>
                <a:path w="2804160" h="2981325">
                  <a:moveTo>
                    <a:pt x="0" y="0"/>
                  </a:moveTo>
                  <a:lnTo>
                    <a:pt x="3047" y="0"/>
                  </a:lnTo>
                </a:path>
                <a:path w="2804160" h="2981325">
                  <a:moveTo>
                    <a:pt x="544067" y="262127"/>
                  </a:moveTo>
                  <a:lnTo>
                    <a:pt x="553211" y="262127"/>
                  </a:lnTo>
                </a:path>
                <a:path w="2804160" h="2981325">
                  <a:moveTo>
                    <a:pt x="544067" y="175259"/>
                  </a:moveTo>
                  <a:lnTo>
                    <a:pt x="630935" y="175259"/>
                  </a:lnTo>
                </a:path>
                <a:path w="2804160" h="2981325">
                  <a:moveTo>
                    <a:pt x="2513075" y="2468879"/>
                  </a:moveTo>
                  <a:lnTo>
                    <a:pt x="2804159" y="2468879"/>
                  </a:lnTo>
                </a:path>
                <a:path w="2804160" h="2981325">
                  <a:moveTo>
                    <a:pt x="2513075" y="2570987"/>
                  </a:moveTo>
                  <a:lnTo>
                    <a:pt x="2804159" y="2570987"/>
                  </a:lnTo>
                </a:path>
                <a:path w="2804160" h="2981325">
                  <a:moveTo>
                    <a:pt x="2513075" y="2673095"/>
                  </a:moveTo>
                  <a:lnTo>
                    <a:pt x="2804159" y="2673095"/>
                  </a:lnTo>
                </a:path>
                <a:path w="2804160" h="2981325">
                  <a:moveTo>
                    <a:pt x="2513075" y="2776727"/>
                  </a:moveTo>
                  <a:lnTo>
                    <a:pt x="2804159" y="2776727"/>
                  </a:lnTo>
                </a:path>
                <a:path w="2804160" h="2981325">
                  <a:moveTo>
                    <a:pt x="2513075" y="2878835"/>
                  </a:moveTo>
                  <a:lnTo>
                    <a:pt x="2804159" y="2878835"/>
                  </a:lnTo>
                </a:path>
                <a:path w="2804160" h="2981325">
                  <a:moveTo>
                    <a:pt x="2513075" y="2980943"/>
                  </a:moveTo>
                  <a:lnTo>
                    <a:pt x="2804159" y="29809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347463" y="5497829"/>
              <a:ext cx="291465" cy="22860"/>
            </a:xfrm>
            <a:custGeom>
              <a:avLst/>
              <a:gdLst/>
              <a:ahLst/>
              <a:cxnLst/>
              <a:rect l="l" t="t" r="r" b="b"/>
              <a:pathLst>
                <a:path w="291464" h="22860">
                  <a:moveTo>
                    <a:pt x="0" y="22860"/>
                  </a:moveTo>
                  <a:lnTo>
                    <a:pt x="291083" y="22860"/>
                  </a:lnTo>
                  <a:lnTo>
                    <a:pt x="291083" y="0"/>
                  </a:lnTo>
                  <a:lnTo>
                    <a:pt x="0" y="0"/>
                  </a:lnTo>
                  <a:lnTo>
                    <a:pt x="0" y="228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674111" y="5282184"/>
              <a:ext cx="1673860" cy="123825"/>
            </a:xfrm>
            <a:custGeom>
              <a:avLst/>
              <a:gdLst/>
              <a:ahLst/>
              <a:cxnLst/>
              <a:rect l="l" t="t" r="r" b="b"/>
              <a:pathLst>
                <a:path w="1673860" h="123825">
                  <a:moveTo>
                    <a:pt x="0" y="0"/>
                  </a:moveTo>
                  <a:lnTo>
                    <a:pt x="1673351" y="123443"/>
                  </a:lnTo>
                </a:path>
              </a:pathLst>
            </a:custGeom>
            <a:ln w="228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834387" y="2313432"/>
              <a:ext cx="200025" cy="254635"/>
            </a:xfrm>
            <a:custGeom>
              <a:avLst/>
              <a:gdLst/>
              <a:ahLst/>
              <a:cxnLst/>
              <a:rect l="l" t="t" r="r" b="b"/>
              <a:pathLst>
                <a:path w="200025" h="254635">
                  <a:moveTo>
                    <a:pt x="188975" y="210311"/>
                  </a:moveTo>
                  <a:lnTo>
                    <a:pt x="0" y="21335"/>
                  </a:lnTo>
                </a:path>
                <a:path w="200025" h="254635">
                  <a:moveTo>
                    <a:pt x="199643" y="199643"/>
                  </a:moveTo>
                  <a:lnTo>
                    <a:pt x="0" y="0"/>
                  </a:lnTo>
                </a:path>
                <a:path w="200025" h="254635">
                  <a:moveTo>
                    <a:pt x="146303" y="254507"/>
                  </a:moveTo>
                  <a:lnTo>
                    <a:pt x="0" y="108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378455" y="4792979"/>
              <a:ext cx="1902460" cy="0"/>
            </a:xfrm>
            <a:custGeom>
              <a:avLst/>
              <a:gdLst/>
              <a:ahLst/>
              <a:cxnLst/>
              <a:rect l="l" t="t" r="r" b="b"/>
              <a:pathLst>
                <a:path w="1902460">
                  <a:moveTo>
                    <a:pt x="0" y="0"/>
                  </a:moveTo>
                  <a:lnTo>
                    <a:pt x="19019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4347463" y="2743200"/>
              <a:ext cx="0" cy="2049780"/>
            </a:xfrm>
            <a:custGeom>
              <a:avLst/>
              <a:gdLst/>
              <a:ahLst/>
              <a:cxnLst/>
              <a:rect l="l" t="t" r="r" b="b"/>
              <a:pathLst>
                <a:path h="2049779">
                  <a:moveTo>
                    <a:pt x="0" y="0"/>
                  </a:moveTo>
                  <a:lnTo>
                    <a:pt x="0" y="2049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107183" y="2801112"/>
              <a:ext cx="38100" cy="1991995"/>
            </a:xfrm>
            <a:custGeom>
              <a:avLst/>
              <a:gdLst/>
              <a:ahLst/>
              <a:cxnLst/>
              <a:rect l="l" t="t" r="r" b="b"/>
              <a:pathLst>
                <a:path w="38100" h="1991995">
                  <a:moveTo>
                    <a:pt x="0" y="326135"/>
                  </a:moveTo>
                  <a:lnTo>
                    <a:pt x="0" y="1991867"/>
                  </a:lnTo>
                </a:path>
                <a:path w="38100" h="1991995">
                  <a:moveTo>
                    <a:pt x="38099" y="1991867"/>
                  </a:moveTo>
                  <a:lnTo>
                    <a:pt x="0" y="1991867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945639" y="26456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47"/>
                  </a:move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700019" y="52821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700019" y="52821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700019" y="52821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700020" y="52821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700019" y="52821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700019" y="52821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107183" y="4792979"/>
              <a:ext cx="2240280" cy="614680"/>
            </a:xfrm>
            <a:custGeom>
              <a:avLst/>
              <a:gdLst/>
              <a:ahLst/>
              <a:cxnLst/>
              <a:rect l="l" t="t" r="r" b="b"/>
              <a:pathLst>
                <a:path w="2240279" h="614679">
                  <a:moveTo>
                    <a:pt x="2240279" y="0"/>
                  </a:moveTo>
                  <a:lnTo>
                    <a:pt x="2240279" y="614171"/>
                  </a:lnTo>
                </a:path>
                <a:path w="2240279" h="614679">
                  <a:moveTo>
                    <a:pt x="0" y="0"/>
                  </a:moveTo>
                  <a:lnTo>
                    <a:pt x="0" y="4480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4347463" y="5405628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6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834387" y="3477768"/>
              <a:ext cx="1685925" cy="1743710"/>
            </a:xfrm>
            <a:custGeom>
              <a:avLst/>
              <a:gdLst/>
              <a:ahLst/>
              <a:cxnLst/>
              <a:rect l="l" t="t" r="r" b="b"/>
              <a:pathLst>
                <a:path w="1685925" h="1743710">
                  <a:moveTo>
                    <a:pt x="1685543" y="1315211"/>
                  </a:moveTo>
                  <a:lnTo>
                    <a:pt x="1685543" y="0"/>
                  </a:lnTo>
                </a:path>
                <a:path w="1685925" h="1743710">
                  <a:moveTo>
                    <a:pt x="1655063" y="1315211"/>
                  </a:moveTo>
                  <a:lnTo>
                    <a:pt x="1655063" y="28955"/>
                  </a:lnTo>
                </a:path>
                <a:path w="1685925" h="1743710">
                  <a:moveTo>
                    <a:pt x="1100327" y="1315211"/>
                  </a:moveTo>
                  <a:lnTo>
                    <a:pt x="1100327" y="0"/>
                  </a:lnTo>
                </a:path>
                <a:path w="1685925" h="1743710">
                  <a:moveTo>
                    <a:pt x="1129283" y="1315211"/>
                  </a:moveTo>
                  <a:lnTo>
                    <a:pt x="1129283" y="28955"/>
                  </a:lnTo>
                </a:path>
                <a:path w="1685925" h="1743710">
                  <a:moveTo>
                    <a:pt x="0" y="1432559"/>
                  </a:moveTo>
                  <a:lnTo>
                    <a:pt x="146303" y="1432559"/>
                  </a:lnTo>
                </a:path>
                <a:path w="1685925" h="1743710">
                  <a:moveTo>
                    <a:pt x="0" y="1548383"/>
                  </a:moveTo>
                  <a:lnTo>
                    <a:pt x="272795" y="1548383"/>
                  </a:lnTo>
                </a:path>
                <a:path w="1685925" h="1743710">
                  <a:moveTo>
                    <a:pt x="0" y="1665731"/>
                  </a:moveTo>
                  <a:lnTo>
                    <a:pt x="272795" y="1665731"/>
                  </a:lnTo>
                </a:path>
                <a:path w="1685925" h="1743710">
                  <a:moveTo>
                    <a:pt x="272795" y="1470659"/>
                  </a:moveTo>
                  <a:lnTo>
                    <a:pt x="0" y="1470659"/>
                  </a:lnTo>
                </a:path>
                <a:path w="1685925" h="1743710">
                  <a:moveTo>
                    <a:pt x="272795" y="1510283"/>
                  </a:moveTo>
                  <a:lnTo>
                    <a:pt x="0" y="1510283"/>
                  </a:lnTo>
                </a:path>
                <a:path w="1685925" h="1743710">
                  <a:moveTo>
                    <a:pt x="106679" y="1392935"/>
                  </a:moveTo>
                  <a:lnTo>
                    <a:pt x="0" y="1392935"/>
                  </a:lnTo>
                </a:path>
                <a:path w="1685925" h="1743710">
                  <a:moveTo>
                    <a:pt x="272795" y="1588007"/>
                  </a:moveTo>
                  <a:lnTo>
                    <a:pt x="0" y="1588007"/>
                  </a:lnTo>
                </a:path>
                <a:path w="1685925" h="1743710">
                  <a:moveTo>
                    <a:pt x="272795" y="1627631"/>
                  </a:moveTo>
                  <a:lnTo>
                    <a:pt x="0" y="1627631"/>
                  </a:lnTo>
                </a:path>
                <a:path w="1685925" h="1743710">
                  <a:moveTo>
                    <a:pt x="272795" y="1705355"/>
                  </a:moveTo>
                  <a:lnTo>
                    <a:pt x="0" y="1705355"/>
                  </a:lnTo>
                </a:path>
                <a:path w="1685925" h="1743710">
                  <a:moveTo>
                    <a:pt x="272795" y="1743455"/>
                  </a:moveTo>
                  <a:lnTo>
                    <a:pt x="18287" y="1743455"/>
                  </a:lnTo>
                </a:path>
                <a:path w="1685925" h="1743710">
                  <a:moveTo>
                    <a:pt x="1685543" y="1315211"/>
                  </a:moveTo>
                  <a:lnTo>
                    <a:pt x="1685543" y="0"/>
                  </a:lnTo>
                </a:path>
                <a:path w="1685925" h="1743710">
                  <a:moveTo>
                    <a:pt x="1655063" y="1315211"/>
                  </a:moveTo>
                  <a:lnTo>
                    <a:pt x="1655063" y="28955"/>
                  </a:lnTo>
                </a:path>
                <a:path w="1685925" h="1743710">
                  <a:moveTo>
                    <a:pt x="1100327" y="1315211"/>
                  </a:moveTo>
                  <a:lnTo>
                    <a:pt x="1100327" y="0"/>
                  </a:lnTo>
                </a:path>
                <a:path w="1685925" h="1743710">
                  <a:moveTo>
                    <a:pt x="1129283" y="1315211"/>
                  </a:moveTo>
                  <a:lnTo>
                    <a:pt x="1129283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107183" y="2756916"/>
              <a:ext cx="0" cy="2036445"/>
            </a:xfrm>
            <a:custGeom>
              <a:avLst/>
              <a:gdLst/>
              <a:ahLst/>
              <a:cxnLst/>
              <a:rect l="l" t="t" r="r" b="b"/>
              <a:pathLst>
                <a:path h="2036445">
                  <a:moveTo>
                    <a:pt x="0" y="0"/>
                  </a:moveTo>
                  <a:lnTo>
                    <a:pt x="0" y="2036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250439" y="4850891"/>
              <a:ext cx="1983105" cy="0"/>
            </a:xfrm>
            <a:custGeom>
              <a:avLst/>
              <a:gdLst/>
              <a:ahLst/>
              <a:cxnLst/>
              <a:rect l="l" t="t" r="r" b="b"/>
              <a:pathLst>
                <a:path w="1983104">
                  <a:moveTo>
                    <a:pt x="0" y="0"/>
                  </a:moveTo>
                  <a:lnTo>
                    <a:pt x="19827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212339" y="47045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291587" y="4617720"/>
              <a:ext cx="643255" cy="86995"/>
            </a:xfrm>
            <a:custGeom>
              <a:avLst/>
              <a:gdLst/>
              <a:ahLst/>
              <a:cxnLst/>
              <a:rect l="l" t="t" r="r" b="b"/>
              <a:pathLst>
                <a:path w="643255" h="86995">
                  <a:moveTo>
                    <a:pt x="0" y="86867"/>
                  </a:moveTo>
                  <a:lnTo>
                    <a:pt x="108203" y="86867"/>
                  </a:lnTo>
                </a:path>
                <a:path w="643255" h="86995">
                  <a:moveTo>
                    <a:pt x="166115" y="86867"/>
                  </a:moveTo>
                  <a:lnTo>
                    <a:pt x="643127" y="86867"/>
                  </a:lnTo>
                </a:path>
                <a:path w="643255" h="86995">
                  <a:moveTo>
                    <a:pt x="0" y="0"/>
                  </a:moveTo>
                  <a:lnTo>
                    <a:pt x="108203" y="0"/>
                  </a:lnTo>
                </a:path>
                <a:path w="643255" h="8699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212339" y="452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291587" y="4529327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212339" y="44424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291587" y="444246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212339" y="43540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291587" y="4267200"/>
              <a:ext cx="643255" cy="86995"/>
            </a:xfrm>
            <a:custGeom>
              <a:avLst/>
              <a:gdLst/>
              <a:ahLst/>
              <a:cxnLst/>
              <a:rect l="l" t="t" r="r" b="b"/>
              <a:pathLst>
                <a:path w="643255" h="86995">
                  <a:moveTo>
                    <a:pt x="0" y="86867"/>
                  </a:moveTo>
                  <a:lnTo>
                    <a:pt x="108203" y="86867"/>
                  </a:lnTo>
                </a:path>
                <a:path w="643255" h="86995">
                  <a:moveTo>
                    <a:pt x="166115" y="86867"/>
                  </a:moveTo>
                  <a:lnTo>
                    <a:pt x="643127" y="86867"/>
                  </a:lnTo>
                </a:path>
                <a:path w="643255" h="86995">
                  <a:moveTo>
                    <a:pt x="0" y="0"/>
                  </a:moveTo>
                  <a:lnTo>
                    <a:pt x="108203" y="0"/>
                  </a:lnTo>
                </a:path>
                <a:path w="643255" h="8699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212339" y="41788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291587" y="4178808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212339" y="40919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291587" y="4091939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212339" y="40035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291587" y="4003548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212339" y="391668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291587" y="391668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212339" y="38282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291587" y="3828288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212339" y="37414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291587" y="374142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212339" y="36530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291587" y="3653027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212339" y="35661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291587" y="356616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108203" y="0"/>
                  </a:lnTo>
                </a:path>
                <a:path w="643255">
                  <a:moveTo>
                    <a:pt x="166115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212339" y="347776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291587" y="3477768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08203" y="0"/>
                  </a:lnTo>
                </a:path>
                <a:path w="1871979">
                  <a:moveTo>
                    <a:pt x="166115" y="0"/>
                  </a:moveTo>
                  <a:lnTo>
                    <a:pt x="643127" y="0"/>
                  </a:lnTo>
                </a:path>
                <a:path w="1871979">
                  <a:moveTo>
                    <a:pt x="1228343" y="0"/>
                  </a:moveTo>
                  <a:lnTo>
                    <a:pt x="1705355" y="0"/>
                  </a:lnTo>
                </a:path>
                <a:path w="1871979">
                  <a:moveTo>
                    <a:pt x="1763267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212339" y="3389376"/>
              <a:ext cx="2028825" cy="88900"/>
            </a:xfrm>
            <a:custGeom>
              <a:avLst/>
              <a:gdLst/>
              <a:ahLst/>
              <a:cxnLst/>
              <a:rect l="l" t="t" r="r" b="b"/>
              <a:pathLst>
                <a:path w="2028825" h="88900">
                  <a:moveTo>
                    <a:pt x="2008631" y="88391"/>
                  </a:moveTo>
                  <a:lnTo>
                    <a:pt x="2028443" y="88391"/>
                  </a:lnTo>
                </a:path>
                <a:path w="2028825" h="8890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291587" y="3389376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08203" y="0"/>
                  </a:lnTo>
                </a:path>
                <a:path w="1871979">
                  <a:moveTo>
                    <a:pt x="166115" y="0"/>
                  </a:moveTo>
                  <a:lnTo>
                    <a:pt x="1705355" y="0"/>
                  </a:lnTo>
                </a:path>
                <a:path w="1871979">
                  <a:moveTo>
                    <a:pt x="1763267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212339" y="3302508"/>
              <a:ext cx="2028825" cy="86995"/>
            </a:xfrm>
            <a:custGeom>
              <a:avLst/>
              <a:gdLst/>
              <a:ahLst/>
              <a:cxnLst/>
              <a:rect l="l" t="t" r="r" b="b"/>
              <a:pathLst>
                <a:path w="2028825" h="86995">
                  <a:moveTo>
                    <a:pt x="2008631" y="86867"/>
                  </a:moveTo>
                  <a:lnTo>
                    <a:pt x="2028443" y="86867"/>
                  </a:lnTo>
                </a:path>
                <a:path w="2028825" h="86995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1587" y="3302508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08203" y="0"/>
                  </a:lnTo>
                </a:path>
                <a:path w="1871979">
                  <a:moveTo>
                    <a:pt x="166115" y="0"/>
                  </a:moveTo>
                  <a:lnTo>
                    <a:pt x="1705355" y="0"/>
                  </a:lnTo>
                </a:path>
                <a:path w="1871979">
                  <a:moveTo>
                    <a:pt x="1763267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12339" y="3214116"/>
              <a:ext cx="2028825" cy="88900"/>
            </a:xfrm>
            <a:custGeom>
              <a:avLst/>
              <a:gdLst/>
              <a:ahLst/>
              <a:cxnLst/>
              <a:rect l="l" t="t" r="r" b="b"/>
              <a:pathLst>
                <a:path w="2028825" h="88900">
                  <a:moveTo>
                    <a:pt x="2008631" y="88391"/>
                  </a:moveTo>
                  <a:lnTo>
                    <a:pt x="2028443" y="88391"/>
                  </a:lnTo>
                </a:path>
                <a:path w="2028825" h="8890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291587" y="3214116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212339" y="3127248"/>
              <a:ext cx="2028825" cy="86995"/>
            </a:xfrm>
            <a:custGeom>
              <a:avLst/>
              <a:gdLst/>
              <a:ahLst/>
              <a:cxnLst/>
              <a:rect l="l" t="t" r="r" b="b"/>
              <a:pathLst>
                <a:path w="2028825" h="86994">
                  <a:moveTo>
                    <a:pt x="2008631" y="86867"/>
                  </a:moveTo>
                  <a:lnTo>
                    <a:pt x="2028443" y="86867"/>
                  </a:lnTo>
                </a:path>
                <a:path w="2028825" h="86994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291587" y="3127248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212339" y="3038855"/>
              <a:ext cx="2028825" cy="88900"/>
            </a:xfrm>
            <a:custGeom>
              <a:avLst/>
              <a:gdLst/>
              <a:ahLst/>
              <a:cxnLst/>
              <a:rect l="l" t="t" r="r" b="b"/>
              <a:pathLst>
                <a:path w="2028825" h="88900">
                  <a:moveTo>
                    <a:pt x="2008631" y="88391"/>
                  </a:moveTo>
                  <a:lnTo>
                    <a:pt x="2028443" y="88391"/>
                  </a:lnTo>
                </a:path>
                <a:path w="2028825" h="8890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1587" y="3038855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12339" y="2951988"/>
              <a:ext cx="2028825" cy="86995"/>
            </a:xfrm>
            <a:custGeom>
              <a:avLst/>
              <a:gdLst/>
              <a:ahLst/>
              <a:cxnLst/>
              <a:rect l="l" t="t" r="r" b="b"/>
              <a:pathLst>
                <a:path w="2028825" h="86994">
                  <a:moveTo>
                    <a:pt x="2008631" y="86867"/>
                  </a:moveTo>
                  <a:lnTo>
                    <a:pt x="2028443" y="86867"/>
                  </a:lnTo>
                </a:path>
                <a:path w="2028825" h="86994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1587" y="2951988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12339" y="2863596"/>
              <a:ext cx="2028825" cy="88900"/>
            </a:xfrm>
            <a:custGeom>
              <a:avLst/>
              <a:gdLst/>
              <a:ahLst/>
              <a:cxnLst/>
              <a:rect l="l" t="t" r="r" b="b"/>
              <a:pathLst>
                <a:path w="2028825" h="88900">
                  <a:moveTo>
                    <a:pt x="2008631" y="88391"/>
                  </a:moveTo>
                  <a:lnTo>
                    <a:pt x="2028443" y="88391"/>
                  </a:lnTo>
                </a:path>
                <a:path w="2028825" h="8890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291587" y="2863596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212339" y="2776728"/>
              <a:ext cx="2028825" cy="86995"/>
            </a:xfrm>
            <a:custGeom>
              <a:avLst/>
              <a:gdLst/>
              <a:ahLst/>
              <a:cxnLst/>
              <a:rect l="l" t="t" r="r" b="b"/>
              <a:pathLst>
                <a:path w="2028825" h="86994">
                  <a:moveTo>
                    <a:pt x="2008631" y="86867"/>
                  </a:moveTo>
                  <a:lnTo>
                    <a:pt x="2028443" y="86867"/>
                  </a:lnTo>
                </a:path>
                <a:path w="2028825" h="86994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291587" y="2776728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212339" y="2688336"/>
              <a:ext cx="2028825" cy="88900"/>
            </a:xfrm>
            <a:custGeom>
              <a:avLst/>
              <a:gdLst/>
              <a:ahLst/>
              <a:cxnLst/>
              <a:rect l="l" t="t" r="r" b="b"/>
              <a:pathLst>
                <a:path w="2028825" h="88900">
                  <a:moveTo>
                    <a:pt x="2008631" y="88391"/>
                  </a:moveTo>
                  <a:lnTo>
                    <a:pt x="2028443" y="88391"/>
                  </a:lnTo>
                </a:path>
                <a:path w="2028825" h="8890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291587" y="2688336"/>
              <a:ext cx="1871980" cy="0"/>
            </a:xfrm>
            <a:custGeom>
              <a:avLst/>
              <a:gdLst/>
              <a:ahLst/>
              <a:cxnLst/>
              <a:rect l="l" t="t" r="r" b="b"/>
              <a:pathLst>
                <a:path w="1871979">
                  <a:moveTo>
                    <a:pt x="0" y="0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220971" y="26883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209291" y="1723644"/>
              <a:ext cx="1953895" cy="2981325"/>
            </a:xfrm>
            <a:custGeom>
              <a:avLst/>
              <a:gdLst/>
              <a:ahLst/>
              <a:cxnLst/>
              <a:rect l="l" t="t" r="r" b="b"/>
              <a:pathLst>
                <a:path w="1953895" h="2981325">
                  <a:moveTo>
                    <a:pt x="0" y="877823"/>
                  </a:moveTo>
                  <a:lnTo>
                    <a:pt x="1523" y="877823"/>
                  </a:lnTo>
                </a:path>
                <a:path w="1953895" h="2981325">
                  <a:moveTo>
                    <a:pt x="83819" y="877823"/>
                  </a:moveTo>
                  <a:lnTo>
                    <a:pt x="1952243" y="877823"/>
                  </a:lnTo>
                </a:path>
                <a:path w="1953895" h="2981325">
                  <a:moveTo>
                    <a:pt x="259079" y="702563"/>
                  </a:moveTo>
                  <a:lnTo>
                    <a:pt x="1776983" y="702563"/>
                  </a:lnTo>
                </a:path>
                <a:path w="1953895" h="2981325">
                  <a:moveTo>
                    <a:pt x="345947" y="614171"/>
                  </a:moveTo>
                  <a:lnTo>
                    <a:pt x="1688591" y="614171"/>
                  </a:lnTo>
                </a:path>
                <a:path w="1953895" h="2981325">
                  <a:moveTo>
                    <a:pt x="434339" y="525779"/>
                  </a:moveTo>
                  <a:lnTo>
                    <a:pt x="1601723" y="525779"/>
                  </a:lnTo>
                </a:path>
                <a:path w="1953895" h="2981325">
                  <a:moveTo>
                    <a:pt x="522731" y="438911"/>
                  </a:moveTo>
                  <a:lnTo>
                    <a:pt x="647699" y="438911"/>
                  </a:lnTo>
                </a:path>
                <a:path w="1953895" h="2981325">
                  <a:moveTo>
                    <a:pt x="609599" y="350519"/>
                  </a:moveTo>
                  <a:lnTo>
                    <a:pt x="1424939" y="350519"/>
                  </a:lnTo>
                </a:path>
                <a:path w="1953895" h="2981325">
                  <a:moveTo>
                    <a:pt x="697991" y="263651"/>
                  </a:moveTo>
                  <a:lnTo>
                    <a:pt x="1338071" y="263651"/>
                  </a:lnTo>
                </a:path>
                <a:path w="1953895" h="2981325">
                  <a:moveTo>
                    <a:pt x="784859" y="175259"/>
                  </a:moveTo>
                  <a:lnTo>
                    <a:pt x="1249679" y="175259"/>
                  </a:lnTo>
                </a:path>
                <a:path w="1953895" h="2981325">
                  <a:moveTo>
                    <a:pt x="873251" y="88391"/>
                  </a:moveTo>
                  <a:lnTo>
                    <a:pt x="1162811" y="88391"/>
                  </a:lnTo>
                </a:path>
                <a:path w="1953895" h="2981325">
                  <a:moveTo>
                    <a:pt x="960119" y="0"/>
                  </a:moveTo>
                  <a:lnTo>
                    <a:pt x="1074419" y="0"/>
                  </a:lnTo>
                </a:path>
                <a:path w="1953895" h="2981325">
                  <a:moveTo>
                    <a:pt x="1310639" y="2980943"/>
                  </a:moveTo>
                  <a:lnTo>
                    <a:pt x="1787651" y="2980943"/>
                  </a:lnTo>
                </a:path>
                <a:path w="1953895" h="2981325">
                  <a:moveTo>
                    <a:pt x="1845563" y="2980943"/>
                  </a:moveTo>
                  <a:lnTo>
                    <a:pt x="1953767" y="29809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4220971" y="47045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519931" y="461772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220971" y="46177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3519931" y="4529327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4220971" y="45293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3519931" y="444246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4220971" y="44424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519931" y="4354067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4220971" y="43540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519931" y="426720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4220971" y="42672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519931" y="4178808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4220971" y="41788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519931" y="4091939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4220971" y="40919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519931" y="4003548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4220971" y="40035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3519931" y="391668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220971" y="391668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519931" y="3828288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4220971" y="38282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3519931" y="374142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4220971" y="37414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3519931" y="3653027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4220971" y="36530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519931" y="356616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477011" y="0"/>
                  </a:lnTo>
                </a:path>
                <a:path w="643254">
                  <a:moveTo>
                    <a:pt x="534923" y="0"/>
                  </a:moveTo>
                  <a:lnTo>
                    <a:pt x="643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4220971" y="35661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834387" y="5338572"/>
              <a:ext cx="273050" cy="175260"/>
            </a:xfrm>
            <a:custGeom>
              <a:avLst/>
              <a:gdLst/>
              <a:ahLst/>
              <a:cxnLst/>
              <a:rect l="l" t="t" r="r" b="b"/>
              <a:pathLst>
                <a:path w="273050" h="175260">
                  <a:moveTo>
                    <a:pt x="272795" y="0"/>
                  </a:moveTo>
                  <a:lnTo>
                    <a:pt x="0" y="0"/>
                  </a:lnTo>
                </a:path>
                <a:path w="273050" h="175260">
                  <a:moveTo>
                    <a:pt x="272795" y="175259"/>
                  </a:moveTo>
                  <a:lnTo>
                    <a:pt x="0" y="1752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834387" y="5221223"/>
              <a:ext cx="840105" cy="60960"/>
            </a:xfrm>
            <a:custGeom>
              <a:avLst/>
              <a:gdLst/>
              <a:ahLst/>
              <a:cxnLst/>
              <a:rect l="l" t="t" r="r" b="b"/>
              <a:pathLst>
                <a:path w="840105" h="60960">
                  <a:moveTo>
                    <a:pt x="0" y="0"/>
                  </a:moveTo>
                  <a:lnTo>
                    <a:pt x="839723" y="60959"/>
                  </a:lnTo>
                </a:path>
              </a:pathLst>
            </a:custGeom>
            <a:ln w="228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4347463" y="5487923"/>
              <a:ext cx="291465" cy="12700"/>
            </a:xfrm>
            <a:custGeom>
              <a:avLst/>
              <a:gdLst/>
              <a:ahLst/>
              <a:cxnLst/>
              <a:rect l="l" t="t" r="r" b="b"/>
              <a:pathLst>
                <a:path w="291464" h="12700">
                  <a:moveTo>
                    <a:pt x="0" y="12192"/>
                  </a:moveTo>
                  <a:lnTo>
                    <a:pt x="291083" y="12192"/>
                  </a:lnTo>
                  <a:lnTo>
                    <a:pt x="291083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4265167" y="4988052"/>
              <a:ext cx="82550" cy="546100"/>
            </a:xfrm>
            <a:custGeom>
              <a:avLst/>
              <a:gdLst/>
              <a:ahLst/>
              <a:cxnLst/>
              <a:rect l="l" t="t" r="r" b="b"/>
              <a:pathLst>
                <a:path w="82550" h="546100">
                  <a:moveTo>
                    <a:pt x="19811" y="0"/>
                  </a:moveTo>
                  <a:lnTo>
                    <a:pt x="0" y="0"/>
                  </a:lnTo>
                </a:path>
                <a:path w="82550" h="546100">
                  <a:moveTo>
                    <a:pt x="82295" y="0"/>
                  </a:moveTo>
                  <a:lnTo>
                    <a:pt x="74675" y="0"/>
                  </a:lnTo>
                </a:path>
                <a:path w="82550" h="546100">
                  <a:moveTo>
                    <a:pt x="73151" y="117347"/>
                  </a:moveTo>
                  <a:lnTo>
                    <a:pt x="82295" y="117347"/>
                  </a:lnTo>
                </a:path>
                <a:path w="82550" h="546100">
                  <a:moveTo>
                    <a:pt x="73151" y="111251"/>
                  </a:moveTo>
                  <a:lnTo>
                    <a:pt x="82295" y="111251"/>
                  </a:lnTo>
                </a:path>
                <a:path w="82550" h="546100">
                  <a:moveTo>
                    <a:pt x="82295" y="188975"/>
                  </a:moveTo>
                  <a:lnTo>
                    <a:pt x="73151" y="188975"/>
                  </a:lnTo>
                </a:path>
                <a:path w="82550" h="546100">
                  <a:moveTo>
                    <a:pt x="82295" y="195071"/>
                  </a:moveTo>
                  <a:lnTo>
                    <a:pt x="73151" y="195071"/>
                  </a:lnTo>
                </a:path>
                <a:path w="82550" h="546100">
                  <a:moveTo>
                    <a:pt x="82295" y="310895"/>
                  </a:moveTo>
                  <a:lnTo>
                    <a:pt x="73151" y="310895"/>
                  </a:lnTo>
                </a:path>
                <a:path w="82550" h="546100">
                  <a:moveTo>
                    <a:pt x="82295" y="306323"/>
                  </a:moveTo>
                  <a:lnTo>
                    <a:pt x="73151" y="306323"/>
                  </a:lnTo>
                </a:path>
                <a:path w="82550" h="546100">
                  <a:moveTo>
                    <a:pt x="82295" y="428243"/>
                  </a:moveTo>
                  <a:lnTo>
                    <a:pt x="73151" y="428243"/>
                  </a:lnTo>
                </a:path>
                <a:path w="82550" h="546100">
                  <a:moveTo>
                    <a:pt x="82295" y="423671"/>
                  </a:moveTo>
                  <a:lnTo>
                    <a:pt x="73151" y="423671"/>
                  </a:lnTo>
                </a:path>
                <a:path w="82550" h="546100">
                  <a:moveTo>
                    <a:pt x="82295" y="545591"/>
                  </a:moveTo>
                  <a:lnTo>
                    <a:pt x="73151" y="545591"/>
                  </a:lnTo>
                </a:path>
                <a:path w="82550" h="546100">
                  <a:moveTo>
                    <a:pt x="82295" y="539495"/>
                  </a:moveTo>
                  <a:lnTo>
                    <a:pt x="73151" y="539495"/>
                  </a:lnTo>
                </a:path>
                <a:path w="82550" h="546100">
                  <a:moveTo>
                    <a:pt x="67055" y="0"/>
                  </a:moveTo>
                  <a:lnTo>
                    <a:pt x="67055" y="111251"/>
                  </a:lnTo>
                </a:path>
                <a:path w="82550" h="546100">
                  <a:moveTo>
                    <a:pt x="53339" y="0"/>
                  </a:moveTo>
                  <a:lnTo>
                    <a:pt x="53339" y="111251"/>
                  </a:lnTo>
                </a:path>
                <a:path w="82550" h="546100">
                  <a:moveTo>
                    <a:pt x="67055" y="117347"/>
                  </a:moveTo>
                  <a:lnTo>
                    <a:pt x="67055" y="228599"/>
                  </a:lnTo>
                </a:path>
                <a:path w="82550" h="546100">
                  <a:moveTo>
                    <a:pt x="53339" y="117347"/>
                  </a:moveTo>
                  <a:lnTo>
                    <a:pt x="53339" y="228599"/>
                  </a:lnTo>
                </a:path>
                <a:path w="82550" h="546100">
                  <a:moveTo>
                    <a:pt x="67055" y="233171"/>
                  </a:moveTo>
                  <a:lnTo>
                    <a:pt x="67055" y="344423"/>
                  </a:lnTo>
                </a:path>
                <a:path w="82550" h="546100">
                  <a:moveTo>
                    <a:pt x="53339" y="233171"/>
                  </a:moveTo>
                  <a:lnTo>
                    <a:pt x="53339" y="3444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4249927" y="4870703"/>
              <a:ext cx="0" cy="814069"/>
            </a:xfrm>
            <a:custGeom>
              <a:avLst/>
              <a:gdLst/>
              <a:ahLst/>
              <a:cxnLst/>
              <a:rect l="l" t="t" r="r" b="b"/>
              <a:pathLst>
                <a:path h="814070">
                  <a:moveTo>
                    <a:pt x="0" y="0"/>
                  </a:moveTo>
                  <a:lnTo>
                    <a:pt x="0" y="8138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249927" y="4988052"/>
              <a:ext cx="97790" cy="696595"/>
            </a:xfrm>
            <a:custGeom>
              <a:avLst/>
              <a:gdLst/>
              <a:ahLst/>
              <a:cxnLst/>
              <a:rect l="l" t="t" r="r" b="b"/>
              <a:pathLst>
                <a:path w="97789" h="696595">
                  <a:moveTo>
                    <a:pt x="15239" y="0"/>
                  </a:moveTo>
                  <a:lnTo>
                    <a:pt x="15239" y="111251"/>
                  </a:lnTo>
                </a:path>
                <a:path w="97789" h="696595">
                  <a:moveTo>
                    <a:pt x="15239" y="117347"/>
                  </a:moveTo>
                  <a:lnTo>
                    <a:pt x="15239" y="228599"/>
                  </a:lnTo>
                </a:path>
                <a:path w="97789" h="696595">
                  <a:moveTo>
                    <a:pt x="15239" y="233171"/>
                  </a:moveTo>
                  <a:lnTo>
                    <a:pt x="15239" y="344423"/>
                  </a:lnTo>
                </a:path>
                <a:path w="97789" h="696595">
                  <a:moveTo>
                    <a:pt x="15239" y="350519"/>
                  </a:moveTo>
                  <a:lnTo>
                    <a:pt x="15239" y="461771"/>
                  </a:lnTo>
                </a:path>
                <a:path w="97789" h="696595">
                  <a:moveTo>
                    <a:pt x="15239" y="467867"/>
                  </a:moveTo>
                  <a:lnTo>
                    <a:pt x="15239" y="579119"/>
                  </a:lnTo>
                </a:path>
                <a:path w="97789" h="696595">
                  <a:moveTo>
                    <a:pt x="15239" y="583691"/>
                  </a:moveTo>
                  <a:lnTo>
                    <a:pt x="15239" y="696467"/>
                  </a:lnTo>
                </a:path>
                <a:path w="97789" h="696595">
                  <a:moveTo>
                    <a:pt x="82295" y="350519"/>
                  </a:moveTo>
                  <a:lnTo>
                    <a:pt x="82295" y="461771"/>
                  </a:lnTo>
                </a:path>
                <a:path w="97789" h="696595">
                  <a:moveTo>
                    <a:pt x="68579" y="350519"/>
                  </a:moveTo>
                  <a:lnTo>
                    <a:pt x="68579" y="461771"/>
                  </a:lnTo>
                </a:path>
                <a:path w="97789" h="696595">
                  <a:moveTo>
                    <a:pt x="82295" y="467867"/>
                  </a:moveTo>
                  <a:lnTo>
                    <a:pt x="82295" y="579119"/>
                  </a:lnTo>
                </a:path>
                <a:path w="97789" h="696595">
                  <a:moveTo>
                    <a:pt x="68579" y="467867"/>
                  </a:moveTo>
                  <a:lnTo>
                    <a:pt x="68579" y="579119"/>
                  </a:lnTo>
                </a:path>
                <a:path w="97789" h="696595">
                  <a:moveTo>
                    <a:pt x="82295" y="583691"/>
                  </a:moveTo>
                  <a:lnTo>
                    <a:pt x="82295" y="696467"/>
                  </a:lnTo>
                </a:path>
                <a:path w="97789" h="696595">
                  <a:moveTo>
                    <a:pt x="68579" y="583691"/>
                  </a:moveTo>
                  <a:lnTo>
                    <a:pt x="68579" y="696467"/>
                  </a:lnTo>
                </a:path>
                <a:path w="97789" h="696595">
                  <a:moveTo>
                    <a:pt x="97535" y="195071"/>
                  </a:moveTo>
                  <a:lnTo>
                    <a:pt x="88391" y="195071"/>
                  </a:lnTo>
                </a:path>
                <a:path w="97789" h="696595">
                  <a:moveTo>
                    <a:pt x="97535" y="188975"/>
                  </a:moveTo>
                  <a:lnTo>
                    <a:pt x="88391" y="188975"/>
                  </a:lnTo>
                </a:path>
                <a:path w="97789" h="696595">
                  <a:moveTo>
                    <a:pt x="82295" y="111251"/>
                  </a:moveTo>
                  <a:lnTo>
                    <a:pt x="0" y="111251"/>
                  </a:lnTo>
                </a:path>
                <a:path w="97789" h="696595">
                  <a:moveTo>
                    <a:pt x="88391" y="117347"/>
                  </a:moveTo>
                  <a:lnTo>
                    <a:pt x="97535" y="117347"/>
                  </a:lnTo>
                </a:path>
                <a:path w="97789" h="696595">
                  <a:moveTo>
                    <a:pt x="88391" y="111251"/>
                  </a:moveTo>
                  <a:lnTo>
                    <a:pt x="97535" y="111251"/>
                  </a:lnTo>
                </a:path>
                <a:path w="97789" h="696595">
                  <a:moveTo>
                    <a:pt x="88391" y="155447"/>
                  </a:moveTo>
                  <a:lnTo>
                    <a:pt x="97535" y="155447"/>
                  </a:lnTo>
                </a:path>
                <a:path w="97789" h="696595">
                  <a:moveTo>
                    <a:pt x="88391" y="150875"/>
                  </a:moveTo>
                  <a:lnTo>
                    <a:pt x="97535" y="150875"/>
                  </a:lnTo>
                </a:path>
                <a:path w="97789" h="696595">
                  <a:moveTo>
                    <a:pt x="88391" y="310895"/>
                  </a:moveTo>
                  <a:lnTo>
                    <a:pt x="97535" y="310895"/>
                  </a:lnTo>
                  <a:lnTo>
                    <a:pt x="88391" y="310895"/>
                  </a:lnTo>
                </a:path>
                <a:path w="97789" h="696595">
                  <a:moveTo>
                    <a:pt x="82295" y="233171"/>
                  </a:moveTo>
                  <a:lnTo>
                    <a:pt x="0" y="233171"/>
                  </a:lnTo>
                </a:path>
                <a:path w="97789" h="696595">
                  <a:moveTo>
                    <a:pt x="88391" y="306323"/>
                  </a:moveTo>
                  <a:lnTo>
                    <a:pt x="97535" y="306323"/>
                  </a:lnTo>
                  <a:lnTo>
                    <a:pt x="88391" y="306323"/>
                  </a:lnTo>
                </a:path>
                <a:path w="97789" h="696595">
                  <a:moveTo>
                    <a:pt x="82295" y="228599"/>
                  </a:moveTo>
                  <a:lnTo>
                    <a:pt x="0" y="228599"/>
                  </a:lnTo>
                </a:path>
                <a:path w="97789" h="696595">
                  <a:moveTo>
                    <a:pt x="88391" y="233171"/>
                  </a:moveTo>
                  <a:lnTo>
                    <a:pt x="97535" y="233171"/>
                  </a:lnTo>
                </a:path>
                <a:path w="97789" h="696595">
                  <a:moveTo>
                    <a:pt x="88391" y="228599"/>
                  </a:moveTo>
                  <a:lnTo>
                    <a:pt x="97535" y="228599"/>
                  </a:lnTo>
                </a:path>
                <a:path w="97789" h="696595">
                  <a:moveTo>
                    <a:pt x="88391" y="272795"/>
                  </a:moveTo>
                  <a:lnTo>
                    <a:pt x="97535" y="272795"/>
                  </a:lnTo>
                </a:path>
                <a:path w="97789" h="696595">
                  <a:moveTo>
                    <a:pt x="88391" y="266699"/>
                  </a:moveTo>
                  <a:lnTo>
                    <a:pt x="97535" y="266699"/>
                  </a:lnTo>
                </a:path>
                <a:path w="97789" h="696595">
                  <a:moveTo>
                    <a:pt x="97535" y="428243"/>
                  </a:moveTo>
                  <a:lnTo>
                    <a:pt x="88391" y="428243"/>
                  </a:lnTo>
                </a:path>
                <a:path w="97789" h="696595">
                  <a:moveTo>
                    <a:pt x="82295" y="350519"/>
                  </a:moveTo>
                  <a:lnTo>
                    <a:pt x="0" y="350519"/>
                  </a:lnTo>
                </a:path>
                <a:path w="97789" h="696595">
                  <a:moveTo>
                    <a:pt x="88391" y="423671"/>
                  </a:moveTo>
                  <a:lnTo>
                    <a:pt x="97535" y="423671"/>
                  </a:lnTo>
                  <a:lnTo>
                    <a:pt x="88391" y="423671"/>
                  </a:lnTo>
                </a:path>
                <a:path w="97789" h="696595">
                  <a:moveTo>
                    <a:pt x="82295" y="344423"/>
                  </a:moveTo>
                  <a:lnTo>
                    <a:pt x="0" y="344423"/>
                  </a:lnTo>
                </a:path>
                <a:path w="97789" h="696595">
                  <a:moveTo>
                    <a:pt x="88391" y="350519"/>
                  </a:moveTo>
                  <a:lnTo>
                    <a:pt x="97535" y="350519"/>
                  </a:lnTo>
                </a:path>
                <a:path w="97789" h="696595">
                  <a:moveTo>
                    <a:pt x="88391" y="344423"/>
                  </a:moveTo>
                  <a:lnTo>
                    <a:pt x="97535" y="344423"/>
                  </a:lnTo>
                </a:path>
                <a:path w="97789" h="696595">
                  <a:moveTo>
                    <a:pt x="88391" y="390143"/>
                  </a:moveTo>
                  <a:lnTo>
                    <a:pt x="97535" y="390143"/>
                  </a:lnTo>
                </a:path>
                <a:path w="97789" h="696595">
                  <a:moveTo>
                    <a:pt x="88391" y="384047"/>
                  </a:moveTo>
                  <a:lnTo>
                    <a:pt x="97535" y="384047"/>
                  </a:lnTo>
                </a:path>
                <a:path w="97789" h="696595">
                  <a:moveTo>
                    <a:pt x="88391" y="545591"/>
                  </a:moveTo>
                  <a:lnTo>
                    <a:pt x="97535" y="545591"/>
                  </a:lnTo>
                  <a:lnTo>
                    <a:pt x="88391" y="545591"/>
                  </a:lnTo>
                </a:path>
                <a:path w="97789" h="696595">
                  <a:moveTo>
                    <a:pt x="82295" y="467867"/>
                  </a:moveTo>
                  <a:lnTo>
                    <a:pt x="28955" y="467867"/>
                  </a:lnTo>
                </a:path>
                <a:path w="97789" h="696595">
                  <a:moveTo>
                    <a:pt x="88391" y="539495"/>
                  </a:moveTo>
                  <a:lnTo>
                    <a:pt x="97535" y="539495"/>
                  </a:lnTo>
                  <a:lnTo>
                    <a:pt x="88391" y="539495"/>
                  </a:lnTo>
                </a:path>
                <a:path w="97789" h="696595">
                  <a:moveTo>
                    <a:pt x="82295" y="461771"/>
                  </a:moveTo>
                  <a:lnTo>
                    <a:pt x="28955" y="461771"/>
                  </a:lnTo>
                </a:path>
                <a:path w="97789" h="696595">
                  <a:moveTo>
                    <a:pt x="88391" y="467867"/>
                  </a:moveTo>
                  <a:lnTo>
                    <a:pt x="97535" y="467867"/>
                  </a:lnTo>
                </a:path>
                <a:path w="97789" h="696595">
                  <a:moveTo>
                    <a:pt x="88391" y="461771"/>
                  </a:moveTo>
                  <a:lnTo>
                    <a:pt x="97535" y="461771"/>
                  </a:lnTo>
                </a:path>
                <a:path w="97789" h="696595">
                  <a:moveTo>
                    <a:pt x="88391" y="505967"/>
                  </a:moveTo>
                  <a:lnTo>
                    <a:pt x="97535" y="505967"/>
                  </a:lnTo>
                </a:path>
                <a:path w="97789" h="696595">
                  <a:moveTo>
                    <a:pt x="88391" y="501395"/>
                  </a:moveTo>
                  <a:lnTo>
                    <a:pt x="97535" y="501395"/>
                  </a:lnTo>
                </a:path>
                <a:path w="97789" h="696595">
                  <a:moveTo>
                    <a:pt x="88391" y="583691"/>
                  </a:moveTo>
                  <a:lnTo>
                    <a:pt x="97535" y="583691"/>
                  </a:lnTo>
                </a:path>
                <a:path w="97789" h="696595">
                  <a:moveTo>
                    <a:pt x="88391" y="579119"/>
                  </a:moveTo>
                  <a:lnTo>
                    <a:pt x="97535" y="579119"/>
                  </a:lnTo>
                </a:path>
                <a:path w="97789" h="696595">
                  <a:moveTo>
                    <a:pt x="88391" y="623315"/>
                  </a:moveTo>
                  <a:lnTo>
                    <a:pt x="97535" y="623315"/>
                  </a:lnTo>
                </a:path>
                <a:path w="97789" h="696595">
                  <a:moveTo>
                    <a:pt x="88391" y="617219"/>
                  </a:moveTo>
                  <a:lnTo>
                    <a:pt x="97535" y="617219"/>
                  </a:lnTo>
                </a:path>
                <a:path w="97789" h="696595">
                  <a:moveTo>
                    <a:pt x="97535" y="539495"/>
                  </a:moveTo>
                  <a:lnTo>
                    <a:pt x="88391" y="539495"/>
                  </a:lnTo>
                </a:path>
                <a:path w="97789" h="696595">
                  <a:moveTo>
                    <a:pt x="97535" y="545591"/>
                  </a:moveTo>
                  <a:lnTo>
                    <a:pt x="88391" y="545591"/>
                  </a:lnTo>
                </a:path>
                <a:path w="97789" h="696595">
                  <a:moveTo>
                    <a:pt x="97535" y="662939"/>
                  </a:moveTo>
                  <a:lnTo>
                    <a:pt x="88391" y="662939"/>
                  </a:lnTo>
                </a:path>
                <a:path w="97789" h="696595">
                  <a:moveTo>
                    <a:pt x="97535" y="656843"/>
                  </a:moveTo>
                  <a:lnTo>
                    <a:pt x="88391" y="656843"/>
                  </a:lnTo>
                </a:path>
                <a:path w="97789" h="696595">
                  <a:moveTo>
                    <a:pt x="97535" y="545591"/>
                  </a:moveTo>
                  <a:lnTo>
                    <a:pt x="88391" y="545591"/>
                  </a:lnTo>
                </a:path>
                <a:path w="97789" h="696595">
                  <a:moveTo>
                    <a:pt x="82295" y="467867"/>
                  </a:moveTo>
                  <a:lnTo>
                    <a:pt x="0" y="467867"/>
                  </a:lnTo>
                </a:path>
                <a:path w="97789" h="696595">
                  <a:moveTo>
                    <a:pt x="97535" y="539495"/>
                  </a:moveTo>
                  <a:lnTo>
                    <a:pt x="88391" y="539495"/>
                  </a:lnTo>
                </a:path>
                <a:path w="97789" h="696595">
                  <a:moveTo>
                    <a:pt x="82295" y="461771"/>
                  </a:moveTo>
                  <a:lnTo>
                    <a:pt x="0" y="461771"/>
                  </a:lnTo>
                </a:path>
                <a:path w="97789" h="696595">
                  <a:moveTo>
                    <a:pt x="88391" y="662939"/>
                  </a:moveTo>
                  <a:lnTo>
                    <a:pt x="97535" y="662939"/>
                  </a:lnTo>
                  <a:lnTo>
                    <a:pt x="88391" y="662939"/>
                  </a:lnTo>
                </a:path>
                <a:path w="97789" h="696595">
                  <a:moveTo>
                    <a:pt x="82295" y="579119"/>
                  </a:moveTo>
                  <a:lnTo>
                    <a:pt x="27431" y="579119"/>
                  </a:lnTo>
                </a:path>
                <a:path w="97789" h="696595">
                  <a:moveTo>
                    <a:pt x="88391" y="656843"/>
                  </a:moveTo>
                  <a:lnTo>
                    <a:pt x="97535" y="656843"/>
                  </a:lnTo>
                  <a:lnTo>
                    <a:pt x="88391" y="656843"/>
                  </a:lnTo>
                </a:path>
                <a:path w="97789" h="696595">
                  <a:moveTo>
                    <a:pt x="82295" y="579119"/>
                  </a:moveTo>
                  <a:lnTo>
                    <a:pt x="0" y="579119"/>
                  </a:lnTo>
                </a:path>
                <a:path w="97789" h="696595">
                  <a:moveTo>
                    <a:pt x="88391" y="579119"/>
                  </a:moveTo>
                  <a:lnTo>
                    <a:pt x="97535" y="579119"/>
                  </a:lnTo>
                </a:path>
                <a:path w="97789" h="696595">
                  <a:moveTo>
                    <a:pt x="88391" y="623315"/>
                  </a:moveTo>
                  <a:lnTo>
                    <a:pt x="97535" y="623315"/>
                  </a:lnTo>
                </a:path>
                <a:path w="97789" h="696595">
                  <a:moveTo>
                    <a:pt x="88391" y="617219"/>
                  </a:moveTo>
                  <a:lnTo>
                    <a:pt x="97535" y="617219"/>
                  </a:lnTo>
                </a:path>
                <a:path w="97789" h="696595">
                  <a:moveTo>
                    <a:pt x="82295" y="696467"/>
                  </a:moveTo>
                  <a:lnTo>
                    <a:pt x="0" y="6964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4205731" y="5689091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39">
                  <a:moveTo>
                    <a:pt x="14173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249927" y="4988052"/>
              <a:ext cx="97790" cy="696595"/>
            </a:xfrm>
            <a:custGeom>
              <a:avLst/>
              <a:gdLst/>
              <a:ahLst/>
              <a:cxnLst/>
              <a:rect l="l" t="t" r="r" b="b"/>
              <a:pathLst>
                <a:path w="97789" h="696595">
                  <a:moveTo>
                    <a:pt x="88391" y="696467"/>
                  </a:moveTo>
                  <a:lnTo>
                    <a:pt x="97535" y="696467"/>
                  </a:lnTo>
                </a:path>
                <a:path w="97789" h="696595">
                  <a:moveTo>
                    <a:pt x="88391" y="71627"/>
                  </a:moveTo>
                  <a:lnTo>
                    <a:pt x="97535" y="71627"/>
                  </a:lnTo>
                </a:path>
                <a:path w="97789" h="696595">
                  <a:moveTo>
                    <a:pt x="88391" y="77723"/>
                  </a:moveTo>
                  <a:lnTo>
                    <a:pt x="97535" y="77723"/>
                  </a:lnTo>
                </a:path>
                <a:path w="97789" h="696595">
                  <a:moveTo>
                    <a:pt x="97535" y="0"/>
                  </a:moveTo>
                  <a:lnTo>
                    <a:pt x="88391" y="0"/>
                  </a:lnTo>
                  <a:lnTo>
                    <a:pt x="97535" y="0"/>
                  </a:lnTo>
                </a:path>
                <a:path w="97789" h="696595">
                  <a:moveTo>
                    <a:pt x="88391" y="71627"/>
                  </a:moveTo>
                  <a:lnTo>
                    <a:pt x="97535" y="71627"/>
                  </a:lnTo>
                  <a:lnTo>
                    <a:pt x="88391" y="71627"/>
                  </a:lnTo>
                </a:path>
                <a:path w="97789" h="696595">
                  <a:moveTo>
                    <a:pt x="97535" y="0"/>
                  </a:moveTo>
                  <a:lnTo>
                    <a:pt x="88391" y="0"/>
                  </a:lnTo>
                  <a:lnTo>
                    <a:pt x="97535" y="0"/>
                  </a:lnTo>
                </a:path>
                <a:path w="97789" h="696595">
                  <a:moveTo>
                    <a:pt x="88391" y="38099"/>
                  </a:moveTo>
                  <a:lnTo>
                    <a:pt x="97535" y="38099"/>
                  </a:lnTo>
                </a:path>
                <a:path w="97789" h="696595">
                  <a:moveTo>
                    <a:pt x="88391" y="33527"/>
                  </a:moveTo>
                  <a:lnTo>
                    <a:pt x="97535" y="33527"/>
                  </a:lnTo>
                </a:path>
                <a:path w="97789" h="696595">
                  <a:moveTo>
                    <a:pt x="82295" y="117347"/>
                  </a:move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192015" y="4850891"/>
              <a:ext cx="213360" cy="1013460"/>
            </a:xfrm>
            <a:custGeom>
              <a:avLst/>
              <a:gdLst/>
              <a:ahLst/>
              <a:cxnLst/>
              <a:rect l="l" t="t" r="r" b="b"/>
              <a:pathLst>
                <a:path w="213360" h="1013460">
                  <a:moveTo>
                    <a:pt x="140207" y="137159"/>
                  </a:moveTo>
                  <a:lnTo>
                    <a:pt x="57911" y="137159"/>
                  </a:lnTo>
                </a:path>
                <a:path w="213360" h="1013460">
                  <a:moveTo>
                    <a:pt x="213359" y="1013459"/>
                  </a:moveTo>
                  <a:lnTo>
                    <a:pt x="213359" y="838199"/>
                  </a:lnTo>
                  <a:lnTo>
                    <a:pt x="0" y="838199"/>
                  </a:lnTo>
                  <a:lnTo>
                    <a:pt x="0" y="1013459"/>
                  </a:lnTo>
                  <a:lnTo>
                    <a:pt x="213359" y="1013459"/>
                  </a:lnTo>
                </a:path>
                <a:path w="213360" h="1013460">
                  <a:moveTo>
                    <a:pt x="57911" y="19811"/>
                  </a:moveTo>
                  <a:lnTo>
                    <a:pt x="41147" y="0"/>
                  </a:lnTo>
                </a:path>
                <a:path w="213360" h="1013460">
                  <a:moveTo>
                    <a:pt x="57911" y="833627"/>
                  </a:moveTo>
                  <a:lnTo>
                    <a:pt x="57911" y="8381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249927" y="4849367"/>
              <a:ext cx="97790" cy="139065"/>
            </a:xfrm>
            <a:custGeom>
              <a:avLst/>
              <a:gdLst/>
              <a:ahLst/>
              <a:cxnLst/>
              <a:rect l="l" t="t" r="r" b="b"/>
              <a:pathLst>
                <a:path w="97789" h="139064">
                  <a:moveTo>
                    <a:pt x="97535" y="21335"/>
                  </a:moveTo>
                  <a:lnTo>
                    <a:pt x="89915" y="21335"/>
                  </a:lnTo>
                </a:path>
                <a:path w="97789" h="139064">
                  <a:moveTo>
                    <a:pt x="88391" y="138683"/>
                  </a:moveTo>
                  <a:lnTo>
                    <a:pt x="97535" y="138683"/>
                  </a:lnTo>
                </a:path>
                <a:path w="97789" h="139064">
                  <a:moveTo>
                    <a:pt x="88391" y="132587"/>
                  </a:moveTo>
                  <a:lnTo>
                    <a:pt x="97535" y="132587"/>
                  </a:lnTo>
                </a:path>
                <a:path w="97789" h="139064">
                  <a:moveTo>
                    <a:pt x="82295" y="21335"/>
                  </a:moveTo>
                  <a:lnTo>
                    <a:pt x="82295" y="132587"/>
                  </a:lnTo>
                </a:path>
                <a:path w="97789" h="139064">
                  <a:moveTo>
                    <a:pt x="68579" y="21335"/>
                  </a:moveTo>
                  <a:lnTo>
                    <a:pt x="68579" y="132587"/>
                  </a:lnTo>
                </a:path>
                <a:path w="97789" h="139064">
                  <a:moveTo>
                    <a:pt x="15239" y="21335"/>
                  </a:moveTo>
                  <a:lnTo>
                    <a:pt x="15239" y="132587"/>
                  </a:lnTo>
                </a:path>
                <a:path w="97789" h="139064">
                  <a:moveTo>
                    <a:pt x="82295" y="132587"/>
                  </a:moveTo>
                  <a:lnTo>
                    <a:pt x="0" y="132587"/>
                  </a:lnTo>
                </a:path>
                <a:path w="97789" h="139064">
                  <a:moveTo>
                    <a:pt x="88391" y="138683"/>
                  </a:moveTo>
                  <a:lnTo>
                    <a:pt x="97535" y="138683"/>
                  </a:lnTo>
                </a:path>
                <a:path w="97789" h="139064">
                  <a:moveTo>
                    <a:pt x="88391" y="132587"/>
                  </a:moveTo>
                  <a:lnTo>
                    <a:pt x="97535" y="132587"/>
                  </a:lnTo>
                </a:path>
                <a:path w="97789" h="139064">
                  <a:moveTo>
                    <a:pt x="88391" y="94487"/>
                  </a:moveTo>
                  <a:lnTo>
                    <a:pt x="97535" y="94487"/>
                  </a:lnTo>
                </a:path>
                <a:path w="97789" h="139064">
                  <a:moveTo>
                    <a:pt x="88391" y="99059"/>
                  </a:moveTo>
                  <a:lnTo>
                    <a:pt x="97535" y="99059"/>
                  </a:lnTo>
                </a:path>
                <a:path w="97789" h="139064">
                  <a:moveTo>
                    <a:pt x="97535" y="21335"/>
                  </a:moveTo>
                  <a:lnTo>
                    <a:pt x="88391" y="21335"/>
                  </a:lnTo>
                  <a:lnTo>
                    <a:pt x="97535" y="21335"/>
                  </a:lnTo>
                </a:path>
                <a:path w="97789" h="139064">
                  <a:moveTo>
                    <a:pt x="88391" y="94487"/>
                  </a:moveTo>
                  <a:lnTo>
                    <a:pt x="97535" y="94487"/>
                  </a:lnTo>
                  <a:lnTo>
                    <a:pt x="88391" y="94487"/>
                  </a:lnTo>
                </a:path>
                <a:path w="97789" h="139064">
                  <a:moveTo>
                    <a:pt x="97535" y="21335"/>
                  </a:moveTo>
                  <a:lnTo>
                    <a:pt x="88391" y="21335"/>
                  </a:lnTo>
                  <a:lnTo>
                    <a:pt x="97535" y="21335"/>
                  </a:lnTo>
                </a:path>
                <a:path w="97789" h="139064">
                  <a:moveTo>
                    <a:pt x="88391" y="60959"/>
                  </a:moveTo>
                  <a:lnTo>
                    <a:pt x="97535" y="60959"/>
                  </a:lnTo>
                </a:path>
                <a:path w="97789" h="139064">
                  <a:moveTo>
                    <a:pt x="88391" y="54863"/>
                  </a:moveTo>
                  <a:lnTo>
                    <a:pt x="97535" y="54863"/>
                  </a:lnTo>
                </a:path>
                <a:path w="97789" h="139064">
                  <a:moveTo>
                    <a:pt x="88391" y="0"/>
                  </a:moveTo>
                  <a:lnTo>
                    <a:pt x="88391" y="16763"/>
                  </a:lnTo>
                </a:path>
                <a:path w="97789" h="139064">
                  <a:moveTo>
                    <a:pt x="82295" y="138683"/>
                  </a:moveTo>
                  <a:lnTo>
                    <a:pt x="0" y="138683"/>
                  </a:lnTo>
                </a:path>
                <a:path w="97789" h="139064">
                  <a:moveTo>
                    <a:pt x="82295" y="21335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4339843" y="483260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338319" y="4832603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338319" y="483260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0" y="0"/>
                  </a:lnTo>
                  <a:lnTo>
                    <a:pt x="9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338319" y="4832603"/>
              <a:ext cx="9525" cy="38100"/>
            </a:xfrm>
            <a:custGeom>
              <a:avLst/>
              <a:gdLst/>
              <a:ahLst/>
              <a:cxnLst/>
              <a:rect l="l" t="t" r="r" b="b"/>
              <a:pathLst>
                <a:path w="9525" h="38100">
                  <a:moveTo>
                    <a:pt x="0" y="38099"/>
                  </a:moveTo>
                  <a:lnTo>
                    <a:pt x="9143" y="38099"/>
                  </a:lnTo>
                </a:path>
                <a:path w="9525" h="38100">
                  <a:moveTo>
                    <a:pt x="0" y="0"/>
                  </a:moveTo>
                  <a:lnTo>
                    <a:pt x="0" y="33527"/>
                  </a:lnTo>
                  <a:lnTo>
                    <a:pt x="9143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294123" y="479297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>
                  <a:moveTo>
                    <a:pt x="53339" y="0"/>
                  </a:moveTo>
                  <a:lnTo>
                    <a:pt x="0" y="0"/>
                  </a:lnTo>
                  <a:lnTo>
                    <a:pt x="53339" y="0"/>
                  </a:lnTo>
                  <a:lnTo>
                    <a:pt x="0" y="0"/>
                  </a:lnTo>
                  <a:lnTo>
                    <a:pt x="53339" y="0"/>
                  </a:lnTo>
                  <a:lnTo>
                    <a:pt x="4571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338319" y="4826508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0" y="6095"/>
                  </a:moveTo>
                  <a:lnTo>
                    <a:pt x="9143" y="6095"/>
                  </a:lnTo>
                </a:path>
                <a:path w="9525" h="6350">
                  <a:moveTo>
                    <a:pt x="0" y="0"/>
                  </a:moveTo>
                  <a:lnTo>
                    <a:pt x="9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107183" y="4792979"/>
              <a:ext cx="2240280" cy="809625"/>
            </a:xfrm>
            <a:custGeom>
              <a:avLst/>
              <a:gdLst/>
              <a:ahLst/>
              <a:cxnLst/>
              <a:rect l="l" t="t" r="r" b="b"/>
              <a:pathLst>
                <a:path w="2240279" h="809625">
                  <a:moveTo>
                    <a:pt x="2058923" y="0"/>
                  </a:moveTo>
                  <a:lnTo>
                    <a:pt x="2186939" y="0"/>
                  </a:lnTo>
                  <a:lnTo>
                    <a:pt x="2240279" y="0"/>
                  </a:lnTo>
                </a:path>
                <a:path w="2240279" h="809625">
                  <a:moveTo>
                    <a:pt x="0" y="195071"/>
                  </a:moveTo>
                  <a:lnTo>
                    <a:pt x="0" y="809243"/>
                  </a:lnTo>
                </a:path>
                <a:path w="2240279" h="809625">
                  <a:moveTo>
                    <a:pt x="60959" y="195071"/>
                  </a:moveTo>
                  <a:lnTo>
                    <a:pt x="82295" y="195071"/>
                  </a:lnTo>
                </a:path>
                <a:path w="2240279" h="809625">
                  <a:moveTo>
                    <a:pt x="0" y="195071"/>
                  </a:moveTo>
                  <a:lnTo>
                    <a:pt x="0" y="809243"/>
                  </a:lnTo>
                </a:path>
                <a:path w="2240279" h="809625">
                  <a:moveTo>
                    <a:pt x="9143" y="312419"/>
                  </a:moveTo>
                  <a:lnTo>
                    <a:pt x="0" y="312419"/>
                  </a:lnTo>
                </a:path>
                <a:path w="2240279" h="809625">
                  <a:moveTo>
                    <a:pt x="9143" y="306323"/>
                  </a:moveTo>
                  <a:lnTo>
                    <a:pt x="0" y="306323"/>
                  </a:lnTo>
                </a:path>
                <a:path w="2240279" h="809625">
                  <a:moveTo>
                    <a:pt x="0" y="384047"/>
                  </a:moveTo>
                  <a:lnTo>
                    <a:pt x="9143" y="384047"/>
                  </a:lnTo>
                </a:path>
                <a:path w="2240279" h="809625">
                  <a:moveTo>
                    <a:pt x="0" y="390143"/>
                  </a:moveTo>
                  <a:lnTo>
                    <a:pt x="9143" y="390143"/>
                  </a:lnTo>
                </a:path>
                <a:path w="2240279" h="809625">
                  <a:moveTo>
                    <a:pt x="0" y="505967"/>
                  </a:moveTo>
                  <a:lnTo>
                    <a:pt x="9143" y="505967"/>
                  </a:lnTo>
                </a:path>
                <a:path w="2240279" h="809625">
                  <a:moveTo>
                    <a:pt x="0" y="501395"/>
                  </a:moveTo>
                  <a:lnTo>
                    <a:pt x="9143" y="501395"/>
                  </a:lnTo>
                </a:path>
                <a:path w="2240279" h="809625">
                  <a:moveTo>
                    <a:pt x="0" y="623315"/>
                  </a:moveTo>
                  <a:lnTo>
                    <a:pt x="9143" y="623315"/>
                  </a:lnTo>
                </a:path>
                <a:path w="2240279" h="809625">
                  <a:moveTo>
                    <a:pt x="0" y="618743"/>
                  </a:moveTo>
                  <a:lnTo>
                    <a:pt x="9143" y="618743"/>
                  </a:lnTo>
                </a:path>
                <a:path w="2240279" h="809625">
                  <a:moveTo>
                    <a:pt x="0" y="734567"/>
                  </a:moveTo>
                  <a:lnTo>
                    <a:pt x="9143" y="7345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120899" y="4988052"/>
              <a:ext cx="15240" cy="344805"/>
            </a:xfrm>
            <a:custGeom>
              <a:avLst/>
              <a:gdLst/>
              <a:ahLst/>
              <a:cxnLst/>
              <a:rect l="l" t="t" r="r" b="b"/>
              <a:pathLst>
                <a:path w="15239" h="344804">
                  <a:moveTo>
                    <a:pt x="0" y="0"/>
                  </a:moveTo>
                  <a:lnTo>
                    <a:pt x="0" y="111251"/>
                  </a:lnTo>
                </a:path>
                <a:path w="15239" h="344804">
                  <a:moveTo>
                    <a:pt x="15239" y="0"/>
                  </a:moveTo>
                  <a:lnTo>
                    <a:pt x="15239" y="111251"/>
                  </a:lnTo>
                </a:path>
                <a:path w="15239" h="344804">
                  <a:moveTo>
                    <a:pt x="0" y="117347"/>
                  </a:moveTo>
                  <a:lnTo>
                    <a:pt x="0" y="228599"/>
                  </a:lnTo>
                </a:path>
                <a:path w="15239" h="344804">
                  <a:moveTo>
                    <a:pt x="15239" y="117347"/>
                  </a:moveTo>
                  <a:lnTo>
                    <a:pt x="15239" y="228599"/>
                  </a:lnTo>
                </a:path>
                <a:path w="15239" h="344804">
                  <a:moveTo>
                    <a:pt x="0" y="233171"/>
                  </a:moveTo>
                  <a:lnTo>
                    <a:pt x="0" y="344423"/>
                  </a:lnTo>
                </a:path>
                <a:path w="15239" h="344804">
                  <a:moveTo>
                    <a:pt x="15239" y="233171"/>
                  </a:moveTo>
                  <a:lnTo>
                    <a:pt x="15239" y="3444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232151" y="4870703"/>
              <a:ext cx="0" cy="818515"/>
            </a:xfrm>
            <a:custGeom>
              <a:avLst/>
              <a:gdLst/>
              <a:ahLst/>
              <a:cxnLst/>
              <a:rect l="l" t="t" r="r" b="b"/>
              <a:pathLst>
                <a:path h="818514">
                  <a:moveTo>
                    <a:pt x="0" y="0"/>
                  </a:moveTo>
                  <a:lnTo>
                    <a:pt x="0" y="8183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107183" y="4988052"/>
              <a:ext cx="125095" cy="696595"/>
            </a:xfrm>
            <a:custGeom>
              <a:avLst/>
              <a:gdLst/>
              <a:ahLst/>
              <a:cxnLst/>
              <a:rect l="l" t="t" r="r" b="b"/>
              <a:pathLst>
                <a:path w="125094" h="696595">
                  <a:moveTo>
                    <a:pt x="111251" y="0"/>
                  </a:moveTo>
                  <a:lnTo>
                    <a:pt x="111251" y="111251"/>
                  </a:lnTo>
                </a:path>
                <a:path w="125094" h="696595">
                  <a:moveTo>
                    <a:pt x="111251" y="117347"/>
                  </a:moveTo>
                  <a:lnTo>
                    <a:pt x="111251" y="228599"/>
                  </a:lnTo>
                </a:path>
                <a:path w="125094" h="696595">
                  <a:moveTo>
                    <a:pt x="111251" y="233171"/>
                  </a:moveTo>
                  <a:lnTo>
                    <a:pt x="111251" y="344423"/>
                  </a:lnTo>
                </a:path>
                <a:path w="125094" h="696595">
                  <a:moveTo>
                    <a:pt x="111251" y="350519"/>
                  </a:moveTo>
                  <a:lnTo>
                    <a:pt x="111251" y="461771"/>
                  </a:lnTo>
                </a:path>
                <a:path w="125094" h="696595">
                  <a:moveTo>
                    <a:pt x="111251" y="467867"/>
                  </a:moveTo>
                  <a:lnTo>
                    <a:pt x="111251" y="579119"/>
                  </a:lnTo>
                </a:path>
                <a:path w="125094" h="696595">
                  <a:moveTo>
                    <a:pt x="111251" y="583691"/>
                  </a:moveTo>
                  <a:lnTo>
                    <a:pt x="111251" y="696467"/>
                  </a:lnTo>
                </a:path>
                <a:path w="125094" h="696595">
                  <a:moveTo>
                    <a:pt x="13715" y="350519"/>
                  </a:moveTo>
                  <a:lnTo>
                    <a:pt x="13715" y="461771"/>
                  </a:lnTo>
                </a:path>
                <a:path w="125094" h="696595">
                  <a:moveTo>
                    <a:pt x="28955" y="350519"/>
                  </a:moveTo>
                  <a:lnTo>
                    <a:pt x="28955" y="461771"/>
                  </a:lnTo>
                </a:path>
                <a:path w="125094" h="696595">
                  <a:moveTo>
                    <a:pt x="13715" y="467867"/>
                  </a:moveTo>
                  <a:lnTo>
                    <a:pt x="13715" y="579119"/>
                  </a:lnTo>
                </a:path>
                <a:path w="125094" h="696595">
                  <a:moveTo>
                    <a:pt x="28955" y="467867"/>
                  </a:moveTo>
                  <a:lnTo>
                    <a:pt x="28955" y="579119"/>
                  </a:lnTo>
                </a:path>
                <a:path w="125094" h="696595">
                  <a:moveTo>
                    <a:pt x="13715" y="583691"/>
                  </a:moveTo>
                  <a:lnTo>
                    <a:pt x="13715" y="696467"/>
                  </a:lnTo>
                </a:path>
                <a:path w="125094" h="696595">
                  <a:moveTo>
                    <a:pt x="28955" y="583691"/>
                  </a:moveTo>
                  <a:lnTo>
                    <a:pt x="28955" y="696467"/>
                  </a:lnTo>
                </a:path>
                <a:path w="125094" h="696595">
                  <a:moveTo>
                    <a:pt x="0" y="195071"/>
                  </a:moveTo>
                  <a:lnTo>
                    <a:pt x="9143" y="195071"/>
                  </a:lnTo>
                </a:path>
                <a:path w="125094" h="696595">
                  <a:moveTo>
                    <a:pt x="0" y="188975"/>
                  </a:moveTo>
                  <a:lnTo>
                    <a:pt x="9143" y="188975"/>
                  </a:lnTo>
                </a:path>
                <a:path w="125094" h="696595">
                  <a:moveTo>
                    <a:pt x="13715" y="111251"/>
                  </a:moveTo>
                  <a:lnTo>
                    <a:pt x="124967" y="111251"/>
                  </a:lnTo>
                </a:path>
                <a:path w="125094" h="696595">
                  <a:moveTo>
                    <a:pt x="9143" y="117347"/>
                  </a:moveTo>
                  <a:lnTo>
                    <a:pt x="0" y="117347"/>
                  </a:lnTo>
                </a:path>
                <a:path w="125094" h="696595">
                  <a:moveTo>
                    <a:pt x="9143" y="111251"/>
                  </a:moveTo>
                  <a:lnTo>
                    <a:pt x="0" y="111251"/>
                  </a:lnTo>
                </a:path>
                <a:path w="125094" h="696595">
                  <a:moveTo>
                    <a:pt x="9143" y="155447"/>
                  </a:moveTo>
                  <a:lnTo>
                    <a:pt x="0" y="155447"/>
                  </a:lnTo>
                </a:path>
                <a:path w="125094" h="696595">
                  <a:moveTo>
                    <a:pt x="9143" y="150875"/>
                  </a:moveTo>
                  <a:lnTo>
                    <a:pt x="0" y="150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107183" y="529894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107183" y="5221223"/>
              <a:ext cx="125095" cy="78105"/>
            </a:xfrm>
            <a:custGeom>
              <a:avLst/>
              <a:gdLst/>
              <a:ahLst/>
              <a:cxnLst/>
              <a:rect l="l" t="t" r="r" b="b"/>
              <a:pathLst>
                <a:path w="125094" h="78104">
                  <a:moveTo>
                    <a:pt x="0" y="77723"/>
                  </a:moveTo>
                  <a:lnTo>
                    <a:pt x="9143" y="77723"/>
                  </a:lnTo>
                </a:path>
                <a:path w="125094" h="78104">
                  <a:moveTo>
                    <a:pt x="13715" y="0"/>
                  </a:moveTo>
                  <a:lnTo>
                    <a:pt x="1249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107183" y="52943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107183" y="5216652"/>
              <a:ext cx="125095" cy="200025"/>
            </a:xfrm>
            <a:custGeom>
              <a:avLst/>
              <a:gdLst/>
              <a:ahLst/>
              <a:cxnLst/>
              <a:rect l="l" t="t" r="r" b="b"/>
              <a:pathLst>
                <a:path w="125094" h="200025">
                  <a:moveTo>
                    <a:pt x="0" y="77723"/>
                  </a:moveTo>
                  <a:lnTo>
                    <a:pt x="9143" y="77723"/>
                  </a:lnTo>
                </a:path>
                <a:path w="125094" h="200025">
                  <a:moveTo>
                    <a:pt x="13715" y="4571"/>
                  </a:moveTo>
                  <a:lnTo>
                    <a:pt x="76199" y="4571"/>
                  </a:lnTo>
                </a:path>
                <a:path w="125094" h="200025">
                  <a:moveTo>
                    <a:pt x="9143" y="4571"/>
                  </a:moveTo>
                  <a:lnTo>
                    <a:pt x="0" y="4571"/>
                  </a:lnTo>
                </a:path>
                <a:path w="125094" h="200025">
                  <a:moveTo>
                    <a:pt x="9143" y="0"/>
                  </a:moveTo>
                  <a:lnTo>
                    <a:pt x="0" y="0"/>
                  </a:lnTo>
                </a:path>
                <a:path w="125094" h="200025">
                  <a:moveTo>
                    <a:pt x="9143" y="44195"/>
                  </a:moveTo>
                  <a:lnTo>
                    <a:pt x="0" y="44195"/>
                  </a:lnTo>
                </a:path>
                <a:path w="125094" h="200025">
                  <a:moveTo>
                    <a:pt x="9143" y="38099"/>
                  </a:moveTo>
                  <a:lnTo>
                    <a:pt x="0" y="38099"/>
                  </a:lnTo>
                </a:path>
                <a:path w="125094" h="200025">
                  <a:moveTo>
                    <a:pt x="0" y="199643"/>
                  </a:moveTo>
                  <a:lnTo>
                    <a:pt x="9143" y="199643"/>
                  </a:lnTo>
                </a:path>
                <a:path w="125094" h="200025">
                  <a:moveTo>
                    <a:pt x="13715" y="121919"/>
                  </a:moveTo>
                  <a:lnTo>
                    <a:pt x="124967" y="1219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107183" y="541172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107183" y="5332476"/>
              <a:ext cx="125095" cy="79375"/>
            </a:xfrm>
            <a:custGeom>
              <a:avLst/>
              <a:gdLst/>
              <a:ahLst/>
              <a:cxnLst/>
              <a:rect l="l" t="t" r="r" b="b"/>
              <a:pathLst>
                <a:path w="125094" h="79375">
                  <a:moveTo>
                    <a:pt x="0" y="79247"/>
                  </a:moveTo>
                  <a:lnTo>
                    <a:pt x="9143" y="79247"/>
                  </a:lnTo>
                </a:path>
                <a:path w="125094" h="79375">
                  <a:moveTo>
                    <a:pt x="13715" y="0"/>
                  </a:moveTo>
                  <a:lnTo>
                    <a:pt x="124967" y="0"/>
                  </a:lnTo>
                </a:path>
                <a:path w="125094" h="79375">
                  <a:moveTo>
                    <a:pt x="9143" y="6095"/>
                  </a:moveTo>
                  <a:lnTo>
                    <a:pt x="0" y="6095"/>
                  </a:lnTo>
                </a:path>
                <a:path w="125094" h="79375">
                  <a:moveTo>
                    <a:pt x="9143" y="0"/>
                  </a:moveTo>
                  <a:lnTo>
                    <a:pt x="0" y="0"/>
                  </a:lnTo>
                </a:path>
                <a:path w="125094" h="79375">
                  <a:moveTo>
                    <a:pt x="9143" y="45719"/>
                  </a:moveTo>
                  <a:lnTo>
                    <a:pt x="0" y="45719"/>
                  </a:lnTo>
                </a:path>
                <a:path w="125094" h="79375">
                  <a:moveTo>
                    <a:pt x="9143" y="39623"/>
                  </a:moveTo>
                  <a:lnTo>
                    <a:pt x="0" y="39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107183" y="5455920"/>
              <a:ext cx="67310" cy="78105"/>
            </a:xfrm>
            <a:custGeom>
              <a:avLst/>
              <a:gdLst/>
              <a:ahLst/>
              <a:cxnLst/>
              <a:rect l="l" t="t" r="r" b="b"/>
              <a:pathLst>
                <a:path w="67310" h="78104">
                  <a:moveTo>
                    <a:pt x="0" y="77723"/>
                  </a:moveTo>
                  <a:lnTo>
                    <a:pt x="9143" y="77723"/>
                  </a:lnTo>
                </a:path>
                <a:path w="67310" h="78104">
                  <a:moveTo>
                    <a:pt x="13715" y="0"/>
                  </a:moveTo>
                  <a:lnTo>
                    <a:pt x="670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107183" y="552754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120899" y="5449823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>
                  <a:moveTo>
                    <a:pt x="0" y="0"/>
                  </a:moveTo>
                  <a:lnTo>
                    <a:pt x="533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107183" y="5449823"/>
              <a:ext cx="9525" cy="44450"/>
            </a:xfrm>
            <a:custGeom>
              <a:avLst/>
              <a:gdLst/>
              <a:ahLst/>
              <a:cxnLst/>
              <a:rect l="l" t="t" r="r" b="b"/>
              <a:pathLst>
                <a:path w="9525" h="44450">
                  <a:moveTo>
                    <a:pt x="9143" y="6095"/>
                  </a:moveTo>
                  <a:lnTo>
                    <a:pt x="0" y="6095"/>
                  </a:lnTo>
                </a:path>
                <a:path w="9525" h="44450">
                  <a:moveTo>
                    <a:pt x="9143" y="0"/>
                  </a:moveTo>
                  <a:lnTo>
                    <a:pt x="0" y="0"/>
                  </a:lnTo>
                </a:path>
                <a:path w="9525" h="44450">
                  <a:moveTo>
                    <a:pt x="9143" y="44195"/>
                  </a:moveTo>
                  <a:lnTo>
                    <a:pt x="0" y="44195"/>
                  </a:lnTo>
                </a:path>
                <a:path w="9525" h="44450">
                  <a:moveTo>
                    <a:pt x="9143" y="39623"/>
                  </a:moveTo>
                  <a:lnTo>
                    <a:pt x="0" y="39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107183" y="5567172"/>
              <a:ext cx="9525" cy="83820"/>
            </a:xfrm>
            <a:custGeom>
              <a:avLst/>
              <a:gdLst/>
              <a:ahLst/>
              <a:cxnLst/>
              <a:rect l="l" t="t" r="r" b="b"/>
              <a:pathLst>
                <a:path w="9525" h="83820">
                  <a:moveTo>
                    <a:pt x="9143" y="4571"/>
                  </a:moveTo>
                  <a:lnTo>
                    <a:pt x="0" y="4571"/>
                  </a:lnTo>
                </a:path>
                <a:path w="9525" h="83820">
                  <a:moveTo>
                    <a:pt x="9143" y="0"/>
                  </a:moveTo>
                  <a:lnTo>
                    <a:pt x="0" y="0"/>
                  </a:lnTo>
                </a:path>
                <a:path w="9525" h="83820">
                  <a:moveTo>
                    <a:pt x="9143" y="44195"/>
                  </a:moveTo>
                  <a:lnTo>
                    <a:pt x="0" y="44195"/>
                  </a:lnTo>
                </a:path>
                <a:path w="9525" h="83820">
                  <a:moveTo>
                    <a:pt x="9143" y="38099"/>
                  </a:moveTo>
                  <a:lnTo>
                    <a:pt x="0" y="38099"/>
                  </a:lnTo>
                </a:path>
                <a:path w="9525" h="83820">
                  <a:moveTo>
                    <a:pt x="0" y="83819"/>
                  </a:moveTo>
                  <a:lnTo>
                    <a:pt x="9143" y="83819"/>
                  </a:lnTo>
                </a:path>
                <a:path w="9525" h="83820">
                  <a:moveTo>
                    <a:pt x="0" y="77723"/>
                  </a:moveTo>
                  <a:lnTo>
                    <a:pt x="9143" y="777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107183" y="5449823"/>
              <a:ext cx="125095" cy="83820"/>
            </a:xfrm>
            <a:custGeom>
              <a:avLst/>
              <a:gdLst/>
              <a:ahLst/>
              <a:cxnLst/>
              <a:rect l="l" t="t" r="r" b="b"/>
              <a:pathLst>
                <a:path w="125094" h="83820">
                  <a:moveTo>
                    <a:pt x="0" y="83819"/>
                  </a:moveTo>
                  <a:lnTo>
                    <a:pt x="9143" y="83819"/>
                  </a:lnTo>
                </a:path>
                <a:path w="125094" h="83820">
                  <a:moveTo>
                    <a:pt x="13715" y="6095"/>
                  </a:moveTo>
                  <a:lnTo>
                    <a:pt x="124967" y="6095"/>
                  </a:lnTo>
                </a:path>
                <a:path w="125094" h="83820">
                  <a:moveTo>
                    <a:pt x="13715" y="0"/>
                  </a:moveTo>
                  <a:lnTo>
                    <a:pt x="1249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107183" y="565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107183" y="5571744"/>
              <a:ext cx="125095" cy="79375"/>
            </a:xfrm>
            <a:custGeom>
              <a:avLst/>
              <a:gdLst/>
              <a:ahLst/>
              <a:cxnLst/>
              <a:rect l="l" t="t" r="r" b="b"/>
              <a:pathLst>
                <a:path w="125094" h="79375">
                  <a:moveTo>
                    <a:pt x="0" y="79247"/>
                  </a:moveTo>
                  <a:lnTo>
                    <a:pt x="9143" y="79247"/>
                  </a:lnTo>
                </a:path>
                <a:path w="125094" h="79375">
                  <a:moveTo>
                    <a:pt x="13715" y="0"/>
                  </a:moveTo>
                  <a:lnTo>
                    <a:pt x="1249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107183" y="56448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107183" y="5567172"/>
              <a:ext cx="125095" cy="117475"/>
            </a:xfrm>
            <a:custGeom>
              <a:avLst/>
              <a:gdLst/>
              <a:ahLst/>
              <a:cxnLst/>
              <a:rect l="l" t="t" r="r" b="b"/>
              <a:pathLst>
                <a:path w="125094" h="117475">
                  <a:moveTo>
                    <a:pt x="0" y="77723"/>
                  </a:moveTo>
                  <a:lnTo>
                    <a:pt x="9143" y="77723"/>
                  </a:lnTo>
                </a:path>
                <a:path w="125094" h="117475">
                  <a:moveTo>
                    <a:pt x="13715" y="0"/>
                  </a:moveTo>
                  <a:lnTo>
                    <a:pt x="124967" y="0"/>
                  </a:lnTo>
                </a:path>
                <a:path w="125094" h="117475">
                  <a:moveTo>
                    <a:pt x="9143" y="4571"/>
                  </a:moveTo>
                  <a:lnTo>
                    <a:pt x="0" y="4571"/>
                  </a:lnTo>
                </a:path>
                <a:path w="125094" h="117475">
                  <a:moveTo>
                    <a:pt x="9143" y="0"/>
                  </a:moveTo>
                  <a:lnTo>
                    <a:pt x="0" y="0"/>
                  </a:lnTo>
                </a:path>
                <a:path w="125094" h="117475">
                  <a:moveTo>
                    <a:pt x="9143" y="44195"/>
                  </a:moveTo>
                  <a:lnTo>
                    <a:pt x="0" y="44195"/>
                  </a:lnTo>
                </a:path>
                <a:path w="125094" h="117475">
                  <a:moveTo>
                    <a:pt x="9143" y="38099"/>
                  </a:moveTo>
                  <a:lnTo>
                    <a:pt x="0" y="38099"/>
                  </a:lnTo>
                </a:path>
                <a:path w="125094" h="117475">
                  <a:moveTo>
                    <a:pt x="13715" y="117347"/>
                  </a:moveTo>
                  <a:lnTo>
                    <a:pt x="124967" y="117347"/>
                  </a:lnTo>
                </a:path>
                <a:path w="125094" h="117475">
                  <a:moveTo>
                    <a:pt x="9143" y="117347"/>
                  </a:move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107183" y="505967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107183" y="50657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107183" y="505967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107183" y="5021579"/>
              <a:ext cx="9525" cy="38100"/>
            </a:xfrm>
            <a:custGeom>
              <a:avLst/>
              <a:gdLst/>
              <a:ahLst/>
              <a:cxnLst/>
              <a:rect l="l" t="t" r="r" b="b"/>
              <a:pathLst>
                <a:path w="9525" h="38100">
                  <a:moveTo>
                    <a:pt x="0" y="38099"/>
                  </a:moveTo>
                  <a:lnTo>
                    <a:pt x="9143" y="38099"/>
                  </a:lnTo>
                </a:path>
                <a:path w="9525" h="38100">
                  <a:moveTo>
                    <a:pt x="9143" y="4571"/>
                  </a:moveTo>
                  <a:lnTo>
                    <a:pt x="0" y="4571"/>
                  </a:lnTo>
                </a:path>
                <a:path w="9525" h="38100">
                  <a:moveTo>
                    <a:pt x="9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107183" y="4792979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1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120899" y="5105400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047747" y="4850891"/>
              <a:ext cx="243840" cy="1013460"/>
            </a:xfrm>
            <a:custGeom>
              <a:avLst/>
              <a:gdLst/>
              <a:ahLst/>
              <a:cxnLst/>
              <a:rect l="l" t="t" r="r" b="b"/>
              <a:pathLst>
                <a:path w="243839" h="1013460">
                  <a:moveTo>
                    <a:pt x="73151" y="137159"/>
                  </a:moveTo>
                  <a:lnTo>
                    <a:pt x="184403" y="137159"/>
                  </a:lnTo>
                </a:path>
                <a:path w="243839" h="1013460">
                  <a:moveTo>
                    <a:pt x="243839" y="1013459"/>
                  </a:moveTo>
                  <a:lnTo>
                    <a:pt x="0" y="1013459"/>
                  </a:lnTo>
                  <a:lnTo>
                    <a:pt x="0" y="838199"/>
                  </a:lnTo>
                  <a:lnTo>
                    <a:pt x="243839" y="838199"/>
                  </a:lnTo>
                </a:path>
                <a:path w="243839" h="1013460">
                  <a:moveTo>
                    <a:pt x="184403" y="19811"/>
                  </a:moveTo>
                  <a:lnTo>
                    <a:pt x="202691" y="0"/>
                  </a:lnTo>
                </a:path>
                <a:path w="243839" h="1013460">
                  <a:moveTo>
                    <a:pt x="120395" y="19811"/>
                  </a:moveTo>
                  <a:lnTo>
                    <a:pt x="141731" y="19811"/>
                  </a:lnTo>
                </a:path>
                <a:path w="243839" h="1013460">
                  <a:moveTo>
                    <a:pt x="68579" y="131063"/>
                  </a:moveTo>
                  <a:lnTo>
                    <a:pt x="59435" y="1310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107183" y="4870703"/>
              <a:ext cx="125095" cy="111760"/>
            </a:xfrm>
            <a:custGeom>
              <a:avLst/>
              <a:gdLst/>
              <a:ahLst/>
              <a:cxnLst/>
              <a:rect l="l" t="t" r="r" b="b"/>
              <a:pathLst>
                <a:path w="125094" h="111760">
                  <a:moveTo>
                    <a:pt x="13715" y="0"/>
                  </a:moveTo>
                  <a:lnTo>
                    <a:pt x="13715" y="111251"/>
                  </a:lnTo>
                </a:path>
                <a:path w="125094" h="111760">
                  <a:moveTo>
                    <a:pt x="28955" y="0"/>
                  </a:moveTo>
                  <a:lnTo>
                    <a:pt x="28955" y="111251"/>
                  </a:lnTo>
                </a:path>
                <a:path w="125094" h="111760">
                  <a:moveTo>
                    <a:pt x="111251" y="0"/>
                  </a:moveTo>
                  <a:lnTo>
                    <a:pt x="111251" y="111251"/>
                  </a:lnTo>
                </a:path>
                <a:path w="125094" h="111760">
                  <a:moveTo>
                    <a:pt x="13715" y="111251"/>
                  </a:moveTo>
                  <a:lnTo>
                    <a:pt x="124967" y="111251"/>
                  </a:lnTo>
                </a:path>
                <a:path w="125094" h="111760">
                  <a:moveTo>
                    <a:pt x="9143" y="111251"/>
                  </a:moveTo>
                  <a:lnTo>
                    <a:pt x="0" y="1112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107183" y="49438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107183" y="49484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107183" y="49438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107183" y="4904232"/>
              <a:ext cx="9525" cy="40005"/>
            </a:xfrm>
            <a:custGeom>
              <a:avLst/>
              <a:gdLst/>
              <a:ahLst/>
              <a:cxnLst/>
              <a:rect l="l" t="t" r="r" b="b"/>
              <a:pathLst>
                <a:path w="9525" h="40004">
                  <a:moveTo>
                    <a:pt x="0" y="39623"/>
                  </a:moveTo>
                  <a:lnTo>
                    <a:pt x="9143" y="39623"/>
                  </a:lnTo>
                </a:path>
                <a:path w="9525" h="40004">
                  <a:moveTo>
                    <a:pt x="9143" y="6095"/>
                  </a:moveTo>
                  <a:lnTo>
                    <a:pt x="0" y="6095"/>
                  </a:lnTo>
                </a:path>
                <a:path w="9525" h="40004">
                  <a:moveTo>
                    <a:pt x="9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120899" y="4849367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120899" y="4988052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120899" y="487070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0" y="0"/>
                  </a:moveTo>
                  <a:lnTo>
                    <a:pt x="1112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107183" y="486613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107183" y="479297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815" y="0"/>
                  </a:lnTo>
                  <a:lnTo>
                    <a:pt x="0" y="0"/>
                  </a:lnTo>
                  <a:lnTo>
                    <a:pt x="51815" y="0"/>
                  </a:lnTo>
                  <a:lnTo>
                    <a:pt x="0" y="0"/>
                  </a:lnTo>
                  <a:lnTo>
                    <a:pt x="60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107183" y="48265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107183" y="4792979"/>
              <a:ext cx="2240280" cy="896619"/>
            </a:xfrm>
            <a:custGeom>
              <a:avLst/>
              <a:gdLst/>
              <a:ahLst/>
              <a:cxnLst/>
              <a:rect l="l" t="t" r="r" b="b"/>
              <a:pathLst>
                <a:path w="2240279" h="896620">
                  <a:moveTo>
                    <a:pt x="51815" y="0"/>
                  </a:moveTo>
                  <a:lnTo>
                    <a:pt x="0" y="0"/>
                  </a:lnTo>
                </a:path>
                <a:path w="2240279" h="896620">
                  <a:moveTo>
                    <a:pt x="2240279" y="0"/>
                  </a:moveTo>
                  <a:lnTo>
                    <a:pt x="2240279" y="8961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3227323" y="1584960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822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075179" y="2601468"/>
              <a:ext cx="2303145" cy="2386965"/>
            </a:xfrm>
            <a:custGeom>
              <a:avLst/>
              <a:gdLst/>
              <a:ahLst/>
              <a:cxnLst/>
              <a:rect l="l" t="t" r="r" b="b"/>
              <a:pathLst>
                <a:path w="2303145" h="2386965">
                  <a:moveTo>
                    <a:pt x="0" y="1752599"/>
                  </a:moveTo>
                  <a:lnTo>
                    <a:pt x="19811" y="1840991"/>
                  </a:lnTo>
                </a:path>
                <a:path w="2303145" h="2386965">
                  <a:moveTo>
                    <a:pt x="0" y="175259"/>
                  </a:moveTo>
                  <a:lnTo>
                    <a:pt x="19811" y="262127"/>
                  </a:lnTo>
                </a:path>
                <a:path w="2303145" h="2386965">
                  <a:moveTo>
                    <a:pt x="0" y="262127"/>
                  </a:moveTo>
                  <a:lnTo>
                    <a:pt x="19811" y="350519"/>
                  </a:lnTo>
                </a:path>
                <a:path w="2303145" h="2386965">
                  <a:moveTo>
                    <a:pt x="0" y="350519"/>
                  </a:moveTo>
                  <a:lnTo>
                    <a:pt x="19811" y="437387"/>
                  </a:lnTo>
                </a:path>
                <a:path w="2303145" h="2386965">
                  <a:moveTo>
                    <a:pt x="0" y="437387"/>
                  </a:moveTo>
                  <a:lnTo>
                    <a:pt x="19811" y="525779"/>
                  </a:lnTo>
                </a:path>
                <a:path w="2303145" h="2386965">
                  <a:moveTo>
                    <a:pt x="0" y="525779"/>
                  </a:moveTo>
                  <a:lnTo>
                    <a:pt x="19811" y="612647"/>
                  </a:lnTo>
                </a:path>
                <a:path w="2303145" h="2386965">
                  <a:moveTo>
                    <a:pt x="0" y="612647"/>
                  </a:moveTo>
                  <a:lnTo>
                    <a:pt x="19811" y="701039"/>
                  </a:lnTo>
                </a:path>
                <a:path w="2303145" h="2386965">
                  <a:moveTo>
                    <a:pt x="0" y="701039"/>
                  </a:moveTo>
                  <a:lnTo>
                    <a:pt x="19811" y="787907"/>
                  </a:lnTo>
                </a:path>
                <a:path w="2303145" h="2386965">
                  <a:moveTo>
                    <a:pt x="0" y="787907"/>
                  </a:moveTo>
                  <a:lnTo>
                    <a:pt x="19811" y="876299"/>
                  </a:lnTo>
                </a:path>
                <a:path w="2303145" h="2386965">
                  <a:moveTo>
                    <a:pt x="0" y="876299"/>
                  </a:moveTo>
                  <a:lnTo>
                    <a:pt x="19811" y="964691"/>
                  </a:lnTo>
                </a:path>
                <a:path w="2303145" h="2386965">
                  <a:moveTo>
                    <a:pt x="0" y="964691"/>
                  </a:moveTo>
                  <a:lnTo>
                    <a:pt x="19811" y="1051559"/>
                  </a:lnTo>
                </a:path>
                <a:path w="2303145" h="2386965">
                  <a:moveTo>
                    <a:pt x="0" y="1051559"/>
                  </a:moveTo>
                  <a:lnTo>
                    <a:pt x="19811" y="1139951"/>
                  </a:lnTo>
                </a:path>
                <a:path w="2303145" h="2386965">
                  <a:moveTo>
                    <a:pt x="137159" y="2103119"/>
                  </a:moveTo>
                  <a:lnTo>
                    <a:pt x="156971" y="2191511"/>
                  </a:lnTo>
                </a:path>
                <a:path w="2303145" h="2386965">
                  <a:moveTo>
                    <a:pt x="137159" y="1927859"/>
                  </a:moveTo>
                  <a:lnTo>
                    <a:pt x="156971" y="2016251"/>
                  </a:lnTo>
                </a:path>
                <a:path w="2303145" h="2386965">
                  <a:moveTo>
                    <a:pt x="137159" y="2016251"/>
                  </a:moveTo>
                  <a:lnTo>
                    <a:pt x="156971" y="2103119"/>
                  </a:lnTo>
                </a:path>
                <a:path w="2303145" h="2386965">
                  <a:moveTo>
                    <a:pt x="137159" y="1840991"/>
                  </a:moveTo>
                  <a:lnTo>
                    <a:pt x="156971" y="1927859"/>
                  </a:lnTo>
                </a:path>
                <a:path w="2303145" h="2386965">
                  <a:moveTo>
                    <a:pt x="137159" y="1665731"/>
                  </a:moveTo>
                  <a:lnTo>
                    <a:pt x="156971" y="1752599"/>
                  </a:lnTo>
                </a:path>
                <a:path w="2303145" h="2386965">
                  <a:moveTo>
                    <a:pt x="137159" y="1577339"/>
                  </a:moveTo>
                  <a:lnTo>
                    <a:pt x="156971" y="1665731"/>
                  </a:lnTo>
                </a:path>
                <a:path w="2303145" h="2386965">
                  <a:moveTo>
                    <a:pt x="137159" y="1490471"/>
                  </a:moveTo>
                  <a:lnTo>
                    <a:pt x="156971" y="1577339"/>
                  </a:lnTo>
                </a:path>
                <a:path w="2303145" h="2386965">
                  <a:moveTo>
                    <a:pt x="137159" y="1402079"/>
                  </a:moveTo>
                  <a:lnTo>
                    <a:pt x="156971" y="1490471"/>
                  </a:lnTo>
                </a:path>
                <a:path w="2303145" h="2386965">
                  <a:moveTo>
                    <a:pt x="137159" y="1315211"/>
                  </a:moveTo>
                  <a:lnTo>
                    <a:pt x="156971" y="1402079"/>
                  </a:lnTo>
                </a:path>
                <a:path w="2303145" h="2386965">
                  <a:moveTo>
                    <a:pt x="137159" y="1226819"/>
                  </a:moveTo>
                  <a:lnTo>
                    <a:pt x="156971" y="1315211"/>
                  </a:lnTo>
                </a:path>
                <a:path w="2303145" h="2386965">
                  <a:moveTo>
                    <a:pt x="137159" y="1139951"/>
                  </a:moveTo>
                  <a:lnTo>
                    <a:pt x="156971" y="1226819"/>
                  </a:lnTo>
                </a:path>
                <a:path w="2303145" h="2386965">
                  <a:moveTo>
                    <a:pt x="137159" y="1752599"/>
                  </a:moveTo>
                  <a:lnTo>
                    <a:pt x="156971" y="1840991"/>
                  </a:lnTo>
                </a:path>
                <a:path w="2303145" h="2386965">
                  <a:moveTo>
                    <a:pt x="137159" y="175259"/>
                  </a:moveTo>
                  <a:lnTo>
                    <a:pt x="156971" y="262127"/>
                  </a:lnTo>
                </a:path>
                <a:path w="2303145" h="2386965">
                  <a:moveTo>
                    <a:pt x="137159" y="262127"/>
                  </a:moveTo>
                  <a:lnTo>
                    <a:pt x="156971" y="350519"/>
                  </a:lnTo>
                </a:path>
                <a:path w="2303145" h="2386965">
                  <a:moveTo>
                    <a:pt x="137159" y="350519"/>
                  </a:moveTo>
                  <a:lnTo>
                    <a:pt x="156971" y="437387"/>
                  </a:lnTo>
                </a:path>
                <a:path w="2303145" h="2386965">
                  <a:moveTo>
                    <a:pt x="137159" y="437387"/>
                  </a:moveTo>
                  <a:lnTo>
                    <a:pt x="156971" y="525779"/>
                  </a:lnTo>
                </a:path>
                <a:path w="2303145" h="2386965">
                  <a:moveTo>
                    <a:pt x="137159" y="525779"/>
                  </a:moveTo>
                  <a:lnTo>
                    <a:pt x="156971" y="612647"/>
                  </a:lnTo>
                </a:path>
                <a:path w="2303145" h="2386965">
                  <a:moveTo>
                    <a:pt x="137159" y="612647"/>
                  </a:moveTo>
                  <a:lnTo>
                    <a:pt x="156971" y="701039"/>
                  </a:lnTo>
                </a:path>
                <a:path w="2303145" h="2386965">
                  <a:moveTo>
                    <a:pt x="137159" y="701039"/>
                  </a:moveTo>
                  <a:lnTo>
                    <a:pt x="156971" y="787907"/>
                  </a:lnTo>
                </a:path>
                <a:path w="2303145" h="2386965">
                  <a:moveTo>
                    <a:pt x="137159" y="787907"/>
                  </a:moveTo>
                  <a:lnTo>
                    <a:pt x="156971" y="876299"/>
                  </a:lnTo>
                </a:path>
                <a:path w="2303145" h="2386965">
                  <a:moveTo>
                    <a:pt x="137159" y="876299"/>
                  </a:moveTo>
                  <a:lnTo>
                    <a:pt x="156971" y="964691"/>
                  </a:lnTo>
                </a:path>
                <a:path w="2303145" h="2386965">
                  <a:moveTo>
                    <a:pt x="137159" y="964691"/>
                  </a:moveTo>
                  <a:lnTo>
                    <a:pt x="156971" y="1051559"/>
                  </a:lnTo>
                </a:path>
                <a:path w="2303145" h="2386965">
                  <a:moveTo>
                    <a:pt x="137159" y="1051559"/>
                  </a:moveTo>
                  <a:lnTo>
                    <a:pt x="156971" y="1139951"/>
                  </a:lnTo>
                </a:path>
                <a:path w="2303145" h="2386965">
                  <a:moveTo>
                    <a:pt x="2282951" y="2103119"/>
                  </a:moveTo>
                  <a:lnTo>
                    <a:pt x="2302763" y="2191511"/>
                  </a:lnTo>
                </a:path>
                <a:path w="2303145" h="2386965">
                  <a:moveTo>
                    <a:pt x="2282951" y="1927859"/>
                  </a:moveTo>
                  <a:lnTo>
                    <a:pt x="2302763" y="2016251"/>
                  </a:lnTo>
                </a:path>
                <a:path w="2303145" h="2386965">
                  <a:moveTo>
                    <a:pt x="2282951" y="2016251"/>
                  </a:moveTo>
                  <a:lnTo>
                    <a:pt x="2302763" y="2103119"/>
                  </a:lnTo>
                </a:path>
                <a:path w="2303145" h="2386965">
                  <a:moveTo>
                    <a:pt x="2282951" y="1840991"/>
                  </a:moveTo>
                  <a:lnTo>
                    <a:pt x="2302763" y="1927859"/>
                  </a:lnTo>
                </a:path>
                <a:path w="2303145" h="2386965">
                  <a:moveTo>
                    <a:pt x="2282951" y="1665731"/>
                  </a:moveTo>
                  <a:lnTo>
                    <a:pt x="2302763" y="1752599"/>
                  </a:lnTo>
                </a:path>
                <a:path w="2303145" h="2386965">
                  <a:moveTo>
                    <a:pt x="2282951" y="1577339"/>
                  </a:moveTo>
                  <a:lnTo>
                    <a:pt x="2302763" y="1665731"/>
                  </a:lnTo>
                </a:path>
                <a:path w="2303145" h="2386965">
                  <a:moveTo>
                    <a:pt x="2282951" y="1490471"/>
                  </a:moveTo>
                  <a:lnTo>
                    <a:pt x="2302763" y="1577339"/>
                  </a:lnTo>
                </a:path>
                <a:path w="2303145" h="2386965">
                  <a:moveTo>
                    <a:pt x="2282951" y="1402079"/>
                  </a:moveTo>
                  <a:lnTo>
                    <a:pt x="2302763" y="1490471"/>
                  </a:lnTo>
                </a:path>
                <a:path w="2303145" h="2386965">
                  <a:moveTo>
                    <a:pt x="2282951" y="1315211"/>
                  </a:moveTo>
                  <a:lnTo>
                    <a:pt x="2302763" y="1402079"/>
                  </a:lnTo>
                </a:path>
                <a:path w="2303145" h="2386965">
                  <a:moveTo>
                    <a:pt x="2282951" y="1226819"/>
                  </a:moveTo>
                  <a:lnTo>
                    <a:pt x="2302763" y="1315211"/>
                  </a:lnTo>
                </a:path>
                <a:path w="2303145" h="2386965">
                  <a:moveTo>
                    <a:pt x="2282951" y="1139951"/>
                  </a:moveTo>
                  <a:lnTo>
                    <a:pt x="2302763" y="1226819"/>
                  </a:lnTo>
                </a:path>
                <a:path w="2303145" h="2386965">
                  <a:moveTo>
                    <a:pt x="2282951" y="1752599"/>
                  </a:moveTo>
                  <a:lnTo>
                    <a:pt x="2302763" y="1840991"/>
                  </a:lnTo>
                </a:path>
                <a:path w="2303145" h="2386965">
                  <a:moveTo>
                    <a:pt x="2282951" y="175259"/>
                  </a:moveTo>
                  <a:lnTo>
                    <a:pt x="2302763" y="262127"/>
                  </a:lnTo>
                </a:path>
                <a:path w="2303145" h="2386965">
                  <a:moveTo>
                    <a:pt x="2282951" y="262127"/>
                  </a:moveTo>
                  <a:lnTo>
                    <a:pt x="2302763" y="350519"/>
                  </a:lnTo>
                </a:path>
                <a:path w="2303145" h="2386965">
                  <a:moveTo>
                    <a:pt x="2282951" y="350519"/>
                  </a:moveTo>
                  <a:lnTo>
                    <a:pt x="2302763" y="437387"/>
                  </a:lnTo>
                </a:path>
                <a:path w="2303145" h="2386965">
                  <a:moveTo>
                    <a:pt x="2282951" y="437387"/>
                  </a:moveTo>
                  <a:lnTo>
                    <a:pt x="2302763" y="525779"/>
                  </a:lnTo>
                </a:path>
                <a:path w="2303145" h="2386965">
                  <a:moveTo>
                    <a:pt x="2282951" y="525779"/>
                  </a:moveTo>
                  <a:lnTo>
                    <a:pt x="2302763" y="612647"/>
                  </a:lnTo>
                </a:path>
                <a:path w="2303145" h="2386965">
                  <a:moveTo>
                    <a:pt x="2282951" y="612647"/>
                  </a:moveTo>
                  <a:lnTo>
                    <a:pt x="2302763" y="701039"/>
                  </a:lnTo>
                </a:path>
                <a:path w="2303145" h="2386965">
                  <a:moveTo>
                    <a:pt x="2282951" y="701039"/>
                  </a:moveTo>
                  <a:lnTo>
                    <a:pt x="2302763" y="787907"/>
                  </a:lnTo>
                </a:path>
                <a:path w="2303145" h="2386965">
                  <a:moveTo>
                    <a:pt x="2282951" y="787907"/>
                  </a:moveTo>
                  <a:lnTo>
                    <a:pt x="2302763" y="876299"/>
                  </a:lnTo>
                </a:path>
                <a:path w="2303145" h="2386965">
                  <a:moveTo>
                    <a:pt x="2282951" y="876299"/>
                  </a:moveTo>
                  <a:lnTo>
                    <a:pt x="2302763" y="964691"/>
                  </a:lnTo>
                </a:path>
                <a:path w="2303145" h="2386965">
                  <a:moveTo>
                    <a:pt x="2282951" y="964691"/>
                  </a:moveTo>
                  <a:lnTo>
                    <a:pt x="2302763" y="1051559"/>
                  </a:lnTo>
                </a:path>
                <a:path w="2303145" h="2386965">
                  <a:moveTo>
                    <a:pt x="2282951" y="1051559"/>
                  </a:moveTo>
                  <a:lnTo>
                    <a:pt x="2302763" y="1139951"/>
                  </a:lnTo>
                </a:path>
                <a:path w="2303145" h="2386965">
                  <a:moveTo>
                    <a:pt x="2145791" y="2103119"/>
                  </a:moveTo>
                  <a:lnTo>
                    <a:pt x="2165603" y="2191511"/>
                  </a:lnTo>
                </a:path>
                <a:path w="2303145" h="2386965">
                  <a:moveTo>
                    <a:pt x="2145791" y="1927859"/>
                  </a:moveTo>
                  <a:lnTo>
                    <a:pt x="2165603" y="2016251"/>
                  </a:lnTo>
                </a:path>
                <a:path w="2303145" h="2386965">
                  <a:moveTo>
                    <a:pt x="2145791" y="2016251"/>
                  </a:moveTo>
                  <a:lnTo>
                    <a:pt x="2165603" y="2103119"/>
                  </a:lnTo>
                </a:path>
                <a:path w="2303145" h="2386965">
                  <a:moveTo>
                    <a:pt x="2145791" y="1840991"/>
                  </a:moveTo>
                  <a:lnTo>
                    <a:pt x="2165603" y="1927859"/>
                  </a:lnTo>
                </a:path>
                <a:path w="2303145" h="2386965">
                  <a:moveTo>
                    <a:pt x="2145791" y="1665731"/>
                  </a:moveTo>
                  <a:lnTo>
                    <a:pt x="2165603" y="1752599"/>
                  </a:lnTo>
                </a:path>
                <a:path w="2303145" h="2386965">
                  <a:moveTo>
                    <a:pt x="2145791" y="1577339"/>
                  </a:moveTo>
                  <a:lnTo>
                    <a:pt x="2165603" y="1665731"/>
                  </a:lnTo>
                </a:path>
                <a:path w="2303145" h="2386965">
                  <a:moveTo>
                    <a:pt x="2145791" y="1490471"/>
                  </a:moveTo>
                  <a:lnTo>
                    <a:pt x="2165603" y="1577339"/>
                  </a:lnTo>
                </a:path>
                <a:path w="2303145" h="2386965">
                  <a:moveTo>
                    <a:pt x="2145791" y="1402079"/>
                  </a:moveTo>
                  <a:lnTo>
                    <a:pt x="2165603" y="1490471"/>
                  </a:lnTo>
                </a:path>
                <a:path w="2303145" h="2386965">
                  <a:moveTo>
                    <a:pt x="2145791" y="1315211"/>
                  </a:moveTo>
                  <a:lnTo>
                    <a:pt x="2165603" y="1402079"/>
                  </a:lnTo>
                </a:path>
                <a:path w="2303145" h="2386965">
                  <a:moveTo>
                    <a:pt x="2145791" y="1226819"/>
                  </a:moveTo>
                  <a:lnTo>
                    <a:pt x="2165603" y="1315211"/>
                  </a:lnTo>
                </a:path>
                <a:path w="2303145" h="2386965">
                  <a:moveTo>
                    <a:pt x="2145791" y="1139951"/>
                  </a:moveTo>
                  <a:lnTo>
                    <a:pt x="2165603" y="1226819"/>
                  </a:lnTo>
                </a:path>
                <a:path w="2303145" h="2386965">
                  <a:moveTo>
                    <a:pt x="2145791" y="1752599"/>
                  </a:moveTo>
                  <a:lnTo>
                    <a:pt x="2165603" y="1840991"/>
                  </a:lnTo>
                </a:path>
                <a:path w="2303145" h="2386965">
                  <a:moveTo>
                    <a:pt x="2145791" y="175259"/>
                  </a:moveTo>
                  <a:lnTo>
                    <a:pt x="2165603" y="262127"/>
                  </a:lnTo>
                </a:path>
                <a:path w="2303145" h="2386965">
                  <a:moveTo>
                    <a:pt x="2145791" y="262127"/>
                  </a:moveTo>
                  <a:lnTo>
                    <a:pt x="2165603" y="350519"/>
                  </a:lnTo>
                </a:path>
                <a:path w="2303145" h="2386965">
                  <a:moveTo>
                    <a:pt x="2145791" y="350519"/>
                  </a:moveTo>
                  <a:lnTo>
                    <a:pt x="2165603" y="437387"/>
                  </a:lnTo>
                </a:path>
                <a:path w="2303145" h="2386965">
                  <a:moveTo>
                    <a:pt x="2145791" y="437387"/>
                  </a:moveTo>
                  <a:lnTo>
                    <a:pt x="2165603" y="525779"/>
                  </a:lnTo>
                </a:path>
                <a:path w="2303145" h="2386965">
                  <a:moveTo>
                    <a:pt x="2145791" y="525779"/>
                  </a:moveTo>
                  <a:lnTo>
                    <a:pt x="2165603" y="612647"/>
                  </a:lnTo>
                </a:path>
                <a:path w="2303145" h="2386965">
                  <a:moveTo>
                    <a:pt x="2145791" y="612647"/>
                  </a:moveTo>
                  <a:lnTo>
                    <a:pt x="2165603" y="701039"/>
                  </a:lnTo>
                </a:path>
                <a:path w="2303145" h="2386965">
                  <a:moveTo>
                    <a:pt x="2145791" y="701039"/>
                  </a:moveTo>
                  <a:lnTo>
                    <a:pt x="2165603" y="787907"/>
                  </a:lnTo>
                </a:path>
                <a:path w="2303145" h="2386965">
                  <a:moveTo>
                    <a:pt x="2145791" y="787907"/>
                  </a:moveTo>
                  <a:lnTo>
                    <a:pt x="2165603" y="876299"/>
                  </a:lnTo>
                </a:path>
                <a:path w="2303145" h="2386965">
                  <a:moveTo>
                    <a:pt x="2145791" y="876299"/>
                  </a:moveTo>
                  <a:lnTo>
                    <a:pt x="2165603" y="964691"/>
                  </a:lnTo>
                </a:path>
                <a:path w="2303145" h="2386965">
                  <a:moveTo>
                    <a:pt x="2145791" y="964691"/>
                  </a:moveTo>
                  <a:lnTo>
                    <a:pt x="2165603" y="1051559"/>
                  </a:lnTo>
                </a:path>
                <a:path w="2303145" h="2386965">
                  <a:moveTo>
                    <a:pt x="2145791" y="1051559"/>
                  </a:moveTo>
                  <a:lnTo>
                    <a:pt x="2165603" y="1139951"/>
                  </a:lnTo>
                </a:path>
                <a:path w="2303145" h="2386965">
                  <a:moveTo>
                    <a:pt x="137159" y="0"/>
                  </a:moveTo>
                  <a:lnTo>
                    <a:pt x="156971" y="86867"/>
                  </a:lnTo>
                </a:path>
                <a:path w="2303145" h="2386965">
                  <a:moveTo>
                    <a:pt x="137159" y="86867"/>
                  </a:moveTo>
                  <a:lnTo>
                    <a:pt x="156971" y="175259"/>
                  </a:lnTo>
                </a:path>
                <a:path w="2303145" h="2386965">
                  <a:moveTo>
                    <a:pt x="2145791" y="0"/>
                  </a:moveTo>
                  <a:lnTo>
                    <a:pt x="2165603" y="86867"/>
                  </a:lnTo>
                </a:path>
                <a:path w="2303145" h="2386965">
                  <a:moveTo>
                    <a:pt x="2145791" y="86867"/>
                  </a:moveTo>
                  <a:lnTo>
                    <a:pt x="2165603" y="175259"/>
                  </a:lnTo>
                </a:path>
                <a:path w="2303145" h="2386965">
                  <a:moveTo>
                    <a:pt x="41147" y="2231135"/>
                  </a:moveTo>
                  <a:lnTo>
                    <a:pt x="32003" y="2231135"/>
                  </a:lnTo>
                </a:path>
                <a:path w="2303145" h="2386965">
                  <a:moveTo>
                    <a:pt x="41147" y="2269235"/>
                  </a:moveTo>
                  <a:lnTo>
                    <a:pt x="32003" y="2269235"/>
                  </a:lnTo>
                </a:path>
                <a:path w="2303145" h="2386965">
                  <a:moveTo>
                    <a:pt x="41147" y="2386583"/>
                  </a:moveTo>
                  <a:lnTo>
                    <a:pt x="32003" y="23865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834387" y="2924556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07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834387" y="3086100"/>
              <a:ext cx="241300" cy="1706880"/>
            </a:xfrm>
            <a:custGeom>
              <a:avLst/>
              <a:gdLst/>
              <a:ahLst/>
              <a:cxnLst/>
              <a:rect l="l" t="t" r="r" b="b"/>
              <a:pathLst>
                <a:path w="241300" h="1706879">
                  <a:moveTo>
                    <a:pt x="131063" y="1706879"/>
                  </a:moveTo>
                  <a:lnTo>
                    <a:pt x="211835" y="1706879"/>
                  </a:lnTo>
                </a:path>
                <a:path w="241300" h="1706879">
                  <a:moveTo>
                    <a:pt x="0" y="182879"/>
                  </a:moveTo>
                  <a:lnTo>
                    <a:pt x="240791" y="182879"/>
                  </a:lnTo>
                </a:path>
                <a:path w="241300" h="1706879">
                  <a:moveTo>
                    <a:pt x="0" y="9143"/>
                  </a:moveTo>
                  <a:lnTo>
                    <a:pt x="240791" y="9143"/>
                  </a:lnTo>
                </a:path>
                <a:path w="241300" h="1706879">
                  <a:moveTo>
                    <a:pt x="0" y="0"/>
                  </a:moveTo>
                  <a:lnTo>
                    <a:pt x="240791" y="0"/>
                  </a:lnTo>
                </a:path>
                <a:path w="241300" h="1706879">
                  <a:moveTo>
                    <a:pt x="0" y="175259"/>
                  </a:moveTo>
                  <a:lnTo>
                    <a:pt x="240791" y="175259"/>
                  </a:lnTo>
                </a:path>
                <a:path w="241300" h="1706879">
                  <a:moveTo>
                    <a:pt x="131063" y="182879"/>
                  </a:moveTo>
                  <a:lnTo>
                    <a:pt x="211835" y="182879"/>
                  </a:lnTo>
                </a:path>
                <a:path w="241300" h="1706879">
                  <a:moveTo>
                    <a:pt x="172211" y="182879"/>
                  </a:moveTo>
                  <a:lnTo>
                    <a:pt x="172211" y="9143"/>
                  </a:lnTo>
                </a:path>
                <a:path w="241300" h="1706879">
                  <a:moveTo>
                    <a:pt x="182879" y="175259"/>
                  </a:moveTo>
                  <a:lnTo>
                    <a:pt x="182879" y="9143"/>
                  </a:lnTo>
                </a:path>
                <a:path w="241300" h="1706879">
                  <a:moveTo>
                    <a:pt x="182879" y="175259"/>
                  </a:moveTo>
                  <a:lnTo>
                    <a:pt x="161543" y="175259"/>
                  </a:lnTo>
                  <a:lnTo>
                    <a:pt x="161543" y="91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120899" y="5216652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1112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834387" y="4785359"/>
              <a:ext cx="277495" cy="132715"/>
            </a:xfrm>
            <a:custGeom>
              <a:avLst/>
              <a:gdLst/>
              <a:ahLst/>
              <a:cxnLst/>
              <a:rect l="l" t="t" r="r" b="b"/>
              <a:pathLst>
                <a:path w="277494" h="132714">
                  <a:moveTo>
                    <a:pt x="153923" y="132587"/>
                  </a:moveTo>
                  <a:lnTo>
                    <a:pt x="265175" y="132587"/>
                  </a:lnTo>
                  <a:lnTo>
                    <a:pt x="265175" y="7619"/>
                  </a:lnTo>
                </a:path>
                <a:path w="277494" h="132714">
                  <a:moveTo>
                    <a:pt x="0" y="7619"/>
                  </a:moveTo>
                  <a:lnTo>
                    <a:pt x="277367" y="7619"/>
                  </a:lnTo>
                </a:path>
                <a:path w="277494" h="132714">
                  <a:moveTo>
                    <a:pt x="153923" y="132587"/>
                  </a:moveTo>
                  <a:lnTo>
                    <a:pt x="88391" y="65531"/>
                  </a:lnTo>
                </a:path>
                <a:path w="277494" h="132714">
                  <a:moveTo>
                    <a:pt x="265175" y="0"/>
                  </a:moveTo>
                  <a:lnTo>
                    <a:pt x="265175" y="7619"/>
                  </a:lnTo>
                </a:path>
                <a:path w="277494" h="132714">
                  <a:moveTo>
                    <a:pt x="0" y="65531"/>
                  </a:moveTo>
                  <a:lnTo>
                    <a:pt x="88391" y="655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489452" y="3491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3489451" y="3491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3489451" y="3491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449827" y="3493007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39624" y="0"/>
                  </a:moveTo>
                  <a:lnTo>
                    <a:pt x="0" y="45720"/>
                  </a:lnTo>
                  <a:lnTo>
                    <a:pt x="1524" y="47244"/>
                  </a:lnTo>
                  <a:lnTo>
                    <a:pt x="39624" y="0"/>
                  </a:lnTo>
                  <a:close/>
                </a:path>
                <a:path w="41275" h="47625">
                  <a:moveTo>
                    <a:pt x="41148" y="0"/>
                  </a:moveTo>
                  <a:lnTo>
                    <a:pt x="39624" y="0"/>
                  </a:lnTo>
                  <a:lnTo>
                    <a:pt x="1524" y="47244"/>
                  </a:lnTo>
                  <a:lnTo>
                    <a:pt x="411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3449827" y="3493008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41147" y="0"/>
                  </a:moveTo>
                  <a:lnTo>
                    <a:pt x="39623" y="0"/>
                  </a:lnTo>
                  <a:lnTo>
                    <a:pt x="1523" y="47243"/>
                  </a:lnTo>
                  <a:lnTo>
                    <a:pt x="41147" y="0"/>
                  </a:lnTo>
                  <a:close/>
                </a:path>
                <a:path w="41275" h="47625">
                  <a:moveTo>
                    <a:pt x="39623" y="0"/>
                  </a:moveTo>
                  <a:lnTo>
                    <a:pt x="1523" y="47243"/>
                  </a:lnTo>
                  <a:lnTo>
                    <a:pt x="39623" y="0"/>
                  </a:lnTo>
                  <a:close/>
                </a:path>
                <a:path w="41275" h="47625">
                  <a:moveTo>
                    <a:pt x="1523" y="47243"/>
                  </a:moveTo>
                  <a:lnTo>
                    <a:pt x="39623" y="0"/>
                  </a:lnTo>
                  <a:lnTo>
                    <a:pt x="0" y="45719"/>
                  </a:lnTo>
                  <a:lnTo>
                    <a:pt x="1523" y="47243"/>
                  </a:lnTo>
                  <a:close/>
                </a:path>
                <a:path w="41275" h="47625">
                  <a:moveTo>
                    <a:pt x="39623" y="0"/>
                  </a:moveTo>
                  <a:lnTo>
                    <a:pt x="0" y="45719"/>
                  </a:lnTo>
                  <a:lnTo>
                    <a:pt x="396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3449827" y="3493008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41147" y="0"/>
                  </a:moveTo>
                  <a:lnTo>
                    <a:pt x="39623" y="0"/>
                  </a:lnTo>
                  <a:lnTo>
                    <a:pt x="0" y="45719"/>
                  </a:lnTo>
                  <a:lnTo>
                    <a:pt x="1523" y="47243"/>
                  </a:lnTo>
                  <a:lnTo>
                    <a:pt x="411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0" name="object 37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317239" y="3599687"/>
              <a:ext cx="80772" cy="92964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86175" y="3752087"/>
              <a:ext cx="80772" cy="94488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055111" y="3906011"/>
              <a:ext cx="80772" cy="92964"/>
            </a:xfrm>
            <a:prstGeom prst="rect">
              <a:avLst/>
            </a:prstGeom>
          </p:spPr>
        </p:pic>
        <p:sp>
          <p:nvSpPr>
            <p:cNvPr id="373" name="object 373"/>
            <p:cNvSpPr/>
            <p:nvPr/>
          </p:nvSpPr>
          <p:spPr>
            <a:xfrm>
              <a:off x="2963672" y="4058411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38100" y="0"/>
                  </a:moveTo>
                  <a:lnTo>
                    <a:pt x="0" y="47244"/>
                  </a:lnTo>
                  <a:lnTo>
                    <a:pt x="1524" y="47244"/>
                  </a:lnTo>
                  <a:lnTo>
                    <a:pt x="38100" y="0"/>
                  </a:lnTo>
                  <a:close/>
                </a:path>
                <a:path w="40005" h="47625">
                  <a:moveTo>
                    <a:pt x="38100" y="0"/>
                  </a:moveTo>
                  <a:lnTo>
                    <a:pt x="1524" y="47244"/>
                  </a:lnTo>
                  <a:lnTo>
                    <a:pt x="39624" y="1524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963671" y="4058411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39623" y="1523"/>
                  </a:moveTo>
                  <a:lnTo>
                    <a:pt x="1523" y="47243"/>
                  </a:lnTo>
                  <a:lnTo>
                    <a:pt x="39623" y="1523"/>
                  </a:lnTo>
                  <a:close/>
                </a:path>
                <a:path w="40005" h="47625">
                  <a:moveTo>
                    <a:pt x="39623" y="1523"/>
                  </a:moveTo>
                  <a:lnTo>
                    <a:pt x="1523" y="47243"/>
                  </a:lnTo>
                  <a:lnTo>
                    <a:pt x="38099" y="0"/>
                  </a:lnTo>
                  <a:lnTo>
                    <a:pt x="39623" y="1523"/>
                  </a:lnTo>
                  <a:close/>
                </a:path>
                <a:path w="40005" h="47625">
                  <a:moveTo>
                    <a:pt x="1523" y="47243"/>
                  </a:moveTo>
                  <a:lnTo>
                    <a:pt x="38099" y="0"/>
                  </a:lnTo>
                  <a:lnTo>
                    <a:pt x="0" y="47243"/>
                  </a:lnTo>
                  <a:lnTo>
                    <a:pt x="1523" y="47243"/>
                  </a:lnTo>
                  <a:close/>
                </a:path>
                <a:path w="40005" h="47625">
                  <a:moveTo>
                    <a:pt x="38099" y="0"/>
                  </a:moveTo>
                  <a:lnTo>
                    <a:pt x="0" y="47243"/>
                  </a:lnTo>
                  <a:lnTo>
                    <a:pt x="3809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963671" y="4058411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39623" y="1523"/>
                  </a:moveTo>
                  <a:lnTo>
                    <a:pt x="38099" y="0"/>
                  </a:lnTo>
                  <a:lnTo>
                    <a:pt x="0" y="47243"/>
                  </a:lnTo>
                  <a:lnTo>
                    <a:pt x="1523" y="47243"/>
                  </a:lnTo>
                  <a:lnTo>
                    <a:pt x="396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962148" y="4105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962147" y="4105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962147" y="4105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962148" y="4104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962147" y="4104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962147" y="4104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963672" y="4105655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0" y="0"/>
                  </a:moveTo>
                  <a:lnTo>
                    <a:pt x="38100" y="47244"/>
                  </a:lnTo>
                  <a:lnTo>
                    <a:pt x="39624" y="45720"/>
                  </a:lnTo>
                  <a:lnTo>
                    <a:pt x="0" y="0"/>
                  </a:lnTo>
                  <a:close/>
                </a:path>
                <a:path w="40005" h="47625">
                  <a:moveTo>
                    <a:pt x="1524" y="0"/>
                  </a:moveTo>
                  <a:lnTo>
                    <a:pt x="0" y="0"/>
                  </a:lnTo>
                  <a:lnTo>
                    <a:pt x="39624" y="457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963671" y="4105655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1523" y="0"/>
                  </a:moveTo>
                  <a:lnTo>
                    <a:pt x="0" y="0"/>
                  </a:lnTo>
                  <a:lnTo>
                    <a:pt x="39623" y="45719"/>
                  </a:lnTo>
                  <a:lnTo>
                    <a:pt x="1523" y="0"/>
                  </a:lnTo>
                  <a:close/>
                </a:path>
                <a:path w="40005" h="47625">
                  <a:moveTo>
                    <a:pt x="0" y="0"/>
                  </a:moveTo>
                  <a:lnTo>
                    <a:pt x="39623" y="45719"/>
                  </a:lnTo>
                  <a:lnTo>
                    <a:pt x="0" y="0"/>
                  </a:lnTo>
                  <a:close/>
                </a:path>
                <a:path w="40005" h="47625">
                  <a:moveTo>
                    <a:pt x="39623" y="45719"/>
                  </a:moveTo>
                  <a:lnTo>
                    <a:pt x="0" y="0"/>
                  </a:lnTo>
                  <a:lnTo>
                    <a:pt x="39623" y="45719"/>
                  </a:lnTo>
                  <a:close/>
                </a:path>
                <a:path w="40005" h="47625">
                  <a:moveTo>
                    <a:pt x="0" y="0"/>
                  </a:moveTo>
                  <a:lnTo>
                    <a:pt x="39623" y="45719"/>
                  </a:lnTo>
                  <a:lnTo>
                    <a:pt x="38099" y="472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963671" y="4105655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1523" y="0"/>
                  </a:moveTo>
                  <a:lnTo>
                    <a:pt x="0" y="0"/>
                  </a:lnTo>
                  <a:lnTo>
                    <a:pt x="38099" y="47243"/>
                  </a:lnTo>
                  <a:lnTo>
                    <a:pt x="39623" y="457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5" name="object 38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55111" y="4212335"/>
              <a:ext cx="80772" cy="92964"/>
            </a:xfrm>
            <a:prstGeom prst="rect">
              <a:avLst/>
            </a:prstGeom>
          </p:spPr>
        </p:pic>
        <p:pic>
          <p:nvPicPr>
            <p:cNvPr id="386" name="object 38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86175" y="4366259"/>
              <a:ext cx="80772" cy="92964"/>
            </a:xfrm>
            <a:prstGeom prst="rect">
              <a:avLst/>
            </a:prstGeom>
          </p:spPr>
        </p:pic>
        <p:pic>
          <p:nvPicPr>
            <p:cNvPr id="387" name="object 38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17239" y="4520183"/>
              <a:ext cx="80772" cy="92964"/>
            </a:xfrm>
            <a:prstGeom prst="rect">
              <a:avLst/>
            </a:prstGeom>
          </p:spPr>
        </p:pic>
        <p:sp>
          <p:nvSpPr>
            <p:cNvPr id="388" name="object 388"/>
            <p:cNvSpPr/>
            <p:nvPr/>
          </p:nvSpPr>
          <p:spPr>
            <a:xfrm>
              <a:off x="3449827" y="4672583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0" y="1524"/>
                  </a:moveTo>
                  <a:lnTo>
                    <a:pt x="39624" y="47244"/>
                  </a:lnTo>
                  <a:lnTo>
                    <a:pt x="41148" y="47244"/>
                  </a:lnTo>
                  <a:lnTo>
                    <a:pt x="0" y="1524"/>
                  </a:lnTo>
                  <a:close/>
                </a:path>
                <a:path w="41275" h="47625">
                  <a:moveTo>
                    <a:pt x="1524" y="0"/>
                  </a:moveTo>
                  <a:lnTo>
                    <a:pt x="0" y="1524"/>
                  </a:lnTo>
                  <a:lnTo>
                    <a:pt x="41148" y="472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3449827" y="4672584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1523" y="0"/>
                  </a:moveTo>
                  <a:lnTo>
                    <a:pt x="0" y="1523"/>
                  </a:lnTo>
                  <a:lnTo>
                    <a:pt x="41147" y="47243"/>
                  </a:lnTo>
                  <a:lnTo>
                    <a:pt x="1523" y="0"/>
                  </a:lnTo>
                  <a:close/>
                </a:path>
                <a:path w="41275" h="47625">
                  <a:moveTo>
                    <a:pt x="0" y="1523"/>
                  </a:moveTo>
                  <a:lnTo>
                    <a:pt x="41147" y="47243"/>
                  </a:lnTo>
                  <a:lnTo>
                    <a:pt x="0" y="1523"/>
                  </a:lnTo>
                  <a:close/>
                </a:path>
                <a:path w="41275" h="47625">
                  <a:moveTo>
                    <a:pt x="41147" y="47243"/>
                  </a:moveTo>
                  <a:lnTo>
                    <a:pt x="0" y="1523"/>
                  </a:lnTo>
                  <a:lnTo>
                    <a:pt x="39623" y="47243"/>
                  </a:lnTo>
                  <a:lnTo>
                    <a:pt x="41147" y="47243"/>
                  </a:lnTo>
                  <a:close/>
                </a:path>
                <a:path w="41275" h="47625">
                  <a:moveTo>
                    <a:pt x="0" y="1523"/>
                  </a:moveTo>
                  <a:lnTo>
                    <a:pt x="39623" y="472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3449827" y="4672584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1523" y="0"/>
                  </a:moveTo>
                  <a:lnTo>
                    <a:pt x="0" y="1523"/>
                  </a:lnTo>
                  <a:lnTo>
                    <a:pt x="39623" y="47243"/>
                  </a:lnTo>
                  <a:lnTo>
                    <a:pt x="41147" y="472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3489452" y="47198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3489451" y="4719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3489451" y="4719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232151" y="4741164"/>
              <a:ext cx="1988820" cy="52069"/>
            </a:xfrm>
            <a:custGeom>
              <a:avLst/>
              <a:gdLst/>
              <a:ahLst/>
              <a:cxnLst/>
              <a:rect l="l" t="t" r="r" b="b"/>
              <a:pathLst>
                <a:path w="1988820" h="52070">
                  <a:moveTo>
                    <a:pt x="1978151" y="0"/>
                  </a:moveTo>
                  <a:lnTo>
                    <a:pt x="1988819" y="0"/>
                  </a:lnTo>
                  <a:lnTo>
                    <a:pt x="1988819" y="51815"/>
                  </a:lnTo>
                  <a:lnTo>
                    <a:pt x="1978151" y="51815"/>
                  </a:lnTo>
                  <a:lnTo>
                    <a:pt x="1978151" y="0"/>
                  </a:lnTo>
                </a:path>
                <a:path w="1988820" h="52070">
                  <a:moveTo>
                    <a:pt x="0" y="0"/>
                  </a:moveTo>
                  <a:lnTo>
                    <a:pt x="12191" y="0"/>
                  </a:lnTo>
                  <a:lnTo>
                    <a:pt x="12191" y="51815"/>
                  </a:lnTo>
                  <a:lnTo>
                    <a:pt x="0" y="5181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244343" y="4741164"/>
              <a:ext cx="1965960" cy="0"/>
            </a:xfrm>
            <a:custGeom>
              <a:avLst/>
              <a:gdLst/>
              <a:ahLst/>
              <a:cxnLst/>
              <a:rect l="l" t="t" r="r" b="b"/>
              <a:pathLst>
                <a:path w="1965960">
                  <a:moveTo>
                    <a:pt x="0" y="0"/>
                  </a:moveTo>
                  <a:lnTo>
                    <a:pt x="690371" y="0"/>
                  </a:lnTo>
                </a:path>
                <a:path w="1965960">
                  <a:moveTo>
                    <a:pt x="1275587" y="0"/>
                  </a:moveTo>
                  <a:lnTo>
                    <a:pt x="19659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113279" y="2601468"/>
              <a:ext cx="2226945" cy="2170430"/>
            </a:xfrm>
            <a:custGeom>
              <a:avLst/>
              <a:gdLst/>
              <a:ahLst/>
              <a:cxnLst/>
              <a:rect l="l" t="t" r="r" b="b"/>
              <a:pathLst>
                <a:path w="2226945" h="2170429">
                  <a:moveTo>
                    <a:pt x="2226563" y="2170175"/>
                  </a:moveTo>
                  <a:lnTo>
                    <a:pt x="2145791" y="2170175"/>
                  </a:lnTo>
                </a:path>
                <a:path w="2226945" h="2170429">
                  <a:moveTo>
                    <a:pt x="80771" y="2170175"/>
                  </a:moveTo>
                  <a:lnTo>
                    <a:pt x="0" y="2170175"/>
                  </a:lnTo>
                </a:path>
                <a:path w="2226945" h="2170429">
                  <a:moveTo>
                    <a:pt x="80771" y="21335"/>
                  </a:moveTo>
                  <a:lnTo>
                    <a:pt x="0" y="21335"/>
                  </a:lnTo>
                </a:path>
                <a:path w="2226945" h="2170429">
                  <a:moveTo>
                    <a:pt x="80771" y="42671"/>
                  </a:moveTo>
                  <a:lnTo>
                    <a:pt x="0" y="42671"/>
                  </a:lnTo>
                </a:path>
                <a:path w="2226945" h="2170429">
                  <a:moveTo>
                    <a:pt x="2145791" y="0"/>
                  </a:moveTo>
                  <a:lnTo>
                    <a:pt x="2226563" y="0"/>
                  </a:lnTo>
                </a:path>
                <a:path w="2226945" h="2170429">
                  <a:moveTo>
                    <a:pt x="2145791" y="21335"/>
                  </a:moveTo>
                  <a:lnTo>
                    <a:pt x="2226563" y="21335"/>
                  </a:lnTo>
                </a:path>
                <a:path w="2226945" h="2170429">
                  <a:moveTo>
                    <a:pt x="2145791" y="42671"/>
                  </a:moveTo>
                  <a:lnTo>
                    <a:pt x="2226563" y="426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113279" y="2601468"/>
              <a:ext cx="81280" cy="43180"/>
            </a:xfrm>
            <a:custGeom>
              <a:avLst/>
              <a:gdLst/>
              <a:ahLst/>
              <a:cxnLst/>
              <a:rect l="l" t="t" r="r" b="b"/>
              <a:pathLst>
                <a:path w="81280" h="43180">
                  <a:moveTo>
                    <a:pt x="0" y="0"/>
                  </a:moveTo>
                  <a:lnTo>
                    <a:pt x="80771" y="21335"/>
                  </a:lnTo>
                  <a:lnTo>
                    <a:pt x="0" y="42671"/>
                  </a:lnTo>
                </a:path>
                <a:path w="81280" h="43180">
                  <a:moveTo>
                    <a:pt x="80771" y="0"/>
                  </a:moveTo>
                  <a:lnTo>
                    <a:pt x="0" y="21335"/>
                  </a:lnTo>
                  <a:lnTo>
                    <a:pt x="80771" y="42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113279" y="2601468"/>
              <a:ext cx="2226945" cy="2192020"/>
            </a:xfrm>
            <a:custGeom>
              <a:avLst/>
              <a:gdLst/>
              <a:ahLst/>
              <a:cxnLst/>
              <a:rect l="l" t="t" r="r" b="b"/>
              <a:pathLst>
                <a:path w="2226945" h="2192020">
                  <a:moveTo>
                    <a:pt x="2226563" y="0"/>
                  </a:moveTo>
                  <a:lnTo>
                    <a:pt x="2145791" y="21335"/>
                  </a:lnTo>
                  <a:lnTo>
                    <a:pt x="2226563" y="42671"/>
                  </a:lnTo>
                </a:path>
                <a:path w="2226945" h="2192020">
                  <a:moveTo>
                    <a:pt x="2145791" y="0"/>
                  </a:moveTo>
                  <a:lnTo>
                    <a:pt x="2226563" y="21335"/>
                  </a:lnTo>
                  <a:lnTo>
                    <a:pt x="2145791" y="42671"/>
                  </a:lnTo>
                </a:path>
                <a:path w="2226945" h="2192020">
                  <a:moveTo>
                    <a:pt x="0" y="2170175"/>
                  </a:moveTo>
                  <a:lnTo>
                    <a:pt x="80771" y="2170175"/>
                  </a:lnTo>
                  <a:lnTo>
                    <a:pt x="80771" y="2191511"/>
                  </a:lnTo>
                  <a:lnTo>
                    <a:pt x="0" y="2191511"/>
                  </a:lnTo>
                  <a:lnTo>
                    <a:pt x="0" y="21701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113279" y="4771644"/>
              <a:ext cx="2226945" cy="21590"/>
            </a:xfrm>
            <a:custGeom>
              <a:avLst/>
              <a:gdLst/>
              <a:ahLst/>
              <a:cxnLst/>
              <a:rect l="l" t="t" r="r" b="b"/>
              <a:pathLst>
                <a:path w="2226945" h="21589">
                  <a:moveTo>
                    <a:pt x="2145791" y="0"/>
                  </a:moveTo>
                  <a:lnTo>
                    <a:pt x="2226563" y="21335"/>
                  </a:lnTo>
                </a:path>
                <a:path w="2226945" h="21589">
                  <a:moveTo>
                    <a:pt x="2226563" y="0"/>
                  </a:moveTo>
                  <a:lnTo>
                    <a:pt x="2145791" y="21335"/>
                  </a:lnTo>
                </a:path>
                <a:path w="2226945" h="21589">
                  <a:moveTo>
                    <a:pt x="0" y="0"/>
                  </a:moveTo>
                  <a:lnTo>
                    <a:pt x="80771" y="21335"/>
                  </a:lnTo>
                </a:path>
                <a:path w="2226945" h="21589">
                  <a:moveTo>
                    <a:pt x="80771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4259071" y="2622804"/>
              <a:ext cx="81280" cy="21590"/>
            </a:xfrm>
            <a:custGeom>
              <a:avLst/>
              <a:gdLst/>
              <a:ahLst/>
              <a:cxnLst/>
              <a:rect l="l" t="t" r="r" b="b"/>
              <a:pathLst>
                <a:path w="81279" h="21589">
                  <a:moveTo>
                    <a:pt x="0" y="0"/>
                  </a:moveTo>
                  <a:lnTo>
                    <a:pt x="80771" y="0"/>
                  </a:lnTo>
                </a:path>
                <a:path w="81279" h="21589">
                  <a:moveTo>
                    <a:pt x="0" y="21335"/>
                  </a:moveTo>
                  <a:lnTo>
                    <a:pt x="80771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4259071" y="2601468"/>
              <a:ext cx="81280" cy="43180"/>
            </a:xfrm>
            <a:custGeom>
              <a:avLst/>
              <a:gdLst/>
              <a:ahLst/>
              <a:cxnLst/>
              <a:rect l="l" t="t" r="r" b="b"/>
              <a:pathLst>
                <a:path w="81279" h="43180">
                  <a:moveTo>
                    <a:pt x="80771" y="0"/>
                  </a:moveTo>
                  <a:lnTo>
                    <a:pt x="0" y="21335"/>
                  </a:lnTo>
                  <a:lnTo>
                    <a:pt x="80771" y="42671"/>
                  </a:lnTo>
                </a:path>
                <a:path w="81279" h="43180">
                  <a:moveTo>
                    <a:pt x="0" y="0"/>
                  </a:moveTo>
                  <a:lnTo>
                    <a:pt x="80771" y="21335"/>
                  </a:lnTo>
                  <a:lnTo>
                    <a:pt x="0" y="42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113279" y="1348740"/>
              <a:ext cx="2226945" cy="3444240"/>
            </a:xfrm>
            <a:custGeom>
              <a:avLst/>
              <a:gdLst/>
              <a:ahLst/>
              <a:cxnLst/>
              <a:rect l="l" t="t" r="r" b="b"/>
              <a:pathLst>
                <a:path w="2226945" h="3444240">
                  <a:moveTo>
                    <a:pt x="2145791" y="1252727"/>
                  </a:moveTo>
                  <a:lnTo>
                    <a:pt x="2226563" y="1252727"/>
                  </a:lnTo>
                  <a:lnTo>
                    <a:pt x="2226563" y="1295399"/>
                  </a:lnTo>
                  <a:lnTo>
                    <a:pt x="2145791" y="1295399"/>
                  </a:lnTo>
                  <a:lnTo>
                    <a:pt x="2145791" y="1252727"/>
                  </a:lnTo>
                </a:path>
                <a:path w="2226945" h="3444240">
                  <a:moveTo>
                    <a:pt x="1100327" y="0"/>
                  </a:moveTo>
                  <a:lnTo>
                    <a:pt x="1126235" y="0"/>
                  </a:lnTo>
                </a:path>
                <a:path w="2226945" h="3444240">
                  <a:moveTo>
                    <a:pt x="1100327" y="164591"/>
                  </a:moveTo>
                  <a:lnTo>
                    <a:pt x="1126235" y="164591"/>
                  </a:lnTo>
                </a:path>
                <a:path w="2226945" h="3444240">
                  <a:moveTo>
                    <a:pt x="0" y="3444239"/>
                  </a:moveTo>
                  <a:lnTo>
                    <a:pt x="80771" y="3444239"/>
                  </a:lnTo>
                </a:path>
                <a:path w="2226945" h="3444240">
                  <a:moveTo>
                    <a:pt x="0" y="2743199"/>
                  </a:moveTo>
                  <a:lnTo>
                    <a:pt x="80771" y="2743199"/>
                  </a:lnTo>
                </a:path>
                <a:path w="2226945" h="3444240">
                  <a:moveTo>
                    <a:pt x="0" y="2040635"/>
                  </a:moveTo>
                  <a:lnTo>
                    <a:pt x="80771" y="2040635"/>
                  </a:lnTo>
                </a:path>
                <a:path w="2226945" h="3444240">
                  <a:moveTo>
                    <a:pt x="0" y="2743199"/>
                  </a:moveTo>
                  <a:lnTo>
                    <a:pt x="80771" y="2743199"/>
                  </a:lnTo>
                </a:path>
                <a:path w="2226945" h="3444240">
                  <a:moveTo>
                    <a:pt x="80771" y="2720339"/>
                  </a:moveTo>
                  <a:lnTo>
                    <a:pt x="0" y="2720339"/>
                  </a:lnTo>
                  <a:lnTo>
                    <a:pt x="80771" y="2720339"/>
                  </a:lnTo>
                  <a:lnTo>
                    <a:pt x="80771" y="2743199"/>
                  </a:lnTo>
                  <a:lnTo>
                    <a:pt x="0" y="2743199"/>
                  </a:lnTo>
                  <a:lnTo>
                    <a:pt x="0" y="27203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113279" y="4069080"/>
              <a:ext cx="81280" cy="22860"/>
            </a:xfrm>
            <a:custGeom>
              <a:avLst/>
              <a:gdLst/>
              <a:ahLst/>
              <a:cxnLst/>
              <a:rect l="l" t="t" r="r" b="b"/>
              <a:pathLst>
                <a:path w="81280" h="22860">
                  <a:moveTo>
                    <a:pt x="0" y="0"/>
                  </a:moveTo>
                  <a:lnTo>
                    <a:pt x="80771" y="22859"/>
                  </a:lnTo>
                </a:path>
                <a:path w="81280" h="22860">
                  <a:moveTo>
                    <a:pt x="80771" y="0"/>
                  </a:moveTo>
                  <a:lnTo>
                    <a:pt x="0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113279" y="3368040"/>
              <a:ext cx="81280" cy="723900"/>
            </a:xfrm>
            <a:custGeom>
              <a:avLst/>
              <a:gdLst/>
              <a:ahLst/>
              <a:cxnLst/>
              <a:rect l="l" t="t" r="r" b="b"/>
              <a:pathLst>
                <a:path w="81280" h="723900">
                  <a:moveTo>
                    <a:pt x="0" y="723899"/>
                  </a:moveTo>
                  <a:lnTo>
                    <a:pt x="80771" y="723899"/>
                  </a:lnTo>
                </a:path>
                <a:path w="81280" h="723900">
                  <a:moveTo>
                    <a:pt x="80771" y="0"/>
                  </a:moveTo>
                  <a:lnTo>
                    <a:pt x="0" y="0"/>
                  </a:lnTo>
                  <a:lnTo>
                    <a:pt x="80771" y="0"/>
                  </a:lnTo>
                  <a:lnTo>
                    <a:pt x="80771" y="21335"/>
                  </a:lnTo>
                  <a:lnTo>
                    <a:pt x="0" y="2133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113279" y="3368040"/>
              <a:ext cx="81280" cy="21590"/>
            </a:xfrm>
            <a:custGeom>
              <a:avLst/>
              <a:gdLst/>
              <a:ahLst/>
              <a:cxnLst/>
              <a:rect l="l" t="t" r="r" b="b"/>
              <a:pathLst>
                <a:path w="81280" h="21589">
                  <a:moveTo>
                    <a:pt x="0" y="0"/>
                  </a:moveTo>
                  <a:lnTo>
                    <a:pt x="80771" y="21335"/>
                  </a:lnTo>
                </a:path>
                <a:path w="81280" h="21589">
                  <a:moveTo>
                    <a:pt x="80771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113279" y="2601468"/>
              <a:ext cx="2226945" cy="2192020"/>
            </a:xfrm>
            <a:custGeom>
              <a:avLst/>
              <a:gdLst/>
              <a:ahLst/>
              <a:cxnLst/>
              <a:rect l="l" t="t" r="r" b="b"/>
              <a:pathLst>
                <a:path w="2226945" h="2192020">
                  <a:moveTo>
                    <a:pt x="0" y="787907"/>
                  </a:moveTo>
                  <a:lnTo>
                    <a:pt x="80771" y="787907"/>
                  </a:lnTo>
                </a:path>
                <a:path w="2226945" h="2192020">
                  <a:moveTo>
                    <a:pt x="2145791" y="2191511"/>
                  </a:moveTo>
                  <a:lnTo>
                    <a:pt x="2226563" y="2191511"/>
                  </a:lnTo>
                </a:path>
                <a:path w="2226945" h="2192020">
                  <a:moveTo>
                    <a:pt x="2145791" y="1490471"/>
                  </a:moveTo>
                  <a:lnTo>
                    <a:pt x="2226563" y="1490471"/>
                  </a:lnTo>
                </a:path>
                <a:path w="2226945" h="2192020">
                  <a:moveTo>
                    <a:pt x="2145791" y="787907"/>
                  </a:moveTo>
                  <a:lnTo>
                    <a:pt x="2226563" y="787907"/>
                  </a:lnTo>
                </a:path>
                <a:path w="2226945" h="2192020">
                  <a:moveTo>
                    <a:pt x="0" y="0"/>
                  </a:moveTo>
                  <a:lnTo>
                    <a:pt x="80771" y="0"/>
                  </a:lnTo>
                  <a:lnTo>
                    <a:pt x="80771" y="42671"/>
                  </a:lnTo>
                  <a:lnTo>
                    <a:pt x="0" y="42671"/>
                  </a:lnTo>
                  <a:lnTo>
                    <a:pt x="0" y="0"/>
                  </a:lnTo>
                </a:path>
                <a:path w="2226945" h="2192020">
                  <a:moveTo>
                    <a:pt x="2145791" y="787907"/>
                  </a:moveTo>
                  <a:lnTo>
                    <a:pt x="2226563" y="787907"/>
                  </a:lnTo>
                </a:path>
                <a:path w="2226945" h="2192020">
                  <a:moveTo>
                    <a:pt x="2226563" y="766571"/>
                  </a:moveTo>
                  <a:lnTo>
                    <a:pt x="2145791" y="766571"/>
                  </a:lnTo>
                  <a:lnTo>
                    <a:pt x="2226563" y="766571"/>
                  </a:lnTo>
                  <a:lnTo>
                    <a:pt x="2226563" y="787907"/>
                  </a:lnTo>
                  <a:lnTo>
                    <a:pt x="2145791" y="787907"/>
                  </a:lnTo>
                  <a:lnTo>
                    <a:pt x="2145791" y="7665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4259071" y="3368040"/>
              <a:ext cx="81280" cy="21590"/>
            </a:xfrm>
            <a:custGeom>
              <a:avLst/>
              <a:gdLst/>
              <a:ahLst/>
              <a:cxnLst/>
              <a:rect l="l" t="t" r="r" b="b"/>
              <a:pathLst>
                <a:path w="81279" h="21589">
                  <a:moveTo>
                    <a:pt x="0" y="0"/>
                  </a:moveTo>
                  <a:lnTo>
                    <a:pt x="80771" y="21335"/>
                  </a:lnTo>
                </a:path>
                <a:path w="81279" h="21589">
                  <a:moveTo>
                    <a:pt x="79247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4259071" y="3389376"/>
              <a:ext cx="81280" cy="702945"/>
            </a:xfrm>
            <a:custGeom>
              <a:avLst/>
              <a:gdLst/>
              <a:ahLst/>
              <a:cxnLst/>
              <a:rect l="l" t="t" r="r" b="b"/>
              <a:pathLst>
                <a:path w="81279" h="702945">
                  <a:moveTo>
                    <a:pt x="0" y="0"/>
                  </a:moveTo>
                  <a:lnTo>
                    <a:pt x="80771" y="0"/>
                  </a:lnTo>
                </a:path>
                <a:path w="81279" h="702945">
                  <a:moveTo>
                    <a:pt x="80771" y="702563"/>
                  </a:moveTo>
                  <a:lnTo>
                    <a:pt x="0" y="702563"/>
                  </a:lnTo>
                  <a:lnTo>
                    <a:pt x="80771" y="702563"/>
                  </a:lnTo>
                </a:path>
                <a:path w="81279" h="702945">
                  <a:moveTo>
                    <a:pt x="80771" y="679703"/>
                  </a:moveTo>
                  <a:lnTo>
                    <a:pt x="0" y="679703"/>
                  </a:lnTo>
                  <a:lnTo>
                    <a:pt x="80771" y="679703"/>
                  </a:lnTo>
                  <a:lnTo>
                    <a:pt x="80771" y="702563"/>
                  </a:lnTo>
                  <a:lnTo>
                    <a:pt x="0" y="702563"/>
                  </a:lnTo>
                  <a:lnTo>
                    <a:pt x="0" y="6797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4259071" y="4069080"/>
              <a:ext cx="81280" cy="22860"/>
            </a:xfrm>
            <a:custGeom>
              <a:avLst/>
              <a:gdLst/>
              <a:ahLst/>
              <a:cxnLst/>
              <a:rect l="l" t="t" r="r" b="b"/>
              <a:pathLst>
                <a:path w="81279" h="22860">
                  <a:moveTo>
                    <a:pt x="0" y="0"/>
                  </a:moveTo>
                  <a:lnTo>
                    <a:pt x="80771" y="22859"/>
                  </a:lnTo>
                </a:path>
                <a:path w="81279" h="22860">
                  <a:moveTo>
                    <a:pt x="79247" y="0"/>
                  </a:moveTo>
                  <a:lnTo>
                    <a:pt x="0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4259071" y="4091939"/>
              <a:ext cx="81280" cy="701040"/>
            </a:xfrm>
            <a:custGeom>
              <a:avLst/>
              <a:gdLst/>
              <a:ahLst/>
              <a:cxnLst/>
              <a:rect l="l" t="t" r="r" b="b"/>
              <a:pathLst>
                <a:path w="81279" h="701039">
                  <a:moveTo>
                    <a:pt x="0" y="0"/>
                  </a:moveTo>
                  <a:lnTo>
                    <a:pt x="80771" y="0"/>
                  </a:lnTo>
                </a:path>
                <a:path w="81279" h="701039">
                  <a:moveTo>
                    <a:pt x="80771" y="679703"/>
                  </a:moveTo>
                  <a:lnTo>
                    <a:pt x="0" y="679703"/>
                  </a:lnTo>
                  <a:lnTo>
                    <a:pt x="80771" y="679703"/>
                  </a:lnTo>
                  <a:lnTo>
                    <a:pt x="80771" y="701039"/>
                  </a:lnTo>
                  <a:lnTo>
                    <a:pt x="0" y="701039"/>
                  </a:lnTo>
                  <a:lnTo>
                    <a:pt x="0" y="6797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4259071" y="4771644"/>
              <a:ext cx="81280" cy="21590"/>
            </a:xfrm>
            <a:custGeom>
              <a:avLst/>
              <a:gdLst/>
              <a:ahLst/>
              <a:cxnLst/>
              <a:rect l="l" t="t" r="r" b="b"/>
              <a:pathLst>
                <a:path w="81279" h="21589">
                  <a:moveTo>
                    <a:pt x="0" y="0"/>
                  </a:moveTo>
                  <a:lnTo>
                    <a:pt x="80771" y="21335"/>
                  </a:lnTo>
                </a:path>
                <a:path w="81279" h="21589">
                  <a:moveTo>
                    <a:pt x="79247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3213607" y="1348740"/>
              <a:ext cx="1126490" cy="3444240"/>
            </a:xfrm>
            <a:custGeom>
              <a:avLst/>
              <a:gdLst/>
              <a:ahLst/>
              <a:cxnLst/>
              <a:rect l="l" t="t" r="r" b="b"/>
              <a:pathLst>
                <a:path w="1126489" h="3444240">
                  <a:moveTo>
                    <a:pt x="1045463" y="3444239"/>
                  </a:moveTo>
                  <a:lnTo>
                    <a:pt x="1126235" y="3444239"/>
                  </a:lnTo>
                </a:path>
                <a:path w="1126489" h="3444240">
                  <a:moveTo>
                    <a:pt x="25907" y="0"/>
                  </a:moveTo>
                  <a:lnTo>
                    <a:pt x="25907" y="164591"/>
                  </a:lnTo>
                </a:path>
                <a:path w="1126489" h="3444240">
                  <a:moveTo>
                    <a:pt x="0" y="0"/>
                  </a:moveTo>
                  <a:lnTo>
                    <a:pt x="0" y="1645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213607" y="1348740"/>
              <a:ext cx="26034" cy="165100"/>
            </a:xfrm>
            <a:custGeom>
              <a:avLst/>
              <a:gdLst/>
              <a:ahLst/>
              <a:cxnLst/>
              <a:rect l="l" t="t" r="r" b="b"/>
              <a:pathLst>
                <a:path w="26035" h="165100">
                  <a:moveTo>
                    <a:pt x="0" y="0"/>
                  </a:moveTo>
                  <a:lnTo>
                    <a:pt x="25907" y="164591"/>
                  </a:lnTo>
                </a:path>
                <a:path w="26035" h="165100">
                  <a:moveTo>
                    <a:pt x="25907" y="0"/>
                  </a:moveTo>
                  <a:lnTo>
                    <a:pt x="0" y="164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675635" y="1348740"/>
              <a:ext cx="563880" cy="780415"/>
            </a:xfrm>
            <a:custGeom>
              <a:avLst/>
              <a:gdLst/>
              <a:ahLst/>
              <a:cxnLst/>
              <a:rect l="l" t="t" r="r" b="b"/>
              <a:pathLst>
                <a:path w="563880" h="780414">
                  <a:moveTo>
                    <a:pt x="563879" y="0"/>
                  </a:moveTo>
                  <a:lnTo>
                    <a:pt x="563879" y="233171"/>
                  </a:lnTo>
                </a:path>
                <a:path w="563880" h="780414">
                  <a:moveTo>
                    <a:pt x="537971" y="0"/>
                  </a:moveTo>
                  <a:lnTo>
                    <a:pt x="537971" y="233171"/>
                  </a:lnTo>
                </a:path>
                <a:path w="563880" h="780414">
                  <a:moveTo>
                    <a:pt x="7619" y="780287"/>
                  </a:moveTo>
                  <a:lnTo>
                    <a:pt x="0" y="7711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3771391" y="2119884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9143"/>
                  </a:moveTo>
                  <a:lnTo>
                    <a:pt x="76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552191" y="1994916"/>
              <a:ext cx="1350645" cy="132715"/>
            </a:xfrm>
            <a:custGeom>
              <a:avLst/>
              <a:gdLst/>
              <a:ahLst/>
              <a:cxnLst/>
              <a:rect l="l" t="t" r="r" b="b"/>
              <a:pathLst>
                <a:path w="1350645" h="132714">
                  <a:moveTo>
                    <a:pt x="0" y="16763"/>
                  </a:moveTo>
                  <a:lnTo>
                    <a:pt x="115823" y="132587"/>
                  </a:lnTo>
                </a:path>
                <a:path w="1350645" h="132714">
                  <a:moveTo>
                    <a:pt x="15239" y="0"/>
                  </a:moveTo>
                  <a:lnTo>
                    <a:pt x="131063" y="117347"/>
                  </a:lnTo>
                </a:path>
                <a:path w="1350645" h="132714">
                  <a:moveTo>
                    <a:pt x="1350263" y="16763"/>
                  </a:moveTo>
                  <a:lnTo>
                    <a:pt x="1232915" y="132587"/>
                  </a:lnTo>
                </a:path>
                <a:path w="1350645" h="132714">
                  <a:moveTo>
                    <a:pt x="1333499" y="0"/>
                  </a:moveTo>
                  <a:lnTo>
                    <a:pt x="1217675" y="117347"/>
                  </a:lnTo>
                </a:path>
                <a:path w="1350645" h="132714">
                  <a:moveTo>
                    <a:pt x="0" y="16763"/>
                  </a:moveTo>
                  <a:lnTo>
                    <a:pt x="15239" y="0"/>
                  </a:lnTo>
                </a:path>
                <a:path w="1350645" h="132714">
                  <a:moveTo>
                    <a:pt x="115823" y="132587"/>
                  </a:moveTo>
                  <a:lnTo>
                    <a:pt x="131063" y="117347"/>
                  </a:lnTo>
                </a:path>
                <a:path w="1350645" h="132714">
                  <a:moveTo>
                    <a:pt x="1333499" y="0"/>
                  </a:moveTo>
                  <a:lnTo>
                    <a:pt x="1350263" y="16763"/>
                  </a:lnTo>
                </a:path>
                <a:path w="1350645" h="132714">
                  <a:moveTo>
                    <a:pt x="1217675" y="117347"/>
                  </a:moveTo>
                  <a:lnTo>
                    <a:pt x="1232915" y="1325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552191" y="1994916"/>
              <a:ext cx="1350645" cy="132715"/>
            </a:xfrm>
            <a:custGeom>
              <a:avLst/>
              <a:gdLst/>
              <a:ahLst/>
              <a:cxnLst/>
              <a:rect l="l" t="t" r="r" b="b"/>
              <a:pathLst>
                <a:path w="1350645" h="132714">
                  <a:moveTo>
                    <a:pt x="0" y="16763"/>
                  </a:moveTo>
                  <a:lnTo>
                    <a:pt x="131063" y="117347"/>
                  </a:lnTo>
                </a:path>
                <a:path w="1350645" h="132714">
                  <a:moveTo>
                    <a:pt x="15239" y="0"/>
                  </a:moveTo>
                  <a:lnTo>
                    <a:pt x="115823" y="132587"/>
                  </a:lnTo>
                </a:path>
                <a:path w="1350645" h="132714">
                  <a:moveTo>
                    <a:pt x="1217675" y="117347"/>
                  </a:moveTo>
                  <a:lnTo>
                    <a:pt x="1350263" y="16763"/>
                  </a:lnTo>
                </a:path>
                <a:path w="1350645" h="132714">
                  <a:moveTo>
                    <a:pt x="1333499" y="0"/>
                  </a:moveTo>
                  <a:lnTo>
                    <a:pt x="1232915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291587" y="5689091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4249927" y="5571744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89">
                  <a:moveTo>
                    <a:pt x="0" y="0"/>
                  </a:moveTo>
                  <a:lnTo>
                    <a:pt x="82295" y="0"/>
                  </a:lnTo>
                </a:path>
                <a:path w="97789">
                  <a:moveTo>
                    <a:pt x="88391" y="0"/>
                  </a:moveTo>
                  <a:lnTo>
                    <a:pt x="975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116327" y="479297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5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116327" y="4832603"/>
              <a:ext cx="0" cy="852169"/>
            </a:xfrm>
            <a:custGeom>
              <a:avLst/>
              <a:gdLst/>
              <a:ahLst/>
              <a:cxnLst/>
              <a:rect l="l" t="t" r="r" b="b"/>
              <a:pathLst>
                <a:path h="852170">
                  <a:moveTo>
                    <a:pt x="0" y="0"/>
                  </a:moveTo>
                  <a:lnTo>
                    <a:pt x="0" y="851915"/>
                  </a:lnTo>
                </a:path>
              </a:pathLst>
            </a:custGeom>
            <a:ln w="45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120899" y="4792979"/>
              <a:ext cx="0" cy="891540"/>
            </a:xfrm>
            <a:custGeom>
              <a:avLst/>
              <a:gdLst/>
              <a:ahLst/>
              <a:cxnLst/>
              <a:rect l="l" t="t" r="r" b="b"/>
              <a:pathLst>
                <a:path h="891539">
                  <a:moveTo>
                    <a:pt x="0" y="0"/>
                  </a:moveTo>
                  <a:lnTo>
                    <a:pt x="0" y="188975"/>
                  </a:lnTo>
                </a:path>
                <a:path h="891539">
                  <a:moveTo>
                    <a:pt x="0" y="195071"/>
                  </a:moveTo>
                  <a:lnTo>
                    <a:pt x="0" y="8915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4338319" y="4792979"/>
              <a:ext cx="0" cy="891540"/>
            </a:xfrm>
            <a:custGeom>
              <a:avLst/>
              <a:gdLst/>
              <a:ahLst/>
              <a:cxnLst/>
              <a:rect l="l" t="t" r="r" b="b"/>
              <a:pathLst>
                <a:path h="891539">
                  <a:moveTo>
                    <a:pt x="0" y="0"/>
                  </a:moveTo>
                  <a:lnTo>
                    <a:pt x="0" y="891539"/>
                  </a:lnTo>
                </a:path>
              </a:pathLst>
            </a:custGeom>
            <a:ln w="45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4249927" y="4792979"/>
              <a:ext cx="82550" cy="891540"/>
            </a:xfrm>
            <a:custGeom>
              <a:avLst/>
              <a:gdLst/>
              <a:ahLst/>
              <a:cxnLst/>
              <a:rect l="l" t="t" r="r" b="b"/>
              <a:pathLst>
                <a:path w="82550" h="891539">
                  <a:moveTo>
                    <a:pt x="82295" y="0"/>
                  </a:moveTo>
                  <a:lnTo>
                    <a:pt x="82295" y="188975"/>
                  </a:lnTo>
                </a:path>
                <a:path w="82550" h="891539">
                  <a:moveTo>
                    <a:pt x="82295" y="195071"/>
                  </a:moveTo>
                  <a:lnTo>
                    <a:pt x="82295" y="306323"/>
                  </a:lnTo>
                </a:path>
                <a:path w="82550" h="891539">
                  <a:moveTo>
                    <a:pt x="82295" y="312419"/>
                  </a:moveTo>
                  <a:lnTo>
                    <a:pt x="82295" y="423671"/>
                  </a:lnTo>
                </a:path>
                <a:path w="82550" h="891539">
                  <a:moveTo>
                    <a:pt x="82295" y="428243"/>
                  </a:moveTo>
                  <a:lnTo>
                    <a:pt x="82295" y="539495"/>
                  </a:lnTo>
                </a:path>
                <a:path w="82550" h="891539">
                  <a:moveTo>
                    <a:pt x="82295" y="545591"/>
                  </a:moveTo>
                  <a:lnTo>
                    <a:pt x="82295" y="656843"/>
                  </a:lnTo>
                </a:path>
                <a:path w="82550" h="891539">
                  <a:moveTo>
                    <a:pt x="82295" y="662939"/>
                  </a:moveTo>
                  <a:lnTo>
                    <a:pt x="82295" y="774191"/>
                  </a:lnTo>
                </a:path>
                <a:path w="82550" h="891539">
                  <a:moveTo>
                    <a:pt x="82295" y="778763"/>
                  </a:moveTo>
                  <a:lnTo>
                    <a:pt x="82295" y="891539"/>
                  </a:lnTo>
                </a:path>
                <a:path w="82550" h="891539">
                  <a:moveTo>
                    <a:pt x="0" y="77723"/>
                  </a:moveTo>
                  <a:lnTo>
                    <a:pt x="82295" y="77723"/>
                  </a:lnTo>
                  <a:lnTo>
                    <a:pt x="822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6730999" y="3774948"/>
              <a:ext cx="81280" cy="1051560"/>
            </a:xfrm>
            <a:custGeom>
              <a:avLst/>
              <a:gdLst/>
              <a:ahLst/>
              <a:cxnLst/>
              <a:rect l="l" t="t" r="r" b="b"/>
              <a:pathLst>
                <a:path w="81279" h="1051560">
                  <a:moveTo>
                    <a:pt x="0" y="1051559"/>
                  </a:moveTo>
                  <a:lnTo>
                    <a:pt x="80771" y="1051559"/>
                  </a:lnTo>
                </a:path>
                <a:path w="81279" h="1051560">
                  <a:moveTo>
                    <a:pt x="0" y="701039"/>
                  </a:moveTo>
                  <a:lnTo>
                    <a:pt x="80771" y="701039"/>
                  </a:lnTo>
                </a:path>
                <a:path w="81279" h="1051560">
                  <a:moveTo>
                    <a:pt x="0" y="350519"/>
                  </a:moveTo>
                  <a:lnTo>
                    <a:pt x="80771" y="350519"/>
                  </a:lnTo>
                </a:path>
                <a:path w="81279" h="1051560">
                  <a:moveTo>
                    <a:pt x="0" y="0"/>
                  </a:moveTo>
                  <a:lnTo>
                    <a:pt x="807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6730999" y="3640836"/>
              <a:ext cx="0" cy="1381125"/>
            </a:xfrm>
            <a:custGeom>
              <a:avLst/>
              <a:gdLst/>
              <a:ahLst/>
              <a:cxnLst/>
              <a:rect l="l" t="t" r="r" b="b"/>
              <a:pathLst>
                <a:path h="1381125">
                  <a:moveTo>
                    <a:pt x="0" y="0"/>
                  </a:moveTo>
                  <a:lnTo>
                    <a:pt x="0" y="13807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6884923" y="3073908"/>
              <a:ext cx="0" cy="1948180"/>
            </a:xfrm>
            <a:custGeom>
              <a:avLst/>
              <a:gdLst/>
              <a:ahLst/>
              <a:cxnLst/>
              <a:rect l="l" t="t" r="r" b="b"/>
              <a:pathLst>
                <a:path h="1948179">
                  <a:moveTo>
                    <a:pt x="0" y="0"/>
                  </a:moveTo>
                  <a:lnTo>
                    <a:pt x="0" y="1947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6796531" y="3436620"/>
              <a:ext cx="59690" cy="1584960"/>
            </a:xfrm>
            <a:custGeom>
              <a:avLst/>
              <a:gdLst/>
              <a:ahLst/>
              <a:cxnLst/>
              <a:rect l="l" t="t" r="r" b="b"/>
              <a:pathLst>
                <a:path w="59690" h="1584960">
                  <a:moveTo>
                    <a:pt x="0" y="0"/>
                  </a:moveTo>
                  <a:lnTo>
                    <a:pt x="0" y="204215"/>
                  </a:lnTo>
                </a:path>
                <a:path w="59690" h="1584960">
                  <a:moveTo>
                    <a:pt x="59435" y="204215"/>
                  </a:moveTo>
                  <a:lnTo>
                    <a:pt x="59435" y="15849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6811771" y="3073908"/>
              <a:ext cx="467995" cy="1948180"/>
            </a:xfrm>
            <a:custGeom>
              <a:avLst/>
              <a:gdLst/>
              <a:ahLst/>
              <a:cxnLst/>
              <a:rect l="l" t="t" r="r" b="b"/>
              <a:pathLst>
                <a:path w="467995" h="1948179">
                  <a:moveTo>
                    <a:pt x="0" y="566927"/>
                  </a:moveTo>
                  <a:lnTo>
                    <a:pt x="0" y="1947671"/>
                  </a:lnTo>
                </a:path>
                <a:path w="467995" h="1948179">
                  <a:moveTo>
                    <a:pt x="394715" y="0"/>
                  </a:moveTo>
                  <a:lnTo>
                    <a:pt x="394715" y="1947671"/>
                  </a:lnTo>
                </a:path>
                <a:path w="467995" h="1948179">
                  <a:moveTo>
                    <a:pt x="423671" y="0"/>
                  </a:moveTo>
                  <a:lnTo>
                    <a:pt x="423671" y="1947671"/>
                  </a:lnTo>
                </a:path>
                <a:path w="467995" h="1948179">
                  <a:moveTo>
                    <a:pt x="467867" y="0"/>
                  </a:moveTo>
                  <a:lnTo>
                    <a:pt x="467867" y="1947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5946139" y="1711452"/>
              <a:ext cx="2136775" cy="3310254"/>
            </a:xfrm>
            <a:custGeom>
              <a:avLst/>
              <a:gdLst/>
              <a:ahLst/>
              <a:cxnLst/>
              <a:rect l="l" t="t" r="r" b="b"/>
              <a:pathLst>
                <a:path w="2136775" h="3310254">
                  <a:moveTo>
                    <a:pt x="1414271" y="1271015"/>
                  </a:moveTo>
                  <a:lnTo>
                    <a:pt x="1414271" y="3310127"/>
                  </a:lnTo>
                </a:path>
                <a:path w="2136775" h="3310254">
                  <a:moveTo>
                    <a:pt x="1458467" y="1271015"/>
                  </a:moveTo>
                  <a:lnTo>
                    <a:pt x="1458467" y="1475231"/>
                  </a:lnTo>
                </a:path>
                <a:path w="2136775" h="3310254">
                  <a:moveTo>
                    <a:pt x="141731" y="1549907"/>
                  </a:moveTo>
                  <a:lnTo>
                    <a:pt x="141731" y="1988819"/>
                  </a:lnTo>
                </a:path>
                <a:path w="2136775" h="3310254">
                  <a:moveTo>
                    <a:pt x="97535" y="1594103"/>
                  </a:moveTo>
                  <a:lnTo>
                    <a:pt x="97535" y="1915667"/>
                  </a:lnTo>
                </a:path>
                <a:path w="2136775" h="3310254">
                  <a:moveTo>
                    <a:pt x="185927" y="1505711"/>
                  </a:moveTo>
                  <a:lnTo>
                    <a:pt x="185927" y="1988819"/>
                  </a:lnTo>
                </a:path>
                <a:path w="2136775" h="3310254">
                  <a:moveTo>
                    <a:pt x="272795" y="1418843"/>
                  </a:moveTo>
                  <a:lnTo>
                    <a:pt x="272795" y="1929383"/>
                  </a:lnTo>
                </a:path>
                <a:path w="2136775" h="3310254">
                  <a:moveTo>
                    <a:pt x="21335" y="1607819"/>
                  </a:moveTo>
                  <a:lnTo>
                    <a:pt x="1609343" y="19811"/>
                  </a:lnTo>
                </a:path>
                <a:path w="2136775" h="3310254">
                  <a:moveTo>
                    <a:pt x="10667" y="1598675"/>
                  </a:moveTo>
                  <a:lnTo>
                    <a:pt x="1600199" y="10667"/>
                  </a:lnTo>
                </a:path>
                <a:path w="2136775" h="3310254">
                  <a:moveTo>
                    <a:pt x="0" y="1588007"/>
                  </a:moveTo>
                  <a:lnTo>
                    <a:pt x="1589531" y="0"/>
                  </a:lnTo>
                </a:path>
                <a:path w="2136775" h="3310254">
                  <a:moveTo>
                    <a:pt x="51815" y="1639823"/>
                  </a:moveTo>
                  <a:lnTo>
                    <a:pt x="1641347" y="51815"/>
                  </a:lnTo>
                </a:path>
                <a:path w="2136775" h="3310254">
                  <a:moveTo>
                    <a:pt x="691895" y="1929383"/>
                  </a:moveTo>
                  <a:lnTo>
                    <a:pt x="938783" y="1684019"/>
                  </a:lnTo>
                </a:path>
                <a:path w="2136775" h="3310254">
                  <a:moveTo>
                    <a:pt x="1260347" y="1362455"/>
                  </a:moveTo>
                  <a:lnTo>
                    <a:pt x="2106167" y="516635"/>
                  </a:lnTo>
                </a:path>
                <a:path w="2136775" h="3310254">
                  <a:moveTo>
                    <a:pt x="1322831" y="1362455"/>
                  </a:moveTo>
                  <a:lnTo>
                    <a:pt x="2136647" y="547115"/>
                  </a:lnTo>
                </a:path>
                <a:path w="2136775" h="3310254">
                  <a:moveTo>
                    <a:pt x="185927" y="1958339"/>
                  </a:moveTo>
                  <a:lnTo>
                    <a:pt x="784859" y="1958339"/>
                  </a:lnTo>
                </a:path>
                <a:path w="2136775" h="3310254">
                  <a:moveTo>
                    <a:pt x="185927" y="1929383"/>
                  </a:moveTo>
                  <a:lnTo>
                    <a:pt x="938783" y="1929383"/>
                  </a:lnTo>
                </a:path>
                <a:path w="2136775" h="3310254">
                  <a:moveTo>
                    <a:pt x="865631" y="2017775"/>
                  </a:moveTo>
                  <a:lnTo>
                    <a:pt x="909827" y="2017775"/>
                  </a:lnTo>
                </a:path>
                <a:path w="2136775" h="3310254">
                  <a:moveTo>
                    <a:pt x="272795" y="1725167"/>
                  </a:moveTo>
                  <a:lnTo>
                    <a:pt x="938783" y="1725167"/>
                  </a:lnTo>
                </a:path>
                <a:path w="2136775" h="3310254">
                  <a:moveTo>
                    <a:pt x="51815" y="1639823"/>
                  </a:moveTo>
                  <a:lnTo>
                    <a:pt x="21335" y="1607819"/>
                  </a:lnTo>
                </a:path>
                <a:path w="2136775" h="3310254">
                  <a:moveTo>
                    <a:pt x="1333499" y="1362455"/>
                  </a:moveTo>
                  <a:lnTo>
                    <a:pt x="938783" y="1362455"/>
                  </a:lnTo>
                </a:path>
                <a:path w="2136775" h="3310254">
                  <a:moveTo>
                    <a:pt x="1260347" y="1449323"/>
                  </a:moveTo>
                  <a:lnTo>
                    <a:pt x="938783" y="1449323"/>
                  </a:lnTo>
                </a:path>
                <a:path w="2136775" h="3310254">
                  <a:moveTo>
                    <a:pt x="1260347" y="1537715"/>
                  </a:moveTo>
                  <a:lnTo>
                    <a:pt x="938783" y="1537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6884923" y="3073908"/>
              <a:ext cx="321945" cy="175260"/>
            </a:xfrm>
            <a:custGeom>
              <a:avLst/>
              <a:gdLst/>
              <a:ahLst/>
              <a:cxnLst/>
              <a:rect l="l" t="t" r="r" b="b"/>
              <a:pathLst>
                <a:path w="321945" h="175260">
                  <a:moveTo>
                    <a:pt x="0" y="0"/>
                  </a:moveTo>
                  <a:lnTo>
                    <a:pt x="321563" y="86867"/>
                  </a:lnTo>
                  <a:lnTo>
                    <a:pt x="0" y="175259"/>
                  </a:lnTo>
                </a:path>
                <a:path w="321945" h="175260">
                  <a:moveTo>
                    <a:pt x="321563" y="0"/>
                  </a:moveTo>
                  <a:lnTo>
                    <a:pt x="0" y="86867"/>
                  </a:lnTo>
                  <a:lnTo>
                    <a:pt x="321563" y="1752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6132067" y="3041904"/>
              <a:ext cx="1137285" cy="599440"/>
            </a:xfrm>
            <a:custGeom>
              <a:avLst/>
              <a:gdLst/>
              <a:ahLst/>
              <a:cxnLst/>
              <a:rect l="l" t="t" r="r" b="b"/>
              <a:pathLst>
                <a:path w="1137284" h="599439">
                  <a:moveTo>
                    <a:pt x="1136903" y="32003"/>
                  </a:moveTo>
                  <a:lnTo>
                    <a:pt x="1104899" y="0"/>
                  </a:lnTo>
                </a:path>
                <a:path w="1137284" h="599439">
                  <a:moveTo>
                    <a:pt x="0" y="175259"/>
                  </a:moveTo>
                  <a:lnTo>
                    <a:pt x="86867" y="175259"/>
                  </a:lnTo>
                </a:path>
                <a:path w="1137284" h="599439">
                  <a:moveTo>
                    <a:pt x="0" y="598931"/>
                  </a:moveTo>
                  <a:lnTo>
                    <a:pt x="86867" y="5989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6796531" y="3436620"/>
              <a:ext cx="88900" cy="204470"/>
            </a:xfrm>
            <a:custGeom>
              <a:avLst/>
              <a:gdLst/>
              <a:ahLst/>
              <a:cxnLst/>
              <a:rect l="l" t="t" r="r" b="b"/>
              <a:pathLst>
                <a:path w="88900" h="204470">
                  <a:moveTo>
                    <a:pt x="0" y="0"/>
                  </a:moveTo>
                  <a:lnTo>
                    <a:pt x="88391" y="204215"/>
                  </a:lnTo>
                </a:path>
                <a:path w="88900" h="204470">
                  <a:moveTo>
                    <a:pt x="88391" y="0"/>
                  </a:moveTo>
                  <a:lnTo>
                    <a:pt x="0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279639" y="4475988"/>
              <a:ext cx="81280" cy="350520"/>
            </a:xfrm>
            <a:custGeom>
              <a:avLst/>
              <a:gdLst/>
              <a:ahLst/>
              <a:cxnLst/>
              <a:rect l="l" t="t" r="r" b="b"/>
              <a:pathLst>
                <a:path w="81279" h="350520">
                  <a:moveTo>
                    <a:pt x="0" y="350519"/>
                  </a:moveTo>
                  <a:lnTo>
                    <a:pt x="80771" y="350519"/>
                  </a:lnTo>
                </a:path>
                <a:path w="81279" h="350520">
                  <a:moveTo>
                    <a:pt x="0" y="0"/>
                  </a:moveTo>
                  <a:lnTo>
                    <a:pt x="8077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279639" y="412546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6087872" y="2982468"/>
              <a:ext cx="1316990" cy="792480"/>
            </a:xfrm>
            <a:custGeom>
              <a:avLst/>
              <a:gdLst/>
              <a:ahLst/>
              <a:cxnLst/>
              <a:rect l="l" t="t" r="r" b="b"/>
              <a:pathLst>
                <a:path w="1316990" h="792479">
                  <a:moveTo>
                    <a:pt x="1191767" y="792479"/>
                  </a:moveTo>
                  <a:lnTo>
                    <a:pt x="1272539" y="792479"/>
                  </a:lnTo>
                </a:path>
                <a:path w="1316990" h="792479">
                  <a:moveTo>
                    <a:pt x="1191767" y="440435"/>
                  </a:moveTo>
                  <a:lnTo>
                    <a:pt x="1272539" y="440435"/>
                  </a:lnTo>
                </a:path>
                <a:path w="1316990" h="792479">
                  <a:moveTo>
                    <a:pt x="1272539" y="0"/>
                  </a:moveTo>
                  <a:lnTo>
                    <a:pt x="1316735" y="0"/>
                  </a:lnTo>
                </a:path>
                <a:path w="1316990" h="792479">
                  <a:moveTo>
                    <a:pt x="1272539" y="204215"/>
                  </a:moveTo>
                  <a:lnTo>
                    <a:pt x="1316735" y="204215"/>
                  </a:lnTo>
                </a:path>
                <a:path w="1316990" h="792479">
                  <a:moveTo>
                    <a:pt x="1191767" y="91439"/>
                  </a:moveTo>
                  <a:lnTo>
                    <a:pt x="1272539" y="91439"/>
                  </a:lnTo>
                </a:path>
                <a:path w="1316990" h="792479">
                  <a:moveTo>
                    <a:pt x="0" y="278891"/>
                  </a:moveTo>
                  <a:lnTo>
                    <a:pt x="44195" y="2788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6132067" y="3217164"/>
              <a:ext cx="86995" cy="424180"/>
            </a:xfrm>
            <a:custGeom>
              <a:avLst/>
              <a:gdLst/>
              <a:ahLst/>
              <a:cxnLst/>
              <a:rect l="l" t="t" r="r" b="b"/>
              <a:pathLst>
                <a:path w="86995" h="424179">
                  <a:moveTo>
                    <a:pt x="0" y="0"/>
                  </a:moveTo>
                  <a:lnTo>
                    <a:pt x="86867" y="423671"/>
                  </a:lnTo>
                </a:path>
                <a:path w="86995" h="424179">
                  <a:moveTo>
                    <a:pt x="86867" y="0"/>
                  </a:moveTo>
                  <a:lnTo>
                    <a:pt x="0" y="423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6043675" y="2982468"/>
              <a:ext cx="1361440" cy="893444"/>
            </a:xfrm>
            <a:custGeom>
              <a:avLst/>
              <a:gdLst/>
              <a:ahLst/>
              <a:cxnLst/>
              <a:rect l="l" t="t" r="r" b="b"/>
              <a:pathLst>
                <a:path w="1361440" h="893445">
                  <a:moveTo>
                    <a:pt x="88391" y="717803"/>
                  </a:moveTo>
                  <a:lnTo>
                    <a:pt x="44195" y="717803"/>
                  </a:lnTo>
                </a:path>
                <a:path w="1361440" h="893445">
                  <a:moveTo>
                    <a:pt x="1316735" y="0"/>
                  </a:moveTo>
                  <a:lnTo>
                    <a:pt x="1360931" y="0"/>
                  </a:lnTo>
                  <a:lnTo>
                    <a:pt x="1360931" y="204215"/>
                  </a:lnTo>
                  <a:lnTo>
                    <a:pt x="1316735" y="204215"/>
                  </a:lnTo>
                  <a:lnTo>
                    <a:pt x="1316735" y="0"/>
                  </a:lnTo>
                </a:path>
                <a:path w="1361440" h="893445">
                  <a:moveTo>
                    <a:pt x="687323" y="687323"/>
                  </a:moveTo>
                  <a:lnTo>
                    <a:pt x="687323" y="893063"/>
                  </a:lnTo>
                </a:path>
                <a:path w="1361440" h="893445">
                  <a:moveTo>
                    <a:pt x="643127" y="687323"/>
                  </a:moveTo>
                  <a:lnTo>
                    <a:pt x="687323" y="687323"/>
                  </a:lnTo>
                </a:path>
                <a:path w="1361440" h="893445">
                  <a:moveTo>
                    <a:pt x="643127" y="893063"/>
                  </a:moveTo>
                  <a:lnTo>
                    <a:pt x="687323" y="893063"/>
                  </a:lnTo>
                </a:path>
                <a:path w="1361440" h="893445">
                  <a:moveTo>
                    <a:pt x="643127" y="687323"/>
                  </a:moveTo>
                  <a:lnTo>
                    <a:pt x="687323" y="687323"/>
                  </a:lnTo>
                  <a:lnTo>
                    <a:pt x="687323" y="893063"/>
                  </a:lnTo>
                  <a:lnTo>
                    <a:pt x="643127" y="893063"/>
                  </a:lnTo>
                  <a:lnTo>
                    <a:pt x="643127" y="687323"/>
                  </a:lnTo>
                </a:path>
                <a:path w="1361440" h="893445">
                  <a:moveTo>
                    <a:pt x="0" y="323087"/>
                  </a:moveTo>
                  <a:lnTo>
                    <a:pt x="44195" y="323087"/>
                  </a:lnTo>
                </a:path>
                <a:path w="1361440" h="893445">
                  <a:moveTo>
                    <a:pt x="0" y="644651"/>
                  </a:moveTo>
                  <a:lnTo>
                    <a:pt x="44195" y="6446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6730999" y="3640836"/>
              <a:ext cx="125095" cy="134620"/>
            </a:xfrm>
            <a:custGeom>
              <a:avLst/>
              <a:gdLst/>
              <a:ahLst/>
              <a:cxnLst/>
              <a:rect l="l" t="t" r="r" b="b"/>
              <a:pathLst>
                <a:path w="125095" h="134620">
                  <a:moveTo>
                    <a:pt x="0" y="0"/>
                  </a:moveTo>
                  <a:lnTo>
                    <a:pt x="80771" y="134111"/>
                  </a:lnTo>
                </a:path>
                <a:path w="125095" h="134620">
                  <a:moveTo>
                    <a:pt x="124967" y="88391"/>
                  </a:moveTo>
                  <a:lnTo>
                    <a:pt x="80771" y="0"/>
                  </a:lnTo>
                  <a:lnTo>
                    <a:pt x="0" y="134111"/>
                  </a:lnTo>
                </a:path>
                <a:path w="125095" h="134620">
                  <a:moveTo>
                    <a:pt x="124967" y="0"/>
                  </a:moveTo>
                  <a:lnTo>
                    <a:pt x="80771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6087872" y="3439668"/>
              <a:ext cx="723900" cy="1582420"/>
            </a:xfrm>
            <a:custGeom>
              <a:avLst/>
              <a:gdLst/>
              <a:ahLst/>
              <a:cxnLst/>
              <a:rect l="l" t="t" r="r" b="b"/>
              <a:pathLst>
                <a:path w="723900" h="1582420">
                  <a:moveTo>
                    <a:pt x="643127" y="321563"/>
                  </a:moveTo>
                  <a:lnTo>
                    <a:pt x="643127" y="1581911"/>
                  </a:lnTo>
                </a:path>
                <a:path w="723900" h="1582420">
                  <a:moveTo>
                    <a:pt x="0" y="0"/>
                  </a:moveTo>
                  <a:lnTo>
                    <a:pt x="0" y="260603"/>
                  </a:lnTo>
                </a:path>
                <a:path w="723900" h="1582420">
                  <a:moveTo>
                    <a:pt x="643127" y="335279"/>
                  </a:moveTo>
                  <a:lnTo>
                    <a:pt x="723899" y="3352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235443" y="3073908"/>
              <a:ext cx="44450" cy="86995"/>
            </a:xfrm>
            <a:custGeom>
              <a:avLst/>
              <a:gdLst/>
              <a:ahLst/>
              <a:cxnLst/>
              <a:rect l="l" t="t" r="r" b="b"/>
              <a:pathLst>
                <a:path w="44450" h="86994">
                  <a:moveTo>
                    <a:pt x="0" y="0"/>
                  </a:moveTo>
                  <a:lnTo>
                    <a:pt x="44195" y="86867"/>
                  </a:lnTo>
                </a:path>
                <a:path w="44450" h="86994">
                  <a:moveTo>
                    <a:pt x="44195" y="0"/>
                  </a:moveTo>
                  <a:lnTo>
                    <a:pt x="0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235443" y="2360676"/>
              <a:ext cx="715010" cy="800100"/>
            </a:xfrm>
            <a:custGeom>
              <a:avLst/>
              <a:gdLst/>
              <a:ahLst/>
              <a:cxnLst/>
              <a:rect l="l" t="t" r="r" b="b"/>
              <a:pathLst>
                <a:path w="715009" h="800100">
                  <a:moveTo>
                    <a:pt x="0" y="713231"/>
                  </a:moveTo>
                  <a:lnTo>
                    <a:pt x="44195" y="713231"/>
                  </a:lnTo>
                  <a:lnTo>
                    <a:pt x="44195" y="800099"/>
                  </a:lnTo>
                  <a:lnTo>
                    <a:pt x="0" y="800099"/>
                  </a:lnTo>
                  <a:lnTo>
                    <a:pt x="0" y="713231"/>
                  </a:lnTo>
                </a:path>
                <a:path w="715009" h="800100">
                  <a:moveTo>
                    <a:pt x="714755" y="30479"/>
                  </a:moveTo>
                  <a:lnTo>
                    <a:pt x="684275" y="0"/>
                  </a:lnTo>
                </a:path>
                <a:path w="715009" h="800100">
                  <a:moveTo>
                    <a:pt x="513587" y="233171"/>
                  </a:moveTo>
                  <a:lnTo>
                    <a:pt x="483107" y="201167"/>
                  </a:lnTo>
                </a:path>
                <a:path w="715009" h="800100">
                  <a:moveTo>
                    <a:pt x="312419" y="434339"/>
                  </a:moveTo>
                  <a:lnTo>
                    <a:pt x="280415" y="403859"/>
                  </a:lnTo>
                </a:path>
                <a:path w="715009" h="800100">
                  <a:moveTo>
                    <a:pt x="109727" y="635507"/>
                  </a:moveTo>
                  <a:lnTo>
                    <a:pt x="79247" y="6050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6730999" y="377494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6855967" y="3875532"/>
              <a:ext cx="0" cy="1146175"/>
            </a:xfrm>
            <a:custGeom>
              <a:avLst/>
              <a:gdLst/>
              <a:ahLst/>
              <a:cxnLst/>
              <a:rect l="l" t="t" r="r" b="b"/>
              <a:pathLst>
                <a:path h="1146175">
                  <a:moveTo>
                    <a:pt x="0" y="0"/>
                  </a:moveTo>
                  <a:lnTo>
                    <a:pt x="0" y="1146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6209791" y="3253740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143"/>
                  </a:moveTo>
                  <a:lnTo>
                    <a:pt x="9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6855967" y="3422904"/>
              <a:ext cx="504825" cy="1598930"/>
            </a:xfrm>
            <a:custGeom>
              <a:avLst/>
              <a:gdLst/>
              <a:ahLst/>
              <a:cxnLst/>
              <a:rect l="l" t="t" r="r" b="b"/>
              <a:pathLst>
                <a:path w="504825" h="1598929">
                  <a:moveTo>
                    <a:pt x="0" y="277367"/>
                  </a:moveTo>
                  <a:lnTo>
                    <a:pt x="0" y="1598675"/>
                  </a:lnTo>
                </a:path>
                <a:path w="504825" h="1598929">
                  <a:moveTo>
                    <a:pt x="423671" y="1403603"/>
                  </a:moveTo>
                  <a:lnTo>
                    <a:pt x="504443" y="1403603"/>
                  </a:lnTo>
                </a:path>
                <a:path w="504825" h="1598929">
                  <a:moveTo>
                    <a:pt x="423671" y="1053083"/>
                  </a:moveTo>
                  <a:lnTo>
                    <a:pt x="504443" y="1053083"/>
                  </a:lnTo>
                </a:path>
                <a:path w="504825" h="1598929">
                  <a:moveTo>
                    <a:pt x="423671" y="702563"/>
                  </a:moveTo>
                  <a:lnTo>
                    <a:pt x="504443" y="702563"/>
                  </a:lnTo>
                </a:path>
                <a:path w="504825" h="1598929">
                  <a:moveTo>
                    <a:pt x="423671" y="352043"/>
                  </a:moveTo>
                  <a:lnTo>
                    <a:pt x="504443" y="352043"/>
                  </a:lnTo>
                </a:path>
                <a:path w="504825" h="1598929">
                  <a:moveTo>
                    <a:pt x="423671" y="0"/>
                  </a:moveTo>
                  <a:lnTo>
                    <a:pt x="5044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267447" y="30723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6730999" y="3072383"/>
              <a:ext cx="629920" cy="1949450"/>
            </a:xfrm>
            <a:custGeom>
              <a:avLst/>
              <a:gdLst/>
              <a:ahLst/>
              <a:cxnLst/>
              <a:rect l="l" t="t" r="r" b="b"/>
              <a:pathLst>
                <a:path w="629920" h="1949450">
                  <a:moveTo>
                    <a:pt x="0" y="702563"/>
                  </a:moveTo>
                  <a:lnTo>
                    <a:pt x="80771" y="1053083"/>
                  </a:lnTo>
                </a:path>
                <a:path w="629920" h="1949450">
                  <a:moveTo>
                    <a:pt x="0" y="1053083"/>
                  </a:moveTo>
                  <a:lnTo>
                    <a:pt x="80771" y="1403603"/>
                  </a:lnTo>
                </a:path>
                <a:path w="629920" h="1949450">
                  <a:moveTo>
                    <a:pt x="0" y="1403603"/>
                  </a:moveTo>
                  <a:lnTo>
                    <a:pt x="80771" y="1754123"/>
                  </a:lnTo>
                </a:path>
                <a:path w="629920" h="1949450">
                  <a:moveTo>
                    <a:pt x="0" y="1754123"/>
                  </a:moveTo>
                  <a:lnTo>
                    <a:pt x="44195" y="1949195"/>
                  </a:lnTo>
                </a:path>
                <a:path w="629920" h="1949450">
                  <a:moveTo>
                    <a:pt x="548639" y="702563"/>
                  </a:moveTo>
                  <a:lnTo>
                    <a:pt x="629411" y="1053083"/>
                  </a:lnTo>
                </a:path>
                <a:path w="629920" h="1949450">
                  <a:moveTo>
                    <a:pt x="548639" y="1053083"/>
                  </a:moveTo>
                  <a:lnTo>
                    <a:pt x="629411" y="1403603"/>
                  </a:lnTo>
                </a:path>
                <a:path w="629920" h="1949450">
                  <a:moveTo>
                    <a:pt x="548639" y="1403603"/>
                  </a:moveTo>
                  <a:lnTo>
                    <a:pt x="629411" y="1754123"/>
                  </a:lnTo>
                </a:path>
                <a:path w="629920" h="1949450">
                  <a:moveTo>
                    <a:pt x="548639" y="1754123"/>
                  </a:moveTo>
                  <a:lnTo>
                    <a:pt x="592835" y="1949195"/>
                  </a:lnTo>
                </a:path>
                <a:path w="629920" h="1949450">
                  <a:moveTo>
                    <a:pt x="548639" y="0"/>
                  </a:moveTo>
                  <a:lnTo>
                    <a:pt x="629411" y="350519"/>
                  </a:lnTo>
                </a:path>
                <a:path w="629920" h="1949450">
                  <a:moveTo>
                    <a:pt x="548639" y="350519"/>
                  </a:moveTo>
                  <a:lnTo>
                    <a:pt x="629411" y="702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5936995" y="1304544"/>
              <a:ext cx="1995170" cy="1995170"/>
            </a:xfrm>
            <a:custGeom>
              <a:avLst/>
              <a:gdLst/>
              <a:ahLst/>
              <a:cxnLst/>
              <a:rect l="l" t="t" r="r" b="b"/>
              <a:pathLst>
                <a:path w="1995170" h="1995170">
                  <a:moveTo>
                    <a:pt x="0" y="1984247"/>
                  </a:moveTo>
                  <a:lnTo>
                    <a:pt x="9143" y="1994915"/>
                  </a:lnTo>
                </a:path>
                <a:path w="1995170" h="1995170">
                  <a:moveTo>
                    <a:pt x="213359" y="1784603"/>
                  </a:moveTo>
                  <a:lnTo>
                    <a:pt x="205739" y="1776983"/>
                  </a:lnTo>
                  <a:lnTo>
                    <a:pt x="208787" y="1781555"/>
                  </a:lnTo>
                </a:path>
                <a:path w="1995170" h="1995170">
                  <a:moveTo>
                    <a:pt x="413003" y="1571243"/>
                  </a:moveTo>
                  <a:lnTo>
                    <a:pt x="416051" y="1574291"/>
                  </a:lnTo>
                </a:path>
                <a:path w="1995170" h="1995170">
                  <a:moveTo>
                    <a:pt x="1984247" y="0"/>
                  </a:moveTo>
                  <a:lnTo>
                    <a:pt x="1994915" y="106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6141211" y="30800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6141211" y="30800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6349999" y="2462784"/>
              <a:ext cx="416559" cy="421005"/>
            </a:xfrm>
            <a:custGeom>
              <a:avLst/>
              <a:gdLst/>
              <a:ahLst/>
              <a:cxnLst/>
              <a:rect l="l" t="t" r="r" b="b"/>
              <a:pathLst>
                <a:path w="416559" h="421005">
                  <a:moveTo>
                    <a:pt x="0" y="413003"/>
                  </a:moveTo>
                  <a:lnTo>
                    <a:pt x="7619" y="420623"/>
                  </a:lnTo>
                </a:path>
                <a:path w="416559" h="421005">
                  <a:moveTo>
                    <a:pt x="207263" y="205739"/>
                  </a:moveTo>
                  <a:lnTo>
                    <a:pt x="214883" y="213359"/>
                  </a:lnTo>
                </a:path>
                <a:path w="416559" h="421005">
                  <a:moveTo>
                    <a:pt x="413003" y="0"/>
                  </a:moveTo>
                  <a:lnTo>
                    <a:pt x="416051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6555739" y="26670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6555739" y="26670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6763003" y="2048256"/>
              <a:ext cx="417830" cy="422275"/>
            </a:xfrm>
            <a:custGeom>
              <a:avLst/>
              <a:gdLst/>
              <a:ahLst/>
              <a:cxnLst/>
              <a:rect l="l" t="t" r="r" b="b"/>
              <a:pathLst>
                <a:path w="417829" h="422275">
                  <a:moveTo>
                    <a:pt x="0" y="414527"/>
                  </a:moveTo>
                  <a:lnTo>
                    <a:pt x="7619" y="422147"/>
                  </a:lnTo>
                </a:path>
                <a:path w="417829" h="422275">
                  <a:moveTo>
                    <a:pt x="207263" y="207263"/>
                  </a:moveTo>
                  <a:lnTo>
                    <a:pt x="214883" y="214883"/>
                  </a:lnTo>
                </a:path>
                <a:path w="417829" h="422275">
                  <a:moveTo>
                    <a:pt x="414527" y="0"/>
                  </a:moveTo>
                  <a:lnTo>
                    <a:pt x="417575" y="3047"/>
                  </a:lnTo>
                </a:path>
                <a:path w="417829" h="422275">
                  <a:moveTo>
                    <a:pt x="0" y="414527"/>
                  </a:moveTo>
                  <a:lnTo>
                    <a:pt x="0" y="4130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6968743" y="22539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6968743" y="22539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77531" y="1842516"/>
              <a:ext cx="213360" cy="213360"/>
            </a:xfrm>
            <a:custGeom>
              <a:avLst/>
              <a:gdLst/>
              <a:ahLst/>
              <a:cxnLst/>
              <a:rect l="l" t="t" r="r" b="b"/>
              <a:pathLst>
                <a:path w="213359" h="213360">
                  <a:moveTo>
                    <a:pt x="0" y="205739"/>
                  </a:moveTo>
                  <a:lnTo>
                    <a:pt x="7619" y="213359"/>
                  </a:lnTo>
                </a:path>
                <a:path w="213359" h="213360">
                  <a:moveTo>
                    <a:pt x="205739" y="0"/>
                  </a:moveTo>
                  <a:lnTo>
                    <a:pt x="213359" y="76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76007" y="20467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76007" y="20467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5936995" y="1706880"/>
              <a:ext cx="1594485" cy="1582420"/>
            </a:xfrm>
            <a:custGeom>
              <a:avLst/>
              <a:gdLst/>
              <a:ahLst/>
              <a:cxnLst/>
              <a:rect l="l" t="t" r="r" b="b"/>
              <a:pathLst>
                <a:path w="1594484" h="1582420">
                  <a:moveTo>
                    <a:pt x="0" y="1581911"/>
                  </a:moveTo>
                  <a:lnTo>
                    <a:pt x="213359" y="1382267"/>
                  </a:lnTo>
                </a:path>
                <a:path w="1594484" h="1582420">
                  <a:moveTo>
                    <a:pt x="205739" y="1374647"/>
                  </a:moveTo>
                  <a:lnTo>
                    <a:pt x="420623" y="1176527"/>
                  </a:lnTo>
                </a:path>
                <a:path w="1594484" h="1582420">
                  <a:moveTo>
                    <a:pt x="413003" y="1168907"/>
                  </a:moveTo>
                  <a:lnTo>
                    <a:pt x="627887" y="969263"/>
                  </a:lnTo>
                </a:path>
                <a:path w="1594484" h="1582420">
                  <a:moveTo>
                    <a:pt x="620267" y="961643"/>
                  </a:moveTo>
                  <a:lnTo>
                    <a:pt x="833627" y="763523"/>
                  </a:lnTo>
                </a:path>
                <a:path w="1594484" h="1582420">
                  <a:moveTo>
                    <a:pt x="826007" y="754379"/>
                  </a:moveTo>
                  <a:lnTo>
                    <a:pt x="1040891" y="556259"/>
                  </a:lnTo>
                </a:path>
                <a:path w="1594484" h="1582420">
                  <a:moveTo>
                    <a:pt x="1033271" y="548639"/>
                  </a:moveTo>
                  <a:lnTo>
                    <a:pt x="1248155" y="348995"/>
                  </a:lnTo>
                </a:path>
                <a:path w="1594484" h="1582420">
                  <a:moveTo>
                    <a:pt x="1240535" y="341375"/>
                  </a:moveTo>
                  <a:lnTo>
                    <a:pt x="1453895" y="143255"/>
                  </a:lnTo>
                </a:path>
                <a:path w="1594484" h="1582420">
                  <a:moveTo>
                    <a:pt x="1446275" y="135635"/>
                  </a:moveTo>
                  <a:lnTo>
                    <a:pt x="159410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2" name="object 462"/>
          <p:cNvSpPr txBox="1"/>
          <p:nvPr/>
        </p:nvSpPr>
        <p:spPr>
          <a:xfrm>
            <a:off x="2018283" y="7035899"/>
            <a:ext cx="121285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463" name="object 463"/>
          <p:cNvSpPr txBox="1"/>
          <p:nvPr/>
        </p:nvSpPr>
        <p:spPr>
          <a:xfrm>
            <a:off x="6480555" y="7045044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464" name="object 4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466" name="Oval 465">
            <a:extLst>
              <a:ext uri="{FF2B5EF4-FFF2-40B4-BE49-F238E27FC236}">
                <a16:creationId xmlns:a16="http://schemas.microsoft.com/office/drawing/2014/main" id="{9D57EA7B-B7C7-49ED-7725-902A5FB7DE2A}"/>
              </a:ext>
            </a:extLst>
          </p:cNvPr>
          <p:cNvSpPr/>
          <p:nvPr/>
        </p:nvSpPr>
        <p:spPr>
          <a:xfrm>
            <a:off x="2981703" y="2174623"/>
            <a:ext cx="515620" cy="5271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8575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8575" y="3739895"/>
                </a:moveTo>
                <a:lnTo>
                  <a:pt x="8418575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8" y="2617948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5636" y="2852295"/>
            <a:ext cx="311785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1759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4648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4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2"/>
            <a:ext cx="332105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4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6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48" y="4246838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4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4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3676" y="2378172"/>
            <a:ext cx="394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44635" y="6423856"/>
            <a:ext cx="715645" cy="58102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3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19</a:t>
            </a:r>
            <a:endParaRPr sz="25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5096" y="1832726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7600" y="2074931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04" y="4227159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140688" y="1894843"/>
            <a:ext cx="116839" cy="3657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DETAILS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83183" y="617220"/>
            <a:ext cx="7950834" cy="6545580"/>
          </a:xfrm>
          <a:custGeom>
            <a:avLst/>
            <a:gdLst/>
            <a:ahLst/>
            <a:cxnLst/>
            <a:rect l="l" t="t" r="r" b="b"/>
            <a:pathLst>
              <a:path w="7950834" h="6545580">
                <a:moveTo>
                  <a:pt x="0" y="6545579"/>
                </a:moveTo>
                <a:lnTo>
                  <a:pt x="7950707" y="6545579"/>
                </a:lnTo>
                <a:lnTo>
                  <a:pt x="7950707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1307083" y="6939219"/>
            <a:ext cx="1020444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5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460751" y="6755892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323339" y="6650614"/>
            <a:ext cx="150114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1271270" algn="l"/>
                <a:tab pos="1487805" algn="l"/>
              </a:tabLst>
            </a:pP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DETAIL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1425" u="sng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499867" y="6911787"/>
            <a:ext cx="2844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19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050028" y="6939219"/>
            <a:ext cx="1020444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5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203695" y="6755892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041900" y="6638423"/>
            <a:ext cx="152527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1304925" algn="l"/>
                <a:tab pos="1511935" algn="l"/>
              </a:tabLst>
            </a:pPr>
            <a:r>
              <a:rPr sz="2850" b="1" u="sng" spc="-15" baseline="1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DETAIL</a:t>
            </a:r>
            <a:r>
              <a:rPr sz="2850" b="1" u="sng" baseline="1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950" u="sng" spc="-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9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9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242811" y="6911787"/>
            <a:ext cx="2844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19</a:t>
            </a:r>
            <a:endParaRPr sz="95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232408" y="137007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1194308" y="1304673"/>
            <a:ext cx="511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GYPSUM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218183" y="1347459"/>
            <a:ext cx="53848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WALLBOARD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218183" y="1617093"/>
            <a:ext cx="54800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816860" y="4044825"/>
            <a:ext cx="791210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STUD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ts val="775"/>
              </a:lnSpc>
            </a:pPr>
            <a:r>
              <a:rPr sz="650" dirty="0">
                <a:latin typeface="Arial"/>
                <a:cs typeface="Arial"/>
              </a:rPr>
              <a:t>WALL,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16"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812288" y="5190873"/>
            <a:ext cx="104140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 marR="5080" indent="-635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29559" y="4696967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2791460" y="4631564"/>
            <a:ext cx="6350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06192" y="5538345"/>
            <a:ext cx="61849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0320" marR="5080" indent="-762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54887" y="4567557"/>
            <a:ext cx="50800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 algn="just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02055" y="1769364"/>
            <a:ext cx="501650" cy="2865120"/>
          </a:xfrm>
          <a:custGeom>
            <a:avLst/>
            <a:gdLst/>
            <a:ahLst/>
            <a:cxnLst/>
            <a:rect l="l" t="t" r="r" b="b"/>
            <a:pathLst>
              <a:path w="501650" h="2865120">
                <a:moveTo>
                  <a:pt x="394715" y="2293619"/>
                </a:moveTo>
                <a:lnTo>
                  <a:pt x="457199" y="2231135"/>
                </a:lnTo>
                <a:lnTo>
                  <a:pt x="417575" y="2311907"/>
                </a:lnTo>
                <a:lnTo>
                  <a:pt x="394715" y="2293619"/>
                </a:lnTo>
              </a:path>
              <a:path w="501650" h="2865120">
                <a:moveTo>
                  <a:pt x="406907" y="2302763"/>
                </a:moveTo>
                <a:lnTo>
                  <a:pt x="0" y="2865119"/>
                </a:lnTo>
              </a:path>
              <a:path w="501650" h="2865120">
                <a:moveTo>
                  <a:pt x="475487" y="1432559"/>
                </a:moveTo>
                <a:lnTo>
                  <a:pt x="458723" y="1519427"/>
                </a:lnTo>
                <a:lnTo>
                  <a:pt x="446531" y="1432559"/>
                </a:lnTo>
                <a:lnTo>
                  <a:pt x="475487" y="1432559"/>
                </a:lnTo>
              </a:path>
              <a:path w="501650" h="2865120">
                <a:moveTo>
                  <a:pt x="460247" y="1432559"/>
                </a:moveTo>
                <a:lnTo>
                  <a:pt x="5013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1215136" y="957200"/>
            <a:ext cx="68834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919988" y="1109472"/>
            <a:ext cx="1722120" cy="1938655"/>
          </a:xfrm>
          <a:custGeom>
            <a:avLst/>
            <a:gdLst/>
            <a:ahLst/>
            <a:cxnLst/>
            <a:rect l="l" t="t" r="r" b="b"/>
            <a:pathLst>
              <a:path w="1722120" h="1938655">
                <a:moveTo>
                  <a:pt x="864107" y="1856231"/>
                </a:moveTo>
                <a:lnTo>
                  <a:pt x="832103" y="1938527"/>
                </a:lnTo>
                <a:lnTo>
                  <a:pt x="835151" y="1850135"/>
                </a:lnTo>
                <a:lnTo>
                  <a:pt x="864107" y="1856231"/>
                </a:lnTo>
              </a:path>
              <a:path w="1722120" h="1938655">
                <a:moveTo>
                  <a:pt x="850391" y="1853183"/>
                </a:moveTo>
                <a:lnTo>
                  <a:pt x="990599" y="1182623"/>
                </a:lnTo>
              </a:path>
              <a:path w="1722120" h="1938655">
                <a:moveTo>
                  <a:pt x="1641347" y="172211"/>
                </a:moveTo>
                <a:lnTo>
                  <a:pt x="1722119" y="210311"/>
                </a:lnTo>
                <a:lnTo>
                  <a:pt x="1633727" y="199643"/>
                </a:lnTo>
                <a:lnTo>
                  <a:pt x="1641347" y="172211"/>
                </a:lnTo>
              </a:path>
              <a:path w="1722120" h="1938655">
                <a:moveTo>
                  <a:pt x="1636775" y="185927"/>
                </a:moveTo>
                <a:lnTo>
                  <a:pt x="1005839" y="4571"/>
                </a:lnTo>
              </a:path>
              <a:path w="1722120" h="1938655">
                <a:moveTo>
                  <a:pt x="28955" y="1697735"/>
                </a:moveTo>
                <a:lnTo>
                  <a:pt x="1523" y="1783079"/>
                </a:lnTo>
                <a:lnTo>
                  <a:pt x="0" y="1693163"/>
                </a:lnTo>
                <a:lnTo>
                  <a:pt x="28955" y="1697735"/>
                </a:lnTo>
              </a:path>
              <a:path w="1722120" h="1938655">
                <a:moveTo>
                  <a:pt x="13715" y="1696211"/>
                </a:moveTo>
                <a:lnTo>
                  <a:pt x="27889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2806192" y="4657371"/>
            <a:ext cx="873125" cy="46037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229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185"/>
              </a:spcBef>
            </a:pPr>
            <a:r>
              <a:rPr sz="650" dirty="0">
                <a:latin typeface="Arial"/>
                <a:cs typeface="Arial"/>
              </a:rPr>
              <a:t>BATT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ts val="770"/>
              </a:lnSpc>
              <a:spcBef>
                <a:spcPts val="27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YELOW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730755" y="3206496"/>
            <a:ext cx="2563495" cy="2400300"/>
          </a:xfrm>
          <a:custGeom>
            <a:avLst/>
            <a:gdLst/>
            <a:ahLst/>
            <a:cxnLst/>
            <a:rect l="l" t="t" r="r" b="b"/>
            <a:pathLst>
              <a:path w="2563495" h="2400300">
                <a:moveTo>
                  <a:pt x="403859" y="492251"/>
                </a:moveTo>
                <a:lnTo>
                  <a:pt x="358139" y="416051"/>
                </a:lnTo>
                <a:lnTo>
                  <a:pt x="426719" y="473963"/>
                </a:lnTo>
                <a:lnTo>
                  <a:pt x="403859" y="492251"/>
                </a:lnTo>
              </a:path>
              <a:path w="2563495" h="2400300">
                <a:moveTo>
                  <a:pt x="416051" y="483107"/>
                </a:moveTo>
                <a:lnTo>
                  <a:pt x="1068323" y="1245107"/>
                </a:lnTo>
              </a:path>
              <a:path w="2563495" h="2400300">
                <a:moveTo>
                  <a:pt x="260603" y="1382267"/>
                </a:moveTo>
                <a:lnTo>
                  <a:pt x="175259" y="1354835"/>
                </a:lnTo>
                <a:lnTo>
                  <a:pt x="265175" y="1353311"/>
                </a:lnTo>
                <a:lnTo>
                  <a:pt x="260603" y="1382267"/>
                </a:lnTo>
              </a:path>
              <a:path w="2563495" h="2400300">
                <a:moveTo>
                  <a:pt x="262127" y="1367027"/>
                </a:moveTo>
                <a:lnTo>
                  <a:pt x="1074419" y="1478279"/>
                </a:lnTo>
              </a:path>
              <a:path w="2563495" h="2400300">
                <a:moveTo>
                  <a:pt x="85343" y="1536191"/>
                </a:moveTo>
                <a:lnTo>
                  <a:pt x="0" y="1511807"/>
                </a:lnTo>
                <a:lnTo>
                  <a:pt x="88391" y="1507235"/>
                </a:lnTo>
                <a:lnTo>
                  <a:pt x="85343" y="1536191"/>
                </a:lnTo>
              </a:path>
              <a:path w="2563495" h="2400300">
                <a:moveTo>
                  <a:pt x="86867" y="1522475"/>
                </a:moveTo>
                <a:lnTo>
                  <a:pt x="1066799" y="1629155"/>
                </a:lnTo>
              </a:path>
              <a:path w="2563495" h="2400300">
                <a:moveTo>
                  <a:pt x="385571" y="2148839"/>
                </a:moveTo>
                <a:lnTo>
                  <a:pt x="309371" y="2103119"/>
                </a:lnTo>
                <a:lnTo>
                  <a:pt x="396239" y="2121407"/>
                </a:lnTo>
                <a:lnTo>
                  <a:pt x="385571" y="2148839"/>
                </a:lnTo>
              </a:path>
              <a:path w="2563495" h="2400300">
                <a:moveTo>
                  <a:pt x="391667" y="2135123"/>
                </a:moveTo>
                <a:lnTo>
                  <a:pt x="1046987" y="2400299"/>
                </a:lnTo>
              </a:path>
              <a:path w="2563495" h="2400300">
                <a:moveTo>
                  <a:pt x="2517647" y="74675"/>
                </a:moveTo>
                <a:lnTo>
                  <a:pt x="2563367" y="0"/>
                </a:lnTo>
                <a:lnTo>
                  <a:pt x="2543555" y="86867"/>
                </a:lnTo>
                <a:lnTo>
                  <a:pt x="2517647" y="74675"/>
                </a:lnTo>
              </a:path>
              <a:path w="2563495" h="2400300">
                <a:moveTo>
                  <a:pt x="2529839" y="80771"/>
                </a:moveTo>
                <a:lnTo>
                  <a:pt x="2231135" y="8031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1213611" y="1937132"/>
            <a:ext cx="902969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ANCHOR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EXISITNG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2835655" y="592683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2821432" y="5905743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797555" y="5861433"/>
            <a:ext cx="89344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942591" y="5219700"/>
            <a:ext cx="841375" cy="387350"/>
          </a:xfrm>
          <a:custGeom>
            <a:avLst/>
            <a:gdLst/>
            <a:ahLst/>
            <a:cxnLst/>
            <a:rect l="l" t="t" r="r" b="b"/>
            <a:pathLst>
              <a:path w="841375" h="387350">
                <a:moveTo>
                  <a:pt x="80771" y="173735"/>
                </a:moveTo>
                <a:lnTo>
                  <a:pt x="0" y="134111"/>
                </a:lnTo>
                <a:lnTo>
                  <a:pt x="88391" y="146303"/>
                </a:lnTo>
                <a:lnTo>
                  <a:pt x="80771" y="173735"/>
                </a:lnTo>
              </a:path>
              <a:path w="841375" h="387350">
                <a:moveTo>
                  <a:pt x="83819" y="160019"/>
                </a:moveTo>
                <a:lnTo>
                  <a:pt x="835151" y="387095"/>
                </a:lnTo>
              </a:path>
              <a:path w="841375" h="387350">
                <a:moveTo>
                  <a:pt x="103631" y="36575"/>
                </a:moveTo>
                <a:lnTo>
                  <a:pt x="22859" y="0"/>
                </a:lnTo>
                <a:lnTo>
                  <a:pt x="111251" y="9143"/>
                </a:lnTo>
                <a:lnTo>
                  <a:pt x="103631" y="36575"/>
                </a:lnTo>
              </a:path>
              <a:path w="841375" h="387350">
                <a:moveTo>
                  <a:pt x="106679" y="22859"/>
                </a:moveTo>
                <a:lnTo>
                  <a:pt x="841247" y="2240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2797048" y="4190059"/>
            <a:ext cx="618490" cy="421640"/>
          </a:xfrm>
          <a:prstGeom prst="rect">
            <a:avLst/>
          </a:prstGeom>
        </p:spPr>
        <p:txBody>
          <a:bodyPr vert="horz" wrap="square" lIns="0" tIns="62865" rIns="0" bIns="0" rtlCol="0">
            <a:spAutoFit/>
          </a:bodyPr>
          <a:lstStyle/>
          <a:p>
            <a:pPr marL="30480">
              <a:lnSpc>
                <a:spcPct val="100000"/>
              </a:lnSpc>
              <a:spcBef>
                <a:spcPts val="495"/>
              </a:spcBef>
            </a:pPr>
            <a:r>
              <a:rPr sz="650" spc="-25" dirty="0">
                <a:latin typeface="Arial"/>
                <a:cs typeface="Arial"/>
              </a:rPr>
              <a:t>O.C</a:t>
            </a:r>
            <a:endParaRPr sz="650">
              <a:latin typeface="Arial"/>
              <a:cs typeface="Arial"/>
            </a:endParaRPr>
          </a:p>
          <a:p>
            <a:pPr marL="20320" marR="5080" indent="-7620">
              <a:lnSpc>
                <a:spcPts val="770"/>
              </a:lnSpc>
              <a:spcBef>
                <a:spcPts val="43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944116" y="3304032"/>
            <a:ext cx="861060" cy="803275"/>
          </a:xfrm>
          <a:custGeom>
            <a:avLst/>
            <a:gdLst/>
            <a:ahLst/>
            <a:cxnLst/>
            <a:rect l="l" t="t" r="r" b="b"/>
            <a:pathLst>
              <a:path w="861060" h="803275">
                <a:moveTo>
                  <a:pt x="54863" y="70103"/>
                </a:moveTo>
                <a:lnTo>
                  <a:pt x="0" y="0"/>
                </a:lnTo>
                <a:lnTo>
                  <a:pt x="74675" y="48767"/>
                </a:lnTo>
                <a:lnTo>
                  <a:pt x="54863" y="70103"/>
                </a:lnTo>
              </a:path>
              <a:path w="861060" h="803275">
                <a:moveTo>
                  <a:pt x="64007" y="59435"/>
                </a:moveTo>
                <a:lnTo>
                  <a:pt x="861059" y="8031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2816860" y="6022976"/>
            <a:ext cx="50673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570736" y="5698235"/>
            <a:ext cx="1249680" cy="227329"/>
          </a:xfrm>
          <a:custGeom>
            <a:avLst/>
            <a:gdLst/>
            <a:ahLst/>
            <a:cxnLst/>
            <a:rect l="l" t="t" r="r" b="b"/>
            <a:pathLst>
              <a:path w="1249680" h="227329">
                <a:moveTo>
                  <a:pt x="83819" y="28955"/>
                </a:moveTo>
                <a:lnTo>
                  <a:pt x="0" y="0"/>
                </a:lnTo>
                <a:lnTo>
                  <a:pt x="88391" y="0"/>
                </a:lnTo>
                <a:lnTo>
                  <a:pt x="83819" y="28955"/>
                </a:lnTo>
              </a:path>
              <a:path w="1249680" h="227329">
                <a:moveTo>
                  <a:pt x="85343" y="15239"/>
                </a:moveTo>
                <a:lnTo>
                  <a:pt x="1249679" y="2270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3463035" y="852045"/>
            <a:ext cx="50673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773427" y="1464564"/>
            <a:ext cx="2192020" cy="4653280"/>
          </a:xfrm>
          <a:custGeom>
            <a:avLst/>
            <a:gdLst/>
            <a:ahLst/>
            <a:cxnLst/>
            <a:rect l="l" t="t" r="r" b="b"/>
            <a:pathLst>
              <a:path w="2192020" h="4653280">
                <a:moveTo>
                  <a:pt x="780287" y="4536947"/>
                </a:moveTo>
                <a:lnTo>
                  <a:pt x="710183" y="4480559"/>
                </a:lnTo>
                <a:lnTo>
                  <a:pt x="794003" y="4511039"/>
                </a:lnTo>
                <a:lnTo>
                  <a:pt x="780287" y="4536947"/>
                </a:lnTo>
              </a:path>
              <a:path w="2192020" h="4653280">
                <a:moveTo>
                  <a:pt x="786383" y="4523231"/>
                </a:moveTo>
                <a:lnTo>
                  <a:pt x="1019555" y="4652771"/>
                </a:lnTo>
              </a:path>
              <a:path w="2192020" h="4653280">
                <a:moveTo>
                  <a:pt x="327659" y="3480815"/>
                </a:moveTo>
                <a:lnTo>
                  <a:pt x="242315" y="3459479"/>
                </a:lnTo>
                <a:lnTo>
                  <a:pt x="330707" y="3451859"/>
                </a:lnTo>
                <a:lnTo>
                  <a:pt x="327659" y="3480815"/>
                </a:lnTo>
              </a:path>
              <a:path w="2192020" h="4653280">
                <a:moveTo>
                  <a:pt x="329183" y="3465575"/>
                </a:moveTo>
                <a:lnTo>
                  <a:pt x="1022603" y="3520439"/>
                </a:lnTo>
              </a:path>
              <a:path w="2192020" h="4653280">
                <a:moveTo>
                  <a:pt x="2145791" y="2040635"/>
                </a:moveTo>
                <a:lnTo>
                  <a:pt x="2164079" y="1953767"/>
                </a:lnTo>
                <a:lnTo>
                  <a:pt x="2174747" y="2042159"/>
                </a:lnTo>
                <a:lnTo>
                  <a:pt x="2145791" y="2040635"/>
                </a:lnTo>
              </a:path>
              <a:path w="2192020" h="4653280">
                <a:moveTo>
                  <a:pt x="2159507" y="2040635"/>
                </a:moveTo>
                <a:lnTo>
                  <a:pt x="2121407" y="2775203"/>
                </a:lnTo>
              </a:path>
              <a:path w="2192020" h="4653280">
                <a:moveTo>
                  <a:pt x="2121407" y="2773679"/>
                </a:moveTo>
                <a:lnTo>
                  <a:pt x="2191511" y="2773679"/>
                </a:lnTo>
              </a:path>
              <a:path w="2192020" h="4653280">
                <a:moveTo>
                  <a:pt x="986027" y="569975"/>
                </a:moveTo>
                <a:lnTo>
                  <a:pt x="1053083" y="626363"/>
                </a:lnTo>
                <a:lnTo>
                  <a:pt x="970787" y="594359"/>
                </a:lnTo>
                <a:lnTo>
                  <a:pt x="986027" y="569975"/>
                </a:lnTo>
              </a:path>
              <a:path w="2192020" h="4653280">
                <a:moveTo>
                  <a:pt x="978407" y="5821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3956811" y="3948812"/>
            <a:ext cx="1039494" cy="71628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27305" marR="25781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BATT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  <a:p>
            <a:pPr marL="17145" marR="5080" indent="-5080">
              <a:lnSpc>
                <a:spcPts val="770"/>
              </a:lnSpc>
              <a:spcBef>
                <a:spcPts val="27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 marL="17145" marR="168275" indent="-1905">
              <a:lnSpc>
                <a:spcPct val="100000"/>
              </a:lnSpc>
              <a:spcBef>
                <a:spcPts val="50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YELOW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401572" y="3520440"/>
            <a:ext cx="2548255" cy="3103245"/>
          </a:xfrm>
          <a:custGeom>
            <a:avLst/>
            <a:gdLst/>
            <a:ahLst/>
            <a:cxnLst/>
            <a:rect l="l" t="t" r="r" b="b"/>
            <a:pathLst>
              <a:path w="2548254" h="3103245">
                <a:moveTo>
                  <a:pt x="2246375" y="88391"/>
                </a:moveTo>
                <a:lnTo>
                  <a:pt x="2250947" y="0"/>
                </a:lnTo>
                <a:lnTo>
                  <a:pt x="2275331" y="85343"/>
                </a:lnTo>
                <a:lnTo>
                  <a:pt x="2246375" y="88391"/>
                </a:lnTo>
              </a:path>
              <a:path w="2548254" h="3103245">
                <a:moveTo>
                  <a:pt x="2261615" y="86867"/>
                </a:moveTo>
                <a:lnTo>
                  <a:pt x="2369819" y="984503"/>
                </a:lnTo>
                <a:lnTo>
                  <a:pt x="2548127" y="984503"/>
                </a:lnTo>
              </a:path>
              <a:path w="2548254" h="3103245">
                <a:moveTo>
                  <a:pt x="0" y="1848611"/>
                </a:moveTo>
                <a:lnTo>
                  <a:pt x="0" y="3102863"/>
                </a:lnTo>
              </a:path>
              <a:path w="2548254" h="3103245">
                <a:moveTo>
                  <a:pt x="658367" y="1848611"/>
                </a:moveTo>
                <a:lnTo>
                  <a:pt x="658367" y="3102863"/>
                </a:lnTo>
              </a:path>
              <a:path w="2548254" h="3103245">
                <a:moveTo>
                  <a:pt x="88391" y="3073907"/>
                </a:moveTo>
                <a:lnTo>
                  <a:pt x="569975" y="3073907"/>
                </a:lnTo>
              </a:path>
              <a:path w="2548254" h="3103245">
                <a:moveTo>
                  <a:pt x="88391" y="3089147"/>
                </a:moveTo>
                <a:lnTo>
                  <a:pt x="0" y="3073907"/>
                </a:lnTo>
                <a:lnTo>
                  <a:pt x="88391" y="3060191"/>
                </a:lnTo>
                <a:lnTo>
                  <a:pt x="88391" y="3089147"/>
                </a:lnTo>
              </a:path>
              <a:path w="2548254" h="3103245">
                <a:moveTo>
                  <a:pt x="569975" y="3060191"/>
                </a:moveTo>
                <a:lnTo>
                  <a:pt x="658367" y="3073907"/>
                </a:lnTo>
                <a:lnTo>
                  <a:pt x="569975" y="3089147"/>
                </a:lnTo>
                <a:lnTo>
                  <a:pt x="569975" y="30601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1695195" y="6382641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518919" y="5413247"/>
            <a:ext cx="424180" cy="1112520"/>
          </a:xfrm>
          <a:custGeom>
            <a:avLst/>
            <a:gdLst/>
            <a:ahLst/>
            <a:cxnLst/>
            <a:rect l="l" t="t" r="r" b="b"/>
            <a:pathLst>
              <a:path w="424180" h="1112520">
                <a:moveTo>
                  <a:pt x="195071" y="1112519"/>
                </a:moveTo>
                <a:lnTo>
                  <a:pt x="262127" y="1016507"/>
                </a:lnTo>
              </a:path>
              <a:path w="424180" h="1112520">
                <a:moveTo>
                  <a:pt x="0" y="0"/>
                </a:moveTo>
                <a:lnTo>
                  <a:pt x="0" y="976883"/>
                </a:lnTo>
              </a:path>
              <a:path w="424180" h="1112520">
                <a:moveTo>
                  <a:pt x="423671" y="0"/>
                </a:moveTo>
                <a:lnTo>
                  <a:pt x="423671" y="976883"/>
                </a:lnTo>
              </a:path>
              <a:path w="424180" h="1112520">
                <a:moveTo>
                  <a:pt x="88391" y="947927"/>
                </a:moveTo>
                <a:lnTo>
                  <a:pt x="336803" y="947927"/>
                </a:lnTo>
              </a:path>
              <a:path w="424180" h="1112520">
                <a:moveTo>
                  <a:pt x="88391" y="961643"/>
                </a:moveTo>
                <a:lnTo>
                  <a:pt x="0" y="947927"/>
                </a:lnTo>
                <a:lnTo>
                  <a:pt x="88391" y="932687"/>
                </a:lnTo>
                <a:lnTo>
                  <a:pt x="88391" y="961643"/>
                </a:lnTo>
              </a:path>
              <a:path w="424180" h="1112520">
                <a:moveTo>
                  <a:pt x="336803" y="932687"/>
                </a:moveTo>
                <a:lnTo>
                  <a:pt x="423671" y="947927"/>
                </a:lnTo>
                <a:lnTo>
                  <a:pt x="336803" y="961643"/>
                </a:lnTo>
                <a:lnTo>
                  <a:pt x="336803" y="932687"/>
                </a:lnTo>
              </a:path>
              <a:path w="424180" h="1112520">
                <a:moveTo>
                  <a:pt x="175259" y="877823"/>
                </a:moveTo>
                <a:lnTo>
                  <a:pt x="242315" y="7818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1587500" y="6178425"/>
            <a:ext cx="282575" cy="3581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7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11</a:t>
            </a:r>
            <a:r>
              <a:rPr sz="650" spc="114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570736" y="5324855"/>
            <a:ext cx="321945" cy="803275"/>
          </a:xfrm>
          <a:custGeom>
            <a:avLst/>
            <a:gdLst/>
            <a:ahLst/>
            <a:cxnLst/>
            <a:rect l="l" t="t" r="r" b="b"/>
            <a:pathLst>
              <a:path w="321944" h="803275">
                <a:moveTo>
                  <a:pt x="0" y="0"/>
                </a:moveTo>
                <a:lnTo>
                  <a:pt x="0" y="803147"/>
                </a:lnTo>
              </a:path>
              <a:path w="321944" h="803275">
                <a:moveTo>
                  <a:pt x="321563" y="0"/>
                </a:moveTo>
                <a:lnTo>
                  <a:pt x="321563" y="803147"/>
                </a:lnTo>
              </a:path>
              <a:path w="321944" h="803275">
                <a:moveTo>
                  <a:pt x="86867" y="774191"/>
                </a:moveTo>
                <a:lnTo>
                  <a:pt x="233171" y="774191"/>
                </a:lnTo>
              </a:path>
              <a:path w="321944" h="803275">
                <a:moveTo>
                  <a:pt x="86867" y="787907"/>
                </a:moveTo>
                <a:lnTo>
                  <a:pt x="0" y="774191"/>
                </a:lnTo>
                <a:lnTo>
                  <a:pt x="86867" y="758951"/>
                </a:lnTo>
                <a:lnTo>
                  <a:pt x="86867" y="787907"/>
                </a:lnTo>
              </a:path>
              <a:path w="321944" h="803275">
                <a:moveTo>
                  <a:pt x="233171" y="758951"/>
                </a:moveTo>
                <a:lnTo>
                  <a:pt x="321563" y="774191"/>
                </a:lnTo>
                <a:lnTo>
                  <a:pt x="233171" y="787907"/>
                </a:lnTo>
                <a:lnTo>
                  <a:pt x="233171" y="758951"/>
                </a:lnTo>
              </a:path>
              <a:path w="321944" h="803275">
                <a:moveTo>
                  <a:pt x="124967" y="704087"/>
                </a:moveTo>
                <a:lnTo>
                  <a:pt x="192023" y="6080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1614932" y="5914773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974583" y="5369052"/>
            <a:ext cx="0" cy="1256030"/>
          </a:xfrm>
          <a:custGeom>
            <a:avLst/>
            <a:gdLst/>
            <a:ahLst/>
            <a:cxnLst/>
            <a:rect l="l" t="t" r="r" b="b"/>
            <a:pathLst>
              <a:path h="1256029">
                <a:moveTo>
                  <a:pt x="0" y="0"/>
                </a:moveTo>
                <a:lnTo>
                  <a:pt x="0" y="12557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317740" y="5369052"/>
            <a:ext cx="657225" cy="1256030"/>
          </a:xfrm>
          <a:custGeom>
            <a:avLst/>
            <a:gdLst/>
            <a:ahLst/>
            <a:cxnLst/>
            <a:rect l="l" t="t" r="r" b="b"/>
            <a:pathLst>
              <a:path w="657225" h="1256029">
                <a:moveTo>
                  <a:pt x="0" y="0"/>
                </a:moveTo>
                <a:lnTo>
                  <a:pt x="0" y="1255775"/>
                </a:lnTo>
              </a:path>
              <a:path w="657225" h="1256029">
                <a:moveTo>
                  <a:pt x="86867" y="1225295"/>
                </a:moveTo>
                <a:lnTo>
                  <a:pt x="569975" y="1225295"/>
                </a:lnTo>
              </a:path>
              <a:path w="657225" h="1256029">
                <a:moveTo>
                  <a:pt x="86867" y="1240535"/>
                </a:moveTo>
                <a:lnTo>
                  <a:pt x="0" y="1225295"/>
                </a:lnTo>
                <a:lnTo>
                  <a:pt x="86867" y="1211579"/>
                </a:lnTo>
                <a:lnTo>
                  <a:pt x="86867" y="1240535"/>
                </a:lnTo>
              </a:path>
              <a:path w="657225" h="1256029">
                <a:moveTo>
                  <a:pt x="569975" y="1211579"/>
                </a:moveTo>
                <a:lnTo>
                  <a:pt x="656843" y="1225295"/>
                </a:lnTo>
                <a:lnTo>
                  <a:pt x="569975" y="1240535"/>
                </a:lnTo>
                <a:lnTo>
                  <a:pt x="569975" y="1211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7611364" y="6384164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435088" y="5413247"/>
            <a:ext cx="424180" cy="1112520"/>
          </a:xfrm>
          <a:custGeom>
            <a:avLst/>
            <a:gdLst/>
            <a:ahLst/>
            <a:cxnLst/>
            <a:rect l="l" t="t" r="r" b="b"/>
            <a:pathLst>
              <a:path w="424179" h="1112520">
                <a:moveTo>
                  <a:pt x="195071" y="1112519"/>
                </a:moveTo>
                <a:lnTo>
                  <a:pt x="262127" y="1016507"/>
                </a:lnTo>
              </a:path>
              <a:path w="424179" h="1112520">
                <a:moveTo>
                  <a:pt x="0" y="0"/>
                </a:moveTo>
                <a:lnTo>
                  <a:pt x="0" y="979931"/>
                </a:lnTo>
              </a:path>
              <a:path w="424179" h="1112520">
                <a:moveTo>
                  <a:pt x="423671" y="0"/>
                </a:moveTo>
                <a:lnTo>
                  <a:pt x="423671" y="979931"/>
                </a:lnTo>
              </a:path>
              <a:path w="424179" h="1112520">
                <a:moveTo>
                  <a:pt x="86867" y="950975"/>
                </a:moveTo>
                <a:lnTo>
                  <a:pt x="335279" y="950975"/>
                </a:lnTo>
              </a:path>
              <a:path w="424179" h="1112520">
                <a:moveTo>
                  <a:pt x="86867" y="964691"/>
                </a:moveTo>
                <a:lnTo>
                  <a:pt x="0" y="950975"/>
                </a:lnTo>
                <a:lnTo>
                  <a:pt x="86867" y="935735"/>
                </a:lnTo>
                <a:lnTo>
                  <a:pt x="86867" y="964691"/>
                </a:lnTo>
              </a:path>
              <a:path w="424179" h="1112520">
                <a:moveTo>
                  <a:pt x="335279" y="935735"/>
                </a:moveTo>
                <a:lnTo>
                  <a:pt x="423671" y="950975"/>
                </a:lnTo>
                <a:lnTo>
                  <a:pt x="335279" y="964691"/>
                </a:lnTo>
                <a:lnTo>
                  <a:pt x="335279" y="935735"/>
                </a:lnTo>
              </a:path>
              <a:path w="424179" h="1112520">
                <a:moveTo>
                  <a:pt x="175259" y="880871"/>
                </a:moveTo>
                <a:lnTo>
                  <a:pt x="242315" y="7848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7503668" y="6181473"/>
            <a:ext cx="280670" cy="3556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223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7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0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11</a:t>
            </a:r>
            <a:r>
              <a:rPr sz="650" spc="114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485379" y="5324855"/>
            <a:ext cx="321945" cy="840105"/>
          </a:xfrm>
          <a:custGeom>
            <a:avLst/>
            <a:gdLst/>
            <a:ahLst/>
            <a:cxnLst/>
            <a:rect l="l" t="t" r="r" b="b"/>
            <a:pathLst>
              <a:path w="321945" h="840104">
                <a:moveTo>
                  <a:pt x="0" y="0"/>
                </a:moveTo>
                <a:lnTo>
                  <a:pt x="0" y="839723"/>
                </a:lnTo>
              </a:path>
              <a:path w="321945" h="840104">
                <a:moveTo>
                  <a:pt x="321563" y="0"/>
                </a:moveTo>
                <a:lnTo>
                  <a:pt x="321563" y="839723"/>
                </a:lnTo>
              </a:path>
              <a:path w="321945" h="840104">
                <a:moveTo>
                  <a:pt x="88391" y="809243"/>
                </a:moveTo>
                <a:lnTo>
                  <a:pt x="234695" y="809243"/>
                </a:lnTo>
              </a:path>
              <a:path w="321945" h="840104">
                <a:moveTo>
                  <a:pt x="88391" y="824483"/>
                </a:moveTo>
                <a:lnTo>
                  <a:pt x="0" y="809243"/>
                </a:lnTo>
                <a:lnTo>
                  <a:pt x="88391" y="795527"/>
                </a:lnTo>
                <a:lnTo>
                  <a:pt x="88391" y="824483"/>
                </a:lnTo>
              </a:path>
              <a:path w="321945" h="840104">
                <a:moveTo>
                  <a:pt x="234695" y="795527"/>
                </a:moveTo>
                <a:lnTo>
                  <a:pt x="321563" y="809243"/>
                </a:lnTo>
                <a:lnTo>
                  <a:pt x="234695" y="824483"/>
                </a:lnTo>
                <a:lnTo>
                  <a:pt x="234695" y="795527"/>
                </a:lnTo>
              </a:path>
              <a:path w="321945" h="840104">
                <a:moveTo>
                  <a:pt x="124967" y="739139"/>
                </a:moveTo>
                <a:lnTo>
                  <a:pt x="192023" y="6431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7638795" y="5980305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529576" y="5951349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5</a:t>
            </a:r>
            <a:r>
              <a:rPr sz="975" baseline="21367" dirty="0">
                <a:latin typeface="Arial"/>
                <a:cs typeface="Arial"/>
              </a:rPr>
              <a:t>1</a:t>
            </a:r>
            <a:r>
              <a:rPr sz="975" spc="157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051551" y="1382268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5011928" y="1316864"/>
            <a:ext cx="5124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GYPSUM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799835" y="4696967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5761735" y="4631564"/>
            <a:ext cx="6350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790184" y="5195445"/>
            <a:ext cx="594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797803" y="5294505"/>
            <a:ext cx="610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TRIM,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776467" y="4657371"/>
            <a:ext cx="873125" cy="36322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229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185"/>
              </a:spcBef>
            </a:pPr>
            <a:r>
              <a:rPr sz="650" dirty="0">
                <a:latin typeface="Arial"/>
                <a:cs typeface="Arial"/>
              </a:rPr>
              <a:t>BATT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SIDING,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777991" y="4994276"/>
            <a:ext cx="5340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YELOW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767323" y="4044825"/>
            <a:ext cx="811530" cy="56705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2384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STUD</a:t>
            </a:r>
            <a:endParaRPr sz="650">
              <a:latin typeface="Arial"/>
              <a:cs typeface="Arial"/>
            </a:endParaRPr>
          </a:p>
          <a:p>
            <a:pPr marL="30480" marR="2286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WALL,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16"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O.C</a:t>
            </a:r>
            <a:endParaRPr sz="650">
              <a:latin typeface="Arial"/>
              <a:cs typeface="Arial"/>
            </a:endParaRPr>
          </a:p>
          <a:p>
            <a:pPr marL="19685" marR="197485" indent="-7620">
              <a:lnSpc>
                <a:spcPts val="770"/>
              </a:lnSpc>
              <a:spcBef>
                <a:spcPts val="405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6994143" y="6692013"/>
            <a:ext cx="50673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974840" y="5992367"/>
            <a:ext cx="55244" cy="797560"/>
          </a:xfrm>
          <a:custGeom>
            <a:avLst/>
            <a:gdLst/>
            <a:ahLst/>
            <a:cxnLst/>
            <a:rect l="l" t="t" r="r" b="b"/>
            <a:pathLst>
              <a:path w="55245" h="797559">
                <a:moveTo>
                  <a:pt x="25907" y="86867"/>
                </a:moveTo>
                <a:lnTo>
                  <a:pt x="44195" y="0"/>
                </a:lnTo>
                <a:lnTo>
                  <a:pt x="54863" y="88391"/>
                </a:lnTo>
                <a:lnTo>
                  <a:pt x="25907" y="86867"/>
                </a:lnTo>
              </a:path>
              <a:path w="55245" h="797559">
                <a:moveTo>
                  <a:pt x="39623" y="88391"/>
                </a:moveTo>
                <a:lnTo>
                  <a:pt x="0" y="7970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5788659" y="5544441"/>
            <a:ext cx="815975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POST,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HEIGHT.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309364" y="1376172"/>
            <a:ext cx="3337560" cy="4334510"/>
          </a:xfrm>
          <a:custGeom>
            <a:avLst/>
            <a:gdLst/>
            <a:ahLst/>
            <a:cxnLst/>
            <a:rect l="l" t="t" r="r" b="b"/>
            <a:pathLst>
              <a:path w="3337559" h="4334510">
                <a:moveTo>
                  <a:pt x="3154679" y="4165091"/>
                </a:moveTo>
                <a:lnTo>
                  <a:pt x="3243071" y="4168139"/>
                </a:lnTo>
                <a:lnTo>
                  <a:pt x="3157727" y="4194047"/>
                </a:lnTo>
                <a:lnTo>
                  <a:pt x="3154679" y="4165091"/>
                </a:lnTo>
              </a:path>
              <a:path w="3337559" h="4334510">
                <a:moveTo>
                  <a:pt x="3156203" y="4180331"/>
                </a:moveTo>
                <a:lnTo>
                  <a:pt x="2025395" y="4334255"/>
                </a:lnTo>
              </a:path>
              <a:path w="3337559" h="4334510">
                <a:moveTo>
                  <a:pt x="2354579" y="1263395"/>
                </a:moveTo>
                <a:lnTo>
                  <a:pt x="2401823" y="1339595"/>
                </a:lnTo>
                <a:lnTo>
                  <a:pt x="2333243" y="1283207"/>
                </a:lnTo>
                <a:lnTo>
                  <a:pt x="2354579" y="1263395"/>
                </a:lnTo>
              </a:path>
              <a:path w="3337559" h="4334510">
                <a:moveTo>
                  <a:pt x="2343911" y="1274063"/>
                </a:moveTo>
                <a:lnTo>
                  <a:pt x="1309115" y="88391"/>
                </a:lnTo>
              </a:path>
              <a:path w="3337559" h="4334510">
                <a:moveTo>
                  <a:pt x="48767" y="1491995"/>
                </a:moveTo>
                <a:lnTo>
                  <a:pt x="0" y="1566671"/>
                </a:lnTo>
                <a:lnTo>
                  <a:pt x="21335" y="1481327"/>
                </a:lnTo>
                <a:lnTo>
                  <a:pt x="48767" y="1491995"/>
                </a:lnTo>
              </a:path>
              <a:path w="3337559" h="4334510">
                <a:moveTo>
                  <a:pt x="35051" y="1485899"/>
                </a:moveTo>
                <a:lnTo>
                  <a:pt x="678179" y="0"/>
                </a:lnTo>
              </a:path>
              <a:path w="3337559" h="4334510">
                <a:moveTo>
                  <a:pt x="978407" y="2194559"/>
                </a:moveTo>
                <a:lnTo>
                  <a:pt x="937259" y="2116835"/>
                </a:lnTo>
                <a:lnTo>
                  <a:pt x="1001267" y="2177795"/>
                </a:lnTo>
                <a:lnTo>
                  <a:pt x="978407" y="2194559"/>
                </a:lnTo>
              </a:path>
              <a:path w="3337559" h="4334510">
                <a:moveTo>
                  <a:pt x="990599" y="2185415"/>
                </a:moveTo>
                <a:lnTo>
                  <a:pt x="1438655" y="2773679"/>
                </a:lnTo>
              </a:path>
              <a:path w="3337559" h="4334510">
                <a:moveTo>
                  <a:pt x="2805683" y="2244851"/>
                </a:moveTo>
                <a:lnTo>
                  <a:pt x="2875787" y="2188463"/>
                </a:lnTo>
                <a:lnTo>
                  <a:pt x="2827019" y="2263139"/>
                </a:lnTo>
                <a:lnTo>
                  <a:pt x="2805683" y="2244851"/>
                </a:lnTo>
              </a:path>
              <a:path w="3337559" h="4334510">
                <a:moveTo>
                  <a:pt x="2816351" y="2253995"/>
                </a:moveTo>
                <a:lnTo>
                  <a:pt x="2061971" y="3092195"/>
                </a:lnTo>
              </a:path>
              <a:path w="3337559" h="4334510">
                <a:moveTo>
                  <a:pt x="3070859" y="2462783"/>
                </a:moveTo>
                <a:lnTo>
                  <a:pt x="3147059" y="2417063"/>
                </a:lnTo>
                <a:lnTo>
                  <a:pt x="3089147" y="2484119"/>
                </a:lnTo>
                <a:lnTo>
                  <a:pt x="3070859" y="2462783"/>
                </a:lnTo>
              </a:path>
              <a:path w="3337559" h="4334510">
                <a:moveTo>
                  <a:pt x="3080003" y="2473451"/>
                </a:moveTo>
                <a:lnTo>
                  <a:pt x="2083307" y="3317747"/>
                </a:lnTo>
              </a:path>
              <a:path w="3337559" h="4334510">
                <a:moveTo>
                  <a:pt x="3259835" y="2625851"/>
                </a:moveTo>
                <a:lnTo>
                  <a:pt x="3337559" y="2583179"/>
                </a:lnTo>
                <a:lnTo>
                  <a:pt x="3278123" y="2648711"/>
                </a:lnTo>
                <a:lnTo>
                  <a:pt x="3259835" y="2625851"/>
                </a:lnTo>
              </a:path>
              <a:path w="3337559" h="4334510">
                <a:moveTo>
                  <a:pt x="3268979" y="2638043"/>
                </a:moveTo>
                <a:lnTo>
                  <a:pt x="2252471" y="3457955"/>
                </a:lnTo>
              </a:path>
              <a:path w="3337559" h="4334510">
                <a:moveTo>
                  <a:pt x="2968751" y="3296411"/>
                </a:moveTo>
                <a:lnTo>
                  <a:pt x="3051047" y="3261359"/>
                </a:lnTo>
                <a:lnTo>
                  <a:pt x="2985515" y="3320795"/>
                </a:lnTo>
                <a:lnTo>
                  <a:pt x="2968751" y="3296411"/>
                </a:lnTo>
              </a:path>
              <a:path w="3337559" h="4334510">
                <a:moveTo>
                  <a:pt x="2976371" y="3308603"/>
                </a:moveTo>
                <a:lnTo>
                  <a:pt x="2401823" y="3680459"/>
                </a:lnTo>
              </a:path>
              <a:path w="3337559" h="4334510">
                <a:moveTo>
                  <a:pt x="2912363" y="3793235"/>
                </a:moveTo>
                <a:lnTo>
                  <a:pt x="3000755" y="3788663"/>
                </a:lnTo>
                <a:lnTo>
                  <a:pt x="2918459" y="3822191"/>
                </a:lnTo>
                <a:lnTo>
                  <a:pt x="2912363" y="3793235"/>
                </a:lnTo>
              </a:path>
              <a:path w="3337559" h="4334510">
                <a:moveTo>
                  <a:pt x="2915411" y="3806951"/>
                </a:moveTo>
                <a:lnTo>
                  <a:pt x="2092451" y="3991355"/>
                </a:lnTo>
              </a:path>
              <a:path w="3337559" h="4334510">
                <a:moveTo>
                  <a:pt x="2919983" y="3906011"/>
                </a:moveTo>
                <a:lnTo>
                  <a:pt x="3008375" y="3912107"/>
                </a:lnTo>
                <a:lnTo>
                  <a:pt x="2921507" y="3934967"/>
                </a:lnTo>
                <a:lnTo>
                  <a:pt x="2919983" y="3906011"/>
                </a:lnTo>
              </a:path>
              <a:path w="3337559" h="4334510">
                <a:moveTo>
                  <a:pt x="2921507" y="3919727"/>
                </a:moveTo>
                <a:lnTo>
                  <a:pt x="2092451" y="3991355"/>
                </a:lnTo>
              </a:path>
              <a:path w="3337559" h="4334510">
                <a:moveTo>
                  <a:pt x="3037331" y="3965447"/>
                </a:moveTo>
                <a:lnTo>
                  <a:pt x="3125723" y="3977639"/>
                </a:lnTo>
                <a:lnTo>
                  <a:pt x="3037331" y="3994403"/>
                </a:lnTo>
                <a:lnTo>
                  <a:pt x="3037331" y="3965447"/>
                </a:lnTo>
              </a:path>
              <a:path w="3337559" h="4334510">
                <a:moveTo>
                  <a:pt x="3037331" y="3979163"/>
                </a:moveTo>
                <a:lnTo>
                  <a:pt x="2092451" y="39913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5784088" y="5820285"/>
            <a:ext cx="6832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EDGING.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165595" y="5056632"/>
            <a:ext cx="1586865" cy="931544"/>
          </a:xfrm>
          <a:custGeom>
            <a:avLst/>
            <a:gdLst/>
            <a:ahLst/>
            <a:cxnLst/>
            <a:rect l="l" t="t" r="r" b="b"/>
            <a:pathLst>
              <a:path w="1586865" h="931545">
                <a:moveTo>
                  <a:pt x="1498091" y="804671"/>
                </a:moveTo>
                <a:lnTo>
                  <a:pt x="1586483" y="812291"/>
                </a:lnTo>
                <a:lnTo>
                  <a:pt x="1499615" y="833627"/>
                </a:lnTo>
                <a:lnTo>
                  <a:pt x="1498091" y="804671"/>
                </a:lnTo>
              </a:path>
              <a:path w="1586865" h="931545">
                <a:moveTo>
                  <a:pt x="1499615" y="818387"/>
                </a:moveTo>
                <a:lnTo>
                  <a:pt x="0" y="931163"/>
                </a:lnTo>
              </a:path>
              <a:path w="1586865" h="931545">
                <a:moveTo>
                  <a:pt x="545591" y="0"/>
                </a:moveTo>
                <a:lnTo>
                  <a:pt x="1615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6428740" y="801752"/>
            <a:ext cx="61849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9685" marR="5080" indent="-762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6431788" y="1516508"/>
            <a:ext cx="87312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YELOW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433311" y="1108076"/>
            <a:ext cx="1039494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7145" marR="5080" indent="-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6740143" y="2063496"/>
            <a:ext cx="0" cy="294640"/>
          </a:xfrm>
          <a:custGeom>
            <a:avLst/>
            <a:gdLst/>
            <a:ahLst/>
            <a:cxnLst/>
            <a:rect l="l" t="t" r="r" b="b"/>
            <a:pathLst>
              <a:path h="294639">
                <a:moveTo>
                  <a:pt x="0" y="29413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944359" y="2063496"/>
            <a:ext cx="0" cy="294640"/>
          </a:xfrm>
          <a:custGeom>
            <a:avLst/>
            <a:gdLst/>
            <a:ahLst/>
            <a:cxnLst/>
            <a:rect l="l" t="t" r="r" b="b"/>
            <a:pathLst>
              <a:path h="294639">
                <a:moveTo>
                  <a:pt x="0" y="29413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564883" y="1926336"/>
            <a:ext cx="554990" cy="181610"/>
          </a:xfrm>
          <a:custGeom>
            <a:avLst/>
            <a:gdLst/>
            <a:ahLst/>
            <a:cxnLst/>
            <a:rect l="l" t="t" r="r" b="b"/>
            <a:pathLst>
              <a:path w="554990" h="181610">
                <a:moveTo>
                  <a:pt x="88391" y="166115"/>
                </a:moveTo>
                <a:lnTo>
                  <a:pt x="0" y="166115"/>
                </a:lnTo>
              </a:path>
              <a:path w="554990" h="181610">
                <a:moveTo>
                  <a:pt x="467867" y="166115"/>
                </a:moveTo>
                <a:lnTo>
                  <a:pt x="554735" y="166115"/>
                </a:lnTo>
              </a:path>
              <a:path w="554990" h="181610">
                <a:moveTo>
                  <a:pt x="88391" y="152399"/>
                </a:moveTo>
                <a:lnTo>
                  <a:pt x="175259" y="166115"/>
                </a:lnTo>
                <a:lnTo>
                  <a:pt x="88391" y="181355"/>
                </a:lnTo>
                <a:lnTo>
                  <a:pt x="88391" y="152399"/>
                </a:lnTo>
              </a:path>
              <a:path w="554990" h="181610">
                <a:moveTo>
                  <a:pt x="467867" y="181355"/>
                </a:moveTo>
                <a:lnTo>
                  <a:pt x="379475" y="166115"/>
                </a:lnTo>
                <a:lnTo>
                  <a:pt x="467867" y="152399"/>
                </a:lnTo>
                <a:lnTo>
                  <a:pt x="467867" y="181355"/>
                </a:lnTo>
              </a:path>
              <a:path w="554990" h="181610">
                <a:moveTo>
                  <a:pt x="242315" y="96011"/>
                </a:moveTo>
                <a:lnTo>
                  <a:pt x="3093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6726428" y="1909700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025131" y="976884"/>
            <a:ext cx="838200" cy="2018030"/>
          </a:xfrm>
          <a:custGeom>
            <a:avLst/>
            <a:gdLst/>
            <a:ahLst/>
            <a:cxnLst/>
            <a:rect l="l" t="t" r="r" b="b"/>
            <a:pathLst>
              <a:path w="838200" h="2018030">
                <a:moveTo>
                  <a:pt x="838199" y="1783079"/>
                </a:moveTo>
                <a:lnTo>
                  <a:pt x="833627" y="1871471"/>
                </a:lnTo>
                <a:lnTo>
                  <a:pt x="809243" y="1786127"/>
                </a:lnTo>
                <a:lnTo>
                  <a:pt x="838199" y="1783079"/>
                </a:lnTo>
              </a:path>
              <a:path w="838200" h="2018030">
                <a:moveTo>
                  <a:pt x="822959" y="1784603"/>
                </a:moveTo>
                <a:lnTo>
                  <a:pt x="627887" y="0"/>
                </a:lnTo>
              </a:path>
              <a:path w="838200" h="2018030">
                <a:moveTo>
                  <a:pt x="675131" y="1929383"/>
                </a:moveTo>
                <a:lnTo>
                  <a:pt x="672083" y="2017775"/>
                </a:lnTo>
                <a:lnTo>
                  <a:pt x="646175" y="1932431"/>
                </a:lnTo>
                <a:lnTo>
                  <a:pt x="675131" y="1929383"/>
                </a:lnTo>
              </a:path>
              <a:path w="838200" h="2018030">
                <a:moveTo>
                  <a:pt x="661415" y="1930907"/>
                </a:moveTo>
                <a:lnTo>
                  <a:pt x="463295" y="289559"/>
                </a:lnTo>
              </a:path>
              <a:path w="838200" h="2018030">
                <a:moveTo>
                  <a:pt x="205739" y="1863851"/>
                </a:moveTo>
                <a:lnTo>
                  <a:pt x="205739" y="1952243"/>
                </a:lnTo>
                <a:lnTo>
                  <a:pt x="176783" y="1868423"/>
                </a:lnTo>
                <a:lnTo>
                  <a:pt x="205739" y="1863851"/>
                </a:lnTo>
              </a:path>
              <a:path w="838200" h="2018030">
                <a:moveTo>
                  <a:pt x="192023" y="1866899"/>
                </a:moveTo>
                <a:lnTo>
                  <a:pt x="0" y="707135"/>
                </a:lnTo>
              </a:path>
              <a:path w="838200" h="2018030">
                <a:moveTo>
                  <a:pt x="627887" y="0"/>
                </a:moveTo>
                <a:lnTo>
                  <a:pt x="472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5058664" y="2446149"/>
            <a:ext cx="77025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BATT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95" name="object 95"/>
          <p:cNvGrpSpPr/>
          <p:nvPr/>
        </p:nvGrpSpPr>
        <p:grpSpPr>
          <a:xfrm>
            <a:off x="4728971" y="2600452"/>
            <a:ext cx="1313180" cy="768350"/>
            <a:chOff x="4728971" y="2600452"/>
            <a:chExt cx="1313180" cy="768350"/>
          </a:xfrm>
        </p:grpSpPr>
        <p:sp>
          <p:nvSpPr>
            <p:cNvPr id="96" name="object 96"/>
            <p:cNvSpPr/>
            <p:nvPr/>
          </p:nvSpPr>
          <p:spPr>
            <a:xfrm>
              <a:off x="5732779" y="2602992"/>
              <a:ext cx="306705" cy="603885"/>
            </a:xfrm>
            <a:custGeom>
              <a:avLst/>
              <a:gdLst/>
              <a:ahLst/>
              <a:cxnLst/>
              <a:rect l="l" t="t" r="r" b="b"/>
              <a:pathLst>
                <a:path w="306704" h="603885">
                  <a:moveTo>
                    <a:pt x="278891" y="518159"/>
                  </a:moveTo>
                  <a:lnTo>
                    <a:pt x="306323" y="603503"/>
                  </a:lnTo>
                  <a:lnTo>
                    <a:pt x="252983" y="531875"/>
                  </a:lnTo>
                  <a:lnTo>
                    <a:pt x="278891" y="518159"/>
                  </a:lnTo>
                </a:path>
                <a:path w="306704" h="603885">
                  <a:moveTo>
                    <a:pt x="266699" y="52577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868671" y="3042666"/>
              <a:ext cx="147827" cy="326135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4731511" y="3174492"/>
              <a:ext cx="96520" cy="67310"/>
            </a:xfrm>
            <a:custGeom>
              <a:avLst/>
              <a:gdLst/>
              <a:ahLst/>
              <a:cxnLst/>
              <a:rect l="l" t="t" r="r" b="b"/>
              <a:pathLst>
                <a:path w="96520" h="67310">
                  <a:moveTo>
                    <a:pt x="96011" y="6705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4692132" y="3114516"/>
            <a:ext cx="176530" cy="18415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020564" y="1359651"/>
            <a:ext cx="741045" cy="536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305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29209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WALLBOARD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ct val="99200"/>
              </a:lnSpc>
              <a:spcBef>
                <a:spcPts val="509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5069839" y="230428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5055615" y="2281671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031740" y="2238885"/>
            <a:ext cx="6337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04" name="object 104"/>
          <p:cNvGrpSpPr/>
          <p:nvPr/>
        </p:nvGrpSpPr>
        <p:grpSpPr>
          <a:xfrm>
            <a:off x="7128764" y="5064252"/>
            <a:ext cx="1905" cy="140335"/>
            <a:chOff x="7128764" y="5064252"/>
            <a:chExt cx="1905" cy="140335"/>
          </a:xfrm>
        </p:grpSpPr>
        <p:sp>
          <p:nvSpPr>
            <p:cNvPr id="105" name="object 105"/>
            <p:cNvSpPr/>
            <p:nvPr/>
          </p:nvSpPr>
          <p:spPr>
            <a:xfrm>
              <a:off x="7128764" y="506425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7128764" y="506425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7128764" y="506425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128764" y="4829555"/>
            <a:ext cx="1905" cy="140335"/>
            <a:chOff x="7128764" y="4829555"/>
            <a:chExt cx="1905" cy="140335"/>
          </a:xfrm>
        </p:grpSpPr>
        <p:sp>
          <p:nvSpPr>
            <p:cNvPr id="109" name="object 109"/>
            <p:cNvSpPr/>
            <p:nvPr/>
          </p:nvSpPr>
          <p:spPr>
            <a:xfrm>
              <a:off x="7128764" y="482955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7128764" y="482955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128764" y="482955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" name="object 112"/>
          <p:cNvGrpSpPr/>
          <p:nvPr/>
        </p:nvGrpSpPr>
        <p:grpSpPr>
          <a:xfrm>
            <a:off x="7128764" y="4594859"/>
            <a:ext cx="1905" cy="140335"/>
            <a:chOff x="7128764" y="4594859"/>
            <a:chExt cx="1905" cy="140335"/>
          </a:xfrm>
        </p:grpSpPr>
        <p:sp>
          <p:nvSpPr>
            <p:cNvPr id="113" name="object 113"/>
            <p:cNvSpPr/>
            <p:nvPr/>
          </p:nvSpPr>
          <p:spPr>
            <a:xfrm>
              <a:off x="7128764" y="459485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128764" y="459485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128764" y="459485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" name="object 116"/>
          <p:cNvGrpSpPr/>
          <p:nvPr/>
        </p:nvGrpSpPr>
        <p:grpSpPr>
          <a:xfrm>
            <a:off x="7128764" y="4358639"/>
            <a:ext cx="1905" cy="142240"/>
            <a:chOff x="7128764" y="4358639"/>
            <a:chExt cx="1905" cy="142240"/>
          </a:xfrm>
        </p:grpSpPr>
        <p:sp>
          <p:nvSpPr>
            <p:cNvPr id="117" name="object 117"/>
            <p:cNvSpPr/>
            <p:nvPr/>
          </p:nvSpPr>
          <p:spPr>
            <a:xfrm>
              <a:off x="7128764" y="435863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128764" y="435863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128764" y="435863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" name="object 120"/>
          <p:cNvGrpSpPr/>
          <p:nvPr/>
        </p:nvGrpSpPr>
        <p:grpSpPr>
          <a:xfrm>
            <a:off x="7128764" y="4123944"/>
            <a:ext cx="1905" cy="142240"/>
            <a:chOff x="7128764" y="4123944"/>
            <a:chExt cx="1905" cy="142240"/>
          </a:xfrm>
        </p:grpSpPr>
        <p:sp>
          <p:nvSpPr>
            <p:cNvPr id="121" name="object 121"/>
            <p:cNvSpPr/>
            <p:nvPr/>
          </p:nvSpPr>
          <p:spPr>
            <a:xfrm>
              <a:off x="7128764" y="41239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128764" y="41239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128764" y="41239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4" name="object 124"/>
          <p:cNvGrpSpPr/>
          <p:nvPr/>
        </p:nvGrpSpPr>
        <p:grpSpPr>
          <a:xfrm>
            <a:off x="7128764" y="3889247"/>
            <a:ext cx="1905" cy="140335"/>
            <a:chOff x="7128764" y="3889247"/>
            <a:chExt cx="1905" cy="140335"/>
          </a:xfrm>
        </p:grpSpPr>
        <p:sp>
          <p:nvSpPr>
            <p:cNvPr id="125" name="object 125"/>
            <p:cNvSpPr/>
            <p:nvPr/>
          </p:nvSpPr>
          <p:spPr>
            <a:xfrm>
              <a:off x="7128764" y="38892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128764" y="388924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128764" y="388924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object 128"/>
          <p:cNvGrpSpPr/>
          <p:nvPr/>
        </p:nvGrpSpPr>
        <p:grpSpPr>
          <a:xfrm>
            <a:off x="6894067" y="5064252"/>
            <a:ext cx="1905" cy="140335"/>
            <a:chOff x="6894067" y="5064252"/>
            <a:chExt cx="1905" cy="140335"/>
          </a:xfrm>
        </p:grpSpPr>
        <p:sp>
          <p:nvSpPr>
            <p:cNvPr id="129" name="object 129"/>
            <p:cNvSpPr/>
            <p:nvPr/>
          </p:nvSpPr>
          <p:spPr>
            <a:xfrm>
              <a:off x="6894068" y="506425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6894067" y="506425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6894067" y="506425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6894067" y="4829555"/>
            <a:ext cx="1905" cy="140335"/>
            <a:chOff x="6894067" y="4829555"/>
            <a:chExt cx="1905" cy="140335"/>
          </a:xfrm>
        </p:grpSpPr>
        <p:sp>
          <p:nvSpPr>
            <p:cNvPr id="133" name="object 133"/>
            <p:cNvSpPr/>
            <p:nvPr/>
          </p:nvSpPr>
          <p:spPr>
            <a:xfrm>
              <a:off x="6894068" y="482955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6894067" y="482955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6894067" y="482955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" name="object 136"/>
          <p:cNvGrpSpPr/>
          <p:nvPr/>
        </p:nvGrpSpPr>
        <p:grpSpPr>
          <a:xfrm>
            <a:off x="6894067" y="4593335"/>
            <a:ext cx="1905" cy="142240"/>
            <a:chOff x="6894067" y="4593335"/>
            <a:chExt cx="1905" cy="142240"/>
          </a:xfrm>
        </p:grpSpPr>
        <p:sp>
          <p:nvSpPr>
            <p:cNvPr id="137" name="object 137"/>
            <p:cNvSpPr/>
            <p:nvPr/>
          </p:nvSpPr>
          <p:spPr>
            <a:xfrm>
              <a:off x="6894068" y="459333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6894067" y="459333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6894067" y="459333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" name="object 140"/>
          <p:cNvGrpSpPr/>
          <p:nvPr/>
        </p:nvGrpSpPr>
        <p:grpSpPr>
          <a:xfrm>
            <a:off x="6894067" y="4358639"/>
            <a:ext cx="1905" cy="142240"/>
            <a:chOff x="6894067" y="4358639"/>
            <a:chExt cx="1905" cy="142240"/>
          </a:xfrm>
        </p:grpSpPr>
        <p:sp>
          <p:nvSpPr>
            <p:cNvPr id="141" name="object 141"/>
            <p:cNvSpPr/>
            <p:nvPr/>
          </p:nvSpPr>
          <p:spPr>
            <a:xfrm>
              <a:off x="6894068" y="435863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6894067" y="435863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6894067" y="435863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6894067" y="4123944"/>
            <a:ext cx="1905" cy="140335"/>
            <a:chOff x="6894067" y="4123944"/>
            <a:chExt cx="1905" cy="140335"/>
          </a:xfrm>
        </p:grpSpPr>
        <p:sp>
          <p:nvSpPr>
            <p:cNvPr id="145" name="object 145"/>
            <p:cNvSpPr/>
            <p:nvPr/>
          </p:nvSpPr>
          <p:spPr>
            <a:xfrm>
              <a:off x="6894068" y="412394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894067" y="41239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894067" y="41239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" name="object 148"/>
          <p:cNvGrpSpPr/>
          <p:nvPr/>
        </p:nvGrpSpPr>
        <p:grpSpPr>
          <a:xfrm>
            <a:off x="584708" y="945642"/>
            <a:ext cx="7423150" cy="5130165"/>
            <a:chOff x="584708" y="945642"/>
            <a:chExt cx="7423150" cy="5130165"/>
          </a:xfrm>
        </p:grpSpPr>
        <p:sp>
          <p:nvSpPr>
            <p:cNvPr id="149" name="object 149"/>
            <p:cNvSpPr/>
            <p:nvPr/>
          </p:nvSpPr>
          <p:spPr>
            <a:xfrm>
              <a:off x="3061208" y="947928"/>
              <a:ext cx="3548379" cy="2068195"/>
            </a:xfrm>
            <a:custGeom>
              <a:avLst/>
              <a:gdLst/>
              <a:ahLst/>
              <a:cxnLst/>
              <a:rect l="l" t="t" r="r" b="b"/>
              <a:pathLst>
                <a:path w="3548379" h="2068195">
                  <a:moveTo>
                    <a:pt x="3258311" y="1959863"/>
                  </a:moveTo>
                  <a:lnTo>
                    <a:pt x="3313175" y="2029967"/>
                  </a:lnTo>
                  <a:lnTo>
                    <a:pt x="3238499" y="1981199"/>
                  </a:lnTo>
                  <a:lnTo>
                    <a:pt x="3258311" y="1959863"/>
                  </a:lnTo>
                </a:path>
                <a:path w="3548379" h="2068195">
                  <a:moveTo>
                    <a:pt x="3249167" y="1970531"/>
                  </a:moveTo>
                  <a:lnTo>
                    <a:pt x="2595371" y="1351787"/>
                  </a:lnTo>
                </a:path>
                <a:path w="3548379" h="2068195">
                  <a:moveTo>
                    <a:pt x="3505199" y="1946147"/>
                  </a:moveTo>
                  <a:lnTo>
                    <a:pt x="3547871" y="2023871"/>
                  </a:lnTo>
                  <a:lnTo>
                    <a:pt x="3482339" y="1964435"/>
                  </a:lnTo>
                  <a:lnTo>
                    <a:pt x="3505199" y="1946147"/>
                  </a:lnTo>
                </a:path>
                <a:path w="3548379" h="2068195">
                  <a:moveTo>
                    <a:pt x="3494531" y="1955291"/>
                  </a:moveTo>
                  <a:lnTo>
                    <a:pt x="2660903" y="882395"/>
                  </a:lnTo>
                </a:path>
                <a:path w="3548379" h="2068195">
                  <a:moveTo>
                    <a:pt x="1379219" y="2016251"/>
                  </a:moveTo>
                  <a:lnTo>
                    <a:pt x="1307591" y="2068067"/>
                  </a:lnTo>
                  <a:lnTo>
                    <a:pt x="1359407" y="1996439"/>
                  </a:lnTo>
                  <a:lnTo>
                    <a:pt x="1379219" y="2016251"/>
                  </a:lnTo>
                </a:path>
                <a:path w="3548379" h="2068195">
                  <a:moveTo>
                    <a:pt x="1370075" y="2005583"/>
                  </a:moveTo>
                  <a:lnTo>
                    <a:pt x="1987295" y="1379219"/>
                  </a:lnTo>
                </a:path>
                <a:path w="3548379" h="2068195">
                  <a:moveTo>
                    <a:pt x="71627" y="342899"/>
                  </a:moveTo>
                  <a:lnTo>
                    <a:pt x="0" y="396239"/>
                  </a:lnTo>
                  <a:lnTo>
                    <a:pt x="50291" y="323087"/>
                  </a:lnTo>
                  <a:lnTo>
                    <a:pt x="71627" y="342899"/>
                  </a:lnTo>
                </a:path>
                <a:path w="3548379" h="2068195">
                  <a:moveTo>
                    <a:pt x="60959" y="333755"/>
                  </a:moveTo>
                  <a:lnTo>
                    <a:pt x="3825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625587" y="5562599"/>
              <a:ext cx="212090" cy="424180"/>
            </a:xfrm>
            <a:custGeom>
              <a:avLst/>
              <a:gdLst/>
              <a:ahLst/>
              <a:cxnLst/>
              <a:rect l="l" t="t" r="r" b="b"/>
              <a:pathLst>
                <a:path w="212090" h="424179">
                  <a:moveTo>
                    <a:pt x="0" y="423671"/>
                  </a:moveTo>
                  <a:lnTo>
                    <a:pt x="211835" y="423671"/>
                  </a:lnTo>
                </a:path>
                <a:path w="212090" h="424179">
                  <a:moveTo>
                    <a:pt x="0" y="211835"/>
                  </a:moveTo>
                  <a:lnTo>
                    <a:pt x="211835" y="211835"/>
                  </a:lnTo>
                </a:path>
                <a:path w="212090" h="424179">
                  <a:moveTo>
                    <a:pt x="153923" y="0"/>
                  </a:moveTo>
                  <a:lnTo>
                    <a:pt x="2118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837424" y="5353812"/>
              <a:ext cx="0" cy="721360"/>
            </a:xfrm>
            <a:custGeom>
              <a:avLst/>
              <a:gdLst/>
              <a:ahLst/>
              <a:cxnLst/>
              <a:rect l="l" t="t" r="r" b="b"/>
              <a:pathLst>
                <a:path h="721360">
                  <a:moveTo>
                    <a:pt x="0" y="0"/>
                  </a:moveTo>
                  <a:lnTo>
                    <a:pt x="0" y="720851"/>
                  </a:lnTo>
                </a:path>
              </a:pathLst>
            </a:custGeom>
            <a:ln w="9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075935" y="2892552"/>
              <a:ext cx="2886710" cy="2374900"/>
            </a:xfrm>
            <a:custGeom>
              <a:avLst/>
              <a:gdLst/>
              <a:ahLst/>
              <a:cxnLst/>
              <a:rect l="l" t="t" r="r" b="b"/>
              <a:pathLst>
                <a:path w="2886709" h="2374900">
                  <a:moveTo>
                    <a:pt x="0" y="473963"/>
                  </a:moveTo>
                  <a:lnTo>
                    <a:pt x="2410967" y="473963"/>
                  </a:lnTo>
                </a:path>
                <a:path w="2886709" h="2374900">
                  <a:moveTo>
                    <a:pt x="0" y="504443"/>
                  </a:moveTo>
                  <a:lnTo>
                    <a:pt x="2382011" y="504443"/>
                  </a:lnTo>
                </a:path>
                <a:path w="2886709" h="2374900">
                  <a:moveTo>
                    <a:pt x="0" y="547115"/>
                  </a:moveTo>
                  <a:lnTo>
                    <a:pt x="2337815" y="547115"/>
                  </a:lnTo>
                </a:path>
                <a:path w="2886709" h="2374900">
                  <a:moveTo>
                    <a:pt x="0" y="627887"/>
                  </a:moveTo>
                  <a:lnTo>
                    <a:pt x="2257043" y="627887"/>
                  </a:lnTo>
                </a:path>
                <a:path w="2886709" h="2374900">
                  <a:moveTo>
                    <a:pt x="2732531" y="152399"/>
                  </a:moveTo>
                  <a:lnTo>
                    <a:pt x="2732531" y="2374391"/>
                  </a:lnTo>
                </a:path>
                <a:path w="2886709" h="2374900">
                  <a:moveTo>
                    <a:pt x="2761487" y="123443"/>
                  </a:moveTo>
                  <a:lnTo>
                    <a:pt x="2761487" y="2374391"/>
                  </a:lnTo>
                </a:path>
                <a:path w="2886709" h="2374900">
                  <a:moveTo>
                    <a:pt x="2805683" y="79247"/>
                  </a:moveTo>
                  <a:lnTo>
                    <a:pt x="2805683" y="2374391"/>
                  </a:lnTo>
                </a:path>
                <a:path w="2886709" h="2374900">
                  <a:moveTo>
                    <a:pt x="2886455" y="0"/>
                  </a:moveTo>
                  <a:lnTo>
                    <a:pt x="2886455" y="2374391"/>
                  </a:lnTo>
                </a:path>
                <a:path w="2886709" h="2374900">
                  <a:moveTo>
                    <a:pt x="2410967" y="473963"/>
                  </a:moveTo>
                  <a:lnTo>
                    <a:pt x="2410967" y="2374391"/>
                  </a:lnTo>
                </a:path>
                <a:path w="2886709" h="2374900">
                  <a:moveTo>
                    <a:pt x="2382011" y="504443"/>
                  </a:moveTo>
                  <a:lnTo>
                    <a:pt x="2382011" y="2374391"/>
                  </a:lnTo>
                </a:path>
                <a:path w="2886709" h="2374900">
                  <a:moveTo>
                    <a:pt x="2337815" y="547115"/>
                  </a:moveTo>
                  <a:lnTo>
                    <a:pt x="2337815" y="2374391"/>
                  </a:lnTo>
                </a:path>
                <a:path w="2886709" h="2374900">
                  <a:moveTo>
                    <a:pt x="2257043" y="627887"/>
                  </a:moveTo>
                  <a:lnTo>
                    <a:pt x="2257043" y="2374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457948" y="5384292"/>
              <a:ext cx="321945" cy="321945"/>
            </a:xfrm>
            <a:custGeom>
              <a:avLst/>
              <a:gdLst/>
              <a:ahLst/>
              <a:cxnLst/>
              <a:rect l="l" t="t" r="r" b="b"/>
              <a:pathLst>
                <a:path w="321945" h="321945">
                  <a:moveTo>
                    <a:pt x="321563" y="321563"/>
                  </a:moveTo>
                  <a:lnTo>
                    <a:pt x="0" y="321563"/>
                  </a:lnTo>
                  <a:lnTo>
                    <a:pt x="0" y="0"/>
                  </a:lnTo>
                  <a:lnTo>
                    <a:pt x="321563" y="0"/>
                  </a:lnTo>
                  <a:lnTo>
                    <a:pt x="321563" y="32156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457948" y="5384292"/>
              <a:ext cx="321945" cy="321945"/>
            </a:xfrm>
            <a:custGeom>
              <a:avLst/>
              <a:gdLst/>
              <a:ahLst/>
              <a:cxnLst/>
              <a:rect l="l" t="t" r="r" b="b"/>
              <a:pathLst>
                <a:path w="321945" h="321945">
                  <a:moveTo>
                    <a:pt x="321563" y="0"/>
                  </a:moveTo>
                  <a:lnTo>
                    <a:pt x="0" y="321563"/>
                  </a:lnTo>
                </a:path>
                <a:path w="321945" h="321945">
                  <a:moveTo>
                    <a:pt x="0" y="0"/>
                  </a:moveTo>
                  <a:lnTo>
                    <a:pt x="321563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075935" y="39578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075935" y="39578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075935" y="39578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5075936" y="395782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075935" y="395782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075935" y="395782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234432" y="39578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234431" y="395782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234431" y="395782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463032" y="39578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5463031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5463031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5690108" y="39578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690108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690108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17184" y="39578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17184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917184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144260" y="39578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144259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6144259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6371336" y="39578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371335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6371335" y="395782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6598412" y="39578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6598411" y="395782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6598411" y="395782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6825488" y="395782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825487" y="395782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6825487" y="395782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6894068" y="39578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6894067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6894067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075935" y="3723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075935" y="3723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075935" y="3723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075936" y="372313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075935" y="372313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075935" y="372313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235956" y="372313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235955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235955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463032" y="372313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463031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463031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691632" y="372313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691631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691631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920232" y="372313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920231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920231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6147308" y="372313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6147308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6147308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6375908" y="372313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6375908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6375908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604508" y="372313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6604508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6604508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6831584" y="372313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6831583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6831583" y="372313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7060184" y="372313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7060183" y="372313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7060183" y="372313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128764" y="3723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128763" y="3723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128763" y="3723132"/>
              <a:ext cx="1905" cy="2352040"/>
            </a:xfrm>
            <a:custGeom>
              <a:avLst/>
              <a:gdLst/>
              <a:ahLst/>
              <a:cxnLst/>
              <a:rect l="l" t="t" r="r" b="b"/>
              <a:pathLst>
                <a:path w="1904" h="2352040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  <a:path w="1904" h="2352040">
                  <a:moveTo>
                    <a:pt x="0" y="2351531"/>
                  </a:moveTo>
                  <a:lnTo>
                    <a:pt x="1523" y="2351531"/>
                  </a:lnTo>
                  <a:lnTo>
                    <a:pt x="1523" y="2281427"/>
                  </a:lnTo>
                  <a:lnTo>
                    <a:pt x="0" y="2281427"/>
                  </a:lnTo>
                  <a:lnTo>
                    <a:pt x="0" y="2351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128764" y="576986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128763" y="576986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128763" y="576986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128764" y="55336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128763" y="55336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128763" y="55336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128764" y="529894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128763" y="529894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128763" y="3724656"/>
              <a:ext cx="1905" cy="1716405"/>
            </a:xfrm>
            <a:custGeom>
              <a:avLst/>
              <a:gdLst/>
              <a:ahLst/>
              <a:cxnLst/>
              <a:rect l="l" t="t" r="r" b="b"/>
              <a:pathLst>
                <a:path w="1904" h="1716404">
                  <a:moveTo>
                    <a:pt x="0" y="1716023"/>
                  </a:moveTo>
                  <a:lnTo>
                    <a:pt x="1523" y="1716023"/>
                  </a:lnTo>
                  <a:lnTo>
                    <a:pt x="1523" y="1574291"/>
                  </a:lnTo>
                  <a:lnTo>
                    <a:pt x="0" y="1574291"/>
                  </a:lnTo>
                  <a:lnTo>
                    <a:pt x="0" y="1716023"/>
                  </a:lnTo>
                </a:path>
                <a:path w="1904" h="171640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128764" y="3723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128763" y="3723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894067" y="3723132"/>
              <a:ext cx="236220" cy="2352040"/>
            </a:xfrm>
            <a:custGeom>
              <a:avLst/>
              <a:gdLst/>
              <a:ahLst/>
              <a:cxnLst/>
              <a:rect l="l" t="t" r="r" b="b"/>
              <a:pathLst>
                <a:path w="236220" h="2352040">
                  <a:moveTo>
                    <a:pt x="234695" y="1523"/>
                  </a:moveTo>
                  <a:lnTo>
                    <a:pt x="234695" y="0"/>
                  </a:lnTo>
                  <a:lnTo>
                    <a:pt x="236219" y="0"/>
                  </a:lnTo>
                  <a:lnTo>
                    <a:pt x="236219" y="1523"/>
                  </a:lnTo>
                </a:path>
                <a:path w="236220" h="2352040">
                  <a:moveTo>
                    <a:pt x="0" y="2351531"/>
                  </a:moveTo>
                  <a:lnTo>
                    <a:pt x="1523" y="2351531"/>
                  </a:lnTo>
                  <a:lnTo>
                    <a:pt x="1523" y="2281427"/>
                  </a:lnTo>
                  <a:lnTo>
                    <a:pt x="0" y="2281427"/>
                  </a:lnTo>
                  <a:lnTo>
                    <a:pt x="0" y="2351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6894068" y="576986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6894067" y="576986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6894067" y="576986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6894068" y="55336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6894067" y="55336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6894067" y="55336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6894068" y="529894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6894067" y="529894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6894067" y="3959352"/>
              <a:ext cx="1905" cy="1481455"/>
            </a:xfrm>
            <a:custGeom>
              <a:avLst/>
              <a:gdLst/>
              <a:ahLst/>
              <a:cxnLst/>
              <a:rect l="l" t="t" r="r" b="b"/>
              <a:pathLst>
                <a:path w="1904" h="1481454">
                  <a:moveTo>
                    <a:pt x="0" y="1481327"/>
                  </a:moveTo>
                  <a:lnTo>
                    <a:pt x="1523" y="1481327"/>
                  </a:lnTo>
                  <a:lnTo>
                    <a:pt x="1523" y="1339595"/>
                  </a:lnTo>
                  <a:lnTo>
                    <a:pt x="0" y="1339595"/>
                  </a:lnTo>
                  <a:lnTo>
                    <a:pt x="0" y="1481327"/>
                  </a:lnTo>
                </a:path>
                <a:path w="1904" h="148145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6894068" y="39578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6894067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6894067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486903" y="3044952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5" h="88900">
                  <a:moveTo>
                    <a:pt x="321563" y="88391"/>
                  </a:moveTo>
                  <a:lnTo>
                    <a:pt x="0" y="88391"/>
                  </a:lnTo>
                  <a:lnTo>
                    <a:pt x="0" y="0"/>
                  </a:lnTo>
                  <a:lnTo>
                    <a:pt x="321563" y="0"/>
                  </a:lnTo>
                  <a:lnTo>
                    <a:pt x="321563" y="883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486903" y="3044952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5" h="88900">
                  <a:moveTo>
                    <a:pt x="321563" y="0"/>
                  </a:moveTo>
                  <a:lnTo>
                    <a:pt x="0" y="88391"/>
                  </a:lnTo>
                </a:path>
                <a:path w="321945" h="88900">
                  <a:moveTo>
                    <a:pt x="0" y="0"/>
                  </a:moveTo>
                  <a:lnTo>
                    <a:pt x="321563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486903" y="3323844"/>
              <a:ext cx="321945" cy="86995"/>
            </a:xfrm>
            <a:custGeom>
              <a:avLst/>
              <a:gdLst/>
              <a:ahLst/>
              <a:cxnLst/>
              <a:rect l="l" t="t" r="r" b="b"/>
              <a:pathLst>
                <a:path w="321945" h="86995">
                  <a:moveTo>
                    <a:pt x="321563" y="86867"/>
                  </a:moveTo>
                  <a:lnTo>
                    <a:pt x="0" y="86867"/>
                  </a:lnTo>
                  <a:lnTo>
                    <a:pt x="0" y="0"/>
                  </a:lnTo>
                  <a:lnTo>
                    <a:pt x="321563" y="0"/>
                  </a:lnTo>
                  <a:lnTo>
                    <a:pt x="321563" y="868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486903" y="3323844"/>
              <a:ext cx="321945" cy="86995"/>
            </a:xfrm>
            <a:custGeom>
              <a:avLst/>
              <a:gdLst/>
              <a:ahLst/>
              <a:cxnLst/>
              <a:rect l="l" t="t" r="r" b="b"/>
              <a:pathLst>
                <a:path w="321945" h="86995">
                  <a:moveTo>
                    <a:pt x="321563" y="0"/>
                  </a:moveTo>
                  <a:lnTo>
                    <a:pt x="0" y="86867"/>
                  </a:lnTo>
                </a:path>
                <a:path w="321945" h="86995">
                  <a:moveTo>
                    <a:pt x="0" y="0"/>
                  </a:moveTo>
                  <a:lnTo>
                    <a:pt x="321563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398511" y="3044952"/>
              <a:ext cx="88900" cy="321945"/>
            </a:xfrm>
            <a:custGeom>
              <a:avLst/>
              <a:gdLst/>
              <a:ahLst/>
              <a:cxnLst/>
              <a:rect l="l" t="t" r="r" b="b"/>
              <a:pathLst>
                <a:path w="88900" h="321945">
                  <a:moveTo>
                    <a:pt x="88391" y="0"/>
                  </a:moveTo>
                  <a:lnTo>
                    <a:pt x="88391" y="321563"/>
                  </a:lnTo>
                  <a:lnTo>
                    <a:pt x="0" y="321563"/>
                  </a:lnTo>
                  <a:lnTo>
                    <a:pt x="0" y="0"/>
                  </a:lnTo>
                  <a:lnTo>
                    <a:pt x="883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398511" y="3044952"/>
              <a:ext cx="88900" cy="321945"/>
            </a:xfrm>
            <a:custGeom>
              <a:avLst/>
              <a:gdLst/>
              <a:ahLst/>
              <a:cxnLst/>
              <a:rect l="l" t="t" r="r" b="b"/>
              <a:pathLst>
                <a:path w="88900" h="321945">
                  <a:moveTo>
                    <a:pt x="88391" y="0"/>
                  </a:moveTo>
                  <a:lnTo>
                    <a:pt x="0" y="321563"/>
                  </a:lnTo>
                </a:path>
                <a:path w="88900" h="321945">
                  <a:moveTo>
                    <a:pt x="0" y="0"/>
                  </a:moveTo>
                  <a:lnTo>
                    <a:pt x="88391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6462775" y="3044952"/>
              <a:ext cx="88900" cy="321945"/>
            </a:xfrm>
            <a:custGeom>
              <a:avLst/>
              <a:gdLst/>
              <a:ahLst/>
              <a:cxnLst/>
              <a:rect l="l" t="t" r="r" b="b"/>
              <a:pathLst>
                <a:path w="88900" h="321945">
                  <a:moveTo>
                    <a:pt x="88391" y="0"/>
                  </a:moveTo>
                  <a:lnTo>
                    <a:pt x="88391" y="321563"/>
                  </a:lnTo>
                  <a:lnTo>
                    <a:pt x="0" y="321563"/>
                  </a:lnTo>
                  <a:lnTo>
                    <a:pt x="0" y="0"/>
                  </a:lnTo>
                  <a:lnTo>
                    <a:pt x="883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6462775" y="3044952"/>
              <a:ext cx="88900" cy="321945"/>
            </a:xfrm>
            <a:custGeom>
              <a:avLst/>
              <a:gdLst/>
              <a:ahLst/>
              <a:cxnLst/>
              <a:rect l="l" t="t" r="r" b="b"/>
              <a:pathLst>
                <a:path w="88900" h="321945">
                  <a:moveTo>
                    <a:pt x="88391" y="0"/>
                  </a:moveTo>
                  <a:lnTo>
                    <a:pt x="0" y="321563"/>
                  </a:lnTo>
                </a:path>
                <a:path w="88900" h="321945">
                  <a:moveTo>
                    <a:pt x="0" y="0"/>
                  </a:moveTo>
                  <a:lnTo>
                    <a:pt x="88391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5528563" y="3044952"/>
              <a:ext cx="86995" cy="321945"/>
            </a:xfrm>
            <a:custGeom>
              <a:avLst/>
              <a:gdLst/>
              <a:ahLst/>
              <a:cxnLst/>
              <a:rect l="l" t="t" r="r" b="b"/>
              <a:pathLst>
                <a:path w="86995" h="321945">
                  <a:moveTo>
                    <a:pt x="86867" y="0"/>
                  </a:moveTo>
                  <a:lnTo>
                    <a:pt x="86867" y="321563"/>
                  </a:lnTo>
                  <a:lnTo>
                    <a:pt x="0" y="321563"/>
                  </a:lnTo>
                  <a:lnTo>
                    <a:pt x="0" y="0"/>
                  </a:lnTo>
                  <a:lnTo>
                    <a:pt x="868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5528563" y="3044952"/>
              <a:ext cx="86995" cy="321945"/>
            </a:xfrm>
            <a:custGeom>
              <a:avLst/>
              <a:gdLst/>
              <a:ahLst/>
              <a:cxnLst/>
              <a:rect l="l" t="t" r="r" b="b"/>
              <a:pathLst>
                <a:path w="86995" h="321945">
                  <a:moveTo>
                    <a:pt x="86867" y="0"/>
                  </a:moveTo>
                  <a:lnTo>
                    <a:pt x="0" y="321563"/>
                  </a:lnTo>
                </a:path>
                <a:path w="86995" h="321945">
                  <a:moveTo>
                    <a:pt x="0" y="0"/>
                  </a:moveTo>
                  <a:lnTo>
                    <a:pt x="86867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486903" y="4258056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5" h="88900">
                  <a:moveTo>
                    <a:pt x="321563" y="88391"/>
                  </a:moveTo>
                  <a:lnTo>
                    <a:pt x="0" y="88391"/>
                  </a:lnTo>
                  <a:lnTo>
                    <a:pt x="0" y="0"/>
                  </a:lnTo>
                  <a:lnTo>
                    <a:pt x="321563" y="0"/>
                  </a:lnTo>
                  <a:lnTo>
                    <a:pt x="321563" y="883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486903" y="4258056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5" h="88900">
                  <a:moveTo>
                    <a:pt x="321563" y="0"/>
                  </a:moveTo>
                  <a:lnTo>
                    <a:pt x="0" y="88391"/>
                  </a:lnTo>
                </a:path>
                <a:path w="321945" h="88900">
                  <a:moveTo>
                    <a:pt x="0" y="0"/>
                  </a:moveTo>
                  <a:lnTo>
                    <a:pt x="321563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486903" y="5178552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5" h="88900">
                  <a:moveTo>
                    <a:pt x="321563" y="88391"/>
                  </a:moveTo>
                  <a:lnTo>
                    <a:pt x="0" y="88391"/>
                  </a:lnTo>
                  <a:lnTo>
                    <a:pt x="0" y="0"/>
                  </a:lnTo>
                  <a:lnTo>
                    <a:pt x="321563" y="0"/>
                  </a:lnTo>
                  <a:lnTo>
                    <a:pt x="321563" y="883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486903" y="5178552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5" h="88900">
                  <a:moveTo>
                    <a:pt x="321563" y="0"/>
                  </a:moveTo>
                  <a:lnTo>
                    <a:pt x="0" y="88391"/>
                  </a:lnTo>
                </a:path>
                <a:path w="321945" h="88900">
                  <a:moveTo>
                    <a:pt x="0" y="0"/>
                  </a:moveTo>
                  <a:lnTo>
                    <a:pt x="321563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486903" y="5091684"/>
              <a:ext cx="321945" cy="86995"/>
            </a:xfrm>
            <a:custGeom>
              <a:avLst/>
              <a:gdLst/>
              <a:ahLst/>
              <a:cxnLst/>
              <a:rect l="l" t="t" r="r" b="b"/>
              <a:pathLst>
                <a:path w="321945" h="86995">
                  <a:moveTo>
                    <a:pt x="321563" y="86867"/>
                  </a:moveTo>
                  <a:lnTo>
                    <a:pt x="0" y="86867"/>
                  </a:lnTo>
                  <a:lnTo>
                    <a:pt x="0" y="0"/>
                  </a:lnTo>
                  <a:lnTo>
                    <a:pt x="321563" y="0"/>
                  </a:lnTo>
                  <a:lnTo>
                    <a:pt x="321563" y="868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319263" y="5091684"/>
              <a:ext cx="657225" cy="262255"/>
            </a:xfrm>
            <a:custGeom>
              <a:avLst/>
              <a:gdLst/>
              <a:ahLst/>
              <a:cxnLst/>
              <a:rect l="l" t="t" r="r" b="b"/>
              <a:pathLst>
                <a:path w="657225" h="262254">
                  <a:moveTo>
                    <a:pt x="489203" y="0"/>
                  </a:moveTo>
                  <a:lnTo>
                    <a:pt x="167639" y="86867"/>
                  </a:lnTo>
                </a:path>
                <a:path w="657225" h="262254">
                  <a:moveTo>
                    <a:pt x="167639" y="0"/>
                  </a:moveTo>
                  <a:lnTo>
                    <a:pt x="489203" y="86867"/>
                  </a:lnTo>
                </a:path>
                <a:path w="657225" h="262254">
                  <a:moveTo>
                    <a:pt x="656843" y="175259"/>
                  </a:moveTo>
                  <a:lnTo>
                    <a:pt x="0" y="175259"/>
                  </a:lnTo>
                </a:path>
                <a:path w="657225" h="262254">
                  <a:moveTo>
                    <a:pt x="656843" y="219455"/>
                  </a:moveTo>
                  <a:lnTo>
                    <a:pt x="0" y="219455"/>
                  </a:lnTo>
                </a:path>
                <a:path w="657225" h="262254">
                  <a:moveTo>
                    <a:pt x="539495" y="262127"/>
                  </a:moveTo>
                  <a:lnTo>
                    <a:pt x="115823" y="262127"/>
                  </a:lnTo>
                </a:path>
                <a:path w="657225" h="262254">
                  <a:moveTo>
                    <a:pt x="656843" y="175259"/>
                  </a:moveTo>
                  <a:lnTo>
                    <a:pt x="656843" y="219455"/>
                  </a:lnTo>
                </a:path>
                <a:path w="657225" h="262254">
                  <a:moveTo>
                    <a:pt x="0" y="175259"/>
                  </a:moveTo>
                  <a:lnTo>
                    <a:pt x="0" y="219455"/>
                  </a:lnTo>
                </a:path>
                <a:path w="657225" h="262254">
                  <a:moveTo>
                    <a:pt x="539495" y="219455"/>
                  </a:moveTo>
                  <a:lnTo>
                    <a:pt x="539495" y="262127"/>
                  </a:lnTo>
                </a:path>
                <a:path w="657225" h="262254">
                  <a:moveTo>
                    <a:pt x="115823" y="219455"/>
                  </a:moveTo>
                  <a:lnTo>
                    <a:pt x="115823" y="2621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424" y="506272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44195" y="204215"/>
                  </a:moveTo>
                  <a:lnTo>
                    <a:pt x="0" y="204215"/>
                  </a:lnTo>
                  <a:lnTo>
                    <a:pt x="0" y="0"/>
                  </a:lnTo>
                  <a:lnTo>
                    <a:pt x="44195" y="0"/>
                  </a:lnTo>
                  <a:lnTo>
                    <a:pt x="44195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37424" y="506272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44195" y="0"/>
                  </a:moveTo>
                  <a:lnTo>
                    <a:pt x="0" y="204215"/>
                  </a:lnTo>
                </a:path>
                <a:path w="44450" h="204470">
                  <a:moveTo>
                    <a:pt x="0" y="0"/>
                  </a:moveTo>
                  <a:lnTo>
                    <a:pt x="44195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413751" y="506272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44195" y="204215"/>
                  </a:moveTo>
                  <a:lnTo>
                    <a:pt x="0" y="204215"/>
                  </a:lnTo>
                  <a:lnTo>
                    <a:pt x="0" y="0"/>
                  </a:lnTo>
                  <a:lnTo>
                    <a:pt x="44195" y="0"/>
                  </a:lnTo>
                  <a:lnTo>
                    <a:pt x="44195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413751" y="506272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44195" y="0"/>
                  </a:moveTo>
                  <a:lnTo>
                    <a:pt x="0" y="204215"/>
                  </a:lnTo>
                </a:path>
                <a:path w="44450" h="204470">
                  <a:moveTo>
                    <a:pt x="0" y="0"/>
                  </a:moveTo>
                  <a:lnTo>
                    <a:pt x="44195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413751" y="3396996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44195" y="204215"/>
                  </a:moveTo>
                  <a:lnTo>
                    <a:pt x="0" y="204215"/>
                  </a:lnTo>
                  <a:lnTo>
                    <a:pt x="0" y="0"/>
                  </a:lnTo>
                  <a:lnTo>
                    <a:pt x="44195" y="0"/>
                  </a:lnTo>
                  <a:lnTo>
                    <a:pt x="44195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413751" y="3396996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44195" y="0"/>
                  </a:moveTo>
                  <a:lnTo>
                    <a:pt x="0" y="204215"/>
                  </a:lnTo>
                </a:path>
                <a:path w="44450" h="204470">
                  <a:moveTo>
                    <a:pt x="0" y="0"/>
                  </a:moveTo>
                  <a:lnTo>
                    <a:pt x="44195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37424" y="3015996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69">
                  <a:moveTo>
                    <a:pt x="44195" y="204215"/>
                  </a:moveTo>
                  <a:lnTo>
                    <a:pt x="0" y="204215"/>
                  </a:lnTo>
                  <a:lnTo>
                    <a:pt x="0" y="0"/>
                  </a:lnTo>
                  <a:lnTo>
                    <a:pt x="44195" y="0"/>
                  </a:lnTo>
                  <a:lnTo>
                    <a:pt x="44195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37424" y="3015996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69">
                  <a:moveTo>
                    <a:pt x="44195" y="0"/>
                  </a:moveTo>
                  <a:lnTo>
                    <a:pt x="0" y="204215"/>
                  </a:lnTo>
                </a:path>
                <a:path w="44450" h="204469">
                  <a:moveTo>
                    <a:pt x="0" y="0"/>
                  </a:moveTo>
                  <a:lnTo>
                    <a:pt x="44195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209536" y="3396996"/>
              <a:ext cx="204470" cy="43180"/>
            </a:xfrm>
            <a:custGeom>
              <a:avLst/>
              <a:gdLst/>
              <a:ahLst/>
              <a:cxnLst/>
              <a:rect l="l" t="t" r="r" b="b"/>
              <a:pathLst>
                <a:path w="204470" h="43179">
                  <a:moveTo>
                    <a:pt x="204215" y="0"/>
                  </a:moveTo>
                  <a:lnTo>
                    <a:pt x="204215" y="42671"/>
                  </a:lnTo>
                  <a:lnTo>
                    <a:pt x="0" y="42671"/>
                  </a:lnTo>
                  <a:lnTo>
                    <a:pt x="0" y="0"/>
                  </a:lnTo>
                  <a:lnTo>
                    <a:pt x="2042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209536" y="3396996"/>
              <a:ext cx="204470" cy="43180"/>
            </a:xfrm>
            <a:custGeom>
              <a:avLst/>
              <a:gdLst/>
              <a:ahLst/>
              <a:cxnLst/>
              <a:rect l="l" t="t" r="r" b="b"/>
              <a:pathLst>
                <a:path w="204470" h="43179">
                  <a:moveTo>
                    <a:pt x="0" y="0"/>
                  </a:moveTo>
                  <a:lnTo>
                    <a:pt x="204215" y="42671"/>
                  </a:lnTo>
                </a:path>
                <a:path w="204470" h="43179">
                  <a:moveTo>
                    <a:pt x="0" y="42671"/>
                  </a:moveTo>
                  <a:lnTo>
                    <a:pt x="204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6273799" y="3396996"/>
              <a:ext cx="204470" cy="43180"/>
            </a:xfrm>
            <a:custGeom>
              <a:avLst/>
              <a:gdLst/>
              <a:ahLst/>
              <a:cxnLst/>
              <a:rect l="l" t="t" r="r" b="b"/>
              <a:pathLst>
                <a:path w="204470" h="43179">
                  <a:moveTo>
                    <a:pt x="204215" y="0"/>
                  </a:moveTo>
                  <a:lnTo>
                    <a:pt x="204215" y="42671"/>
                  </a:lnTo>
                  <a:lnTo>
                    <a:pt x="0" y="42671"/>
                  </a:lnTo>
                  <a:lnTo>
                    <a:pt x="0" y="0"/>
                  </a:lnTo>
                  <a:lnTo>
                    <a:pt x="2042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273799" y="3396996"/>
              <a:ext cx="204470" cy="43180"/>
            </a:xfrm>
            <a:custGeom>
              <a:avLst/>
              <a:gdLst/>
              <a:ahLst/>
              <a:cxnLst/>
              <a:rect l="l" t="t" r="r" b="b"/>
              <a:pathLst>
                <a:path w="204470" h="43179">
                  <a:moveTo>
                    <a:pt x="0" y="0"/>
                  </a:moveTo>
                  <a:lnTo>
                    <a:pt x="204215" y="42671"/>
                  </a:lnTo>
                </a:path>
                <a:path w="204470" h="43179">
                  <a:moveTo>
                    <a:pt x="0" y="42671"/>
                  </a:moveTo>
                  <a:lnTo>
                    <a:pt x="204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5338063" y="3396996"/>
              <a:ext cx="204470" cy="43180"/>
            </a:xfrm>
            <a:custGeom>
              <a:avLst/>
              <a:gdLst/>
              <a:ahLst/>
              <a:cxnLst/>
              <a:rect l="l" t="t" r="r" b="b"/>
              <a:pathLst>
                <a:path w="204470" h="43179">
                  <a:moveTo>
                    <a:pt x="204215" y="0"/>
                  </a:moveTo>
                  <a:lnTo>
                    <a:pt x="204215" y="42671"/>
                  </a:lnTo>
                  <a:lnTo>
                    <a:pt x="0" y="42671"/>
                  </a:lnTo>
                  <a:lnTo>
                    <a:pt x="0" y="0"/>
                  </a:lnTo>
                  <a:lnTo>
                    <a:pt x="2042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5338063" y="3396996"/>
              <a:ext cx="204470" cy="43180"/>
            </a:xfrm>
            <a:custGeom>
              <a:avLst/>
              <a:gdLst/>
              <a:ahLst/>
              <a:cxnLst/>
              <a:rect l="l" t="t" r="r" b="b"/>
              <a:pathLst>
                <a:path w="204470" h="43179">
                  <a:moveTo>
                    <a:pt x="0" y="0"/>
                  </a:moveTo>
                  <a:lnTo>
                    <a:pt x="204215" y="42671"/>
                  </a:lnTo>
                </a:path>
                <a:path w="204470" h="43179">
                  <a:moveTo>
                    <a:pt x="0" y="42671"/>
                  </a:moveTo>
                  <a:lnTo>
                    <a:pt x="204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413751" y="433120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44195" y="204215"/>
                  </a:moveTo>
                  <a:lnTo>
                    <a:pt x="0" y="204215"/>
                  </a:lnTo>
                  <a:lnTo>
                    <a:pt x="0" y="0"/>
                  </a:lnTo>
                  <a:lnTo>
                    <a:pt x="44195" y="0"/>
                  </a:lnTo>
                  <a:lnTo>
                    <a:pt x="44195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413751" y="433120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44195" y="0"/>
                  </a:moveTo>
                  <a:lnTo>
                    <a:pt x="0" y="204215"/>
                  </a:lnTo>
                </a:path>
                <a:path w="44450" h="204470">
                  <a:moveTo>
                    <a:pt x="0" y="0"/>
                  </a:moveTo>
                  <a:lnTo>
                    <a:pt x="44195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075935" y="2415540"/>
              <a:ext cx="2733040" cy="629920"/>
            </a:xfrm>
            <a:custGeom>
              <a:avLst/>
              <a:gdLst/>
              <a:ahLst/>
              <a:cxnLst/>
              <a:rect l="l" t="t" r="r" b="b"/>
              <a:pathLst>
                <a:path w="2733040" h="629919">
                  <a:moveTo>
                    <a:pt x="0" y="629411"/>
                  </a:moveTo>
                  <a:lnTo>
                    <a:pt x="2732531" y="629411"/>
                  </a:lnTo>
                </a:path>
                <a:path w="2733040" h="629919">
                  <a:moveTo>
                    <a:pt x="0" y="600455"/>
                  </a:moveTo>
                  <a:lnTo>
                    <a:pt x="1635251" y="600455"/>
                  </a:lnTo>
                </a:path>
                <a:path w="2733040" h="629919">
                  <a:moveTo>
                    <a:pt x="0" y="556259"/>
                  </a:moveTo>
                  <a:lnTo>
                    <a:pt x="1635251" y="556259"/>
                  </a:lnTo>
                </a:path>
                <a:path w="2733040" h="629919">
                  <a:moveTo>
                    <a:pt x="0" y="527303"/>
                  </a:moveTo>
                  <a:lnTo>
                    <a:pt x="1635251" y="527303"/>
                  </a:lnTo>
                </a:path>
                <a:path w="2733040" h="629919">
                  <a:moveTo>
                    <a:pt x="1898903" y="600455"/>
                  </a:moveTo>
                  <a:lnTo>
                    <a:pt x="2680715" y="600455"/>
                  </a:lnTo>
                </a:path>
                <a:path w="2733040" h="629919">
                  <a:moveTo>
                    <a:pt x="1898903" y="556259"/>
                  </a:moveTo>
                  <a:lnTo>
                    <a:pt x="2724911" y="556259"/>
                  </a:lnTo>
                </a:path>
                <a:path w="2733040" h="629919">
                  <a:moveTo>
                    <a:pt x="1665731" y="0"/>
                  </a:moveTo>
                  <a:lnTo>
                    <a:pt x="1665731" y="629411"/>
                  </a:lnTo>
                </a:path>
                <a:path w="2733040" h="629919">
                  <a:moveTo>
                    <a:pt x="1635251" y="0"/>
                  </a:moveTo>
                  <a:lnTo>
                    <a:pt x="1635251" y="600455"/>
                  </a:lnTo>
                </a:path>
                <a:path w="2733040" h="629919">
                  <a:moveTo>
                    <a:pt x="1869947" y="0"/>
                  </a:moveTo>
                  <a:lnTo>
                    <a:pt x="1869947" y="629411"/>
                  </a:lnTo>
                </a:path>
                <a:path w="2733040" h="629919">
                  <a:moveTo>
                    <a:pt x="1898903" y="0"/>
                  </a:moveTo>
                  <a:lnTo>
                    <a:pt x="1898903" y="600455"/>
                  </a:lnTo>
                </a:path>
                <a:path w="2733040" h="629919">
                  <a:moveTo>
                    <a:pt x="1943099" y="0"/>
                  </a:moveTo>
                  <a:lnTo>
                    <a:pt x="1943099" y="556259"/>
                  </a:lnTo>
                </a:path>
                <a:path w="2733040" h="629919">
                  <a:moveTo>
                    <a:pt x="2023871" y="0"/>
                  </a:moveTo>
                  <a:lnTo>
                    <a:pt x="2023871" y="5562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39381" y="2867406"/>
              <a:ext cx="208787" cy="179831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7837424" y="4038600"/>
              <a:ext cx="44450" cy="205740"/>
            </a:xfrm>
            <a:custGeom>
              <a:avLst/>
              <a:gdLst/>
              <a:ahLst/>
              <a:cxnLst/>
              <a:rect l="l" t="t" r="r" b="b"/>
              <a:pathLst>
                <a:path w="44450" h="205739">
                  <a:moveTo>
                    <a:pt x="44195" y="205739"/>
                  </a:moveTo>
                  <a:lnTo>
                    <a:pt x="0" y="205739"/>
                  </a:lnTo>
                  <a:lnTo>
                    <a:pt x="0" y="0"/>
                  </a:lnTo>
                  <a:lnTo>
                    <a:pt x="44195" y="0"/>
                  </a:lnTo>
                  <a:lnTo>
                    <a:pt x="44195" y="2057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37424" y="4038600"/>
              <a:ext cx="44450" cy="205740"/>
            </a:xfrm>
            <a:custGeom>
              <a:avLst/>
              <a:gdLst/>
              <a:ahLst/>
              <a:cxnLst/>
              <a:rect l="l" t="t" r="r" b="b"/>
              <a:pathLst>
                <a:path w="44450" h="205739">
                  <a:moveTo>
                    <a:pt x="44195" y="0"/>
                  </a:moveTo>
                  <a:lnTo>
                    <a:pt x="0" y="205739"/>
                  </a:lnTo>
                </a:path>
                <a:path w="44450" h="205739">
                  <a:moveTo>
                    <a:pt x="0" y="0"/>
                  </a:moveTo>
                  <a:lnTo>
                    <a:pt x="44195" y="2057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37424" y="4038600"/>
              <a:ext cx="44450" cy="205740"/>
            </a:xfrm>
            <a:custGeom>
              <a:avLst/>
              <a:gdLst/>
              <a:ahLst/>
              <a:cxnLst/>
              <a:rect l="l" t="t" r="r" b="b"/>
              <a:pathLst>
                <a:path w="44450" h="205739">
                  <a:moveTo>
                    <a:pt x="44195" y="205739"/>
                  </a:moveTo>
                  <a:lnTo>
                    <a:pt x="0" y="205739"/>
                  </a:lnTo>
                  <a:lnTo>
                    <a:pt x="0" y="0"/>
                  </a:lnTo>
                  <a:lnTo>
                    <a:pt x="44195" y="0"/>
                  </a:lnTo>
                  <a:lnTo>
                    <a:pt x="44195" y="2057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37424" y="4038600"/>
              <a:ext cx="44450" cy="205740"/>
            </a:xfrm>
            <a:custGeom>
              <a:avLst/>
              <a:gdLst/>
              <a:ahLst/>
              <a:cxnLst/>
              <a:rect l="l" t="t" r="r" b="b"/>
              <a:pathLst>
                <a:path w="44450" h="205739">
                  <a:moveTo>
                    <a:pt x="44195" y="0"/>
                  </a:moveTo>
                  <a:lnTo>
                    <a:pt x="0" y="205739"/>
                  </a:lnTo>
                </a:path>
                <a:path w="44450" h="205739">
                  <a:moveTo>
                    <a:pt x="0" y="0"/>
                  </a:moveTo>
                  <a:lnTo>
                    <a:pt x="44195" y="2057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677403" y="2971800"/>
              <a:ext cx="204470" cy="44450"/>
            </a:xfrm>
            <a:custGeom>
              <a:avLst/>
              <a:gdLst/>
              <a:ahLst/>
              <a:cxnLst/>
              <a:rect l="l" t="t" r="r" b="b"/>
              <a:pathLst>
                <a:path w="204470" h="44450">
                  <a:moveTo>
                    <a:pt x="0" y="0"/>
                  </a:moveTo>
                  <a:lnTo>
                    <a:pt x="0" y="44195"/>
                  </a:lnTo>
                  <a:lnTo>
                    <a:pt x="204215" y="44195"/>
                  </a:lnTo>
                  <a:lnTo>
                    <a:pt x="204215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677403" y="2971800"/>
              <a:ext cx="204470" cy="44450"/>
            </a:xfrm>
            <a:custGeom>
              <a:avLst/>
              <a:gdLst/>
              <a:ahLst/>
              <a:cxnLst/>
              <a:rect l="l" t="t" r="r" b="b"/>
              <a:pathLst>
                <a:path w="204470" h="44450">
                  <a:moveTo>
                    <a:pt x="204215" y="0"/>
                  </a:moveTo>
                  <a:lnTo>
                    <a:pt x="0" y="44195"/>
                  </a:lnTo>
                </a:path>
                <a:path w="204470" h="44450">
                  <a:moveTo>
                    <a:pt x="204215" y="441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6974840" y="2971800"/>
              <a:ext cx="204470" cy="44450"/>
            </a:xfrm>
            <a:custGeom>
              <a:avLst/>
              <a:gdLst/>
              <a:ahLst/>
              <a:cxnLst/>
              <a:rect l="l" t="t" r="r" b="b"/>
              <a:pathLst>
                <a:path w="204470" h="44450">
                  <a:moveTo>
                    <a:pt x="0" y="0"/>
                  </a:moveTo>
                  <a:lnTo>
                    <a:pt x="0" y="44195"/>
                  </a:lnTo>
                  <a:lnTo>
                    <a:pt x="204215" y="44195"/>
                  </a:lnTo>
                  <a:lnTo>
                    <a:pt x="204215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6974840" y="2971800"/>
              <a:ext cx="204470" cy="44450"/>
            </a:xfrm>
            <a:custGeom>
              <a:avLst/>
              <a:gdLst/>
              <a:ahLst/>
              <a:cxnLst/>
              <a:rect l="l" t="t" r="r" b="b"/>
              <a:pathLst>
                <a:path w="204470" h="44450">
                  <a:moveTo>
                    <a:pt x="204215" y="0"/>
                  </a:moveTo>
                  <a:lnTo>
                    <a:pt x="0" y="44195"/>
                  </a:lnTo>
                </a:path>
                <a:path w="204470" h="44450">
                  <a:moveTo>
                    <a:pt x="204215" y="441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962391" y="2848356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79" h="204469">
                  <a:moveTo>
                    <a:pt x="0" y="204215"/>
                  </a:moveTo>
                  <a:lnTo>
                    <a:pt x="42671" y="204215"/>
                  </a:lnTo>
                  <a:lnTo>
                    <a:pt x="42671" y="0"/>
                  </a:lnTo>
                  <a:lnTo>
                    <a:pt x="0" y="0"/>
                  </a:lnTo>
                  <a:lnTo>
                    <a:pt x="0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962391" y="2848356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79" h="204469">
                  <a:moveTo>
                    <a:pt x="0" y="0"/>
                  </a:moveTo>
                  <a:lnTo>
                    <a:pt x="42671" y="204215"/>
                  </a:lnTo>
                </a:path>
                <a:path w="43179" h="204469">
                  <a:moveTo>
                    <a:pt x="42671" y="0"/>
                  </a:moveTo>
                  <a:lnTo>
                    <a:pt x="0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6974840" y="2767584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69">
                  <a:moveTo>
                    <a:pt x="0" y="204215"/>
                  </a:moveTo>
                  <a:lnTo>
                    <a:pt x="44195" y="204215"/>
                  </a:lnTo>
                  <a:lnTo>
                    <a:pt x="44195" y="0"/>
                  </a:lnTo>
                  <a:lnTo>
                    <a:pt x="0" y="0"/>
                  </a:lnTo>
                  <a:lnTo>
                    <a:pt x="0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6974840" y="2767584"/>
              <a:ext cx="988060" cy="204470"/>
            </a:xfrm>
            <a:custGeom>
              <a:avLst/>
              <a:gdLst/>
              <a:ahLst/>
              <a:cxnLst/>
              <a:rect l="l" t="t" r="r" b="b"/>
              <a:pathLst>
                <a:path w="988059" h="204469">
                  <a:moveTo>
                    <a:pt x="0" y="0"/>
                  </a:moveTo>
                  <a:lnTo>
                    <a:pt x="44195" y="204215"/>
                  </a:lnTo>
                </a:path>
                <a:path w="988059" h="204469">
                  <a:moveTo>
                    <a:pt x="44195" y="0"/>
                  </a:moveTo>
                  <a:lnTo>
                    <a:pt x="0" y="204215"/>
                  </a:lnTo>
                </a:path>
                <a:path w="988059" h="204469">
                  <a:moveTo>
                    <a:pt x="906779" y="204215"/>
                  </a:moveTo>
                  <a:lnTo>
                    <a:pt x="987551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223251" y="2892552"/>
              <a:ext cx="739140" cy="0"/>
            </a:xfrm>
            <a:custGeom>
              <a:avLst/>
              <a:gdLst/>
              <a:ahLst/>
              <a:cxnLst/>
              <a:rect l="l" t="t" r="r" b="b"/>
              <a:pathLst>
                <a:path w="739140">
                  <a:moveTo>
                    <a:pt x="0" y="0"/>
                  </a:moveTo>
                  <a:lnTo>
                    <a:pt x="7391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424" y="2971800"/>
              <a:ext cx="0" cy="2295525"/>
            </a:xfrm>
            <a:custGeom>
              <a:avLst/>
              <a:gdLst/>
              <a:ahLst/>
              <a:cxnLst/>
              <a:rect l="l" t="t" r="r" b="b"/>
              <a:pathLst>
                <a:path h="2295525">
                  <a:moveTo>
                    <a:pt x="0" y="22951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756651" y="2848356"/>
              <a:ext cx="205740" cy="44450"/>
            </a:xfrm>
            <a:custGeom>
              <a:avLst/>
              <a:gdLst/>
              <a:ahLst/>
              <a:cxnLst/>
              <a:rect l="l" t="t" r="r" b="b"/>
              <a:pathLst>
                <a:path w="205740" h="44450">
                  <a:moveTo>
                    <a:pt x="0" y="0"/>
                  </a:moveTo>
                  <a:lnTo>
                    <a:pt x="0" y="44195"/>
                  </a:lnTo>
                  <a:lnTo>
                    <a:pt x="205739" y="44195"/>
                  </a:lnTo>
                  <a:lnTo>
                    <a:pt x="20573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756651" y="2848356"/>
              <a:ext cx="205740" cy="44450"/>
            </a:xfrm>
            <a:custGeom>
              <a:avLst/>
              <a:gdLst/>
              <a:ahLst/>
              <a:cxnLst/>
              <a:rect l="l" t="t" r="r" b="b"/>
              <a:pathLst>
                <a:path w="205740" h="44450">
                  <a:moveTo>
                    <a:pt x="205739" y="0"/>
                  </a:moveTo>
                  <a:lnTo>
                    <a:pt x="0" y="44195"/>
                  </a:lnTo>
                </a:path>
                <a:path w="205740" h="44450">
                  <a:moveTo>
                    <a:pt x="205739" y="441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8" name="object 29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097522" y="2641854"/>
              <a:ext cx="208787" cy="252983"/>
            </a:xfrm>
            <a:prstGeom prst="rect">
              <a:avLst/>
            </a:prstGeom>
          </p:spPr>
        </p:pic>
        <p:sp>
          <p:nvSpPr>
            <p:cNvPr id="299" name="object 299"/>
            <p:cNvSpPr/>
            <p:nvPr/>
          </p:nvSpPr>
          <p:spPr>
            <a:xfrm>
              <a:off x="6676135" y="2415540"/>
              <a:ext cx="474345" cy="0"/>
            </a:xfrm>
            <a:custGeom>
              <a:avLst/>
              <a:gdLst/>
              <a:ahLst/>
              <a:cxnLst/>
              <a:rect l="l" t="t" r="r" b="b"/>
              <a:pathLst>
                <a:path w="474345">
                  <a:moveTo>
                    <a:pt x="0" y="0"/>
                  </a:moveTo>
                  <a:lnTo>
                    <a:pt x="4739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0" name="object 30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080758" y="3518154"/>
              <a:ext cx="252983" cy="210311"/>
            </a:xfrm>
            <a:prstGeom prst="rect">
              <a:avLst/>
            </a:prstGeom>
          </p:spPr>
        </p:pic>
        <p:sp>
          <p:nvSpPr>
            <p:cNvPr id="301" name="object 301"/>
            <p:cNvSpPr/>
            <p:nvPr/>
          </p:nvSpPr>
          <p:spPr>
            <a:xfrm>
              <a:off x="7962391" y="5062728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79" h="204470">
                  <a:moveTo>
                    <a:pt x="42671" y="204215"/>
                  </a:moveTo>
                  <a:lnTo>
                    <a:pt x="0" y="204215"/>
                  </a:lnTo>
                  <a:lnTo>
                    <a:pt x="0" y="0"/>
                  </a:lnTo>
                  <a:lnTo>
                    <a:pt x="42671" y="0"/>
                  </a:lnTo>
                  <a:lnTo>
                    <a:pt x="42671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962391" y="5062728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79" h="204470">
                  <a:moveTo>
                    <a:pt x="42671" y="0"/>
                  </a:moveTo>
                  <a:lnTo>
                    <a:pt x="0" y="204215"/>
                  </a:lnTo>
                </a:path>
                <a:path w="43179" h="204470">
                  <a:moveTo>
                    <a:pt x="0" y="0"/>
                  </a:moveTo>
                  <a:lnTo>
                    <a:pt x="42671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288784" y="506272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44195" y="204215"/>
                  </a:moveTo>
                  <a:lnTo>
                    <a:pt x="0" y="204215"/>
                  </a:lnTo>
                  <a:lnTo>
                    <a:pt x="0" y="0"/>
                  </a:lnTo>
                  <a:lnTo>
                    <a:pt x="44195" y="0"/>
                  </a:lnTo>
                  <a:lnTo>
                    <a:pt x="44195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5075935" y="2895600"/>
              <a:ext cx="2880360" cy="3179445"/>
            </a:xfrm>
            <a:custGeom>
              <a:avLst/>
              <a:gdLst/>
              <a:ahLst/>
              <a:cxnLst/>
              <a:rect l="l" t="t" r="r" b="b"/>
              <a:pathLst>
                <a:path w="2880359" h="3179445">
                  <a:moveTo>
                    <a:pt x="2257043" y="2167127"/>
                  </a:moveTo>
                  <a:lnTo>
                    <a:pt x="2212847" y="2371343"/>
                  </a:lnTo>
                </a:path>
                <a:path w="2880359" h="3179445">
                  <a:moveTo>
                    <a:pt x="2212847" y="2167127"/>
                  </a:moveTo>
                  <a:lnTo>
                    <a:pt x="2257043" y="2371343"/>
                  </a:lnTo>
                </a:path>
                <a:path w="2880359" h="3179445">
                  <a:moveTo>
                    <a:pt x="1898903" y="120395"/>
                  </a:moveTo>
                  <a:lnTo>
                    <a:pt x="1898903" y="149351"/>
                  </a:lnTo>
                </a:path>
                <a:path w="2880359" h="3179445">
                  <a:moveTo>
                    <a:pt x="0" y="0"/>
                  </a:moveTo>
                  <a:lnTo>
                    <a:pt x="0" y="1142999"/>
                  </a:lnTo>
                </a:path>
                <a:path w="2880359" h="3179445">
                  <a:moveTo>
                    <a:pt x="1735835" y="3179063"/>
                  </a:moveTo>
                  <a:lnTo>
                    <a:pt x="2880359" y="3179063"/>
                  </a:lnTo>
                </a:path>
                <a:path w="2880359" h="3179445">
                  <a:moveTo>
                    <a:pt x="2549651" y="3179063"/>
                  </a:moveTo>
                  <a:lnTo>
                    <a:pt x="2549651" y="2810255"/>
                  </a:lnTo>
                </a:path>
                <a:path w="2880359" h="3179445">
                  <a:moveTo>
                    <a:pt x="2549651" y="2488691"/>
                  </a:moveTo>
                  <a:lnTo>
                    <a:pt x="2549651" y="24582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584708" y="1136904"/>
              <a:ext cx="4041775" cy="4130040"/>
            </a:xfrm>
            <a:custGeom>
              <a:avLst/>
              <a:gdLst/>
              <a:ahLst/>
              <a:cxnLst/>
              <a:rect l="l" t="t" r="r" b="b"/>
              <a:pathLst>
                <a:path w="4041775" h="4130040">
                  <a:moveTo>
                    <a:pt x="1979675" y="1549907"/>
                  </a:moveTo>
                  <a:lnTo>
                    <a:pt x="1979675" y="0"/>
                  </a:lnTo>
                </a:path>
                <a:path w="4041775" h="4130040">
                  <a:moveTo>
                    <a:pt x="2241803" y="1908047"/>
                  </a:moveTo>
                  <a:lnTo>
                    <a:pt x="2241803" y="0"/>
                  </a:lnTo>
                </a:path>
                <a:path w="4041775" h="4130040">
                  <a:moveTo>
                    <a:pt x="2272283" y="1879091"/>
                  </a:moveTo>
                  <a:lnTo>
                    <a:pt x="2272283" y="0"/>
                  </a:lnTo>
                </a:path>
                <a:path w="4041775" h="4130040">
                  <a:moveTo>
                    <a:pt x="832103" y="4130039"/>
                  </a:moveTo>
                  <a:lnTo>
                    <a:pt x="1459991" y="4130039"/>
                  </a:lnTo>
                  <a:lnTo>
                    <a:pt x="1459991" y="2383535"/>
                  </a:lnTo>
                  <a:lnTo>
                    <a:pt x="2545079" y="2383535"/>
                  </a:lnTo>
                </a:path>
                <a:path w="4041775" h="4130040">
                  <a:moveTo>
                    <a:pt x="2523743" y="2383535"/>
                  </a:moveTo>
                  <a:lnTo>
                    <a:pt x="4041647" y="2383535"/>
                  </a:lnTo>
                </a:path>
                <a:path w="4041775" h="4130040">
                  <a:moveTo>
                    <a:pt x="4041647" y="1908047"/>
                  </a:moveTo>
                  <a:lnTo>
                    <a:pt x="2241803" y="1908047"/>
                  </a:lnTo>
                </a:path>
                <a:path w="4041775" h="4130040">
                  <a:moveTo>
                    <a:pt x="4041647" y="1879091"/>
                  </a:moveTo>
                  <a:lnTo>
                    <a:pt x="2272283" y="1879091"/>
                  </a:lnTo>
                </a:path>
                <a:path w="4041775" h="4130040">
                  <a:moveTo>
                    <a:pt x="4041647" y="2229611"/>
                  </a:moveTo>
                  <a:lnTo>
                    <a:pt x="2523743" y="2229611"/>
                  </a:lnTo>
                  <a:lnTo>
                    <a:pt x="1307591" y="2229611"/>
                  </a:lnTo>
                </a:path>
                <a:path w="4041775" h="4130040">
                  <a:moveTo>
                    <a:pt x="4041647" y="2260091"/>
                  </a:moveTo>
                  <a:lnTo>
                    <a:pt x="2523743" y="2260091"/>
                  </a:lnTo>
                  <a:lnTo>
                    <a:pt x="1336547" y="2260091"/>
                  </a:lnTo>
                </a:path>
                <a:path w="4041775" h="4130040">
                  <a:moveTo>
                    <a:pt x="4041647" y="2302763"/>
                  </a:moveTo>
                  <a:lnTo>
                    <a:pt x="2523743" y="2302763"/>
                  </a:lnTo>
                  <a:lnTo>
                    <a:pt x="1379219" y="2302763"/>
                  </a:lnTo>
                </a:path>
                <a:path w="4041775" h="4130040">
                  <a:moveTo>
                    <a:pt x="986027" y="1908047"/>
                  </a:moveTo>
                  <a:lnTo>
                    <a:pt x="986027" y="4130039"/>
                  </a:lnTo>
                </a:path>
                <a:path w="4041775" h="4130040">
                  <a:moveTo>
                    <a:pt x="955547" y="1908047"/>
                  </a:moveTo>
                  <a:lnTo>
                    <a:pt x="955547" y="4130039"/>
                  </a:lnTo>
                </a:path>
                <a:path w="4041775" h="4130040">
                  <a:moveTo>
                    <a:pt x="912875" y="1908047"/>
                  </a:moveTo>
                  <a:lnTo>
                    <a:pt x="912875" y="4130039"/>
                  </a:lnTo>
                </a:path>
                <a:path w="4041775" h="4130040">
                  <a:moveTo>
                    <a:pt x="1307591" y="2229611"/>
                  </a:moveTo>
                  <a:lnTo>
                    <a:pt x="1307591" y="4130039"/>
                  </a:lnTo>
                </a:path>
                <a:path w="4041775" h="4130040">
                  <a:moveTo>
                    <a:pt x="1336547" y="2260091"/>
                  </a:moveTo>
                  <a:lnTo>
                    <a:pt x="1336547" y="4130039"/>
                  </a:lnTo>
                </a:path>
                <a:path w="4041775" h="4130040">
                  <a:moveTo>
                    <a:pt x="1379219" y="2302763"/>
                  </a:moveTo>
                  <a:lnTo>
                    <a:pt x="1379219" y="4130039"/>
                  </a:lnTo>
                </a:path>
                <a:path w="4041775" h="4130040">
                  <a:moveTo>
                    <a:pt x="2241803" y="1908047"/>
                  </a:moveTo>
                  <a:lnTo>
                    <a:pt x="0" y="1908047"/>
                  </a:lnTo>
                </a:path>
                <a:path w="4041775" h="4130040">
                  <a:moveTo>
                    <a:pt x="1979675" y="1549907"/>
                  </a:moveTo>
                  <a:lnTo>
                    <a:pt x="0" y="15499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584708" y="2176272"/>
              <a:ext cx="3733800" cy="716280"/>
            </a:xfrm>
            <a:custGeom>
              <a:avLst/>
              <a:gdLst/>
              <a:ahLst/>
              <a:cxnLst/>
              <a:rect l="l" t="t" r="r" b="b"/>
              <a:pathLst>
                <a:path w="3733800" h="716280">
                  <a:moveTo>
                    <a:pt x="2241803" y="716279"/>
                  </a:moveTo>
                  <a:lnTo>
                    <a:pt x="0" y="716279"/>
                  </a:lnTo>
                </a:path>
                <a:path w="3733800" h="716280">
                  <a:moveTo>
                    <a:pt x="3660647" y="708659"/>
                  </a:moveTo>
                  <a:lnTo>
                    <a:pt x="2753867" y="708659"/>
                  </a:lnTo>
                </a:path>
                <a:path w="3733800" h="716280">
                  <a:moveTo>
                    <a:pt x="2680715" y="635507"/>
                  </a:moveTo>
                  <a:lnTo>
                    <a:pt x="2680715" y="248411"/>
                  </a:lnTo>
                </a:path>
                <a:path w="3733800" h="716280">
                  <a:moveTo>
                    <a:pt x="2682239" y="634745"/>
                  </a:moveTo>
                  <a:lnTo>
                    <a:pt x="2687928" y="662923"/>
                  </a:lnTo>
                  <a:lnTo>
                    <a:pt x="2703442" y="685933"/>
                  </a:lnTo>
                  <a:lnTo>
                    <a:pt x="2726452" y="701447"/>
                  </a:lnTo>
                  <a:lnTo>
                    <a:pt x="2754629" y="707135"/>
                  </a:lnTo>
                </a:path>
                <a:path w="3733800" h="716280">
                  <a:moveTo>
                    <a:pt x="2753867" y="175259"/>
                  </a:moveTo>
                  <a:lnTo>
                    <a:pt x="3660647" y="175259"/>
                  </a:lnTo>
                </a:path>
                <a:path w="3733800" h="716280">
                  <a:moveTo>
                    <a:pt x="2754629" y="175259"/>
                  </a:moveTo>
                  <a:lnTo>
                    <a:pt x="2726452" y="180948"/>
                  </a:lnTo>
                  <a:lnTo>
                    <a:pt x="2703442" y="196462"/>
                  </a:lnTo>
                  <a:lnTo>
                    <a:pt x="2687928" y="219472"/>
                  </a:lnTo>
                  <a:lnTo>
                    <a:pt x="2682239" y="247649"/>
                  </a:lnTo>
                </a:path>
                <a:path w="3733800" h="716280">
                  <a:moveTo>
                    <a:pt x="3733799" y="247649"/>
                  </a:moveTo>
                  <a:lnTo>
                    <a:pt x="3728111" y="219472"/>
                  </a:lnTo>
                  <a:lnTo>
                    <a:pt x="3712597" y="196462"/>
                  </a:lnTo>
                  <a:lnTo>
                    <a:pt x="3689587" y="180948"/>
                  </a:lnTo>
                  <a:lnTo>
                    <a:pt x="3661409" y="175259"/>
                  </a:lnTo>
                </a:path>
                <a:path w="3733800" h="716280">
                  <a:moveTo>
                    <a:pt x="2913887" y="0"/>
                  </a:moveTo>
                  <a:lnTo>
                    <a:pt x="3500627" y="0"/>
                  </a:lnTo>
                </a:path>
                <a:path w="3733800" h="716280">
                  <a:moveTo>
                    <a:pt x="3733799" y="248411"/>
                  </a:moveTo>
                  <a:lnTo>
                    <a:pt x="3733799" y="635507"/>
                  </a:lnTo>
                </a:path>
                <a:path w="3733800" h="716280">
                  <a:moveTo>
                    <a:pt x="3661409" y="707135"/>
                  </a:moveTo>
                  <a:lnTo>
                    <a:pt x="3689587" y="701447"/>
                  </a:lnTo>
                  <a:lnTo>
                    <a:pt x="3712597" y="685933"/>
                  </a:lnTo>
                  <a:lnTo>
                    <a:pt x="3728111" y="662923"/>
                  </a:lnTo>
                  <a:lnTo>
                    <a:pt x="3733799" y="6347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7" name="object 30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74617" y="2134362"/>
              <a:ext cx="234695" cy="234695"/>
            </a:xfrm>
            <a:prstGeom prst="rect">
              <a:avLst/>
            </a:prstGeom>
          </p:spPr>
        </p:pic>
        <p:sp>
          <p:nvSpPr>
            <p:cNvPr id="308" name="object 308"/>
            <p:cNvSpPr/>
            <p:nvPr/>
          </p:nvSpPr>
          <p:spPr>
            <a:xfrm>
              <a:off x="2264918" y="267995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0" y="6857"/>
                  </a:moveTo>
                  <a:lnTo>
                    <a:pt x="3787" y="6857"/>
                  </a:lnTo>
                  <a:lnTo>
                    <a:pt x="6857" y="3787"/>
                  </a:lnTo>
                  <a:lnTo>
                    <a:pt x="685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977900" y="3287268"/>
              <a:ext cx="321945" cy="321945"/>
            </a:xfrm>
            <a:custGeom>
              <a:avLst/>
              <a:gdLst/>
              <a:ahLst/>
              <a:cxnLst/>
              <a:rect l="l" t="t" r="r" b="b"/>
              <a:pathLst>
                <a:path w="321944" h="321945">
                  <a:moveTo>
                    <a:pt x="0" y="321563"/>
                  </a:moveTo>
                  <a:lnTo>
                    <a:pt x="321563" y="321563"/>
                  </a:lnTo>
                  <a:lnTo>
                    <a:pt x="321563" y="0"/>
                  </a:lnTo>
                  <a:lnTo>
                    <a:pt x="0" y="0"/>
                  </a:lnTo>
                  <a:lnTo>
                    <a:pt x="0" y="32156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977900" y="3287268"/>
              <a:ext cx="321945" cy="321945"/>
            </a:xfrm>
            <a:custGeom>
              <a:avLst/>
              <a:gdLst/>
              <a:ahLst/>
              <a:cxnLst/>
              <a:rect l="l" t="t" r="r" b="b"/>
              <a:pathLst>
                <a:path w="321944" h="321945">
                  <a:moveTo>
                    <a:pt x="0" y="0"/>
                  </a:moveTo>
                  <a:lnTo>
                    <a:pt x="321563" y="321563"/>
                  </a:lnTo>
                </a:path>
                <a:path w="321944" h="321945">
                  <a:moveTo>
                    <a:pt x="321563" y="0"/>
                  </a:moveTo>
                  <a:lnTo>
                    <a:pt x="0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626356" y="39578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626355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4626355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554728" y="3957827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554728" y="395782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554728" y="395782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316984" y="3957827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316984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316984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4079240" y="395782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4079240" y="395782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4079240" y="395782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3839972" y="3957827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3839972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3839972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3602228" y="3957827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3602227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3602227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3364484" y="3957827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3364483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364483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3126740" y="3957827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3126739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3126739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888996" y="395782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888996" y="395782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888996" y="395782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49728" y="3957827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649727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649727" y="395782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483612" y="3957827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483612" y="395782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5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483612" y="395782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483612" y="39578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483612" y="39578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483612" y="39578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4626356" y="3723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4626355" y="3723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4626355" y="3723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4560824" y="372313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4560823" y="372313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4560823" y="372313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4344416" y="3723131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4344416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4344416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4128008" y="3723131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4128008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4128008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3910076" y="3723131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3910075" y="372313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3910075" y="372313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3693668" y="3723131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3693667" y="372313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693667" y="372313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3477260" y="3723131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3477259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477259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3260852" y="3723131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3260852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260852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3108452" y="372313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3108452" y="372313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3108452" y="372313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3108452" y="3723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108452" y="3723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3108452" y="3723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3108452" y="3723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3108452" y="3723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3108452" y="3723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3044444" y="3723131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5" h="1904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3044443" y="37231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5" h="1904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3044443" y="37231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829560" y="3723131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69" h="1904">
                  <a:moveTo>
                    <a:pt x="1280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8016" y="1524"/>
                  </a:lnTo>
                  <a:lnTo>
                    <a:pt x="1280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829559" y="37231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69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1523"/>
                  </a:lnTo>
                  <a:close/>
                </a:path>
                <a:path w="128269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0"/>
                  </a:lnTo>
                  <a:lnTo>
                    <a:pt x="128015" y="1523"/>
                  </a:lnTo>
                  <a:close/>
                </a:path>
                <a:path w="128269" h="1904">
                  <a:moveTo>
                    <a:pt x="0" y="1523"/>
                  </a:moveTo>
                  <a:lnTo>
                    <a:pt x="128015" y="0"/>
                  </a:lnTo>
                  <a:lnTo>
                    <a:pt x="0" y="1523"/>
                  </a:lnTo>
                  <a:close/>
                </a:path>
                <a:path w="128269" h="1904">
                  <a:moveTo>
                    <a:pt x="1280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80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829559" y="37231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69" h="1904">
                  <a:moveTo>
                    <a:pt x="128015" y="1523"/>
                  </a:moveTo>
                  <a:lnTo>
                    <a:pt x="1280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80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614676" y="3723131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614675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129539" y="1523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129539" y="1523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95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614675" y="3723132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39" y="1523"/>
                  </a:moveTo>
                  <a:lnTo>
                    <a:pt x="1295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95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401316" y="3723131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69" h="1904">
                  <a:moveTo>
                    <a:pt x="1280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8016" y="1524"/>
                  </a:lnTo>
                  <a:lnTo>
                    <a:pt x="1280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401315" y="37231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69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1523"/>
                  </a:lnTo>
                  <a:close/>
                </a:path>
                <a:path w="128269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0"/>
                  </a:lnTo>
                  <a:lnTo>
                    <a:pt x="128015" y="1523"/>
                  </a:lnTo>
                  <a:close/>
                </a:path>
                <a:path w="128269" h="1904">
                  <a:moveTo>
                    <a:pt x="0" y="1523"/>
                  </a:moveTo>
                  <a:lnTo>
                    <a:pt x="128015" y="0"/>
                  </a:lnTo>
                  <a:lnTo>
                    <a:pt x="0" y="1523"/>
                  </a:lnTo>
                  <a:close/>
                </a:path>
                <a:path w="128269" h="1904">
                  <a:moveTo>
                    <a:pt x="1280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80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401315" y="37231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69" h="1904">
                  <a:moveTo>
                    <a:pt x="128015" y="1523"/>
                  </a:moveTo>
                  <a:lnTo>
                    <a:pt x="1280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80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250440" y="3723131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5" h="1904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250440" y="37231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5" h="1904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250440" y="37231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250440" y="3723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250440" y="3723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250440" y="3723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4626356" y="28102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4626355" y="2810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4626355" y="2810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4559300" y="281025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4559299" y="281025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5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5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4559299" y="281025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4335272" y="28102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4335272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4335272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4112768" y="28102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4112767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4112767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3888740" y="28102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3888740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3888740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664712" y="28102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3664711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3664711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3440684" y="28102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3440683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3440683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3218180" y="28102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3218180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3218180" y="2810256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3061208" y="281025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3061208" y="281025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5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5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336040" y="2810256"/>
              <a:ext cx="1792605" cy="3230880"/>
            </a:xfrm>
            <a:custGeom>
              <a:avLst/>
              <a:gdLst/>
              <a:ahLst/>
              <a:cxnLst/>
              <a:rect l="l" t="t" r="r" b="b"/>
              <a:pathLst>
                <a:path w="1792605" h="3230879">
                  <a:moveTo>
                    <a:pt x="1792223" y="1523"/>
                  </a:moveTo>
                  <a:lnTo>
                    <a:pt x="1792223" y="0"/>
                  </a:lnTo>
                  <a:lnTo>
                    <a:pt x="1725167" y="0"/>
                  </a:lnTo>
                  <a:lnTo>
                    <a:pt x="1725167" y="1523"/>
                  </a:lnTo>
                  <a:lnTo>
                    <a:pt x="1792223" y="1523"/>
                  </a:lnTo>
                </a:path>
                <a:path w="1792605" h="3230879">
                  <a:moveTo>
                    <a:pt x="0" y="3230879"/>
                  </a:moveTo>
                  <a:lnTo>
                    <a:pt x="1523" y="3230879"/>
                  </a:lnTo>
                  <a:lnTo>
                    <a:pt x="1523" y="3162299"/>
                  </a:lnTo>
                  <a:lnTo>
                    <a:pt x="0" y="3162299"/>
                  </a:lnTo>
                  <a:lnTo>
                    <a:pt x="0" y="32308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36040" y="57409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336040" y="57409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36040" y="57409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336040" y="551078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36040" y="551078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336040" y="551078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336040" y="52806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336040" y="52806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336040" y="52806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336040" y="505053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336040" y="505053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5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336040" y="505053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336040" y="48188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336040" y="48188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336040" y="48188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336040" y="458876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336040" y="458876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336040" y="458876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336040" y="43586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336040" y="43586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336040" y="43586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336040" y="412851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336040" y="412851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336040" y="412851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336040" y="389839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336040" y="389839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5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336040" y="389839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336040" y="36667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336040" y="36667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336040" y="36667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336040" y="343661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336040" y="343662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336040" y="343662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336040" y="32064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336040" y="320649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336040" y="3044952"/>
              <a:ext cx="1905" cy="300355"/>
            </a:xfrm>
            <a:custGeom>
              <a:avLst/>
              <a:gdLst/>
              <a:ahLst/>
              <a:cxnLst/>
              <a:rect l="l" t="t" r="r" b="b"/>
              <a:pathLst>
                <a:path w="1905" h="300354">
                  <a:moveTo>
                    <a:pt x="0" y="300227"/>
                  </a:moveTo>
                  <a:lnTo>
                    <a:pt x="1523" y="300227"/>
                  </a:lnTo>
                  <a:lnTo>
                    <a:pt x="1523" y="161543"/>
                  </a:lnTo>
                  <a:lnTo>
                    <a:pt x="0" y="161543"/>
                  </a:lnTo>
                  <a:lnTo>
                    <a:pt x="0" y="300227"/>
                  </a:lnTo>
                </a:path>
                <a:path w="1905" h="300354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336040" y="30434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336040" y="30434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336040" y="3043428"/>
              <a:ext cx="916305" cy="2997835"/>
            </a:xfrm>
            <a:custGeom>
              <a:avLst/>
              <a:gdLst/>
              <a:ahLst/>
              <a:cxnLst/>
              <a:rect l="l" t="t" r="r" b="b"/>
              <a:pathLst>
                <a:path w="916305" h="299783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916305" h="2997835">
                  <a:moveTo>
                    <a:pt x="914399" y="2997707"/>
                  </a:moveTo>
                  <a:lnTo>
                    <a:pt x="915923" y="2997707"/>
                  </a:lnTo>
                  <a:lnTo>
                    <a:pt x="915923" y="2927603"/>
                  </a:lnTo>
                  <a:lnTo>
                    <a:pt x="914399" y="2927603"/>
                  </a:lnTo>
                  <a:lnTo>
                    <a:pt x="914399" y="29977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250440" y="573938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250440" y="573938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250440" y="573938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250440" y="550773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250440" y="55077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250440" y="55077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250440" y="52760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250440" y="52760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250440" y="52760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250440" y="504444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250440" y="504444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250440" y="504444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250440" y="4812791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250440" y="481279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250440" y="481279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250440" y="458114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250440" y="458114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250440" y="458114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250440" y="434949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250440" y="434949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250440" y="434949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250440" y="41178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250440" y="411784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250440" y="411784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250440" y="388619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2250440" y="388620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2250440" y="3724656"/>
              <a:ext cx="1905" cy="302260"/>
            </a:xfrm>
            <a:custGeom>
              <a:avLst/>
              <a:gdLst/>
              <a:ahLst/>
              <a:cxnLst/>
              <a:rect l="l" t="t" r="r" b="b"/>
              <a:pathLst>
                <a:path w="1905" h="302260">
                  <a:moveTo>
                    <a:pt x="0" y="301751"/>
                  </a:moveTo>
                  <a:lnTo>
                    <a:pt x="1523" y="301751"/>
                  </a:lnTo>
                  <a:lnTo>
                    <a:pt x="1523" y="161543"/>
                  </a:lnTo>
                  <a:lnTo>
                    <a:pt x="0" y="161543"/>
                  </a:lnTo>
                  <a:lnTo>
                    <a:pt x="0" y="301751"/>
                  </a:lnTo>
                </a:path>
                <a:path w="1905" h="302260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2250440" y="3723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2250440" y="3723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2250440" y="3723132"/>
              <a:ext cx="234950" cy="2318385"/>
            </a:xfrm>
            <a:custGeom>
              <a:avLst/>
              <a:gdLst/>
              <a:ahLst/>
              <a:cxnLst/>
              <a:rect l="l" t="t" r="r" b="b"/>
              <a:pathLst>
                <a:path w="234950" h="231838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234950" h="2318385">
                  <a:moveTo>
                    <a:pt x="233171" y="2318003"/>
                  </a:moveTo>
                  <a:lnTo>
                    <a:pt x="234695" y="2318003"/>
                  </a:lnTo>
                  <a:lnTo>
                    <a:pt x="234695" y="2247899"/>
                  </a:lnTo>
                  <a:lnTo>
                    <a:pt x="233171" y="2247899"/>
                  </a:lnTo>
                  <a:lnTo>
                    <a:pt x="233171" y="23180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2483612" y="57409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2483612" y="57409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2483612" y="57409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2483612" y="55092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2483612" y="55092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2483612" y="55092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2483612" y="527761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2483612" y="52776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2483612" y="52776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2483612" y="504596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2483612" y="504596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2483612" y="504596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2483612" y="48158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2483612" y="48158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2483612" y="48158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2483612" y="458419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2483612" y="458419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2483612" y="458419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2483612" y="43525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2483612" y="43525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2483612" y="43525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2483612" y="41208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2483612" y="412089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2483612" y="3959352"/>
              <a:ext cx="1905" cy="300355"/>
            </a:xfrm>
            <a:custGeom>
              <a:avLst/>
              <a:gdLst/>
              <a:ahLst/>
              <a:cxnLst/>
              <a:rect l="l" t="t" r="r" b="b"/>
              <a:pathLst>
                <a:path w="1905" h="300354">
                  <a:moveTo>
                    <a:pt x="0" y="300227"/>
                  </a:moveTo>
                  <a:lnTo>
                    <a:pt x="1523" y="300227"/>
                  </a:lnTo>
                  <a:lnTo>
                    <a:pt x="1523" y="161543"/>
                  </a:lnTo>
                  <a:lnTo>
                    <a:pt x="0" y="161543"/>
                  </a:lnTo>
                  <a:lnTo>
                    <a:pt x="0" y="300227"/>
                  </a:lnTo>
                </a:path>
                <a:path w="1905" h="30035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2483612" y="39578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2483612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2483612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584708" y="32781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584708" y="32781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584708" y="32781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584708" y="3278123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29" h="1904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584708" y="3278124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0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29" h="1904">
                  <a:moveTo>
                    <a:pt x="74675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584708" y="3278124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56920" y="3278123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56920" y="3278124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56920" y="3278124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003808" y="3278123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003808" y="3278124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003808" y="3278124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250696" y="3278123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250695" y="3278124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250695" y="3278124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496060" y="3278123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30" h="1904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496060" y="3278124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0" y="0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0" y="0"/>
                  </a:lnTo>
                  <a:close/>
                </a:path>
                <a:path w="74930" h="1904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30" h="1904">
                  <a:moveTo>
                    <a:pt x="74675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close/>
                </a:path>
                <a:path w="74930" h="1904">
                  <a:moveTo>
                    <a:pt x="0" y="1523"/>
                  </a:moveTo>
                  <a:lnTo>
                    <a:pt x="746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496060" y="3278124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0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570736" y="32781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570736" y="32781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570736" y="32781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84708" y="35112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84708" y="35112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84708" y="35112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84708" y="3511295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29" h="1904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84708" y="3511296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0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29" h="1904">
                  <a:moveTo>
                    <a:pt x="74675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84708" y="3511296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56920" y="3511295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756920" y="3511296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756920" y="3511296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003808" y="3511295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03808" y="3511296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003808" y="3511296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250696" y="3511295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250695" y="3511296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250695" y="3511296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496060" y="3511295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30" h="1904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496060" y="3511296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0" y="0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0" y="0"/>
                  </a:lnTo>
                  <a:close/>
                </a:path>
                <a:path w="74930" h="1904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30" h="1904">
                  <a:moveTo>
                    <a:pt x="74675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close/>
                </a:path>
                <a:path w="74930" h="1904">
                  <a:moveTo>
                    <a:pt x="0" y="1523"/>
                  </a:moveTo>
                  <a:lnTo>
                    <a:pt x="746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496060" y="3511296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0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570736" y="35112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570736" y="35112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570736" y="35112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584708" y="39578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584708" y="39578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584708" y="39578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584708" y="3957827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29" h="1904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584708" y="3957828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0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29" h="1904">
                  <a:moveTo>
                    <a:pt x="74675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584708" y="3957828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56920" y="3957827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56920" y="3957828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56920" y="3957828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03808" y="3957827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03808" y="3957828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03808" y="3957828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250696" y="3957827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250695" y="3957828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250695" y="3957828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496060" y="3957827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30" h="1904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496060" y="3957828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0" y="0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0" y="0"/>
                  </a:lnTo>
                  <a:close/>
                </a:path>
                <a:path w="74930" h="1904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30" h="1904">
                  <a:moveTo>
                    <a:pt x="74675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close/>
                </a:path>
                <a:path w="74930" h="1904">
                  <a:moveTo>
                    <a:pt x="0" y="1523"/>
                  </a:moveTo>
                  <a:lnTo>
                    <a:pt x="746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496060" y="3957828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0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570736" y="39578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570736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570736" y="395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584708" y="41910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584708" y="41910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584708" y="41910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584708" y="4190999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29" h="1904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584708" y="4191000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0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29" h="1904">
                  <a:moveTo>
                    <a:pt x="74675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584708" y="4191000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56920" y="4190999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56920" y="4191000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56920" y="4191000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003808" y="4190999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003808" y="4191000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003808" y="4191000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250696" y="4190999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1478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7828" y="1524"/>
                  </a:lnTo>
                  <a:lnTo>
                    <a:pt x="147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250695" y="4191000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0"/>
                  </a:lnTo>
                  <a:lnTo>
                    <a:pt x="0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0"/>
                  </a:lnTo>
                  <a:lnTo>
                    <a:pt x="0" y="1523"/>
                  </a:lnTo>
                  <a:close/>
                </a:path>
                <a:path w="147955" h="1904">
                  <a:moveTo>
                    <a:pt x="147827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close/>
                </a:path>
                <a:path w="147955" h="1904">
                  <a:moveTo>
                    <a:pt x="0" y="1523"/>
                  </a:moveTo>
                  <a:lnTo>
                    <a:pt x="1478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250695" y="4191000"/>
              <a:ext cx="147955" cy="1905"/>
            </a:xfrm>
            <a:custGeom>
              <a:avLst/>
              <a:gdLst/>
              <a:ahLst/>
              <a:cxnLst/>
              <a:rect l="l" t="t" r="r" b="b"/>
              <a:pathLst>
                <a:path w="147955" h="1904">
                  <a:moveTo>
                    <a:pt x="0" y="0"/>
                  </a:moveTo>
                  <a:lnTo>
                    <a:pt x="0" y="1523"/>
                  </a:lnTo>
                  <a:lnTo>
                    <a:pt x="147827" y="1523"/>
                  </a:lnTo>
                  <a:lnTo>
                    <a:pt x="1478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496060" y="4190999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30" h="1904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496060" y="4191000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0" y="0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0" y="0"/>
                  </a:lnTo>
                  <a:close/>
                </a:path>
                <a:path w="74930" h="1904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30" h="1904">
                  <a:moveTo>
                    <a:pt x="74675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close/>
                </a:path>
                <a:path w="74930" h="1904">
                  <a:moveTo>
                    <a:pt x="0" y="1523"/>
                  </a:moveTo>
                  <a:lnTo>
                    <a:pt x="746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496060" y="4191000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30" h="1904">
                  <a:moveTo>
                    <a:pt x="0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570736" y="41909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570736" y="41910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570736" y="41910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416811" y="3044952"/>
              <a:ext cx="0" cy="2222500"/>
            </a:xfrm>
            <a:custGeom>
              <a:avLst/>
              <a:gdLst/>
              <a:ahLst/>
              <a:cxnLst/>
              <a:rect l="l" t="t" r="r" b="b"/>
              <a:pathLst>
                <a:path h="2222500">
                  <a:moveTo>
                    <a:pt x="0" y="2221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540255" y="5353812"/>
              <a:ext cx="30480" cy="687705"/>
            </a:xfrm>
            <a:custGeom>
              <a:avLst/>
              <a:gdLst/>
              <a:ahLst/>
              <a:cxnLst/>
              <a:rect l="l" t="t" r="r" b="b"/>
              <a:pathLst>
                <a:path w="30480" h="687704">
                  <a:moveTo>
                    <a:pt x="30479" y="0"/>
                  </a:moveTo>
                  <a:lnTo>
                    <a:pt x="30479" y="687323"/>
                  </a:lnTo>
                </a:path>
                <a:path w="30480" h="687704">
                  <a:moveTo>
                    <a:pt x="0" y="0"/>
                  </a:moveTo>
                  <a:lnTo>
                    <a:pt x="0" y="687323"/>
                  </a:lnTo>
                </a:path>
              </a:pathLst>
            </a:custGeom>
            <a:ln w="9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570736" y="3044952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4" h="88900">
                  <a:moveTo>
                    <a:pt x="0" y="88391"/>
                  </a:moveTo>
                  <a:lnTo>
                    <a:pt x="321563" y="88391"/>
                  </a:lnTo>
                  <a:lnTo>
                    <a:pt x="321563" y="0"/>
                  </a:lnTo>
                  <a:lnTo>
                    <a:pt x="0" y="0"/>
                  </a:lnTo>
                  <a:lnTo>
                    <a:pt x="0" y="883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570736" y="3044952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4" h="88900">
                  <a:moveTo>
                    <a:pt x="0" y="0"/>
                  </a:moveTo>
                  <a:lnTo>
                    <a:pt x="321563" y="88391"/>
                  </a:lnTo>
                </a:path>
                <a:path w="321944" h="88900">
                  <a:moveTo>
                    <a:pt x="321563" y="0"/>
                  </a:moveTo>
                  <a:lnTo>
                    <a:pt x="0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570736" y="3323844"/>
              <a:ext cx="321945" cy="86995"/>
            </a:xfrm>
            <a:custGeom>
              <a:avLst/>
              <a:gdLst/>
              <a:ahLst/>
              <a:cxnLst/>
              <a:rect l="l" t="t" r="r" b="b"/>
              <a:pathLst>
                <a:path w="321944" h="86995">
                  <a:moveTo>
                    <a:pt x="0" y="86867"/>
                  </a:moveTo>
                  <a:lnTo>
                    <a:pt x="321563" y="86867"/>
                  </a:lnTo>
                  <a:lnTo>
                    <a:pt x="321563" y="0"/>
                  </a:lnTo>
                  <a:lnTo>
                    <a:pt x="0" y="0"/>
                  </a:lnTo>
                  <a:lnTo>
                    <a:pt x="0" y="868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570736" y="3323844"/>
              <a:ext cx="321945" cy="86995"/>
            </a:xfrm>
            <a:custGeom>
              <a:avLst/>
              <a:gdLst/>
              <a:ahLst/>
              <a:cxnLst/>
              <a:rect l="l" t="t" r="r" b="b"/>
              <a:pathLst>
                <a:path w="321944" h="86995">
                  <a:moveTo>
                    <a:pt x="0" y="0"/>
                  </a:moveTo>
                  <a:lnTo>
                    <a:pt x="321563" y="86867"/>
                  </a:lnTo>
                </a:path>
                <a:path w="321944" h="86995">
                  <a:moveTo>
                    <a:pt x="321563" y="0"/>
                  </a:moveTo>
                  <a:lnTo>
                    <a:pt x="0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892300" y="3044952"/>
              <a:ext cx="86995" cy="321945"/>
            </a:xfrm>
            <a:custGeom>
              <a:avLst/>
              <a:gdLst/>
              <a:ahLst/>
              <a:cxnLst/>
              <a:rect l="l" t="t" r="r" b="b"/>
              <a:pathLst>
                <a:path w="86994" h="321945">
                  <a:moveTo>
                    <a:pt x="0" y="0"/>
                  </a:moveTo>
                  <a:lnTo>
                    <a:pt x="0" y="321563"/>
                  </a:lnTo>
                  <a:lnTo>
                    <a:pt x="86867" y="321563"/>
                  </a:lnTo>
                  <a:lnTo>
                    <a:pt x="86867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892300" y="3044952"/>
              <a:ext cx="86995" cy="321945"/>
            </a:xfrm>
            <a:custGeom>
              <a:avLst/>
              <a:gdLst/>
              <a:ahLst/>
              <a:cxnLst/>
              <a:rect l="l" t="t" r="r" b="b"/>
              <a:pathLst>
                <a:path w="86994" h="321945">
                  <a:moveTo>
                    <a:pt x="0" y="0"/>
                  </a:moveTo>
                  <a:lnTo>
                    <a:pt x="86867" y="321563"/>
                  </a:lnTo>
                </a:path>
                <a:path w="86994" h="321945">
                  <a:moveTo>
                    <a:pt x="86867" y="0"/>
                  </a:moveTo>
                  <a:lnTo>
                    <a:pt x="0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826511" y="3044952"/>
              <a:ext cx="88900" cy="321945"/>
            </a:xfrm>
            <a:custGeom>
              <a:avLst/>
              <a:gdLst/>
              <a:ahLst/>
              <a:cxnLst/>
              <a:rect l="l" t="t" r="r" b="b"/>
              <a:pathLst>
                <a:path w="88900" h="321945">
                  <a:moveTo>
                    <a:pt x="0" y="0"/>
                  </a:moveTo>
                  <a:lnTo>
                    <a:pt x="0" y="321563"/>
                  </a:lnTo>
                  <a:lnTo>
                    <a:pt x="88391" y="321563"/>
                  </a:lnTo>
                  <a:lnTo>
                    <a:pt x="8839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826511" y="3044952"/>
              <a:ext cx="88900" cy="321945"/>
            </a:xfrm>
            <a:custGeom>
              <a:avLst/>
              <a:gdLst/>
              <a:ahLst/>
              <a:cxnLst/>
              <a:rect l="l" t="t" r="r" b="b"/>
              <a:pathLst>
                <a:path w="88900" h="321945">
                  <a:moveTo>
                    <a:pt x="0" y="0"/>
                  </a:moveTo>
                  <a:lnTo>
                    <a:pt x="88391" y="321563"/>
                  </a:lnTo>
                </a:path>
                <a:path w="88900" h="321945">
                  <a:moveTo>
                    <a:pt x="88391" y="0"/>
                  </a:moveTo>
                  <a:lnTo>
                    <a:pt x="0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762247" y="3044952"/>
              <a:ext cx="88900" cy="321945"/>
            </a:xfrm>
            <a:custGeom>
              <a:avLst/>
              <a:gdLst/>
              <a:ahLst/>
              <a:cxnLst/>
              <a:rect l="l" t="t" r="r" b="b"/>
              <a:pathLst>
                <a:path w="88900" h="321945">
                  <a:moveTo>
                    <a:pt x="0" y="0"/>
                  </a:moveTo>
                  <a:lnTo>
                    <a:pt x="0" y="321563"/>
                  </a:lnTo>
                  <a:lnTo>
                    <a:pt x="88391" y="321563"/>
                  </a:lnTo>
                  <a:lnTo>
                    <a:pt x="8839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762247" y="3044952"/>
              <a:ext cx="88900" cy="321945"/>
            </a:xfrm>
            <a:custGeom>
              <a:avLst/>
              <a:gdLst/>
              <a:ahLst/>
              <a:cxnLst/>
              <a:rect l="l" t="t" r="r" b="b"/>
              <a:pathLst>
                <a:path w="88900" h="321945">
                  <a:moveTo>
                    <a:pt x="0" y="0"/>
                  </a:moveTo>
                  <a:lnTo>
                    <a:pt x="88391" y="321563"/>
                  </a:lnTo>
                </a:path>
                <a:path w="88900" h="321945">
                  <a:moveTo>
                    <a:pt x="88391" y="0"/>
                  </a:moveTo>
                  <a:lnTo>
                    <a:pt x="0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570736" y="4258056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4" h="88900">
                  <a:moveTo>
                    <a:pt x="0" y="88391"/>
                  </a:moveTo>
                  <a:lnTo>
                    <a:pt x="321563" y="88391"/>
                  </a:lnTo>
                  <a:lnTo>
                    <a:pt x="321563" y="0"/>
                  </a:lnTo>
                  <a:lnTo>
                    <a:pt x="0" y="0"/>
                  </a:lnTo>
                  <a:lnTo>
                    <a:pt x="0" y="883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570736" y="4258056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4" h="88900">
                  <a:moveTo>
                    <a:pt x="0" y="0"/>
                  </a:moveTo>
                  <a:lnTo>
                    <a:pt x="321563" y="88391"/>
                  </a:lnTo>
                </a:path>
                <a:path w="321944" h="88900">
                  <a:moveTo>
                    <a:pt x="321563" y="0"/>
                  </a:moveTo>
                  <a:lnTo>
                    <a:pt x="0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570736" y="5178552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4" h="88900">
                  <a:moveTo>
                    <a:pt x="0" y="88391"/>
                  </a:moveTo>
                  <a:lnTo>
                    <a:pt x="321563" y="88391"/>
                  </a:lnTo>
                  <a:lnTo>
                    <a:pt x="321563" y="0"/>
                  </a:lnTo>
                  <a:lnTo>
                    <a:pt x="0" y="0"/>
                  </a:lnTo>
                  <a:lnTo>
                    <a:pt x="0" y="883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570736" y="5178552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4" h="88900">
                  <a:moveTo>
                    <a:pt x="0" y="0"/>
                  </a:moveTo>
                  <a:lnTo>
                    <a:pt x="321563" y="88391"/>
                  </a:lnTo>
                </a:path>
                <a:path w="321944" h="88900">
                  <a:moveTo>
                    <a:pt x="321563" y="0"/>
                  </a:moveTo>
                  <a:lnTo>
                    <a:pt x="0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570736" y="5091684"/>
              <a:ext cx="321945" cy="86995"/>
            </a:xfrm>
            <a:custGeom>
              <a:avLst/>
              <a:gdLst/>
              <a:ahLst/>
              <a:cxnLst/>
              <a:rect l="l" t="t" r="r" b="b"/>
              <a:pathLst>
                <a:path w="321944" h="86995">
                  <a:moveTo>
                    <a:pt x="0" y="86867"/>
                  </a:moveTo>
                  <a:lnTo>
                    <a:pt x="321563" y="86867"/>
                  </a:lnTo>
                  <a:lnTo>
                    <a:pt x="321563" y="0"/>
                  </a:lnTo>
                  <a:lnTo>
                    <a:pt x="0" y="0"/>
                  </a:lnTo>
                  <a:lnTo>
                    <a:pt x="0" y="868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401572" y="5091684"/>
              <a:ext cx="658495" cy="262255"/>
            </a:xfrm>
            <a:custGeom>
              <a:avLst/>
              <a:gdLst/>
              <a:ahLst/>
              <a:cxnLst/>
              <a:rect l="l" t="t" r="r" b="b"/>
              <a:pathLst>
                <a:path w="658494" h="262254">
                  <a:moveTo>
                    <a:pt x="169163" y="0"/>
                  </a:moveTo>
                  <a:lnTo>
                    <a:pt x="490727" y="86867"/>
                  </a:lnTo>
                </a:path>
                <a:path w="658494" h="262254">
                  <a:moveTo>
                    <a:pt x="490727" y="0"/>
                  </a:moveTo>
                  <a:lnTo>
                    <a:pt x="169163" y="86867"/>
                  </a:lnTo>
                </a:path>
                <a:path w="658494" h="262254">
                  <a:moveTo>
                    <a:pt x="0" y="175259"/>
                  </a:moveTo>
                  <a:lnTo>
                    <a:pt x="658367" y="175259"/>
                  </a:lnTo>
                </a:path>
                <a:path w="658494" h="262254">
                  <a:moveTo>
                    <a:pt x="0" y="219455"/>
                  </a:moveTo>
                  <a:lnTo>
                    <a:pt x="658367" y="219455"/>
                  </a:lnTo>
                </a:path>
                <a:path w="658494" h="262254">
                  <a:moveTo>
                    <a:pt x="117347" y="262127"/>
                  </a:moveTo>
                  <a:lnTo>
                    <a:pt x="541019" y="262127"/>
                  </a:lnTo>
                </a:path>
                <a:path w="658494" h="262254">
                  <a:moveTo>
                    <a:pt x="0" y="175259"/>
                  </a:moveTo>
                  <a:lnTo>
                    <a:pt x="0" y="219455"/>
                  </a:lnTo>
                </a:path>
                <a:path w="658494" h="262254">
                  <a:moveTo>
                    <a:pt x="658367" y="175259"/>
                  </a:moveTo>
                  <a:lnTo>
                    <a:pt x="658367" y="219455"/>
                  </a:lnTo>
                </a:path>
                <a:path w="658494" h="262254">
                  <a:moveTo>
                    <a:pt x="117347" y="219455"/>
                  </a:moveTo>
                  <a:lnTo>
                    <a:pt x="117347" y="262127"/>
                  </a:lnTo>
                </a:path>
                <a:path w="658494" h="262254">
                  <a:moveTo>
                    <a:pt x="541019" y="219455"/>
                  </a:moveTo>
                  <a:lnTo>
                    <a:pt x="541019" y="2621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497583" y="5062728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80" h="204470">
                  <a:moveTo>
                    <a:pt x="0" y="204215"/>
                  </a:moveTo>
                  <a:lnTo>
                    <a:pt x="42671" y="204215"/>
                  </a:lnTo>
                  <a:lnTo>
                    <a:pt x="42671" y="0"/>
                  </a:lnTo>
                  <a:lnTo>
                    <a:pt x="0" y="0"/>
                  </a:lnTo>
                  <a:lnTo>
                    <a:pt x="0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497583" y="5062728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80" h="204470">
                  <a:moveTo>
                    <a:pt x="0" y="0"/>
                  </a:moveTo>
                  <a:lnTo>
                    <a:pt x="42671" y="204215"/>
                  </a:lnTo>
                </a:path>
                <a:path w="43180" h="204470">
                  <a:moveTo>
                    <a:pt x="42671" y="0"/>
                  </a:moveTo>
                  <a:lnTo>
                    <a:pt x="0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044700" y="506272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0" y="204215"/>
                  </a:moveTo>
                  <a:lnTo>
                    <a:pt x="44195" y="204215"/>
                  </a:lnTo>
                  <a:lnTo>
                    <a:pt x="44195" y="0"/>
                  </a:lnTo>
                  <a:lnTo>
                    <a:pt x="0" y="0"/>
                  </a:lnTo>
                  <a:lnTo>
                    <a:pt x="0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044700" y="506272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0" y="0"/>
                  </a:moveTo>
                  <a:lnTo>
                    <a:pt x="44195" y="204215"/>
                  </a:lnTo>
                </a:path>
                <a:path w="44450" h="204470">
                  <a:moveTo>
                    <a:pt x="44195" y="0"/>
                  </a:moveTo>
                  <a:lnTo>
                    <a:pt x="0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921255" y="3396996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80" h="204470">
                  <a:moveTo>
                    <a:pt x="0" y="204215"/>
                  </a:moveTo>
                  <a:lnTo>
                    <a:pt x="42671" y="204215"/>
                  </a:lnTo>
                  <a:lnTo>
                    <a:pt x="42671" y="0"/>
                  </a:lnTo>
                  <a:lnTo>
                    <a:pt x="0" y="0"/>
                  </a:lnTo>
                  <a:lnTo>
                    <a:pt x="0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921255" y="3396996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80" h="204470">
                  <a:moveTo>
                    <a:pt x="0" y="0"/>
                  </a:moveTo>
                  <a:lnTo>
                    <a:pt x="42671" y="204215"/>
                  </a:lnTo>
                </a:path>
                <a:path w="43180" h="204470">
                  <a:moveTo>
                    <a:pt x="42671" y="0"/>
                  </a:moveTo>
                  <a:lnTo>
                    <a:pt x="0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497583" y="3044952"/>
              <a:ext cx="43180" cy="205740"/>
            </a:xfrm>
            <a:custGeom>
              <a:avLst/>
              <a:gdLst/>
              <a:ahLst/>
              <a:cxnLst/>
              <a:rect l="l" t="t" r="r" b="b"/>
              <a:pathLst>
                <a:path w="43180" h="205739">
                  <a:moveTo>
                    <a:pt x="0" y="205739"/>
                  </a:moveTo>
                  <a:lnTo>
                    <a:pt x="42671" y="205739"/>
                  </a:lnTo>
                  <a:lnTo>
                    <a:pt x="42671" y="0"/>
                  </a:lnTo>
                  <a:lnTo>
                    <a:pt x="0" y="0"/>
                  </a:lnTo>
                  <a:lnTo>
                    <a:pt x="0" y="2057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497583" y="3044952"/>
              <a:ext cx="43180" cy="205740"/>
            </a:xfrm>
            <a:custGeom>
              <a:avLst/>
              <a:gdLst/>
              <a:ahLst/>
              <a:cxnLst/>
              <a:rect l="l" t="t" r="r" b="b"/>
              <a:pathLst>
                <a:path w="43180" h="205739">
                  <a:moveTo>
                    <a:pt x="0" y="0"/>
                  </a:moveTo>
                  <a:lnTo>
                    <a:pt x="42671" y="205739"/>
                  </a:lnTo>
                </a:path>
                <a:path w="43180" h="205739">
                  <a:moveTo>
                    <a:pt x="42671" y="0"/>
                  </a:moveTo>
                  <a:lnTo>
                    <a:pt x="0" y="2057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963927" y="3396996"/>
              <a:ext cx="205740" cy="43180"/>
            </a:xfrm>
            <a:custGeom>
              <a:avLst/>
              <a:gdLst/>
              <a:ahLst/>
              <a:cxnLst/>
              <a:rect l="l" t="t" r="r" b="b"/>
              <a:pathLst>
                <a:path w="205739" h="43179">
                  <a:moveTo>
                    <a:pt x="0" y="0"/>
                  </a:moveTo>
                  <a:lnTo>
                    <a:pt x="0" y="42671"/>
                  </a:lnTo>
                  <a:lnTo>
                    <a:pt x="205739" y="42671"/>
                  </a:lnTo>
                  <a:lnTo>
                    <a:pt x="20573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963927" y="3396996"/>
              <a:ext cx="205740" cy="43180"/>
            </a:xfrm>
            <a:custGeom>
              <a:avLst/>
              <a:gdLst/>
              <a:ahLst/>
              <a:cxnLst/>
              <a:rect l="l" t="t" r="r" b="b"/>
              <a:pathLst>
                <a:path w="205739" h="43179">
                  <a:moveTo>
                    <a:pt x="205739" y="0"/>
                  </a:moveTo>
                  <a:lnTo>
                    <a:pt x="0" y="42671"/>
                  </a:lnTo>
                </a:path>
                <a:path w="205739" h="43179">
                  <a:moveTo>
                    <a:pt x="205739" y="426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899663" y="3396996"/>
              <a:ext cx="205740" cy="43180"/>
            </a:xfrm>
            <a:custGeom>
              <a:avLst/>
              <a:gdLst/>
              <a:ahLst/>
              <a:cxnLst/>
              <a:rect l="l" t="t" r="r" b="b"/>
              <a:pathLst>
                <a:path w="205739" h="43179">
                  <a:moveTo>
                    <a:pt x="0" y="0"/>
                  </a:moveTo>
                  <a:lnTo>
                    <a:pt x="0" y="42671"/>
                  </a:lnTo>
                  <a:lnTo>
                    <a:pt x="205739" y="42671"/>
                  </a:lnTo>
                  <a:lnTo>
                    <a:pt x="20573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899663" y="3396996"/>
              <a:ext cx="205740" cy="43180"/>
            </a:xfrm>
            <a:custGeom>
              <a:avLst/>
              <a:gdLst/>
              <a:ahLst/>
              <a:cxnLst/>
              <a:rect l="l" t="t" r="r" b="b"/>
              <a:pathLst>
                <a:path w="205739" h="43179">
                  <a:moveTo>
                    <a:pt x="205739" y="0"/>
                  </a:moveTo>
                  <a:lnTo>
                    <a:pt x="0" y="42671"/>
                  </a:lnTo>
                </a:path>
                <a:path w="205739" h="43179">
                  <a:moveTo>
                    <a:pt x="205739" y="426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3835399" y="3396996"/>
              <a:ext cx="205740" cy="43180"/>
            </a:xfrm>
            <a:custGeom>
              <a:avLst/>
              <a:gdLst/>
              <a:ahLst/>
              <a:cxnLst/>
              <a:rect l="l" t="t" r="r" b="b"/>
              <a:pathLst>
                <a:path w="205739" h="43179">
                  <a:moveTo>
                    <a:pt x="0" y="0"/>
                  </a:moveTo>
                  <a:lnTo>
                    <a:pt x="0" y="42671"/>
                  </a:lnTo>
                  <a:lnTo>
                    <a:pt x="205739" y="42671"/>
                  </a:lnTo>
                  <a:lnTo>
                    <a:pt x="20573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3835399" y="3396996"/>
              <a:ext cx="205740" cy="43180"/>
            </a:xfrm>
            <a:custGeom>
              <a:avLst/>
              <a:gdLst/>
              <a:ahLst/>
              <a:cxnLst/>
              <a:rect l="l" t="t" r="r" b="b"/>
              <a:pathLst>
                <a:path w="205739" h="43179">
                  <a:moveTo>
                    <a:pt x="205739" y="0"/>
                  </a:moveTo>
                  <a:lnTo>
                    <a:pt x="0" y="42671"/>
                  </a:lnTo>
                </a:path>
                <a:path w="205739" h="43179">
                  <a:moveTo>
                    <a:pt x="205739" y="426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921255" y="4331208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80" h="204470">
                  <a:moveTo>
                    <a:pt x="0" y="204215"/>
                  </a:moveTo>
                  <a:lnTo>
                    <a:pt x="42671" y="204215"/>
                  </a:lnTo>
                  <a:lnTo>
                    <a:pt x="42671" y="0"/>
                  </a:lnTo>
                  <a:lnTo>
                    <a:pt x="0" y="0"/>
                  </a:lnTo>
                  <a:lnTo>
                    <a:pt x="0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921255" y="4331208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80" h="204470">
                  <a:moveTo>
                    <a:pt x="0" y="0"/>
                  </a:moveTo>
                  <a:lnTo>
                    <a:pt x="42671" y="204215"/>
                  </a:lnTo>
                </a:path>
                <a:path w="43180" h="204470">
                  <a:moveTo>
                    <a:pt x="42671" y="0"/>
                  </a:moveTo>
                  <a:lnTo>
                    <a:pt x="0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497583" y="4126992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80" h="204470">
                  <a:moveTo>
                    <a:pt x="0" y="204215"/>
                  </a:moveTo>
                  <a:lnTo>
                    <a:pt x="42671" y="204215"/>
                  </a:lnTo>
                  <a:lnTo>
                    <a:pt x="42671" y="0"/>
                  </a:lnTo>
                  <a:lnTo>
                    <a:pt x="0" y="0"/>
                  </a:lnTo>
                  <a:lnTo>
                    <a:pt x="0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497583" y="4126992"/>
              <a:ext cx="43180" cy="204470"/>
            </a:xfrm>
            <a:custGeom>
              <a:avLst/>
              <a:gdLst/>
              <a:ahLst/>
              <a:cxnLst/>
              <a:rect l="l" t="t" r="r" b="b"/>
              <a:pathLst>
                <a:path w="43180" h="204470">
                  <a:moveTo>
                    <a:pt x="0" y="0"/>
                  </a:moveTo>
                  <a:lnTo>
                    <a:pt x="42671" y="204215"/>
                  </a:lnTo>
                </a:path>
                <a:path w="43180" h="204470">
                  <a:moveTo>
                    <a:pt x="42671" y="0"/>
                  </a:moveTo>
                  <a:lnTo>
                    <a:pt x="0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3061208" y="2740152"/>
              <a:ext cx="1905" cy="71755"/>
            </a:xfrm>
            <a:custGeom>
              <a:avLst/>
              <a:gdLst/>
              <a:ahLst/>
              <a:cxnLst/>
              <a:rect l="l" t="t" r="r" b="b"/>
              <a:pathLst>
                <a:path w="1905" h="71755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3061208" y="2500883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61208" y="250088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5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3061208" y="250088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061208" y="2261615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3061208" y="226161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5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3061208" y="226161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3061208" y="2022347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3061208" y="2022348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5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3061208" y="2022348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3061208" y="1783079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3061208" y="1783080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5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3061208" y="1783080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3061208" y="1543811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3061208" y="1543812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5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3061208" y="1543812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3061208" y="1304543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09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3061208" y="130454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09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5" h="143509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5" h="143509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5" h="143509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3061208" y="1136904"/>
              <a:ext cx="1905" cy="311150"/>
            </a:xfrm>
            <a:custGeom>
              <a:avLst/>
              <a:gdLst/>
              <a:ahLst/>
              <a:cxnLst/>
              <a:rect l="l" t="t" r="r" b="b"/>
              <a:pathLst>
                <a:path w="1905" h="311150">
                  <a:moveTo>
                    <a:pt x="0" y="310895"/>
                  </a:moveTo>
                  <a:lnTo>
                    <a:pt x="1523" y="310895"/>
                  </a:lnTo>
                  <a:lnTo>
                    <a:pt x="1523" y="167639"/>
                  </a:lnTo>
                  <a:lnTo>
                    <a:pt x="0" y="167639"/>
                  </a:lnTo>
                  <a:lnTo>
                    <a:pt x="0" y="310895"/>
                  </a:lnTo>
                </a:path>
                <a:path w="1905" h="311150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3061208" y="11353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3061208" y="11353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3061208" y="11353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570736" y="3133344"/>
              <a:ext cx="321945" cy="86995"/>
            </a:xfrm>
            <a:custGeom>
              <a:avLst/>
              <a:gdLst/>
              <a:ahLst/>
              <a:cxnLst/>
              <a:rect l="l" t="t" r="r" b="b"/>
              <a:pathLst>
                <a:path w="321944" h="86994">
                  <a:moveTo>
                    <a:pt x="0" y="86867"/>
                  </a:moveTo>
                  <a:lnTo>
                    <a:pt x="321563" y="86867"/>
                  </a:lnTo>
                  <a:lnTo>
                    <a:pt x="321563" y="0"/>
                  </a:lnTo>
                  <a:lnTo>
                    <a:pt x="0" y="0"/>
                  </a:lnTo>
                  <a:lnTo>
                    <a:pt x="0" y="868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570736" y="3133344"/>
              <a:ext cx="321945" cy="86995"/>
            </a:xfrm>
            <a:custGeom>
              <a:avLst/>
              <a:gdLst/>
              <a:ahLst/>
              <a:cxnLst/>
              <a:rect l="l" t="t" r="r" b="b"/>
              <a:pathLst>
                <a:path w="321944" h="86994">
                  <a:moveTo>
                    <a:pt x="0" y="0"/>
                  </a:moveTo>
                  <a:lnTo>
                    <a:pt x="321563" y="86867"/>
                  </a:lnTo>
                </a:path>
                <a:path w="321944" h="86994">
                  <a:moveTo>
                    <a:pt x="321563" y="0"/>
                  </a:moveTo>
                  <a:lnTo>
                    <a:pt x="0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372615" y="506272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0" y="204215"/>
                  </a:moveTo>
                  <a:lnTo>
                    <a:pt x="44195" y="204215"/>
                  </a:lnTo>
                  <a:lnTo>
                    <a:pt x="44195" y="0"/>
                  </a:lnTo>
                  <a:lnTo>
                    <a:pt x="0" y="0"/>
                  </a:lnTo>
                  <a:lnTo>
                    <a:pt x="0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372615" y="5062728"/>
              <a:ext cx="44450" cy="204470"/>
            </a:xfrm>
            <a:custGeom>
              <a:avLst/>
              <a:gdLst/>
              <a:ahLst/>
              <a:cxnLst/>
              <a:rect l="l" t="t" r="r" b="b"/>
              <a:pathLst>
                <a:path w="44450" h="204470">
                  <a:moveTo>
                    <a:pt x="0" y="0"/>
                  </a:moveTo>
                  <a:lnTo>
                    <a:pt x="44195" y="204215"/>
                  </a:lnTo>
                </a:path>
                <a:path w="44450" h="204470">
                  <a:moveTo>
                    <a:pt x="44195" y="0"/>
                  </a:moveTo>
                  <a:lnTo>
                    <a:pt x="0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7" name="object 66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42413" y="3518154"/>
              <a:ext cx="252983" cy="208787"/>
            </a:xfrm>
            <a:prstGeom prst="rect">
              <a:avLst/>
            </a:prstGeom>
          </p:spPr>
        </p:pic>
        <p:sp>
          <p:nvSpPr>
            <p:cNvPr id="668" name="object 668"/>
            <p:cNvSpPr/>
            <p:nvPr/>
          </p:nvSpPr>
          <p:spPr>
            <a:xfrm>
              <a:off x="1195831" y="1136904"/>
              <a:ext cx="3430904" cy="4904740"/>
            </a:xfrm>
            <a:custGeom>
              <a:avLst/>
              <a:gdLst/>
              <a:ahLst/>
              <a:cxnLst/>
              <a:rect l="l" t="t" r="r" b="b"/>
              <a:pathLst>
                <a:path w="3430904" h="4904740">
                  <a:moveTo>
                    <a:pt x="2430779" y="1115567"/>
                  </a:moveTo>
                  <a:lnTo>
                    <a:pt x="2782823" y="1115567"/>
                  </a:lnTo>
                </a:path>
                <a:path w="3430904" h="4904740">
                  <a:moveTo>
                    <a:pt x="1344167" y="0"/>
                  </a:moveTo>
                  <a:lnTo>
                    <a:pt x="1871471" y="0"/>
                  </a:lnTo>
                </a:path>
                <a:path w="3430904" h="4904740">
                  <a:moveTo>
                    <a:pt x="2889503" y="1039367"/>
                  </a:moveTo>
                  <a:lnTo>
                    <a:pt x="2916935" y="995171"/>
                  </a:lnTo>
                  <a:lnTo>
                    <a:pt x="2941319" y="946403"/>
                  </a:lnTo>
                  <a:lnTo>
                    <a:pt x="2961131" y="894587"/>
                  </a:lnTo>
                  <a:lnTo>
                    <a:pt x="2977895" y="839723"/>
                  </a:lnTo>
                  <a:lnTo>
                    <a:pt x="2991611" y="783335"/>
                  </a:lnTo>
                  <a:lnTo>
                    <a:pt x="3000755" y="725423"/>
                  </a:lnTo>
                  <a:lnTo>
                    <a:pt x="3005327" y="667511"/>
                  </a:lnTo>
                  <a:lnTo>
                    <a:pt x="3005327" y="608075"/>
                  </a:lnTo>
                  <a:lnTo>
                    <a:pt x="3000755" y="548639"/>
                  </a:lnTo>
                  <a:lnTo>
                    <a:pt x="2993135" y="490727"/>
                  </a:lnTo>
                  <a:lnTo>
                    <a:pt x="2980943" y="432815"/>
                  </a:lnTo>
                  <a:lnTo>
                    <a:pt x="2964179" y="377951"/>
                  </a:lnTo>
                  <a:lnTo>
                    <a:pt x="2944367" y="326135"/>
                  </a:lnTo>
                  <a:lnTo>
                    <a:pt x="2921507" y="277367"/>
                  </a:lnTo>
                  <a:lnTo>
                    <a:pt x="2894075" y="231647"/>
                  </a:lnTo>
                  <a:lnTo>
                    <a:pt x="2863595" y="190499"/>
                  </a:lnTo>
                  <a:lnTo>
                    <a:pt x="2831591" y="153923"/>
                  </a:lnTo>
                  <a:lnTo>
                    <a:pt x="2796539" y="123443"/>
                  </a:lnTo>
                  <a:lnTo>
                    <a:pt x="2758439" y="96011"/>
                  </a:lnTo>
                  <a:lnTo>
                    <a:pt x="2718815" y="76199"/>
                  </a:lnTo>
                  <a:lnTo>
                    <a:pt x="2679191" y="60959"/>
                  </a:lnTo>
                  <a:lnTo>
                    <a:pt x="2638043" y="51815"/>
                  </a:lnTo>
                  <a:lnTo>
                    <a:pt x="2595371" y="48767"/>
                  </a:lnTo>
                  <a:lnTo>
                    <a:pt x="2554223" y="51815"/>
                  </a:lnTo>
                  <a:lnTo>
                    <a:pt x="2513075" y="60959"/>
                  </a:lnTo>
                  <a:lnTo>
                    <a:pt x="2473451" y="76199"/>
                  </a:lnTo>
                  <a:lnTo>
                    <a:pt x="2433827" y="96011"/>
                  </a:lnTo>
                  <a:lnTo>
                    <a:pt x="2395727" y="123443"/>
                  </a:lnTo>
                  <a:lnTo>
                    <a:pt x="2360675" y="153923"/>
                  </a:lnTo>
                  <a:lnTo>
                    <a:pt x="2328671" y="190499"/>
                  </a:lnTo>
                  <a:lnTo>
                    <a:pt x="2298191" y="231647"/>
                  </a:lnTo>
                  <a:lnTo>
                    <a:pt x="2270759" y="277367"/>
                  </a:lnTo>
                  <a:lnTo>
                    <a:pt x="2247899" y="326135"/>
                  </a:lnTo>
                  <a:lnTo>
                    <a:pt x="2228087" y="377951"/>
                  </a:lnTo>
                  <a:lnTo>
                    <a:pt x="2211323" y="432815"/>
                  </a:lnTo>
                  <a:lnTo>
                    <a:pt x="2199131" y="490727"/>
                  </a:lnTo>
                  <a:lnTo>
                    <a:pt x="2191511" y="548639"/>
                  </a:lnTo>
                  <a:lnTo>
                    <a:pt x="2186939" y="608075"/>
                  </a:lnTo>
                  <a:lnTo>
                    <a:pt x="2186939" y="667511"/>
                  </a:lnTo>
                  <a:lnTo>
                    <a:pt x="2191511" y="725423"/>
                  </a:lnTo>
                  <a:lnTo>
                    <a:pt x="2200655" y="783335"/>
                  </a:lnTo>
                  <a:lnTo>
                    <a:pt x="2214371" y="839723"/>
                  </a:lnTo>
                  <a:lnTo>
                    <a:pt x="2231135" y="894587"/>
                  </a:lnTo>
                  <a:lnTo>
                    <a:pt x="2250947" y="946403"/>
                  </a:lnTo>
                  <a:lnTo>
                    <a:pt x="2275331" y="995171"/>
                  </a:lnTo>
                  <a:lnTo>
                    <a:pt x="2302763" y="1039367"/>
                  </a:lnTo>
                </a:path>
                <a:path w="3430904" h="4904740">
                  <a:moveTo>
                    <a:pt x="2595371" y="1301495"/>
                  </a:moveTo>
                  <a:lnTo>
                    <a:pt x="2595371" y="929639"/>
                  </a:lnTo>
                </a:path>
                <a:path w="3430904" h="4904740">
                  <a:moveTo>
                    <a:pt x="3430523" y="1635251"/>
                  </a:moveTo>
                  <a:lnTo>
                    <a:pt x="3430523" y="2860547"/>
                  </a:lnTo>
                </a:path>
                <a:path w="3430904" h="4904740">
                  <a:moveTo>
                    <a:pt x="0" y="4904231"/>
                  </a:moveTo>
                  <a:lnTo>
                    <a:pt x="1537715" y="49042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6506971" y="2971800"/>
              <a:ext cx="204470" cy="44450"/>
            </a:xfrm>
            <a:custGeom>
              <a:avLst/>
              <a:gdLst/>
              <a:ahLst/>
              <a:cxnLst/>
              <a:rect l="l" t="t" r="r" b="b"/>
              <a:pathLst>
                <a:path w="204470" h="44450">
                  <a:moveTo>
                    <a:pt x="0" y="0"/>
                  </a:moveTo>
                  <a:lnTo>
                    <a:pt x="0" y="44195"/>
                  </a:lnTo>
                  <a:lnTo>
                    <a:pt x="204215" y="44195"/>
                  </a:lnTo>
                  <a:lnTo>
                    <a:pt x="204215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6506971" y="2971800"/>
              <a:ext cx="204470" cy="44450"/>
            </a:xfrm>
            <a:custGeom>
              <a:avLst/>
              <a:gdLst/>
              <a:ahLst/>
              <a:cxnLst/>
              <a:rect l="l" t="t" r="r" b="b"/>
              <a:pathLst>
                <a:path w="204470" h="44450">
                  <a:moveTo>
                    <a:pt x="204215" y="0"/>
                  </a:moveTo>
                  <a:lnTo>
                    <a:pt x="0" y="44195"/>
                  </a:lnTo>
                </a:path>
                <a:path w="204470" h="44450">
                  <a:moveTo>
                    <a:pt x="204215" y="441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5571235" y="2971800"/>
              <a:ext cx="205740" cy="44450"/>
            </a:xfrm>
            <a:custGeom>
              <a:avLst/>
              <a:gdLst/>
              <a:ahLst/>
              <a:cxnLst/>
              <a:rect l="l" t="t" r="r" b="b"/>
              <a:pathLst>
                <a:path w="205739" h="44450">
                  <a:moveTo>
                    <a:pt x="0" y="0"/>
                  </a:moveTo>
                  <a:lnTo>
                    <a:pt x="0" y="44195"/>
                  </a:lnTo>
                  <a:lnTo>
                    <a:pt x="205739" y="44195"/>
                  </a:lnTo>
                  <a:lnTo>
                    <a:pt x="20573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5571235" y="2971800"/>
              <a:ext cx="205740" cy="44450"/>
            </a:xfrm>
            <a:custGeom>
              <a:avLst/>
              <a:gdLst/>
              <a:ahLst/>
              <a:cxnLst/>
              <a:rect l="l" t="t" r="r" b="b"/>
              <a:pathLst>
                <a:path w="205739" h="44450">
                  <a:moveTo>
                    <a:pt x="205739" y="0"/>
                  </a:moveTo>
                  <a:lnTo>
                    <a:pt x="0" y="44195"/>
                  </a:lnTo>
                </a:path>
                <a:path w="205739" h="44450">
                  <a:moveTo>
                    <a:pt x="205739" y="441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856991" y="2971800"/>
              <a:ext cx="204470" cy="44450"/>
            </a:xfrm>
            <a:custGeom>
              <a:avLst/>
              <a:gdLst/>
              <a:ahLst/>
              <a:cxnLst/>
              <a:rect l="l" t="t" r="r" b="b"/>
              <a:pathLst>
                <a:path w="204469" h="44450">
                  <a:moveTo>
                    <a:pt x="0" y="0"/>
                  </a:moveTo>
                  <a:lnTo>
                    <a:pt x="0" y="44195"/>
                  </a:lnTo>
                  <a:lnTo>
                    <a:pt x="204215" y="44195"/>
                  </a:lnTo>
                  <a:lnTo>
                    <a:pt x="204215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856991" y="2971800"/>
              <a:ext cx="204470" cy="44450"/>
            </a:xfrm>
            <a:custGeom>
              <a:avLst/>
              <a:gdLst/>
              <a:ahLst/>
              <a:cxnLst/>
              <a:rect l="l" t="t" r="r" b="b"/>
              <a:pathLst>
                <a:path w="204469" h="44450">
                  <a:moveTo>
                    <a:pt x="204215" y="0"/>
                  </a:moveTo>
                  <a:lnTo>
                    <a:pt x="0" y="44195"/>
                  </a:lnTo>
                </a:path>
                <a:path w="204469" h="44450">
                  <a:moveTo>
                    <a:pt x="204215" y="441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3791203" y="2971800"/>
              <a:ext cx="205740" cy="44450"/>
            </a:xfrm>
            <a:custGeom>
              <a:avLst/>
              <a:gdLst/>
              <a:ahLst/>
              <a:cxnLst/>
              <a:rect l="l" t="t" r="r" b="b"/>
              <a:pathLst>
                <a:path w="205739" h="44450">
                  <a:moveTo>
                    <a:pt x="0" y="0"/>
                  </a:moveTo>
                  <a:lnTo>
                    <a:pt x="0" y="44195"/>
                  </a:lnTo>
                  <a:lnTo>
                    <a:pt x="205739" y="44195"/>
                  </a:lnTo>
                  <a:lnTo>
                    <a:pt x="20573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3791203" y="2971800"/>
              <a:ext cx="205740" cy="44450"/>
            </a:xfrm>
            <a:custGeom>
              <a:avLst/>
              <a:gdLst/>
              <a:ahLst/>
              <a:cxnLst/>
              <a:rect l="l" t="t" r="r" b="b"/>
              <a:pathLst>
                <a:path w="205739" h="44450">
                  <a:moveTo>
                    <a:pt x="205739" y="0"/>
                  </a:moveTo>
                  <a:lnTo>
                    <a:pt x="0" y="44195"/>
                  </a:lnTo>
                </a:path>
                <a:path w="205739" h="44450">
                  <a:moveTo>
                    <a:pt x="205739" y="441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856991" y="2942844"/>
              <a:ext cx="1769745" cy="29209"/>
            </a:xfrm>
            <a:custGeom>
              <a:avLst/>
              <a:gdLst/>
              <a:ahLst/>
              <a:cxnLst/>
              <a:rect l="l" t="t" r="r" b="b"/>
              <a:pathLst>
                <a:path w="1769745" h="29210">
                  <a:moveTo>
                    <a:pt x="1769363" y="28955"/>
                  </a:moveTo>
                  <a:lnTo>
                    <a:pt x="0" y="28955"/>
                  </a:lnTo>
                </a:path>
                <a:path w="1769745" h="29210">
                  <a:moveTo>
                    <a:pt x="17693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8" name="object 678"/>
          <p:cNvSpPr txBox="1"/>
          <p:nvPr/>
        </p:nvSpPr>
        <p:spPr>
          <a:xfrm>
            <a:off x="1801876" y="7011520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679" name="object 679"/>
          <p:cNvSpPr txBox="1"/>
          <p:nvPr/>
        </p:nvSpPr>
        <p:spPr>
          <a:xfrm>
            <a:off x="5544820" y="7011520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680" name="object 68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681" name="Rectangle 680">
            <a:extLst>
              <a:ext uri="{FF2B5EF4-FFF2-40B4-BE49-F238E27FC236}">
                <a16:creationId xmlns:a16="http://schemas.microsoft.com/office/drawing/2014/main" id="{5D28F76B-C1E2-8139-10BC-5B8B89AF7EA3}"/>
              </a:ext>
            </a:extLst>
          </p:cNvPr>
          <p:cNvSpPr/>
          <p:nvPr/>
        </p:nvSpPr>
        <p:spPr>
          <a:xfrm>
            <a:off x="3212465" y="1304673"/>
            <a:ext cx="1126605" cy="143281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2" name="Rectangle 681">
            <a:extLst>
              <a:ext uri="{FF2B5EF4-FFF2-40B4-BE49-F238E27FC236}">
                <a16:creationId xmlns:a16="http://schemas.microsoft.com/office/drawing/2014/main" id="{B898D5DC-CF8A-4BF6-B855-9759095BC1B9}"/>
              </a:ext>
            </a:extLst>
          </p:cNvPr>
          <p:cNvSpPr/>
          <p:nvPr/>
        </p:nvSpPr>
        <p:spPr>
          <a:xfrm>
            <a:off x="3424682" y="1180085"/>
            <a:ext cx="722631" cy="24028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49183" y="4908803"/>
                </a:lnTo>
                <a:lnTo>
                  <a:pt x="8884919" y="4908803"/>
                </a:lnTo>
              </a:path>
              <a:path w="8884920" h="6545580">
                <a:moveTo>
                  <a:pt x="7949183" y="3506723"/>
                </a:moveTo>
                <a:lnTo>
                  <a:pt x="8884919" y="3506723"/>
                </a:lnTo>
              </a:path>
              <a:path w="8884920" h="6545580">
                <a:moveTo>
                  <a:pt x="7949183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9" y="2617971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4" y="2852314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4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4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2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4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6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49" y="4246860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4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4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2152" y="2378172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96452" y="6439091"/>
            <a:ext cx="55181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C-</a:t>
            </a:r>
            <a:r>
              <a:rPr sz="2550" spc="-50" dirty="0">
                <a:latin typeface="Arial"/>
                <a:cs typeface="Arial"/>
              </a:rPr>
              <a:t>4</a:t>
            </a:r>
            <a:endParaRPr sz="2550">
              <a:latin typeface="Arial"/>
              <a:cs typeface="Arial"/>
            </a:endParaRPr>
          </a:p>
          <a:p>
            <a:pPr marL="63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5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3573" y="183273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6077" y="2074934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05" y="4227181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139165" y="1802608"/>
            <a:ext cx="215900" cy="4565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STAIR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#2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&amp;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STAIR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#3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326132" y="3537823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832864" y="3473644"/>
            <a:ext cx="101854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851151" y="3290316"/>
            <a:ext cx="2958465" cy="352425"/>
          </a:xfrm>
          <a:custGeom>
            <a:avLst/>
            <a:gdLst/>
            <a:ahLst/>
            <a:cxnLst/>
            <a:rect l="l" t="t" r="r" b="b"/>
            <a:pathLst>
              <a:path w="2958465" h="352425">
                <a:moveTo>
                  <a:pt x="0" y="176783"/>
                </a:moveTo>
                <a:lnTo>
                  <a:pt x="2958083" y="176783"/>
                </a:lnTo>
              </a:path>
              <a:path w="2958465" h="352425">
                <a:moveTo>
                  <a:pt x="2955035" y="176021"/>
                </a:moveTo>
                <a:lnTo>
                  <a:pt x="2948748" y="129228"/>
                </a:lnTo>
                <a:lnTo>
                  <a:pt x="2931003" y="87180"/>
                </a:lnTo>
                <a:lnTo>
                  <a:pt x="2903480" y="51555"/>
                </a:lnTo>
                <a:lnTo>
                  <a:pt x="2867855" y="24032"/>
                </a:lnTo>
                <a:lnTo>
                  <a:pt x="2825807" y="6287"/>
                </a:lnTo>
                <a:lnTo>
                  <a:pt x="2779013" y="0"/>
                </a:lnTo>
                <a:lnTo>
                  <a:pt x="2732220" y="6287"/>
                </a:lnTo>
                <a:lnTo>
                  <a:pt x="2690172" y="24032"/>
                </a:lnTo>
                <a:lnTo>
                  <a:pt x="2654547" y="51555"/>
                </a:lnTo>
                <a:lnTo>
                  <a:pt x="2627024" y="87180"/>
                </a:lnTo>
                <a:lnTo>
                  <a:pt x="2609279" y="129228"/>
                </a:lnTo>
                <a:lnTo>
                  <a:pt x="2602991" y="176021"/>
                </a:lnTo>
                <a:lnTo>
                  <a:pt x="2609279" y="222815"/>
                </a:lnTo>
                <a:lnTo>
                  <a:pt x="2627024" y="264863"/>
                </a:lnTo>
                <a:lnTo>
                  <a:pt x="2654547" y="300488"/>
                </a:lnTo>
                <a:lnTo>
                  <a:pt x="2690172" y="328011"/>
                </a:lnTo>
                <a:lnTo>
                  <a:pt x="2732220" y="345756"/>
                </a:lnTo>
                <a:lnTo>
                  <a:pt x="2779013" y="352043"/>
                </a:lnTo>
                <a:lnTo>
                  <a:pt x="2825807" y="345756"/>
                </a:lnTo>
                <a:lnTo>
                  <a:pt x="2867855" y="328011"/>
                </a:lnTo>
                <a:lnTo>
                  <a:pt x="2903480" y="300488"/>
                </a:lnTo>
                <a:lnTo>
                  <a:pt x="2931003" y="264863"/>
                </a:lnTo>
                <a:lnTo>
                  <a:pt x="2948748" y="222815"/>
                </a:lnTo>
                <a:lnTo>
                  <a:pt x="2955035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4577079" y="3293812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516120" y="3446212"/>
            <a:ext cx="22288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379727" y="6626234"/>
            <a:ext cx="272034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ELEVATION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STAIR</a:t>
            </a:r>
            <a:r>
              <a:rPr sz="1900" b="1" spc="45" dirty="0">
                <a:latin typeface="Arial"/>
                <a:cs typeface="Arial"/>
              </a:rPr>
              <a:t> </a:t>
            </a:r>
            <a:r>
              <a:rPr sz="1900" b="1" spc="-25" dirty="0">
                <a:latin typeface="Arial"/>
                <a:cs typeface="Arial"/>
              </a:rPr>
              <a:t>#2</a:t>
            </a:r>
            <a:endParaRPr sz="19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368044" y="6920933"/>
            <a:ext cx="1020444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2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387855" y="6739128"/>
            <a:ext cx="3276600" cy="352425"/>
          </a:xfrm>
          <a:custGeom>
            <a:avLst/>
            <a:gdLst/>
            <a:ahLst/>
            <a:cxnLst/>
            <a:rect l="l" t="t" r="r" b="b"/>
            <a:pathLst>
              <a:path w="3276600" h="352425">
                <a:moveTo>
                  <a:pt x="0" y="176783"/>
                </a:moveTo>
                <a:lnTo>
                  <a:pt x="3275075" y="176783"/>
                </a:lnTo>
              </a:path>
              <a:path w="3276600" h="352425">
                <a:moveTo>
                  <a:pt x="3276599" y="176021"/>
                </a:moveTo>
                <a:lnTo>
                  <a:pt x="3270312" y="129228"/>
                </a:lnTo>
                <a:lnTo>
                  <a:pt x="3252567" y="87180"/>
                </a:lnTo>
                <a:lnTo>
                  <a:pt x="3225044" y="51555"/>
                </a:lnTo>
                <a:lnTo>
                  <a:pt x="3189419" y="24032"/>
                </a:lnTo>
                <a:lnTo>
                  <a:pt x="3147371" y="6287"/>
                </a:lnTo>
                <a:lnTo>
                  <a:pt x="3100577" y="0"/>
                </a:lnTo>
                <a:lnTo>
                  <a:pt x="3053784" y="6287"/>
                </a:lnTo>
                <a:lnTo>
                  <a:pt x="3011736" y="24032"/>
                </a:lnTo>
                <a:lnTo>
                  <a:pt x="2976111" y="51555"/>
                </a:lnTo>
                <a:lnTo>
                  <a:pt x="2948588" y="87180"/>
                </a:lnTo>
                <a:lnTo>
                  <a:pt x="2930843" y="129228"/>
                </a:lnTo>
                <a:lnTo>
                  <a:pt x="2924555" y="176021"/>
                </a:lnTo>
                <a:lnTo>
                  <a:pt x="2930843" y="222815"/>
                </a:lnTo>
                <a:lnTo>
                  <a:pt x="2948588" y="264863"/>
                </a:lnTo>
                <a:lnTo>
                  <a:pt x="2976111" y="300488"/>
                </a:lnTo>
                <a:lnTo>
                  <a:pt x="3011736" y="328011"/>
                </a:lnTo>
                <a:lnTo>
                  <a:pt x="3053784" y="345756"/>
                </a:lnTo>
                <a:lnTo>
                  <a:pt x="3100577" y="352043"/>
                </a:lnTo>
                <a:lnTo>
                  <a:pt x="3147371" y="345756"/>
                </a:lnTo>
                <a:lnTo>
                  <a:pt x="3189419" y="328011"/>
                </a:lnTo>
                <a:lnTo>
                  <a:pt x="3225044" y="300488"/>
                </a:lnTo>
                <a:lnTo>
                  <a:pt x="3252567" y="264863"/>
                </a:lnTo>
                <a:lnTo>
                  <a:pt x="3270312" y="222815"/>
                </a:lnTo>
                <a:lnTo>
                  <a:pt x="3276599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442967" y="6742624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345432" y="6895024"/>
            <a:ext cx="22288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401063" y="5963542"/>
            <a:ext cx="31940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402588" y="5107054"/>
            <a:ext cx="252729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994663" y="1764792"/>
            <a:ext cx="0" cy="759460"/>
          </a:xfrm>
          <a:custGeom>
            <a:avLst/>
            <a:gdLst/>
            <a:ahLst/>
            <a:cxnLst/>
            <a:rect l="l" t="t" r="r" b="b"/>
            <a:pathLst>
              <a:path h="759460">
                <a:moveTo>
                  <a:pt x="0" y="0"/>
                </a:moveTo>
                <a:lnTo>
                  <a:pt x="0" y="7589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65708" y="1676400"/>
            <a:ext cx="2894330" cy="1420495"/>
          </a:xfrm>
          <a:custGeom>
            <a:avLst/>
            <a:gdLst/>
            <a:ahLst/>
            <a:cxnLst/>
            <a:rect l="l" t="t" r="r" b="b"/>
            <a:pathLst>
              <a:path w="2894329" h="1420495">
                <a:moveTo>
                  <a:pt x="829055" y="0"/>
                </a:moveTo>
                <a:lnTo>
                  <a:pt x="0" y="0"/>
                </a:lnTo>
              </a:path>
              <a:path w="2894329" h="1420495">
                <a:moveTo>
                  <a:pt x="829055" y="935735"/>
                </a:moveTo>
                <a:lnTo>
                  <a:pt x="0" y="935735"/>
                </a:lnTo>
              </a:path>
              <a:path w="2894329" h="1420495">
                <a:moveTo>
                  <a:pt x="15239" y="88391"/>
                </a:moveTo>
                <a:lnTo>
                  <a:pt x="28955" y="0"/>
                </a:lnTo>
                <a:lnTo>
                  <a:pt x="44195" y="88391"/>
                </a:lnTo>
                <a:lnTo>
                  <a:pt x="15239" y="88391"/>
                </a:lnTo>
              </a:path>
              <a:path w="2894329" h="1420495">
                <a:moveTo>
                  <a:pt x="44195" y="847343"/>
                </a:moveTo>
                <a:lnTo>
                  <a:pt x="28955" y="935735"/>
                </a:lnTo>
                <a:lnTo>
                  <a:pt x="15239" y="847343"/>
                </a:lnTo>
                <a:lnTo>
                  <a:pt x="44195" y="847343"/>
                </a:lnTo>
              </a:path>
              <a:path w="2894329" h="1420495">
                <a:moveTo>
                  <a:pt x="975359" y="1405127"/>
                </a:moveTo>
                <a:lnTo>
                  <a:pt x="2807207" y="1405127"/>
                </a:lnTo>
              </a:path>
              <a:path w="2894329" h="1420495">
                <a:moveTo>
                  <a:pt x="975359" y="1420367"/>
                </a:moveTo>
                <a:lnTo>
                  <a:pt x="886967" y="1405127"/>
                </a:lnTo>
                <a:lnTo>
                  <a:pt x="975359" y="1391411"/>
                </a:lnTo>
                <a:lnTo>
                  <a:pt x="975359" y="1420367"/>
                </a:lnTo>
              </a:path>
              <a:path w="2894329" h="1420495">
                <a:moveTo>
                  <a:pt x="2807207" y="1391411"/>
                </a:moveTo>
                <a:lnTo>
                  <a:pt x="2894075" y="1405127"/>
                </a:lnTo>
                <a:lnTo>
                  <a:pt x="2807207" y="1420367"/>
                </a:lnTo>
                <a:lnTo>
                  <a:pt x="2807207" y="13914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850129" y="2099506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4'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852675" y="2670048"/>
            <a:ext cx="0" cy="440690"/>
          </a:xfrm>
          <a:custGeom>
            <a:avLst/>
            <a:gdLst/>
            <a:ahLst/>
            <a:cxnLst/>
            <a:rect l="l" t="t" r="r" b="b"/>
            <a:pathLst>
              <a:path h="440689">
                <a:moveTo>
                  <a:pt x="0" y="0"/>
                </a:moveTo>
                <a:lnTo>
                  <a:pt x="0" y="4404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859783" y="2670048"/>
            <a:ext cx="0" cy="440690"/>
          </a:xfrm>
          <a:custGeom>
            <a:avLst/>
            <a:gdLst/>
            <a:ahLst/>
            <a:cxnLst/>
            <a:rect l="l" t="t" r="r" b="b"/>
            <a:pathLst>
              <a:path h="440689">
                <a:moveTo>
                  <a:pt x="0" y="0"/>
                </a:moveTo>
                <a:lnTo>
                  <a:pt x="0" y="440435"/>
                </a:lnTo>
              </a:path>
              <a:path h="440689">
                <a:moveTo>
                  <a:pt x="0" y="0"/>
                </a:moveTo>
                <a:lnTo>
                  <a:pt x="0" y="4404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2763520" y="2927734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8'-</a:t>
            </a: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795520" y="2670048"/>
            <a:ext cx="0" cy="440690"/>
          </a:xfrm>
          <a:custGeom>
            <a:avLst/>
            <a:gdLst/>
            <a:ahLst/>
            <a:cxnLst/>
            <a:rect l="l" t="t" r="r" b="b"/>
            <a:pathLst>
              <a:path h="440689">
                <a:moveTo>
                  <a:pt x="0" y="0"/>
                </a:moveTo>
                <a:lnTo>
                  <a:pt x="0" y="4404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859783" y="3067812"/>
            <a:ext cx="935990" cy="29209"/>
          </a:xfrm>
          <a:custGeom>
            <a:avLst/>
            <a:gdLst/>
            <a:ahLst/>
            <a:cxnLst/>
            <a:rect l="l" t="t" r="r" b="b"/>
            <a:pathLst>
              <a:path w="935989" h="29210">
                <a:moveTo>
                  <a:pt x="88391" y="13715"/>
                </a:moveTo>
                <a:lnTo>
                  <a:pt x="848867" y="13715"/>
                </a:lnTo>
              </a:path>
              <a:path w="935989" h="29210">
                <a:moveTo>
                  <a:pt x="88391" y="28955"/>
                </a:moveTo>
                <a:lnTo>
                  <a:pt x="0" y="13715"/>
                </a:lnTo>
                <a:lnTo>
                  <a:pt x="88391" y="0"/>
                </a:lnTo>
                <a:lnTo>
                  <a:pt x="88391" y="28955"/>
                </a:lnTo>
              </a:path>
              <a:path w="935989" h="29210">
                <a:moveTo>
                  <a:pt x="848867" y="0"/>
                </a:moveTo>
                <a:lnTo>
                  <a:pt x="935735" y="13715"/>
                </a:lnTo>
                <a:lnTo>
                  <a:pt x="848867" y="28955"/>
                </a:lnTo>
                <a:lnTo>
                  <a:pt x="8488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4285996" y="2929258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4'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799335" y="754380"/>
            <a:ext cx="1042669" cy="737870"/>
          </a:xfrm>
          <a:custGeom>
            <a:avLst/>
            <a:gdLst/>
            <a:ahLst/>
            <a:cxnLst/>
            <a:rect l="l" t="t" r="r" b="b"/>
            <a:pathLst>
              <a:path w="1042669" h="737869">
                <a:moveTo>
                  <a:pt x="0" y="737615"/>
                </a:moveTo>
                <a:lnTo>
                  <a:pt x="0" y="137159"/>
                </a:lnTo>
              </a:path>
              <a:path w="1042669" h="737869">
                <a:moveTo>
                  <a:pt x="1042415" y="737615"/>
                </a:moveTo>
                <a:lnTo>
                  <a:pt x="1042415" y="137159"/>
                </a:lnTo>
              </a:path>
              <a:path w="1042669" h="737869">
                <a:moveTo>
                  <a:pt x="88391" y="166115"/>
                </a:moveTo>
                <a:lnTo>
                  <a:pt x="955547" y="166115"/>
                </a:lnTo>
              </a:path>
              <a:path w="1042669" h="737869">
                <a:moveTo>
                  <a:pt x="88391" y="179831"/>
                </a:moveTo>
                <a:lnTo>
                  <a:pt x="0" y="166115"/>
                </a:lnTo>
                <a:lnTo>
                  <a:pt x="88391" y="150875"/>
                </a:lnTo>
                <a:lnTo>
                  <a:pt x="88391" y="179831"/>
                </a:lnTo>
              </a:path>
              <a:path w="1042669" h="737869">
                <a:moveTo>
                  <a:pt x="955547" y="150875"/>
                </a:moveTo>
                <a:lnTo>
                  <a:pt x="1042415" y="166115"/>
                </a:lnTo>
                <a:lnTo>
                  <a:pt x="955547" y="179831"/>
                </a:lnTo>
                <a:lnTo>
                  <a:pt x="955547" y="150875"/>
                </a:lnTo>
              </a:path>
              <a:path w="1042669" h="737869">
                <a:moveTo>
                  <a:pt x="531875" y="96011"/>
                </a:moveTo>
                <a:lnTo>
                  <a:pt x="5989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160523" y="736222"/>
            <a:ext cx="3232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4'-</a:t>
            </a: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852675" y="6138672"/>
            <a:ext cx="2007235" cy="401320"/>
          </a:xfrm>
          <a:custGeom>
            <a:avLst/>
            <a:gdLst/>
            <a:ahLst/>
            <a:cxnLst/>
            <a:rect l="l" t="t" r="r" b="b"/>
            <a:pathLst>
              <a:path w="2007235" h="401320">
                <a:moveTo>
                  <a:pt x="0" y="33527"/>
                </a:moveTo>
                <a:lnTo>
                  <a:pt x="0" y="400811"/>
                </a:lnTo>
              </a:path>
              <a:path w="2007235" h="401320">
                <a:moveTo>
                  <a:pt x="2007107" y="0"/>
                </a:moveTo>
                <a:lnTo>
                  <a:pt x="2007107" y="400811"/>
                </a:lnTo>
              </a:path>
              <a:path w="2007235" h="401320">
                <a:moveTo>
                  <a:pt x="88391" y="371855"/>
                </a:moveTo>
                <a:lnTo>
                  <a:pt x="1920239" y="371855"/>
                </a:lnTo>
              </a:path>
              <a:path w="2007235" h="401320">
                <a:moveTo>
                  <a:pt x="88391" y="387095"/>
                </a:moveTo>
                <a:lnTo>
                  <a:pt x="0" y="371855"/>
                </a:lnTo>
                <a:lnTo>
                  <a:pt x="88391" y="356615"/>
                </a:lnTo>
                <a:lnTo>
                  <a:pt x="88391" y="387095"/>
                </a:lnTo>
              </a:path>
              <a:path w="2007235" h="401320">
                <a:moveTo>
                  <a:pt x="1920239" y="356615"/>
                </a:moveTo>
                <a:lnTo>
                  <a:pt x="2007107" y="371855"/>
                </a:lnTo>
                <a:lnTo>
                  <a:pt x="1920239" y="387095"/>
                </a:lnTo>
                <a:lnTo>
                  <a:pt x="1920239" y="3566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2763520" y="6356734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8'-</a:t>
            </a: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859783" y="6138672"/>
            <a:ext cx="935990" cy="401320"/>
          </a:xfrm>
          <a:custGeom>
            <a:avLst/>
            <a:gdLst/>
            <a:ahLst/>
            <a:cxnLst/>
            <a:rect l="l" t="t" r="r" b="b"/>
            <a:pathLst>
              <a:path w="935989" h="401320">
                <a:moveTo>
                  <a:pt x="0" y="0"/>
                </a:moveTo>
                <a:lnTo>
                  <a:pt x="0" y="400811"/>
                </a:lnTo>
              </a:path>
              <a:path w="935989" h="401320">
                <a:moveTo>
                  <a:pt x="935735" y="0"/>
                </a:moveTo>
                <a:lnTo>
                  <a:pt x="935735" y="400811"/>
                </a:lnTo>
              </a:path>
              <a:path w="935989" h="401320">
                <a:moveTo>
                  <a:pt x="88391" y="371855"/>
                </a:moveTo>
                <a:lnTo>
                  <a:pt x="848867" y="371855"/>
                </a:lnTo>
              </a:path>
              <a:path w="935989" h="401320">
                <a:moveTo>
                  <a:pt x="88391" y="387095"/>
                </a:moveTo>
                <a:lnTo>
                  <a:pt x="0" y="371855"/>
                </a:lnTo>
                <a:lnTo>
                  <a:pt x="88391" y="356615"/>
                </a:lnTo>
                <a:lnTo>
                  <a:pt x="88391" y="387095"/>
                </a:lnTo>
              </a:path>
              <a:path w="935989" h="401320">
                <a:moveTo>
                  <a:pt x="848867" y="356615"/>
                </a:moveTo>
                <a:lnTo>
                  <a:pt x="935735" y="371855"/>
                </a:lnTo>
                <a:lnTo>
                  <a:pt x="848867" y="387095"/>
                </a:lnTo>
                <a:lnTo>
                  <a:pt x="848867" y="3566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4285996" y="6358258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4'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994663" y="4497323"/>
            <a:ext cx="0" cy="643255"/>
          </a:xfrm>
          <a:custGeom>
            <a:avLst/>
            <a:gdLst/>
            <a:ahLst/>
            <a:cxnLst/>
            <a:rect l="l" t="t" r="r" b="b"/>
            <a:pathLst>
              <a:path h="643254">
                <a:moveTo>
                  <a:pt x="0" y="0"/>
                </a:moveTo>
                <a:lnTo>
                  <a:pt x="0" y="6431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65708" y="4408932"/>
            <a:ext cx="2560320" cy="1478280"/>
          </a:xfrm>
          <a:custGeom>
            <a:avLst/>
            <a:gdLst/>
            <a:ahLst/>
            <a:cxnLst/>
            <a:rect l="l" t="t" r="r" b="b"/>
            <a:pathLst>
              <a:path w="2560320" h="1478279">
                <a:moveTo>
                  <a:pt x="848867" y="0"/>
                </a:moveTo>
                <a:lnTo>
                  <a:pt x="0" y="0"/>
                </a:lnTo>
              </a:path>
              <a:path w="2560320" h="1478279">
                <a:moveTo>
                  <a:pt x="829055" y="818387"/>
                </a:moveTo>
                <a:lnTo>
                  <a:pt x="0" y="818387"/>
                </a:lnTo>
              </a:path>
              <a:path w="2560320" h="1478279">
                <a:moveTo>
                  <a:pt x="15239" y="88391"/>
                </a:moveTo>
                <a:lnTo>
                  <a:pt x="28955" y="0"/>
                </a:lnTo>
                <a:lnTo>
                  <a:pt x="44195" y="88391"/>
                </a:lnTo>
                <a:lnTo>
                  <a:pt x="15239" y="88391"/>
                </a:lnTo>
              </a:path>
              <a:path w="2560320" h="1478279">
                <a:moveTo>
                  <a:pt x="44195" y="731519"/>
                </a:moveTo>
                <a:lnTo>
                  <a:pt x="28955" y="818387"/>
                </a:lnTo>
                <a:lnTo>
                  <a:pt x="15239" y="731519"/>
                </a:lnTo>
                <a:lnTo>
                  <a:pt x="44195" y="731519"/>
                </a:lnTo>
              </a:path>
              <a:path w="2560320" h="1478279">
                <a:moveTo>
                  <a:pt x="2417063" y="458723"/>
                </a:moveTo>
                <a:lnTo>
                  <a:pt x="2560319" y="458723"/>
                </a:lnTo>
              </a:path>
              <a:path w="2560320" h="1478279">
                <a:moveTo>
                  <a:pt x="2417063" y="1159763"/>
                </a:moveTo>
                <a:lnTo>
                  <a:pt x="2560319" y="1159763"/>
                </a:lnTo>
              </a:path>
              <a:path w="2560320" h="1478279">
                <a:moveTo>
                  <a:pt x="2531363" y="1071371"/>
                </a:moveTo>
                <a:lnTo>
                  <a:pt x="2531363" y="545591"/>
                </a:lnTo>
              </a:path>
              <a:path w="2560320" h="1478279">
                <a:moveTo>
                  <a:pt x="2531363" y="458723"/>
                </a:moveTo>
                <a:lnTo>
                  <a:pt x="2531363" y="199643"/>
                </a:lnTo>
              </a:path>
              <a:path w="2560320" h="1478279">
                <a:moveTo>
                  <a:pt x="2546603" y="1071371"/>
                </a:moveTo>
                <a:lnTo>
                  <a:pt x="2531363" y="1159763"/>
                </a:lnTo>
                <a:lnTo>
                  <a:pt x="2516123" y="1071371"/>
                </a:lnTo>
                <a:lnTo>
                  <a:pt x="2546603" y="1071371"/>
                </a:lnTo>
              </a:path>
              <a:path w="2560320" h="1478279">
                <a:moveTo>
                  <a:pt x="2516123" y="545591"/>
                </a:moveTo>
                <a:lnTo>
                  <a:pt x="2531363" y="458723"/>
                </a:lnTo>
                <a:lnTo>
                  <a:pt x="2546603" y="545591"/>
                </a:lnTo>
                <a:lnTo>
                  <a:pt x="2516123" y="545591"/>
                </a:lnTo>
              </a:path>
              <a:path w="2560320" h="1478279">
                <a:moveTo>
                  <a:pt x="1530095" y="780287"/>
                </a:moveTo>
                <a:lnTo>
                  <a:pt x="1530095" y="1478279"/>
                </a:lnTo>
              </a:path>
              <a:path w="2560320" h="1478279">
                <a:moveTo>
                  <a:pt x="1603247" y="780287"/>
                </a:moveTo>
                <a:lnTo>
                  <a:pt x="1603247" y="1478279"/>
                </a:lnTo>
              </a:path>
              <a:path w="2560320" h="1478279">
                <a:moveTo>
                  <a:pt x="1443227" y="1447799"/>
                </a:moveTo>
                <a:lnTo>
                  <a:pt x="1354835" y="1447799"/>
                </a:lnTo>
              </a:path>
              <a:path w="2560320" h="1478279">
                <a:moveTo>
                  <a:pt x="1691639" y="1447799"/>
                </a:moveTo>
                <a:lnTo>
                  <a:pt x="1778507" y="1447799"/>
                </a:lnTo>
              </a:path>
              <a:path w="2560320" h="1478279">
                <a:moveTo>
                  <a:pt x="1443227" y="1434083"/>
                </a:moveTo>
                <a:lnTo>
                  <a:pt x="1530095" y="1447799"/>
                </a:lnTo>
                <a:lnTo>
                  <a:pt x="1443227" y="1463039"/>
                </a:lnTo>
                <a:lnTo>
                  <a:pt x="1443227" y="1434083"/>
                </a:lnTo>
              </a:path>
              <a:path w="2560320" h="1478279">
                <a:moveTo>
                  <a:pt x="1691639" y="1463039"/>
                </a:moveTo>
                <a:lnTo>
                  <a:pt x="1603247" y="1447799"/>
                </a:lnTo>
                <a:lnTo>
                  <a:pt x="1691639" y="1434083"/>
                </a:lnTo>
                <a:lnTo>
                  <a:pt x="1691639" y="14630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2484627" y="5704462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180335" y="5324855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180335" y="5724144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151379" y="5413247"/>
            <a:ext cx="1007744" cy="311150"/>
          </a:xfrm>
          <a:custGeom>
            <a:avLst/>
            <a:gdLst/>
            <a:ahLst/>
            <a:cxnLst/>
            <a:rect l="l" t="t" r="r" b="b"/>
            <a:pathLst>
              <a:path w="1007744" h="311150">
                <a:moveTo>
                  <a:pt x="1007363" y="86867"/>
                </a:moveTo>
                <a:lnTo>
                  <a:pt x="0" y="86867"/>
                </a:lnTo>
              </a:path>
              <a:path w="1007744" h="311150">
                <a:moveTo>
                  <a:pt x="1007363" y="224027"/>
                </a:moveTo>
                <a:lnTo>
                  <a:pt x="0" y="224027"/>
                </a:lnTo>
              </a:path>
              <a:path w="1007744" h="311150">
                <a:moveTo>
                  <a:pt x="44195" y="0"/>
                </a:moveTo>
                <a:lnTo>
                  <a:pt x="28955" y="86867"/>
                </a:lnTo>
                <a:lnTo>
                  <a:pt x="15239" y="0"/>
                </a:lnTo>
                <a:lnTo>
                  <a:pt x="44195" y="0"/>
                </a:lnTo>
              </a:path>
              <a:path w="1007744" h="311150">
                <a:moveTo>
                  <a:pt x="15239" y="310895"/>
                </a:moveTo>
                <a:lnTo>
                  <a:pt x="28955" y="224027"/>
                </a:lnTo>
                <a:lnTo>
                  <a:pt x="44195" y="310895"/>
                </a:lnTo>
                <a:lnTo>
                  <a:pt x="15239" y="3108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2035801" y="5518168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828035" y="5559552"/>
            <a:ext cx="565785" cy="327660"/>
          </a:xfrm>
          <a:custGeom>
            <a:avLst/>
            <a:gdLst/>
            <a:ahLst/>
            <a:cxnLst/>
            <a:rect l="l" t="t" r="r" b="b"/>
            <a:pathLst>
              <a:path w="565785" h="327660">
                <a:moveTo>
                  <a:pt x="175259" y="0"/>
                </a:moveTo>
                <a:lnTo>
                  <a:pt x="175259" y="327659"/>
                </a:lnTo>
              </a:path>
              <a:path w="565785" h="327660">
                <a:moveTo>
                  <a:pt x="388619" y="0"/>
                </a:moveTo>
                <a:lnTo>
                  <a:pt x="388619" y="327659"/>
                </a:lnTo>
              </a:path>
              <a:path w="565785" h="327660">
                <a:moveTo>
                  <a:pt x="86867" y="297179"/>
                </a:moveTo>
                <a:lnTo>
                  <a:pt x="0" y="297179"/>
                </a:lnTo>
              </a:path>
              <a:path w="565785" h="327660">
                <a:moveTo>
                  <a:pt x="477011" y="297179"/>
                </a:moveTo>
                <a:lnTo>
                  <a:pt x="565403" y="297179"/>
                </a:lnTo>
              </a:path>
              <a:path w="565785" h="327660">
                <a:moveTo>
                  <a:pt x="86867" y="283463"/>
                </a:moveTo>
                <a:lnTo>
                  <a:pt x="175259" y="297179"/>
                </a:lnTo>
                <a:lnTo>
                  <a:pt x="86867" y="312419"/>
                </a:lnTo>
                <a:lnTo>
                  <a:pt x="86867" y="283463"/>
                </a:lnTo>
              </a:path>
              <a:path w="565785" h="327660">
                <a:moveTo>
                  <a:pt x="477011" y="312419"/>
                </a:moveTo>
                <a:lnTo>
                  <a:pt x="388619" y="297179"/>
                </a:lnTo>
                <a:lnTo>
                  <a:pt x="477011" y="283463"/>
                </a:lnTo>
                <a:lnTo>
                  <a:pt x="477011" y="3124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3034792" y="5704462"/>
            <a:ext cx="1454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11"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985011" y="5407282"/>
            <a:ext cx="82613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STAIRS.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985011" y="2892682"/>
            <a:ext cx="50673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 indent="-1905" algn="just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STAIRS.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409191" y="2444496"/>
            <a:ext cx="805180" cy="721360"/>
          </a:xfrm>
          <a:custGeom>
            <a:avLst/>
            <a:gdLst/>
            <a:ahLst/>
            <a:cxnLst/>
            <a:rect l="l" t="t" r="r" b="b"/>
            <a:pathLst>
              <a:path w="805180" h="721360">
                <a:moveTo>
                  <a:pt x="729995" y="47243"/>
                </a:moveTo>
                <a:lnTo>
                  <a:pt x="804671" y="0"/>
                </a:lnTo>
                <a:lnTo>
                  <a:pt x="749807" y="70103"/>
                </a:lnTo>
                <a:lnTo>
                  <a:pt x="729995" y="47243"/>
                </a:lnTo>
              </a:path>
              <a:path w="805180" h="721360">
                <a:moveTo>
                  <a:pt x="739139" y="57911"/>
                </a:moveTo>
                <a:lnTo>
                  <a:pt x="0" y="7208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4078732" y="2019430"/>
            <a:ext cx="1390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843023" y="3084706"/>
            <a:ext cx="1985645" cy="4121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598805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5-TREADS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0" dirty="0">
                <a:latin typeface="Arial"/>
                <a:cs typeface="Arial"/>
              </a:rPr>
              <a:t> 6-RISERS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2275"/>
              </a:lnSpc>
            </a:pP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3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3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STAIR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spc="-25" dirty="0">
                <a:latin typeface="Arial"/>
                <a:cs typeface="Arial"/>
              </a:rPr>
              <a:t>#2</a:t>
            </a:r>
            <a:endParaRPr sz="190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852675" y="1106424"/>
            <a:ext cx="935990" cy="512445"/>
          </a:xfrm>
          <a:custGeom>
            <a:avLst/>
            <a:gdLst/>
            <a:ahLst/>
            <a:cxnLst/>
            <a:rect l="l" t="t" r="r" b="b"/>
            <a:pathLst>
              <a:path w="935989" h="512444">
                <a:moveTo>
                  <a:pt x="0" y="512063"/>
                </a:moveTo>
                <a:lnTo>
                  <a:pt x="0" y="0"/>
                </a:lnTo>
              </a:path>
              <a:path w="935989" h="512444">
                <a:moveTo>
                  <a:pt x="935735" y="512063"/>
                </a:moveTo>
                <a:lnTo>
                  <a:pt x="935735" y="0"/>
                </a:lnTo>
              </a:path>
              <a:path w="935989" h="512444">
                <a:moveTo>
                  <a:pt x="88391" y="28955"/>
                </a:moveTo>
                <a:lnTo>
                  <a:pt x="848867" y="28955"/>
                </a:lnTo>
              </a:path>
              <a:path w="935989" h="512444">
                <a:moveTo>
                  <a:pt x="88391" y="44195"/>
                </a:moveTo>
                <a:lnTo>
                  <a:pt x="0" y="28955"/>
                </a:lnTo>
                <a:lnTo>
                  <a:pt x="88391" y="15239"/>
                </a:lnTo>
                <a:lnTo>
                  <a:pt x="88391" y="44195"/>
                </a:lnTo>
              </a:path>
              <a:path w="935989" h="512444">
                <a:moveTo>
                  <a:pt x="848867" y="15239"/>
                </a:moveTo>
                <a:lnTo>
                  <a:pt x="935735" y="28955"/>
                </a:lnTo>
                <a:lnTo>
                  <a:pt x="848867" y="44195"/>
                </a:lnTo>
                <a:lnTo>
                  <a:pt x="848867" y="152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2278888" y="983110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4'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212588" y="1815214"/>
            <a:ext cx="72898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LANDING.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3669283" y="1915668"/>
            <a:ext cx="1470660" cy="4095115"/>
          </a:xfrm>
          <a:custGeom>
            <a:avLst/>
            <a:gdLst/>
            <a:ahLst/>
            <a:cxnLst/>
            <a:rect l="l" t="t" r="r" b="b"/>
            <a:pathLst>
              <a:path w="1470660" h="4095115">
                <a:moveTo>
                  <a:pt x="1022603" y="301751"/>
                </a:moveTo>
                <a:lnTo>
                  <a:pt x="940307" y="336803"/>
                </a:lnTo>
                <a:lnTo>
                  <a:pt x="1005839" y="277367"/>
                </a:lnTo>
                <a:lnTo>
                  <a:pt x="1022603" y="301751"/>
                </a:lnTo>
              </a:path>
              <a:path w="1470660" h="4095115">
                <a:moveTo>
                  <a:pt x="1014983" y="289559"/>
                </a:moveTo>
                <a:lnTo>
                  <a:pt x="1470659" y="0"/>
                </a:lnTo>
              </a:path>
              <a:path w="1470660" h="4095115">
                <a:moveTo>
                  <a:pt x="48767" y="4020311"/>
                </a:moveTo>
                <a:lnTo>
                  <a:pt x="0" y="4094987"/>
                </a:lnTo>
                <a:lnTo>
                  <a:pt x="21335" y="4009643"/>
                </a:lnTo>
                <a:lnTo>
                  <a:pt x="48767" y="4020311"/>
                </a:lnTo>
              </a:path>
              <a:path w="1470660" h="4095115">
                <a:moveTo>
                  <a:pt x="35051" y="4014215"/>
                </a:moveTo>
                <a:lnTo>
                  <a:pt x="563879" y="27828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848605" y="4532563"/>
            <a:ext cx="276860" cy="502284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3462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650" spc="-10" dirty="0">
                <a:latin typeface="Arial"/>
                <a:cs typeface="Arial"/>
              </a:rPr>
              <a:t>GUARDRAIL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001775" y="1231522"/>
            <a:ext cx="61087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dirty="0">
                <a:latin typeface="Arial"/>
                <a:cs typeface="Arial"/>
              </a:rPr>
              <a:t>0" x </a:t>
            </a:r>
            <a:r>
              <a:rPr sz="650" spc="-10" dirty="0">
                <a:latin typeface="Arial"/>
                <a:cs typeface="Arial"/>
              </a:rPr>
              <a:t>6'-</a:t>
            </a:r>
            <a:r>
              <a:rPr sz="650" spc="-25" dirty="0">
                <a:latin typeface="Arial"/>
                <a:cs typeface="Arial"/>
              </a:rPr>
              <a:t>9"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STORM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614931" y="1385316"/>
            <a:ext cx="341630" cy="584200"/>
          </a:xfrm>
          <a:custGeom>
            <a:avLst/>
            <a:gdLst/>
            <a:ahLst/>
            <a:cxnLst/>
            <a:rect l="l" t="t" r="r" b="b"/>
            <a:pathLst>
              <a:path w="341630" h="584200">
                <a:moveTo>
                  <a:pt x="309371" y="499871"/>
                </a:moveTo>
                <a:lnTo>
                  <a:pt x="341375" y="583691"/>
                </a:lnTo>
                <a:lnTo>
                  <a:pt x="283463" y="515111"/>
                </a:lnTo>
                <a:lnTo>
                  <a:pt x="309371" y="499871"/>
                </a:lnTo>
              </a:path>
              <a:path w="341630" h="584200">
                <a:moveTo>
                  <a:pt x="297179" y="5074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3194811" y="1045594"/>
            <a:ext cx="7366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193288" y="1350394"/>
            <a:ext cx="5010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6"x6"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811527" y="1412748"/>
            <a:ext cx="3395979" cy="4624070"/>
          </a:xfrm>
          <a:custGeom>
            <a:avLst/>
            <a:gdLst/>
            <a:ahLst/>
            <a:cxnLst/>
            <a:rect l="l" t="t" r="r" b="b"/>
            <a:pathLst>
              <a:path w="3395979" h="4624070">
                <a:moveTo>
                  <a:pt x="1164335" y="152399"/>
                </a:moveTo>
                <a:lnTo>
                  <a:pt x="1083563" y="190499"/>
                </a:lnTo>
                <a:lnTo>
                  <a:pt x="1147571" y="129539"/>
                </a:lnTo>
                <a:lnTo>
                  <a:pt x="1164335" y="152399"/>
                </a:lnTo>
              </a:path>
              <a:path w="3395979" h="4624070">
                <a:moveTo>
                  <a:pt x="1156715" y="140207"/>
                </a:moveTo>
                <a:lnTo>
                  <a:pt x="1360931" y="0"/>
                </a:lnTo>
              </a:path>
              <a:path w="3395979" h="4624070">
                <a:moveTo>
                  <a:pt x="3249167" y="146303"/>
                </a:moveTo>
                <a:lnTo>
                  <a:pt x="3174491" y="193547"/>
                </a:lnTo>
                <a:lnTo>
                  <a:pt x="3230879" y="124967"/>
                </a:lnTo>
                <a:lnTo>
                  <a:pt x="3249167" y="146303"/>
                </a:lnTo>
              </a:path>
              <a:path w="3395979" h="4624070">
                <a:moveTo>
                  <a:pt x="3240023" y="135635"/>
                </a:moveTo>
                <a:lnTo>
                  <a:pt x="3395471" y="0"/>
                </a:lnTo>
              </a:path>
              <a:path w="3395979" h="4624070">
                <a:moveTo>
                  <a:pt x="431291" y="4552187"/>
                </a:moveTo>
                <a:lnTo>
                  <a:pt x="484631" y="4623815"/>
                </a:lnTo>
                <a:lnTo>
                  <a:pt x="411479" y="4573523"/>
                </a:lnTo>
                <a:lnTo>
                  <a:pt x="431291" y="4552187"/>
                </a:lnTo>
              </a:path>
              <a:path w="3395979" h="4624070">
                <a:moveTo>
                  <a:pt x="422147" y="4562855"/>
                </a:moveTo>
                <a:lnTo>
                  <a:pt x="0" y="41635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1262380" y="4671190"/>
            <a:ext cx="4584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SPHERE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014979" y="6222622"/>
            <a:ext cx="4584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SPHERE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745995" y="4736591"/>
            <a:ext cx="1758950" cy="1579245"/>
          </a:xfrm>
          <a:custGeom>
            <a:avLst/>
            <a:gdLst/>
            <a:ahLst/>
            <a:cxnLst/>
            <a:rect l="l" t="t" r="r" b="b"/>
            <a:pathLst>
              <a:path w="1758950" h="1579245">
                <a:moveTo>
                  <a:pt x="557783" y="387095"/>
                </a:moveTo>
                <a:lnTo>
                  <a:pt x="620267" y="449579"/>
                </a:lnTo>
                <a:lnTo>
                  <a:pt x="541019" y="409955"/>
                </a:lnTo>
                <a:lnTo>
                  <a:pt x="557783" y="387095"/>
                </a:lnTo>
              </a:path>
              <a:path w="1758950" h="1579245">
                <a:moveTo>
                  <a:pt x="548639" y="399287"/>
                </a:moveTo>
                <a:lnTo>
                  <a:pt x="0" y="0"/>
                </a:lnTo>
              </a:path>
              <a:path w="1758950" h="1579245">
                <a:moveTo>
                  <a:pt x="1729739" y="1065275"/>
                </a:moveTo>
                <a:lnTo>
                  <a:pt x="1743455" y="978407"/>
                </a:lnTo>
                <a:lnTo>
                  <a:pt x="1758695" y="1065275"/>
                </a:lnTo>
                <a:lnTo>
                  <a:pt x="1729739" y="1065275"/>
                </a:lnTo>
              </a:path>
              <a:path w="1758950" h="1579245">
                <a:moveTo>
                  <a:pt x="1743455" y="1065275"/>
                </a:moveTo>
                <a:lnTo>
                  <a:pt x="1744979" y="15788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3351013" y="4212019"/>
            <a:ext cx="252729" cy="525145"/>
          </a:xfrm>
          <a:prstGeom prst="rect">
            <a:avLst/>
          </a:prstGeom>
        </p:spPr>
        <p:txBody>
          <a:bodyPr vert="vert270" wrap="square" lIns="0" tIns="46355" rIns="0" bIns="0" rtlCol="0">
            <a:spAutoFit/>
          </a:bodyPr>
          <a:lstStyle/>
          <a:p>
            <a:pPr marL="99060" marR="5080" indent="-86995">
              <a:lnSpc>
                <a:spcPts val="770"/>
              </a:lnSpc>
              <a:spcBef>
                <a:spcPts val="365"/>
              </a:spcBef>
            </a:pPr>
            <a:r>
              <a:rPr sz="975" baseline="25641" dirty="0">
                <a:latin typeface="Arial"/>
                <a:cs typeface="Arial"/>
              </a:rPr>
              <a:t>3'</a:t>
            </a:r>
            <a:r>
              <a:rPr sz="975" spc="15" baseline="25641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HANDRAIL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986536" y="3869566"/>
            <a:ext cx="1014730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COMPOSITE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GUARDRAIL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HANDRAIL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3859783" y="2641092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6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948176" y="2641092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0"/>
                </a:moveTo>
                <a:lnTo>
                  <a:pt x="0" y="2666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691132" y="2129028"/>
            <a:ext cx="2702560" cy="2280285"/>
          </a:xfrm>
          <a:custGeom>
            <a:avLst/>
            <a:gdLst/>
            <a:ahLst/>
            <a:cxnLst/>
            <a:rect l="l" t="t" r="r" b="b"/>
            <a:pathLst>
              <a:path w="2702560" h="2280285">
                <a:moveTo>
                  <a:pt x="342899" y="2218943"/>
                </a:moveTo>
                <a:lnTo>
                  <a:pt x="406907" y="2279903"/>
                </a:lnTo>
                <a:lnTo>
                  <a:pt x="326135" y="2243327"/>
                </a:lnTo>
                <a:lnTo>
                  <a:pt x="342899" y="2218943"/>
                </a:lnTo>
              </a:path>
              <a:path w="2702560" h="2280285">
                <a:moveTo>
                  <a:pt x="333755" y="2231135"/>
                </a:moveTo>
                <a:lnTo>
                  <a:pt x="0" y="2004059"/>
                </a:lnTo>
              </a:path>
              <a:path w="2702560" h="2280285">
                <a:moveTo>
                  <a:pt x="1097279" y="15239"/>
                </a:moveTo>
                <a:lnTo>
                  <a:pt x="2546603" y="15239"/>
                </a:lnTo>
              </a:path>
              <a:path w="2702560" h="2280285">
                <a:moveTo>
                  <a:pt x="1185671" y="30479"/>
                </a:moveTo>
                <a:lnTo>
                  <a:pt x="1097279" y="15239"/>
                </a:lnTo>
                <a:lnTo>
                  <a:pt x="1185671" y="0"/>
                </a:lnTo>
                <a:lnTo>
                  <a:pt x="1185671" y="30479"/>
                </a:lnTo>
              </a:path>
              <a:path w="2702560" h="2280285">
                <a:moveTo>
                  <a:pt x="1185671" y="15239"/>
                </a:moveTo>
                <a:lnTo>
                  <a:pt x="2546603" y="15239"/>
                </a:lnTo>
              </a:path>
              <a:path w="2702560" h="2280285">
                <a:moveTo>
                  <a:pt x="2081783" y="748283"/>
                </a:moveTo>
                <a:lnTo>
                  <a:pt x="1993391" y="748283"/>
                </a:lnTo>
              </a:path>
              <a:path w="2702560" h="2280285">
                <a:moveTo>
                  <a:pt x="2343911" y="748283"/>
                </a:moveTo>
                <a:lnTo>
                  <a:pt x="2702051" y="748283"/>
                </a:lnTo>
              </a:path>
              <a:path w="2702560" h="2280285">
                <a:moveTo>
                  <a:pt x="2081783" y="734567"/>
                </a:moveTo>
                <a:lnTo>
                  <a:pt x="2168651" y="748283"/>
                </a:lnTo>
                <a:lnTo>
                  <a:pt x="2081783" y="763523"/>
                </a:lnTo>
                <a:lnTo>
                  <a:pt x="2081783" y="734567"/>
                </a:lnTo>
              </a:path>
              <a:path w="2702560" h="2280285">
                <a:moveTo>
                  <a:pt x="2343911" y="763523"/>
                </a:moveTo>
                <a:lnTo>
                  <a:pt x="2257043" y="748283"/>
                </a:lnTo>
                <a:lnTo>
                  <a:pt x="2343911" y="734567"/>
                </a:lnTo>
                <a:lnTo>
                  <a:pt x="2343911" y="763523"/>
                </a:lnTo>
              </a:path>
              <a:path w="2702560" h="2280285">
                <a:moveTo>
                  <a:pt x="2532887" y="679703"/>
                </a:moveTo>
                <a:lnTo>
                  <a:pt x="2599943" y="5836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4143247" y="2696086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4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519419" y="5315711"/>
            <a:ext cx="0" cy="676910"/>
          </a:xfrm>
          <a:custGeom>
            <a:avLst/>
            <a:gdLst/>
            <a:ahLst/>
            <a:cxnLst/>
            <a:rect l="l" t="t" r="r" b="b"/>
            <a:pathLst>
              <a:path h="676910">
                <a:moveTo>
                  <a:pt x="0" y="0"/>
                </a:moveTo>
                <a:lnTo>
                  <a:pt x="0" y="6766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188711" y="5227320"/>
            <a:ext cx="360045" cy="853440"/>
          </a:xfrm>
          <a:custGeom>
            <a:avLst/>
            <a:gdLst/>
            <a:ahLst/>
            <a:cxnLst/>
            <a:rect l="l" t="t" r="r" b="b"/>
            <a:pathLst>
              <a:path w="360045" h="853439">
                <a:moveTo>
                  <a:pt x="0" y="0"/>
                </a:moveTo>
                <a:lnTo>
                  <a:pt x="359663" y="0"/>
                </a:lnTo>
              </a:path>
              <a:path w="360045" h="853439">
                <a:moveTo>
                  <a:pt x="0" y="853439"/>
                </a:moveTo>
                <a:lnTo>
                  <a:pt x="359663" y="853439"/>
                </a:lnTo>
              </a:path>
              <a:path w="360045" h="853439">
                <a:moveTo>
                  <a:pt x="316991" y="88391"/>
                </a:moveTo>
                <a:lnTo>
                  <a:pt x="330707" y="0"/>
                </a:lnTo>
                <a:lnTo>
                  <a:pt x="345947" y="88391"/>
                </a:lnTo>
                <a:lnTo>
                  <a:pt x="316991" y="88391"/>
                </a:lnTo>
              </a:path>
              <a:path w="360045" h="853439">
                <a:moveTo>
                  <a:pt x="345947" y="765047"/>
                </a:moveTo>
                <a:lnTo>
                  <a:pt x="330707" y="853439"/>
                </a:lnTo>
                <a:lnTo>
                  <a:pt x="316991" y="765047"/>
                </a:lnTo>
                <a:lnTo>
                  <a:pt x="345947" y="765047"/>
                </a:lnTo>
              </a:path>
              <a:path w="360045" h="853439">
                <a:moveTo>
                  <a:pt x="260603" y="409955"/>
                </a:moveTo>
                <a:lnTo>
                  <a:pt x="164591" y="3428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5313925" y="5508721"/>
            <a:ext cx="176530" cy="290830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7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5694171" y="3869318"/>
            <a:ext cx="198564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3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3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STAIR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spc="-25" dirty="0">
                <a:latin typeface="Arial"/>
                <a:cs typeface="Arial"/>
              </a:rPr>
              <a:t>#3</a:t>
            </a:r>
            <a:endParaRPr sz="19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682488" y="4164016"/>
            <a:ext cx="1020444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702300" y="3980688"/>
            <a:ext cx="2636520" cy="352425"/>
          </a:xfrm>
          <a:custGeom>
            <a:avLst/>
            <a:gdLst/>
            <a:ahLst/>
            <a:cxnLst/>
            <a:rect l="l" t="t" r="r" b="b"/>
            <a:pathLst>
              <a:path w="2636520" h="352425">
                <a:moveTo>
                  <a:pt x="0" y="176783"/>
                </a:moveTo>
                <a:lnTo>
                  <a:pt x="2634995" y="176783"/>
                </a:lnTo>
              </a:path>
              <a:path w="2636520" h="352425">
                <a:moveTo>
                  <a:pt x="2636519" y="176021"/>
                </a:moveTo>
                <a:lnTo>
                  <a:pt x="2630232" y="129228"/>
                </a:lnTo>
                <a:lnTo>
                  <a:pt x="2612487" y="87180"/>
                </a:lnTo>
                <a:lnTo>
                  <a:pt x="2584964" y="51555"/>
                </a:lnTo>
                <a:lnTo>
                  <a:pt x="2549339" y="24032"/>
                </a:lnTo>
                <a:lnTo>
                  <a:pt x="2507291" y="6287"/>
                </a:lnTo>
                <a:lnTo>
                  <a:pt x="2460497" y="0"/>
                </a:lnTo>
                <a:lnTo>
                  <a:pt x="2413704" y="6287"/>
                </a:lnTo>
                <a:lnTo>
                  <a:pt x="2371656" y="24032"/>
                </a:lnTo>
                <a:lnTo>
                  <a:pt x="2336031" y="51555"/>
                </a:lnTo>
                <a:lnTo>
                  <a:pt x="2308508" y="87180"/>
                </a:lnTo>
                <a:lnTo>
                  <a:pt x="2290763" y="129228"/>
                </a:lnTo>
                <a:lnTo>
                  <a:pt x="2284475" y="176021"/>
                </a:lnTo>
                <a:lnTo>
                  <a:pt x="2290763" y="222815"/>
                </a:lnTo>
                <a:lnTo>
                  <a:pt x="2308508" y="264863"/>
                </a:lnTo>
                <a:lnTo>
                  <a:pt x="2336031" y="300488"/>
                </a:lnTo>
                <a:lnTo>
                  <a:pt x="2371656" y="328011"/>
                </a:lnTo>
                <a:lnTo>
                  <a:pt x="2413704" y="345756"/>
                </a:lnTo>
                <a:lnTo>
                  <a:pt x="2460497" y="352043"/>
                </a:lnTo>
                <a:lnTo>
                  <a:pt x="2507291" y="345756"/>
                </a:lnTo>
                <a:lnTo>
                  <a:pt x="2549339" y="328011"/>
                </a:lnTo>
                <a:lnTo>
                  <a:pt x="2584964" y="300488"/>
                </a:lnTo>
                <a:lnTo>
                  <a:pt x="2612487" y="264863"/>
                </a:lnTo>
                <a:lnTo>
                  <a:pt x="2630232" y="222815"/>
                </a:lnTo>
                <a:lnTo>
                  <a:pt x="2636519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8115807" y="3985709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3</a:t>
            </a:r>
            <a:endParaRPr sz="9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8047228" y="4136584"/>
            <a:ext cx="22288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188203" y="6626234"/>
            <a:ext cx="272034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ELEVATION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STAIR</a:t>
            </a:r>
            <a:r>
              <a:rPr sz="1900" b="1" spc="45" dirty="0">
                <a:latin typeface="Arial"/>
                <a:cs typeface="Arial"/>
              </a:rPr>
              <a:t> </a:t>
            </a:r>
            <a:r>
              <a:rPr sz="1900" b="1" spc="-25" dirty="0">
                <a:latin typeface="Arial"/>
                <a:cs typeface="Arial"/>
              </a:rPr>
              <a:t>#3</a:t>
            </a:r>
            <a:endParaRPr sz="19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176520" y="6920933"/>
            <a:ext cx="1020444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2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5196332" y="6743700"/>
            <a:ext cx="3142615" cy="352425"/>
          </a:xfrm>
          <a:custGeom>
            <a:avLst/>
            <a:gdLst/>
            <a:ahLst/>
            <a:cxnLst/>
            <a:rect l="l" t="t" r="r" b="b"/>
            <a:pathLst>
              <a:path w="3142615" h="352425">
                <a:moveTo>
                  <a:pt x="0" y="172211"/>
                </a:moveTo>
                <a:lnTo>
                  <a:pt x="3140963" y="172211"/>
                </a:lnTo>
              </a:path>
              <a:path w="3142615" h="352425">
                <a:moveTo>
                  <a:pt x="3142487" y="176021"/>
                </a:moveTo>
                <a:lnTo>
                  <a:pt x="3136200" y="129228"/>
                </a:lnTo>
                <a:lnTo>
                  <a:pt x="3118455" y="87180"/>
                </a:lnTo>
                <a:lnTo>
                  <a:pt x="3090932" y="51555"/>
                </a:lnTo>
                <a:lnTo>
                  <a:pt x="3055307" y="24032"/>
                </a:lnTo>
                <a:lnTo>
                  <a:pt x="3013259" y="6287"/>
                </a:lnTo>
                <a:lnTo>
                  <a:pt x="2966465" y="0"/>
                </a:lnTo>
                <a:lnTo>
                  <a:pt x="2919672" y="6287"/>
                </a:lnTo>
                <a:lnTo>
                  <a:pt x="2877624" y="24032"/>
                </a:lnTo>
                <a:lnTo>
                  <a:pt x="2841999" y="51555"/>
                </a:lnTo>
                <a:lnTo>
                  <a:pt x="2814476" y="87180"/>
                </a:lnTo>
                <a:lnTo>
                  <a:pt x="2796731" y="129228"/>
                </a:lnTo>
                <a:lnTo>
                  <a:pt x="2790443" y="176021"/>
                </a:lnTo>
                <a:lnTo>
                  <a:pt x="2796731" y="222815"/>
                </a:lnTo>
                <a:lnTo>
                  <a:pt x="2814476" y="264863"/>
                </a:lnTo>
                <a:lnTo>
                  <a:pt x="2841999" y="300488"/>
                </a:lnTo>
                <a:lnTo>
                  <a:pt x="2877624" y="328011"/>
                </a:lnTo>
                <a:lnTo>
                  <a:pt x="2919672" y="345756"/>
                </a:lnTo>
                <a:lnTo>
                  <a:pt x="2966465" y="352043"/>
                </a:lnTo>
                <a:lnTo>
                  <a:pt x="3013259" y="345756"/>
                </a:lnTo>
                <a:lnTo>
                  <a:pt x="3055307" y="328011"/>
                </a:lnTo>
                <a:lnTo>
                  <a:pt x="3090932" y="300488"/>
                </a:lnTo>
                <a:lnTo>
                  <a:pt x="3118455" y="264863"/>
                </a:lnTo>
                <a:lnTo>
                  <a:pt x="3136200" y="222815"/>
                </a:lnTo>
                <a:lnTo>
                  <a:pt x="3142487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8120380" y="6747196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8019795" y="6899596"/>
            <a:ext cx="22288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5938519" y="3640835"/>
            <a:ext cx="0" cy="265430"/>
          </a:xfrm>
          <a:custGeom>
            <a:avLst/>
            <a:gdLst/>
            <a:ahLst/>
            <a:cxnLst/>
            <a:rect l="l" t="t" r="r" b="b"/>
            <a:pathLst>
              <a:path h="265429">
                <a:moveTo>
                  <a:pt x="0" y="0"/>
                </a:moveTo>
                <a:lnTo>
                  <a:pt x="0" y="2651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38519" y="3640835"/>
            <a:ext cx="1402080" cy="265430"/>
          </a:xfrm>
          <a:custGeom>
            <a:avLst/>
            <a:gdLst/>
            <a:ahLst/>
            <a:cxnLst/>
            <a:rect l="l" t="t" r="r" b="b"/>
            <a:pathLst>
              <a:path w="1402079" h="265429">
                <a:moveTo>
                  <a:pt x="1402079" y="0"/>
                </a:moveTo>
                <a:lnTo>
                  <a:pt x="1402079" y="265175"/>
                </a:lnTo>
              </a:path>
              <a:path w="1402079" h="265429">
                <a:moveTo>
                  <a:pt x="86867" y="236219"/>
                </a:moveTo>
                <a:lnTo>
                  <a:pt x="1315211" y="236219"/>
                </a:lnTo>
              </a:path>
              <a:path w="1402079" h="265429">
                <a:moveTo>
                  <a:pt x="86867" y="251459"/>
                </a:moveTo>
                <a:lnTo>
                  <a:pt x="0" y="236219"/>
                </a:lnTo>
                <a:lnTo>
                  <a:pt x="86867" y="222503"/>
                </a:lnTo>
                <a:lnTo>
                  <a:pt x="86867" y="251459"/>
                </a:lnTo>
              </a:path>
              <a:path w="1402079" h="265429">
                <a:moveTo>
                  <a:pt x="1315211" y="222503"/>
                </a:moveTo>
                <a:lnTo>
                  <a:pt x="1402079" y="236219"/>
                </a:lnTo>
                <a:lnTo>
                  <a:pt x="1315211" y="251459"/>
                </a:lnTo>
                <a:lnTo>
                  <a:pt x="1315211" y="2225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6596380" y="3723262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828791" y="5486400"/>
            <a:ext cx="0" cy="506095"/>
          </a:xfrm>
          <a:custGeom>
            <a:avLst/>
            <a:gdLst/>
            <a:ahLst/>
            <a:cxnLst/>
            <a:rect l="l" t="t" r="r" b="b"/>
            <a:pathLst>
              <a:path h="506095">
                <a:moveTo>
                  <a:pt x="0" y="0"/>
                </a:moveTo>
                <a:lnTo>
                  <a:pt x="0" y="5059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799835" y="5398008"/>
            <a:ext cx="367665" cy="683260"/>
          </a:xfrm>
          <a:custGeom>
            <a:avLst/>
            <a:gdLst/>
            <a:ahLst/>
            <a:cxnLst/>
            <a:rect l="l" t="t" r="r" b="b"/>
            <a:pathLst>
              <a:path w="367664" h="683260">
                <a:moveTo>
                  <a:pt x="367283" y="0"/>
                </a:moveTo>
                <a:lnTo>
                  <a:pt x="0" y="0"/>
                </a:lnTo>
              </a:path>
              <a:path w="367664" h="683260">
                <a:moveTo>
                  <a:pt x="367283" y="682751"/>
                </a:moveTo>
                <a:lnTo>
                  <a:pt x="0" y="682751"/>
                </a:lnTo>
              </a:path>
              <a:path w="367664" h="683260">
                <a:moveTo>
                  <a:pt x="13715" y="88391"/>
                </a:moveTo>
                <a:lnTo>
                  <a:pt x="28955" y="0"/>
                </a:lnTo>
                <a:lnTo>
                  <a:pt x="42671" y="88391"/>
                </a:lnTo>
                <a:lnTo>
                  <a:pt x="13715" y="88391"/>
                </a:lnTo>
              </a:path>
              <a:path w="367664" h="683260">
                <a:moveTo>
                  <a:pt x="42671" y="594359"/>
                </a:moveTo>
                <a:lnTo>
                  <a:pt x="28955" y="682751"/>
                </a:lnTo>
                <a:lnTo>
                  <a:pt x="13715" y="594359"/>
                </a:lnTo>
                <a:lnTo>
                  <a:pt x="42671" y="5943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5682733" y="5622295"/>
            <a:ext cx="116839" cy="233679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5" dirty="0">
                <a:latin typeface="Arial"/>
                <a:cs typeface="Arial"/>
              </a:rPr>
              <a:t>11"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637271" y="5963542"/>
            <a:ext cx="31940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828791" y="4668011"/>
            <a:ext cx="0" cy="643255"/>
          </a:xfrm>
          <a:custGeom>
            <a:avLst/>
            <a:gdLst/>
            <a:ahLst/>
            <a:cxnLst/>
            <a:rect l="l" t="t" r="r" b="b"/>
            <a:pathLst>
              <a:path h="643254">
                <a:moveTo>
                  <a:pt x="0" y="0"/>
                </a:moveTo>
                <a:lnTo>
                  <a:pt x="0" y="6431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799835" y="4579620"/>
            <a:ext cx="96520" cy="818515"/>
          </a:xfrm>
          <a:custGeom>
            <a:avLst/>
            <a:gdLst/>
            <a:ahLst/>
            <a:cxnLst/>
            <a:rect l="l" t="t" r="r" b="b"/>
            <a:pathLst>
              <a:path w="96520" h="818514">
                <a:moveTo>
                  <a:pt x="86867" y="0"/>
                </a:moveTo>
                <a:lnTo>
                  <a:pt x="0" y="0"/>
                </a:lnTo>
              </a:path>
              <a:path w="96520" h="818514">
                <a:moveTo>
                  <a:pt x="96011" y="818387"/>
                </a:moveTo>
                <a:lnTo>
                  <a:pt x="0" y="818387"/>
                </a:lnTo>
              </a:path>
              <a:path w="96520" h="818514">
                <a:moveTo>
                  <a:pt x="13715" y="88391"/>
                </a:moveTo>
                <a:lnTo>
                  <a:pt x="28955" y="0"/>
                </a:lnTo>
                <a:lnTo>
                  <a:pt x="42671" y="88391"/>
                </a:lnTo>
                <a:lnTo>
                  <a:pt x="13715" y="88391"/>
                </a:lnTo>
              </a:path>
              <a:path w="96520" h="818514">
                <a:moveTo>
                  <a:pt x="42671" y="731519"/>
                </a:moveTo>
                <a:lnTo>
                  <a:pt x="28955" y="818387"/>
                </a:lnTo>
                <a:lnTo>
                  <a:pt x="13715" y="731519"/>
                </a:lnTo>
                <a:lnTo>
                  <a:pt x="42671" y="7315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5682733" y="4895042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8249149" y="2509513"/>
            <a:ext cx="116839" cy="10242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4-TREADS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0" dirty="0">
                <a:latin typeface="Arial"/>
                <a:cs typeface="Arial"/>
              </a:rPr>
              <a:t> 5-RISERS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7771183" y="3874258"/>
            <a:ext cx="158115" cy="118745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0" dirty="0">
                <a:latin typeface="Arial"/>
                <a:cs typeface="Arial"/>
              </a:rPr>
              <a:t>C-</a:t>
            </a:r>
            <a:r>
              <a:rPr sz="650" spc="-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742935" y="3764279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79" h="233679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7821676" y="3761362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858759" y="3998976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487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" name="object 110"/>
          <p:cNvGrpSpPr/>
          <p:nvPr/>
        </p:nvGrpSpPr>
        <p:grpSpPr>
          <a:xfrm>
            <a:off x="7691628" y="3648964"/>
            <a:ext cx="287020" cy="401320"/>
            <a:chOff x="7691628" y="3648964"/>
            <a:chExt cx="287020" cy="401320"/>
          </a:xfrm>
        </p:grpSpPr>
        <p:sp>
          <p:nvSpPr>
            <p:cNvPr id="111" name="object 111"/>
            <p:cNvSpPr/>
            <p:nvPr/>
          </p:nvSpPr>
          <p:spPr>
            <a:xfrm>
              <a:off x="7741412" y="3881628"/>
              <a:ext cx="234950" cy="0"/>
            </a:xfrm>
            <a:custGeom>
              <a:avLst/>
              <a:gdLst/>
              <a:ahLst/>
              <a:cxnLst/>
              <a:rect l="l" t="t" r="r" b="b"/>
              <a:pathLst>
                <a:path w="234950">
                  <a:moveTo>
                    <a:pt x="23469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692644" y="38801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692644" y="38801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858760" y="3651504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65531"/>
                  </a:moveTo>
                  <a:lnTo>
                    <a:pt x="0" y="114299"/>
                  </a:lnTo>
                </a:path>
                <a:path h="114300">
                  <a:moveTo>
                    <a:pt x="0" y="11429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739888" y="38801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739888" y="38801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694168" y="3717036"/>
              <a:ext cx="165100" cy="330835"/>
            </a:xfrm>
            <a:custGeom>
              <a:avLst/>
              <a:gdLst/>
              <a:ahLst/>
              <a:cxnLst/>
              <a:rect l="l" t="t" r="r" b="b"/>
              <a:pathLst>
                <a:path w="165100" h="330835">
                  <a:moveTo>
                    <a:pt x="164591" y="330707"/>
                  </a:moveTo>
                  <a:lnTo>
                    <a:pt x="0" y="164591"/>
                  </a:lnTo>
                  <a:lnTo>
                    <a:pt x="1645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" name="object 118"/>
          <p:cNvSpPr txBox="1"/>
          <p:nvPr/>
        </p:nvSpPr>
        <p:spPr>
          <a:xfrm>
            <a:off x="1356867" y="2368426"/>
            <a:ext cx="1574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C-</a:t>
            </a:r>
            <a:r>
              <a:rPr sz="650" spc="-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19" name="object 1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15465" y="2262378"/>
            <a:ext cx="237743" cy="237743"/>
          </a:xfrm>
          <a:prstGeom prst="rect">
            <a:avLst/>
          </a:prstGeom>
        </p:spPr>
      </p:pic>
      <p:sp>
        <p:nvSpPr>
          <p:cNvPr id="120" name="object 120"/>
          <p:cNvSpPr txBox="1"/>
          <p:nvPr/>
        </p:nvSpPr>
        <p:spPr>
          <a:xfrm>
            <a:off x="1398016" y="2260222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21" name="object 121"/>
          <p:cNvGrpSpPr/>
          <p:nvPr/>
        </p:nvGrpSpPr>
        <p:grpSpPr>
          <a:xfrm>
            <a:off x="1264919" y="2214880"/>
            <a:ext cx="3833495" cy="170180"/>
            <a:chOff x="1264919" y="2214880"/>
            <a:chExt cx="3833495" cy="170180"/>
          </a:xfrm>
        </p:grpSpPr>
        <p:sp>
          <p:nvSpPr>
            <p:cNvPr id="122" name="object 122"/>
            <p:cNvSpPr/>
            <p:nvPr/>
          </p:nvSpPr>
          <p:spPr>
            <a:xfrm>
              <a:off x="1267459" y="2382012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>
                  <a:moveTo>
                    <a:pt x="330707" y="0"/>
                  </a:moveTo>
                  <a:lnTo>
                    <a:pt x="28193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432051" y="22631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432051" y="22631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267459" y="2217420"/>
              <a:ext cx="3828415" cy="165100"/>
            </a:xfrm>
            <a:custGeom>
              <a:avLst/>
              <a:gdLst/>
              <a:ahLst/>
              <a:cxnLst/>
              <a:rect l="l" t="t" r="r" b="b"/>
              <a:pathLst>
                <a:path w="3828415" h="165100">
                  <a:moveTo>
                    <a:pt x="0" y="164591"/>
                  </a:moveTo>
                  <a:lnTo>
                    <a:pt x="166115" y="0"/>
                  </a:lnTo>
                  <a:lnTo>
                    <a:pt x="330707" y="164591"/>
                  </a:lnTo>
                </a:path>
                <a:path w="3828415" h="165100">
                  <a:moveTo>
                    <a:pt x="330707" y="164591"/>
                  </a:moveTo>
                  <a:lnTo>
                    <a:pt x="3828287" y="1645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2187448" y="1373254"/>
            <a:ext cx="198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27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27" name="object 127"/>
          <p:cNvGrpSpPr/>
          <p:nvPr/>
        </p:nvGrpSpPr>
        <p:grpSpPr>
          <a:xfrm>
            <a:off x="2107691" y="1271524"/>
            <a:ext cx="5753735" cy="2382520"/>
            <a:chOff x="2107691" y="1271524"/>
            <a:chExt cx="5753735" cy="2382520"/>
          </a:xfrm>
        </p:grpSpPr>
        <p:sp>
          <p:nvSpPr>
            <p:cNvPr id="128" name="object 128"/>
            <p:cNvSpPr/>
            <p:nvPr/>
          </p:nvSpPr>
          <p:spPr>
            <a:xfrm>
              <a:off x="2158999" y="1274064"/>
              <a:ext cx="233679" cy="233679"/>
            </a:xfrm>
            <a:custGeom>
              <a:avLst/>
              <a:gdLst/>
              <a:ahLst/>
              <a:cxnLst/>
              <a:rect l="l" t="t" r="r" b="b"/>
              <a:pathLst>
                <a:path w="233680" h="233680">
                  <a:moveTo>
                    <a:pt x="233171" y="116585"/>
                  </a:moveTo>
                  <a:lnTo>
                    <a:pt x="224010" y="71205"/>
                  </a:lnTo>
                  <a:lnTo>
                    <a:pt x="199024" y="34147"/>
                  </a:lnTo>
                  <a:lnTo>
                    <a:pt x="161966" y="9161"/>
                  </a:lnTo>
                  <a:lnTo>
                    <a:pt x="116585" y="0"/>
                  </a:lnTo>
                  <a:lnTo>
                    <a:pt x="71205" y="9161"/>
                  </a:lnTo>
                  <a:lnTo>
                    <a:pt x="34147" y="34147"/>
                  </a:lnTo>
                  <a:lnTo>
                    <a:pt x="9161" y="71205"/>
                  </a:lnTo>
                  <a:lnTo>
                    <a:pt x="0" y="116585"/>
                  </a:lnTo>
                  <a:lnTo>
                    <a:pt x="9161" y="161966"/>
                  </a:lnTo>
                  <a:lnTo>
                    <a:pt x="34147" y="199024"/>
                  </a:lnTo>
                  <a:lnTo>
                    <a:pt x="71205" y="224010"/>
                  </a:lnTo>
                  <a:lnTo>
                    <a:pt x="116585" y="233171"/>
                  </a:lnTo>
                  <a:lnTo>
                    <a:pt x="161966" y="224010"/>
                  </a:lnTo>
                  <a:lnTo>
                    <a:pt x="199024" y="199024"/>
                  </a:lnTo>
                  <a:lnTo>
                    <a:pt x="224010" y="161966"/>
                  </a:lnTo>
                  <a:lnTo>
                    <a:pt x="233171" y="11658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273299" y="15544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273299" y="15544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273299" y="15072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273299" y="15072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110231" y="1391412"/>
              <a:ext cx="5748655" cy="2260600"/>
            </a:xfrm>
            <a:custGeom>
              <a:avLst/>
              <a:gdLst/>
              <a:ahLst/>
              <a:cxnLst/>
              <a:rect l="l" t="t" r="r" b="b"/>
              <a:pathLst>
                <a:path w="5748655" h="2260600">
                  <a:moveTo>
                    <a:pt x="330707" y="0"/>
                  </a:moveTo>
                  <a:lnTo>
                    <a:pt x="164591" y="164591"/>
                  </a:lnTo>
                  <a:lnTo>
                    <a:pt x="0" y="0"/>
                  </a:lnTo>
                </a:path>
                <a:path w="5748655" h="2260600">
                  <a:moveTo>
                    <a:pt x="5748527" y="2260091"/>
                  </a:moveTo>
                  <a:lnTo>
                    <a:pt x="4826507" y="2260091"/>
                  </a:lnTo>
                  <a:lnTo>
                    <a:pt x="4826507" y="10165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61685" y="2489454"/>
              <a:ext cx="237743" cy="237743"/>
            </a:xfrm>
            <a:prstGeom prst="rect">
              <a:avLst/>
            </a:prstGeom>
          </p:spPr>
        </p:pic>
      </p:grpSp>
      <p:sp>
        <p:nvSpPr>
          <p:cNvPr id="135" name="object 135"/>
          <p:cNvSpPr txBox="1"/>
          <p:nvPr/>
        </p:nvSpPr>
        <p:spPr>
          <a:xfrm>
            <a:off x="5403088" y="2475559"/>
            <a:ext cx="15748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42545">
              <a:lnSpc>
                <a:spcPct val="100000"/>
              </a:lnSpc>
              <a:spcBef>
                <a:spcPts val="170"/>
              </a:spcBef>
            </a:pPr>
            <a:r>
              <a:rPr sz="650" spc="-5" dirty="0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50" spc="-20" dirty="0">
                <a:latin typeface="Arial"/>
                <a:cs typeface="Arial"/>
              </a:rPr>
              <a:t>C-</a:t>
            </a:r>
            <a:r>
              <a:rPr sz="650" spc="-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36" name="object 136"/>
          <p:cNvGrpSpPr/>
          <p:nvPr/>
        </p:nvGrpSpPr>
        <p:grpSpPr>
          <a:xfrm>
            <a:off x="5311139" y="2440432"/>
            <a:ext cx="2227580" cy="171450"/>
            <a:chOff x="5311139" y="2440432"/>
            <a:chExt cx="2227580" cy="171450"/>
          </a:xfrm>
        </p:grpSpPr>
        <p:sp>
          <p:nvSpPr>
            <p:cNvPr id="137" name="object 137"/>
            <p:cNvSpPr/>
            <p:nvPr/>
          </p:nvSpPr>
          <p:spPr>
            <a:xfrm>
              <a:off x="5313679" y="2607564"/>
              <a:ext cx="330835" cy="1905"/>
            </a:xfrm>
            <a:custGeom>
              <a:avLst/>
              <a:gdLst/>
              <a:ahLst/>
              <a:cxnLst/>
              <a:rect l="l" t="t" r="r" b="b"/>
              <a:pathLst>
                <a:path w="330835" h="1905">
                  <a:moveTo>
                    <a:pt x="330707" y="1523"/>
                  </a:moveTo>
                  <a:lnTo>
                    <a:pt x="281939" y="1523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5478271" y="24902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5478271" y="24902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313679" y="2442972"/>
              <a:ext cx="2222500" cy="166370"/>
            </a:xfrm>
            <a:custGeom>
              <a:avLst/>
              <a:gdLst/>
              <a:ahLst/>
              <a:cxnLst/>
              <a:rect l="l" t="t" r="r" b="b"/>
              <a:pathLst>
                <a:path w="2222500" h="166369">
                  <a:moveTo>
                    <a:pt x="0" y="164591"/>
                  </a:moveTo>
                  <a:lnTo>
                    <a:pt x="166115" y="0"/>
                  </a:lnTo>
                  <a:lnTo>
                    <a:pt x="330707" y="166115"/>
                  </a:lnTo>
                </a:path>
                <a:path w="2222500" h="166369">
                  <a:moveTo>
                    <a:pt x="330707" y="166115"/>
                  </a:moveTo>
                  <a:lnTo>
                    <a:pt x="2221991" y="1661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" name="object 141"/>
          <p:cNvSpPr txBox="1"/>
          <p:nvPr/>
        </p:nvSpPr>
        <p:spPr>
          <a:xfrm>
            <a:off x="6067552" y="663070"/>
            <a:ext cx="2301875" cy="7150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ct val="994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10" dirty="0">
                <a:latin typeface="Arial"/>
                <a:cs typeface="Arial"/>
              </a:rPr>
              <a:t> INSTALL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3'-</a:t>
            </a:r>
            <a:r>
              <a:rPr sz="650" dirty="0">
                <a:latin typeface="Arial"/>
                <a:cs typeface="Arial"/>
              </a:rPr>
              <a:t>0"</a:t>
            </a:r>
            <a:r>
              <a:rPr sz="650" spc="-10" dirty="0">
                <a:latin typeface="Arial"/>
                <a:cs typeface="Arial"/>
              </a:rPr>
              <a:t> (WIDE)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6'-</a:t>
            </a:r>
            <a:r>
              <a:rPr sz="650" dirty="0">
                <a:latin typeface="Arial"/>
                <a:cs typeface="Arial"/>
              </a:rPr>
              <a:t>9"</a:t>
            </a:r>
            <a:r>
              <a:rPr sz="650" spc="-10" dirty="0">
                <a:latin typeface="Arial"/>
                <a:cs typeface="Arial"/>
              </a:rPr>
              <a:t> (HIGH)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STORM </a:t>
            </a:r>
            <a:r>
              <a:rPr sz="650" dirty="0">
                <a:latin typeface="Arial"/>
                <a:cs typeface="Arial"/>
              </a:rPr>
              <a:t>DOOR.</a:t>
            </a:r>
            <a:r>
              <a:rPr sz="650" spc="17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THE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COMPLY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0" dirty="0">
                <a:latin typeface="Arial"/>
                <a:cs typeface="Arial"/>
              </a:rPr>
              <a:t> NC-</a:t>
            </a:r>
            <a:r>
              <a:rPr sz="650" dirty="0">
                <a:latin typeface="Arial"/>
                <a:cs typeface="Arial"/>
              </a:rPr>
              <a:t>IRC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REQUIREMENTS.</a:t>
            </a:r>
            <a:r>
              <a:rPr sz="650" spc="1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(PEDESTRIAN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SD)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SELF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CLOSING,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OUTWARDS</a:t>
            </a:r>
            <a:r>
              <a:rPr sz="650" spc="-20" dirty="0">
                <a:latin typeface="Arial"/>
                <a:cs typeface="Arial"/>
              </a:rPr>
              <a:t> FROM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POOL,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HAVE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SELF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LATCHING/LOCKING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DEVICE.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6069076" y="1449454"/>
            <a:ext cx="2362835" cy="615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4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 LIMITATIONS: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GUARDS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 </a:t>
            </a:r>
            <a:r>
              <a:rPr sz="650" dirty="0">
                <a:latin typeface="Arial"/>
                <a:cs typeface="Arial"/>
              </a:rPr>
              <a:t>SIDE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HAVE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THAT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PASSAGE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SPHERE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DIAMETER.</a:t>
            </a:r>
            <a:r>
              <a:rPr sz="650" spc="1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TRIANGULAR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SIDE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FORMED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BY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THE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RISER,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TREAD,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0" dirty="0">
                <a:latin typeface="Arial"/>
                <a:cs typeface="Arial"/>
              </a:rPr>
              <a:t> BOTTOM RAIL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0" dirty="0">
                <a:latin typeface="Arial"/>
                <a:cs typeface="Arial"/>
              </a:rPr>
              <a:t> GUARD, SHALL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ALLOW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PASSAGE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SPHERE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DIAMETER.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6072123" y="2136778"/>
            <a:ext cx="23399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3.CONCRETE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#1,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#2,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#3: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NOTES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0N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6070600" y="2235838"/>
            <a:ext cx="892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DRAWING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SHEET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C-</a:t>
            </a:r>
            <a:r>
              <a:rPr sz="650" spc="-25" dirty="0">
                <a:latin typeface="Arial"/>
                <a:cs typeface="Arial"/>
              </a:rPr>
              <a:t>5.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2473960" y="2834770"/>
            <a:ext cx="1574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C-</a:t>
            </a:r>
            <a:r>
              <a:rPr sz="650" spc="-50" dirty="0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2447035" y="2732532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80" h="233680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 txBox="1"/>
          <p:nvPr/>
        </p:nvSpPr>
        <p:spPr>
          <a:xfrm rot="60000">
            <a:off x="2513393" y="2756335"/>
            <a:ext cx="94435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2561335" y="2965704"/>
            <a:ext cx="0" cy="48895"/>
          </a:xfrm>
          <a:custGeom>
            <a:avLst/>
            <a:gdLst/>
            <a:ahLst/>
            <a:cxnLst/>
            <a:rect l="l" t="t" r="r" b="b"/>
            <a:pathLst>
              <a:path h="48894">
                <a:moveTo>
                  <a:pt x="0" y="487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" name="object 149"/>
          <p:cNvGrpSpPr/>
          <p:nvPr/>
        </p:nvGrpSpPr>
        <p:grpSpPr>
          <a:xfrm>
            <a:off x="2395219" y="1391920"/>
            <a:ext cx="286385" cy="1460500"/>
            <a:chOff x="2395219" y="1391920"/>
            <a:chExt cx="286385" cy="1460500"/>
          </a:xfrm>
        </p:grpSpPr>
        <p:sp>
          <p:nvSpPr>
            <p:cNvPr id="150" name="object 150"/>
            <p:cNvSpPr/>
            <p:nvPr/>
          </p:nvSpPr>
          <p:spPr>
            <a:xfrm>
              <a:off x="2445511" y="2848356"/>
              <a:ext cx="233679" cy="1905"/>
            </a:xfrm>
            <a:custGeom>
              <a:avLst/>
              <a:gdLst/>
              <a:ahLst/>
              <a:cxnLst/>
              <a:rect l="l" t="t" r="r" b="b"/>
              <a:pathLst>
                <a:path w="233680" h="1905">
                  <a:moveTo>
                    <a:pt x="233171" y="152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395219" y="2846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395219" y="2846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562859" y="1394460"/>
              <a:ext cx="0" cy="1338580"/>
            </a:xfrm>
            <a:custGeom>
              <a:avLst/>
              <a:gdLst/>
              <a:ahLst/>
              <a:cxnLst/>
              <a:rect l="l" t="t" r="r" b="b"/>
              <a:pathLst>
                <a:path h="1338580">
                  <a:moveTo>
                    <a:pt x="0" y="0"/>
                  </a:moveTo>
                  <a:lnTo>
                    <a:pt x="0" y="13380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443987" y="28483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443987" y="28483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6" name="object 156"/>
          <p:cNvSpPr txBox="1"/>
          <p:nvPr/>
        </p:nvSpPr>
        <p:spPr>
          <a:xfrm>
            <a:off x="5206491" y="932818"/>
            <a:ext cx="765175" cy="640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ACCESS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UNDERSIDE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20" dirty="0">
                <a:latin typeface="Arial"/>
                <a:cs typeface="Arial"/>
              </a:rPr>
              <a:t> DECK</a:t>
            </a:r>
            <a:endParaRPr sz="650">
              <a:latin typeface="Arial"/>
              <a:cs typeface="Arial"/>
            </a:endParaRPr>
          </a:p>
          <a:p>
            <a:pPr marL="13970" marR="267335">
              <a:lnSpc>
                <a:spcPct val="100000"/>
              </a:lnSpc>
              <a:spcBef>
                <a:spcPts val="180"/>
              </a:spcBef>
            </a:pPr>
            <a:r>
              <a:rPr sz="650" dirty="0">
                <a:latin typeface="Arial"/>
                <a:cs typeface="Arial"/>
              </a:rPr>
              <a:t>6"x6"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4240783" y="993648"/>
            <a:ext cx="2103120" cy="3550920"/>
          </a:xfrm>
          <a:custGeom>
            <a:avLst/>
            <a:gdLst/>
            <a:ahLst/>
            <a:cxnLst/>
            <a:rect l="l" t="t" r="r" b="b"/>
            <a:pathLst>
              <a:path w="2103120" h="3550920">
                <a:moveTo>
                  <a:pt x="79247" y="633983"/>
                </a:moveTo>
                <a:lnTo>
                  <a:pt x="0" y="673607"/>
                </a:lnTo>
                <a:lnTo>
                  <a:pt x="62483" y="611123"/>
                </a:lnTo>
                <a:lnTo>
                  <a:pt x="79247" y="633983"/>
                </a:lnTo>
              </a:path>
              <a:path w="2103120" h="3550920">
                <a:moveTo>
                  <a:pt x="71627" y="623315"/>
                </a:moveTo>
                <a:lnTo>
                  <a:pt x="957071" y="0"/>
                </a:lnTo>
              </a:path>
              <a:path w="2103120" h="3550920">
                <a:moveTo>
                  <a:pt x="1703831" y="3528059"/>
                </a:moveTo>
                <a:lnTo>
                  <a:pt x="1703831" y="3508247"/>
                </a:lnTo>
              </a:path>
              <a:path w="2103120" h="3550920">
                <a:moveTo>
                  <a:pt x="2103119" y="3528059"/>
                </a:moveTo>
                <a:lnTo>
                  <a:pt x="2103119" y="3508247"/>
                </a:lnTo>
              </a:path>
              <a:path w="2103120" h="3550920">
                <a:moveTo>
                  <a:pt x="1792223" y="3537203"/>
                </a:moveTo>
                <a:lnTo>
                  <a:pt x="2016251" y="3537203"/>
                </a:lnTo>
              </a:path>
              <a:path w="2103120" h="3550920">
                <a:moveTo>
                  <a:pt x="1792223" y="3550919"/>
                </a:moveTo>
                <a:lnTo>
                  <a:pt x="1703831" y="3537203"/>
                </a:lnTo>
                <a:lnTo>
                  <a:pt x="1792223" y="3521963"/>
                </a:lnTo>
                <a:lnTo>
                  <a:pt x="1792223" y="3550919"/>
                </a:lnTo>
              </a:path>
              <a:path w="2103120" h="3550920">
                <a:moveTo>
                  <a:pt x="2016251" y="3521963"/>
                </a:moveTo>
                <a:lnTo>
                  <a:pt x="2103119" y="3537203"/>
                </a:lnTo>
                <a:lnTo>
                  <a:pt x="2016251" y="3550919"/>
                </a:lnTo>
                <a:lnTo>
                  <a:pt x="2016251" y="3521963"/>
                </a:lnTo>
              </a:path>
              <a:path w="2103120" h="3550920">
                <a:moveTo>
                  <a:pt x="1909571" y="3467099"/>
                </a:moveTo>
                <a:lnTo>
                  <a:pt x="1976627" y="33710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 txBox="1"/>
          <p:nvPr/>
        </p:nvSpPr>
        <p:spPr>
          <a:xfrm>
            <a:off x="5981191" y="4210326"/>
            <a:ext cx="323215" cy="261620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208279">
              <a:lnSpc>
                <a:spcPct val="100000"/>
              </a:lnSpc>
              <a:spcBef>
                <a:spcPts val="265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0" dirty="0">
                <a:latin typeface="Arial"/>
                <a:cs typeface="Arial"/>
              </a:rPr>
              <a:t>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152395" y="1813690"/>
            <a:ext cx="1847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SD1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8206231" y="2598420"/>
            <a:ext cx="0" cy="896619"/>
          </a:xfrm>
          <a:custGeom>
            <a:avLst/>
            <a:gdLst/>
            <a:ahLst/>
            <a:cxnLst/>
            <a:rect l="l" t="t" r="r" b="b"/>
            <a:pathLst>
              <a:path h="896620">
                <a:moveTo>
                  <a:pt x="0" y="0"/>
                </a:moveTo>
                <a:lnTo>
                  <a:pt x="0" y="8961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1" name="object 161"/>
          <p:cNvGrpSpPr/>
          <p:nvPr/>
        </p:nvGrpSpPr>
        <p:grpSpPr>
          <a:xfrm>
            <a:off x="2158238" y="1799082"/>
            <a:ext cx="6079490" cy="1786889"/>
            <a:chOff x="2158238" y="1799082"/>
            <a:chExt cx="6079490" cy="1786889"/>
          </a:xfrm>
        </p:grpSpPr>
        <p:pic>
          <p:nvPicPr>
            <p:cNvPr id="162" name="object 16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58238" y="1799082"/>
              <a:ext cx="170687" cy="170687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7400035" y="2510028"/>
              <a:ext cx="835660" cy="1073150"/>
            </a:xfrm>
            <a:custGeom>
              <a:avLst/>
              <a:gdLst/>
              <a:ahLst/>
              <a:cxnLst/>
              <a:rect l="l" t="t" r="r" b="b"/>
              <a:pathLst>
                <a:path w="835659" h="1073150">
                  <a:moveTo>
                    <a:pt x="0" y="0"/>
                  </a:moveTo>
                  <a:lnTo>
                    <a:pt x="835151" y="0"/>
                  </a:lnTo>
                </a:path>
                <a:path w="835659" h="1073150">
                  <a:moveTo>
                    <a:pt x="0" y="1072895"/>
                  </a:moveTo>
                  <a:lnTo>
                    <a:pt x="835151" y="1072895"/>
                  </a:lnTo>
                </a:path>
                <a:path w="835659" h="1073150">
                  <a:moveTo>
                    <a:pt x="790955" y="88391"/>
                  </a:moveTo>
                  <a:lnTo>
                    <a:pt x="806195" y="0"/>
                  </a:lnTo>
                  <a:lnTo>
                    <a:pt x="821435" y="88391"/>
                  </a:lnTo>
                  <a:lnTo>
                    <a:pt x="790955" y="88391"/>
                  </a:lnTo>
                </a:path>
                <a:path w="835659" h="1073150">
                  <a:moveTo>
                    <a:pt x="821435" y="984503"/>
                  </a:moveTo>
                  <a:lnTo>
                    <a:pt x="806195" y="1072895"/>
                  </a:lnTo>
                  <a:lnTo>
                    <a:pt x="790955" y="984503"/>
                  </a:lnTo>
                  <a:lnTo>
                    <a:pt x="821435" y="9845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64"/>
          <p:cNvSpPr txBox="1"/>
          <p:nvPr/>
        </p:nvSpPr>
        <p:spPr>
          <a:xfrm>
            <a:off x="8061697" y="2950418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4'-</a:t>
            </a: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5000752" y="2767714"/>
            <a:ext cx="706120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4295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COMPOSITE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GUARDRAIL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HANDRAIL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CONSTRUCTION.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5697727" y="2974848"/>
            <a:ext cx="269875" cy="144780"/>
          </a:xfrm>
          <a:custGeom>
            <a:avLst/>
            <a:gdLst/>
            <a:ahLst/>
            <a:cxnLst/>
            <a:rect l="l" t="t" r="r" b="b"/>
            <a:pathLst>
              <a:path w="269875" h="144780">
                <a:moveTo>
                  <a:pt x="184403" y="28955"/>
                </a:moveTo>
                <a:lnTo>
                  <a:pt x="269747" y="0"/>
                </a:lnTo>
                <a:lnTo>
                  <a:pt x="199643" y="54863"/>
                </a:lnTo>
                <a:lnTo>
                  <a:pt x="184403" y="28955"/>
                </a:lnTo>
              </a:path>
              <a:path w="269875" h="144780">
                <a:moveTo>
                  <a:pt x="192023" y="41147"/>
                </a:moveTo>
                <a:lnTo>
                  <a:pt x="0" y="1447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 txBox="1"/>
          <p:nvPr/>
        </p:nvSpPr>
        <p:spPr>
          <a:xfrm>
            <a:off x="7568692" y="2715898"/>
            <a:ext cx="48387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STEPS</a:t>
            </a:r>
            <a:endParaRPr sz="650">
              <a:latin typeface="Arial"/>
              <a:cs typeface="Arial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096759" y="2772156"/>
            <a:ext cx="467995" cy="62865"/>
          </a:xfrm>
          <a:custGeom>
            <a:avLst/>
            <a:gdLst/>
            <a:ahLst/>
            <a:cxnLst/>
            <a:rect l="l" t="t" r="r" b="b"/>
            <a:pathLst>
              <a:path w="467995" h="62864">
                <a:moveTo>
                  <a:pt x="89915" y="62483"/>
                </a:moveTo>
                <a:lnTo>
                  <a:pt x="0" y="59435"/>
                </a:lnTo>
                <a:lnTo>
                  <a:pt x="85343" y="33527"/>
                </a:lnTo>
                <a:lnTo>
                  <a:pt x="89915" y="62483"/>
                </a:lnTo>
              </a:path>
              <a:path w="467995" h="62864">
                <a:moveTo>
                  <a:pt x="88391" y="48767"/>
                </a:moveTo>
                <a:lnTo>
                  <a:pt x="4678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 txBox="1"/>
          <p:nvPr/>
        </p:nvSpPr>
        <p:spPr>
          <a:xfrm>
            <a:off x="6312145" y="3659479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6412483" y="2724912"/>
            <a:ext cx="30480" cy="1059180"/>
          </a:xfrm>
          <a:custGeom>
            <a:avLst/>
            <a:gdLst/>
            <a:ahLst/>
            <a:cxnLst/>
            <a:rect l="l" t="t" r="r" b="b"/>
            <a:pathLst>
              <a:path w="30479" h="1059179">
                <a:moveTo>
                  <a:pt x="0" y="88391"/>
                </a:moveTo>
                <a:lnTo>
                  <a:pt x="15239" y="0"/>
                </a:lnTo>
                <a:lnTo>
                  <a:pt x="30479" y="88391"/>
                </a:lnTo>
                <a:lnTo>
                  <a:pt x="0" y="88391"/>
                </a:lnTo>
              </a:path>
              <a:path w="30479" h="1059179">
                <a:moveTo>
                  <a:pt x="15239" y="88391"/>
                </a:moveTo>
                <a:lnTo>
                  <a:pt x="15239" y="10591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 txBox="1"/>
          <p:nvPr/>
        </p:nvSpPr>
        <p:spPr>
          <a:xfrm>
            <a:off x="7324852" y="4459354"/>
            <a:ext cx="515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COMPOSITE</a:t>
            </a:r>
            <a:endParaRPr sz="650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324852" y="4558414"/>
            <a:ext cx="5022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GUARDRAIL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7329423" y="4655950"/>
            <a:ext cx="6337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AND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HANDRAIL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7324852" y="4753486"/>
            <a:ext cx="706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CONSTRUCTION.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6231127" y="4550664"/>
            <a:ext cx="1053465" cy="1629410"/>
          </a:xfrm>
          <a:custGeom>
            <a:avLst/>
            <a:gdLst/>
            <a:ahLst/>
            <a:cxnLst/>
            <a:rect l="l" t="t" r="r" b="b"/>
            <a:pathLst>
              <a:path w="1053465" h="1629410">
                <a:moveTo>
                  <a:pt x="937259" y="537971"/>
                </a:moveTo>
                <a:lnTo>
                  <a:pt x="903731" y="618743"/>
                </a:lnTo>
                <a:lnTo>
                  <a:pt x="909827" y="530351"/>
                </a:lnTo>
                <a:lnTo>
                  <a:pt x="937259" y="537971"/>
                </a:lnTo>
              </a:path>
              <a:path w="1053465" h="1629410">
                <a:moveTo>
                  <a:pt x="923543" y="533399"/>
                </a:moveTo>
                <a:lnTo>
                  <a:pt x="1053083" y="0"/>
                </a:lnTo>
              </a:path>
              <a:path w="1053465" h="1629410">
                <a:moveTo>
                  <a:pt x="0" y="935735"/>
                </a:moveTo>
                <a:lnTo>
                  <a:pt x="7619" y="847343"/>
                </a:lnTo>
                <a:lnTo>
                  <a:pt x="28955" y="934211"/>
                </a:lnTo>
                <a:lnTo>
                  <a:pt x="0" y="935735"/>
                </a:lnTo>
              </a:path>
              <a:path w="1053465" h="1629410">
                <a:moveTo>
                  <a:pt x="13715" y="934211"/>
                </a:moveTo>
                <a:lnTo>
                  <a:pt x="71627" y="1629155"/>
                </a:lnTo>
              </a:path>
              <a:path w="1053465" h="1629410">
                <a:moveTo>
                  <a:pt x="586739" y="1251203"/>
                </a:moveTo>
                <a:lnTo>
                  <a:pt x="586739" y="1481327"/>
                </a:lnTo>
              </a:path>
              <a:path w="1053465" h="1629410">
                <a:moveTo>
                  <a:pt x="373379" y="1251203"/>
                </a:moveTo>
                <a:lnTo>
                  <a:pt x="373379" y="1481327"/>
                </a:lnTo>
              </a:path>
              <a:path w="1053465" h="1629410">
                <a:moveTo>
                  <a:pt x="675131" y="1450847"/>
                </a:moveTo>
                <a:lnTo>
                  <a:pt x="761999" y="1450847"/>
                </a:lnTo>
              </a:path>
              <a:path w="1053465" h="1629410">
                <a:moveTo>
                  <a:pt x="284987" y="1450847"/>
                </a:moveTo>
                <a:lnTo>
                  <a:pt x="198119" y="1450847"/>
                </a:lnTo>
              </a:path>
              <a:path w="1053465" h="1629410">
                <a:moveTo>
                  <a:pt x="675131" y="1466087"/>
                </a:moveTo>
                <a:lnTo>
                  <a:pt x="586739" y="1450847"/>
                </a:lnTo>
                <a:lnTo>
                  <a:pt x="675131" y="1437131"/>
                </a:lnTo>
                <a:lnTo>
                  <a:pt x="675131" y="1466087"/>
                </a:lnTo>
              </a:path>
              <a:path w="1053465" h="1629410">
                <a:moveTo>
                  <a:pt x="284987" y="1437131"/>
                </a:moveTo>
                <a:lnTo>
                  <a:pt x="373379" y="1450847"/>
                </a:lnTo>
                <a:lnTo>
                  <a:pt x="284987" y="1466087"/>
                </a:lnTo>
                <a:lnTo>
                  <a:pt x="284987" y="14371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 txBox="1"/>
          <p:nvPr/>
        </p:nvSpPr>
        <p:spPr>
          <a:xfrm>
            <a:off x="6636004" y="5849242"/>
            <a:ext cx="1454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11"</a:t>
            </a:r>
            <a:endParaRPr sz="650">
              <a:latin typeface="Arial"/>
              <a:cs typeface="Arial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6435344" y="5495544"/>
            <a:ext cx="325120" cy="487680"/>
          </a:xfrm>
          <a:custGeom>
            <a:avLst/>
            <a:gdLst/>
            <a:ahLst/>
            <a:cxnLst/>
            <a:rect l="l" t="t" r="r" b="b"/>
            <a:pathLst>
              <a:path w="325120" h="487679">
                <a:moveTo>
                  <a:pt x="324611" y="312419"/>
                </a:moveTo>
                <a:lnTo>
                  <a:pt x="0" y="312419"/>
                </a:lnTo>
              </a:path>
              <a:path w="325120" h="487679">
                <a:moveTo>
                  <a:pt x="324611" y="175259"/>
                </a:moveTo>
                <a:lnTo>
                  <a:pt x="0" y="175259"/>
                </a:lnTo>
              </a:path>
              <a:path w="325120" h="487679">
                <a:moveTo>
                  <a:pt x="28955" y="399287"/>
                </a:moveTo>
                <a:lnTo>
                  <a:pt x="28955" y="487679"/>
                </a:lnTo>
              </a:path>
              <a:path w="325120" h="487679">
                <a:moveTo>
                  <a:pt x="28955" y="88391"/>
                </a:moveTo>
                <a:lnTo>
                  <a:pt x="28955" y="0"/>
                </a:lnTo>
              </a:path>
              <a:path w="325120" h="487679">
                <a:moveTo>
                  <a:pt x="13715" y="399287"/>
                </a:moveTo>
                <a:lnTo>
                  <a:pt x="28955" y="312419"/>
                </a:lnTo>
                <a:lnTo>
                  <a:pt x="44195" y="399287"/>
                </a:lnTo>
                <a:lnTo>
                  <a:pt x="13715" y="399287"/>
                </a:lnTo>
              </a:path>
              <a:path w="325120" h="487679">
                <a:moveTo>
                  <a:pt x="44195" y="88391"/>
                </a:moveTo>
                <a:lnTo>
                  <a:pt x="28955" y="175259"/>
                </a:lnTo>
                <a:lnTo>
                  <a:pt x="13715" y="88391"/>
                </a:lnTo>
                <a:lnTo>
                  <a:pt x="44195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 txBox="1"/>
          <p:nvPr/>
        </p:nvSpPr>
        <p:spPr>
          <a:xfrm>
            <a:off x="6319765" y="5688855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6769100" y="4643628"/>
            <a:ext cx="58419" cy="958850"/>
          </a:xfrm>
          <a:custGeom>
            <a:avLst/>
            <a:gdLst/>
            <a:ahLst/>
            <a:cxnLst/>
            <a:rect l="l" t="t" r="r" b="b"/>
            <a:pathLst>
              <a:path w="58420" h="958850">
                <a:moveTo>
                  <a:pt x="0" y="958595"/>
                </a:moveTo>
                <a:lnTo>
                  <a:pt x="57911" y="958595"/>
                </a:lnTo>
              </a:path>
              <a:path w="58420" h="958850">
                <a:moveTo>
                  <a:pt x="0" y="257555"/>
                </a:moveTo>
                <a:lnTo>
                  <a:pt x="57911" y="257555"/>
                </a:lnTo>
              </a:path>
              <a:path w="58420" h="958850">
                <a:moveTo>
                  <a:pt x="27431" y="257555"/>
                </a:moveTo>
                <a:lnTo>
                  <a:pt x="27431" y="0"/>
                </a:lnTo>
              </a:path>
              <a:path w="58420" h="958850">
                <a:moveTo>
                  <a:pt x="42671" y="871727"/>
                </a:moveTo>
                <a:lnTo>
                  <a:pt x="27431" y="958595"/>
                </a:lnTo>
                <a:lnTo>
                  <a:pt x="13715" y="871727"/>
                </a:lnTo>
                <a:lnTo>
                  <a:pt x="42671" y="871727"/>
                </a:lnTo>
              </a:path>
              <a:path w="58420" h="958850">
                <a:moveTo>
                  <a:pt x="13715" y="345947"/>
                </a:moveTo>
                <a:lnTo>
                  <a:pt x="27431" y="257555"/>
                </a:lnTo>
                <a:lnTo>
                  <a:pt x="42671" y="345947"/>
                </a:lnTo>
                <a:lnTo>
                  <a:pt x="13715" y="3459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 txBox="1"/>
          <p:nvPr/>
        </p:nvSpPr>
        <p:spPr>
          <a:xfrm>
            <a:off x="6320921" y="4711478"/>
            <a:ext cx="116205" cy="66167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648335" algn="l"/>
              </a:tabLst>
            </a:pPr>
            <a:r>
              <a:rPr sz="6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650">
              <a:latin typeface="Times New Roman"/>
              <a:cs typeface="Times New Roman"/>
            </a:endParaRPr>
          </a:p>
        </p:txBody>
      </p:sp>
      <p:grpSp>
        <p:nvGrpSpPr>
          <p:cNvPr id="181" name="object 181"/>
          <p:cNvGrpSpPr/>
          <p:nvPr/>
        </p:nvGrpSpPr>
        <p:grpSpPr>
          <a:xfrm>
            <a:off x="6752335" y="4962144"/>
            <a:ext cx="97790" cy="676910"/>
            <a:chOff x="6752335" y="4962144"/>
            <a:chExt cx="97790" cy="676910"/>
          </a:xfrm>
        </p:grpSpPr>
        <p:sp>
          <p:nvSpPr>
            <p:cNvPr id="182" name="object 182"/>
            <p:cNvSpPr/>
            <p:nvPr/>
          </p:nvSpPr>
          <p:spPr>
            <a:xfrm>
              <a:off x="6796531" y="4989576"/>
              <a:ext cx="0" cy="525780"/>
            </a:xfrm>
            <a:custGeom>
              <a:avLst/>
              <a:gdLst/>
              <a:ahLst/>
              <a:cxnLst/>
              <a:rect l="l" t="t" r="r" b="b"/>
              <a:pathLst>
                <a:path h="525779">
                  <a:moveTo>
                    <a:pt x="0" y="52577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753859" y="4962144"/>
              <a:ext cx="94615" cy="676910"/>
            </a:xfrm>
            <a:custGeom>
              <a:avLst/>
              <a:gdLst/>
              <a:ahLst/>
              <a:cxnLst/>
              <a:rect l="l" t="t" r="r" b="b"/>
              <a:pathLst>
                <a:path w="94615" h="676910">
                  <a:moveTo>
                    <a:pt x="94487" y="60959"/>
                  </a:moveTo>
                  <a:lnTo>
                    <a:pt x="94487" y="676655"/>
                  </a:lnTo>
                </a:path>
                <a:path w="94615" h="676910">
                  <a:moveTo>
                    <a:pt x="85343" y="54863"/>
                  </a:moveTo>
                  <a:lnTo>
                    <a:pt x="85343" y="670559"/>
                  </a:lnTo>
                </a:path>
                <a:path w="94615" h="676910">
                  <a:moveTo>
                    <a:pt x="9143" y="6095"/>
                  </a:moveTo>
                  <a:lnTo>
                    <a:pt x="9143" y="621791"/>
                  </a:lnTo>
                </a:path>
                <a:path w="94615" h="676910">
                  <a:moveTo>
                    <a:pt x="0" y="0"/>
                  </a:moveTo>
                  <a:lnTo>
                    <a:pt x="0" y="6156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4" name="object 184"/>
          <p:cNvSpPr txBox="1"/>
          <p:nvPr/>
        </p:nvSpPr>
        <p:spPr>
          <a:xfrm>
            <a:off x="6650473" y="4244023"/>
            <a:ext cx="252729" cy="528320"/>
          </a:xfrm>
          <a:prstGeom prst="rect">
            <a:avLst/>
          </a:prstGeom>
        </p:spPr>
        <p:txBody>
          <a:bodyPr vert="vert270" wrap="square" lIns="0" tIns="46355" rIns="0" bIns="0" rtlCol="0">
            <a:spAutoFit/>
          </a:bodyPr>
          <a:lstStyle/>
          <a:p>
            <a:pPr marL="102235" marR="5080" indent="-90170">
              <a:lnSpc>
                <a:spcPts val="770"/>
              </a:lnSpc>
              <a:spcBef>
                <a:spcPts val="365"/>
              </a:spcBef>
            </a:pPr>
            <a:r>
              <a:rPr sz="975" baseline="25641" dirty="0">
                <a:latin typeface="Arial"/>
                <a:cs typeface="Arial"/>
              </a:rPr>
              <a:t>3'</a:t>
            </a:r>
            <a:r>
              <a:rPr sz="975" spc="52" baseline="25641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HANDRAIL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6796531" y="4274820"/>
            <a:ext cx="0" cy="368935"/>
          </a:xfrm>
          <a:custGeom>
            <a:avLst/>
            <a:gdLst/>
            <a:ahLst/>
            <a:cxnLst/>
            <a:rect l="l" t="t" r="r" b="b"/>
            <a:pathLst>
              <a:path h="368935">
                <a:moveTo>
                  <a:pt x="0" y="36880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 txBox="1"/>
          <p:nvPr/>
        </p:nvSpPr>
        <p:spPr>
          <a:xfrm>
            <a:off x="5204967" y="6172330"/>
            <a:ext cx="709295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" marR="5080" indent="-3175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5941567" y="5739384"/>
            <a:ext cx="1306195" cy="800100"/>
          </a:xfrm>
          <a:custGeom>
            <a:avLst/>
            <a:gdLst/>
            <a:ahLst/>
            <a:cxnLst/>
            <a:rect l="l" t="t" r="r" b="b"/>
            <a:pathLst>
              <a:path w="1306195" h="800100">
                <a:moveTo>
                  <a:pt x="204215" y="79247"/>
                </a:moveTo>
                <a:lnTo>
                  <a:pt x="243839" y="0"/>
                </a:lnTo>
                <a:lnTo>
                  <a:pt x="231647" y="88391"/>
                </a:lnTo>
                <a:lnTo>
                  <a:pt x="204215" y="79247"/>
                </a:lnTo>
              </a:path>
              <a:path w="1306195" h="800100">
                <a:moveTo>
                  <a:pt x="217931" y="83819"/>
                </a:moveTo>
                <a:lnTo>
                  <a:pt x="0" y="783335"/>
                </a:lnTo>
              </a:path>
              <a:path w="1306195" h="800100">
                <a:moveTo>
                  <a:pt x="243839" y="399287"/>
                </a:moveTo>
                <a:lnTo>
                  <a:pt x="243839" y="800099"/>
                </a:lnTo>
              </a:path>
              <a:path w="1306195" h="800100">
                <a:moveTo>
                  <a:pt x="1306067" y="399287"/>
                </a:moveTo>
                <a:lnTo>
                  <a:pt x="1306067" y="800099"/>
                </a:lnTo>
              </a:path>
              <a:path w="1306195" h="800100">
                <a:moveTo>
                  <a:pt x="330707" y="771143"/>
                </a:moveTo>
                <a:lnTo>
                  <a:pt x="1217675" y="771143"/>
                </a:lnTo>
              </a:path>
              <a:path w="1306195" h="800100">
                <a:moveTo>
                  <a:pt x="330707" y="786383"/>
                </a:moveTo>
                <a:lnTo>
                  <a:pt x="243839" y="771143"/>
                </a:lnTo>
                <a:lnTo>
                  <a:pt x="330707" y="755903"/>
                </a:lnTo>
                <a:lnTo>
                  <a:pt x="330707" y="786383"/>
                </a:lnTo>
              </a:path>
              <a:path w="1306195" h="800100">
                <a:moveTo>
                  <a:pt x="1217675" y="755903"/>
                </a:moveTo>
                <a:lnTo>
                  <a:pt x="1306067" y="771143"/>
                </a:lnTo>
                <a:lnTo>
                  <a:pt x="1217675" y="786383"/>
                </a:lnTo>
                <a:lnTo>
                  <a:pt x="1217675" y="7559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 txBox="1"/>
          <p:nvPr/>
        </p:nvSpPr>
        <p:spPr>
          <a:xfrm>
            <a:off x="6422644" y="6096583"/>
            <a:ext cx="469265" cy="3854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195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SPHERE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SPHERE</a:t>
            </a:r>
            <a:endParaRPr sz="650">
              <a:latin typeface="Arial"/>
              <a:cs typeface="Arial"/>
            </a:endParaRPr>
          </a:p>
          <a:p>
            <a:pPr marL="213360">
              <a:lnSpc>
                <a:spcPct val="100000"/>
              </a:lnSpc>
              <a:spcBef>
                <a:spcPts val="300"/>
              </a:spcBef>
            </a:pPr>
            <a:r>
              <a:rPr sz="650" spc="-10" dirty="0">
                <a:latin typeface="Arial"/>
                <a:cs typeface="Arial"/>
              </a:rPr>
              <a:t>4'-</a:t>
            </a: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2562860" y="2683764"/>
            <a:ext cx="4518660" cy="3602990"/>
          </a:xfrm>
          <a:custGeom>
            <a:avLst/>
            <a:gdLst/>
            <a:ahLst/>
            <a:cxnLst/>
            <a:rect l="l" t="t" r="r" b="b"/>
            <a:pathLst>
              <a:path w="4518659" h="3602990">
                <a:moveTo>
                  <a:pt x="4340351" y="3176015"/>
                </a:moveTo>
                <a:lnTo>
                  <a:pt x="4323587" y="3087623"/>
                </a:lnTo>
                <a:lnTo>
                  <a:pt x="4367783" y="3165347"/>
                </a:lnTo>
                <a:lnTo>
                  <a:pt x="4340351" y="3176015"/>
                </a:lnTo>
              </a:path>
              <a:path w="4518659" h="3602990">
                <a:moveTo>
                  <a:pt x="4354067" y="3169919"/>
                </a:moveTo>
                <a:lnTo>
                  <a:pt x="4518659" y="3602735"/>
                </a:lnTo>
              </a:path>
              <a:path w="4518659" h="3602990">
                <a:moveTo>
                  <a:pt x="3739895" y="3496055"/>
                </a:moveTo>
                <a:lnTo>
                  <a:pt x="3878579" y="3496055"/>
                </a:lnTo>
              </a:path>
              <a:path w="4518659" h="3602990">
                <a:moveTo>
                  <a:pt x="4518659" y="3602735"/>
                </a:moveTo>
                <a:lnTo>
                  <a:pt x="4328159" y="3602735"/>
                </a:lnTo>
              </a:path>
              <a:path w="4518659" h="3602990">
                <a:moveTo>
                  <a:pt x="0" y="330707"/>
                </a:moveTo>
                <a:lnTo>
                  <a:pt x="164591" y="166115"/>
                </a:lnTo>
                <a:lnTo>
                  <a:pt x="0" y="0"/>
                </a:lnTo>
              </a:path>
              <a:path w="4518659" h="3602990">
                <a:moveTo>
                  <a:pt x="714755" y="165353"/>
                </a:moveTo>
                <a:lnTo>
                  <a:pt x="705594" y="119973"/>
                </a:lnTo>
                <a:lnTo>
                  <a:pt x="680608" y="82915"/>
                </a:lnTo>
                <a:lnTo>
                  <a:pt x="643550" y="57929"/>
                </a:lnTo>
                <a:lnTo>
                  <a:pt x="598169" y="48767"/>
                </a:lnTo>
                <a:lnTo>
                  <a:pt x="552789" y="57929"/>
                </a:lnTo>
                <a:lnTo>
                  <a:pt x="515731" y="82915"/>
                </a:lnTo>
                <a:lnTo>
                  <a:pt x="490745" y="119973"/>
                </a:lnTo>
                <a:lnTo>
                  <a:pt x="481583" y="165353"/>
                </a:lnTo>
                <a:lnTo>
                  <a:pt x="490745" y="210734"/>
                </a:lnTo>
                <a:lnTo>
                  <a:pt x="515731" y="247792"/>
                </a:lnTo>
                <a:lnTo>
                  <a:pt x="552789" y="272778"/>
                </a:lnTo>
                <a:lnTo>
                  <a:pt x="598169" y="281939"/>
                </a:lnTo>
                <a:lnTo>
                  <a:pt x="643550" y="272778"/>
                </a:lnTo>
                <a:lnTo>
                  <a:pt x="680608" y="247792"/>
                </a:lnTo>
                <a:lnTo>
                  <a:pt x="705594" y="210734"/>
                </a:lnTo>
                <a:lnTo>
                  <a:pt x="714755" y="16535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 txBox="1"/>
          <p:nvPr/>
        </p:nvSpPr>
        <p:spPr>
          <a:xfrm>
            <a:off x="2981451" y="2719399"/>
            <a:ext cx="356235" cy="2387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60"/>
              </a:spcBef>
              <a:tabLst>
                <a:tab pos="330200" algn="l"/>
              </a:tabLst>
            </a:pPr>
            <a:r>
              <a:rPr sz="650" u="sng" spc="38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650" u="sng" spc="-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650">
              <a:latin typeface="Arial"/>
              <a:cs typeface="Arial"/>
            </a:endParaRPr>
          </a:p>
          <a:p>
            <a:pPr marR="11430" algn="ctr">
              <a:lnSpc>
                <a:spcPct val="100000"/>
              </a:lnSpc>
              <a:spcBef>
                <a:spcPts val="60"/>
              </a:spcBef>
            </a:pPr>
            <a:r>
              <a:rPr sz="650" spc="-20" dirty="0">
                <a:latin typeface="Arial"/>
                <a:cs typeface="Arial"/>
              </a:rPr>
              <a:t>C-</a:t>
            </a:r>
            <a:r>
              <a:rPr sz="650" spc="-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91" name="object 191"/>
          <p:cNvGrpSpPr/>
          <p:nvPr/>
        </p:nvGrpSpPr>
        <p:grpSpPr>
          <a:xfrm>
            <a:off x="2991611" y="2681224"/>
            <a:ext cx="335915" cy="335280"/>
            <a:chOff x="2991611" y="2681224"/>
            <a:chExt cx="335915" cy="335280"/>
          </a:xfrm>
        </p:grpSpPr>
        <p:sp>
          <p:nvSpPr>
            <p:cNvPr id="192" name="object 192"/>
            <p:cNvSpPr/>
            <p:nvPr/>
          </p:nvSpPr>
          <p:spPr>
            <a:xfrm>
              <a:off x="3157219" y="30129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157219" y="30129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157219" y="29641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157219" y="29641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994151" y="2683764"/>
              <a:ext cx="330835" cy="166370"/>
            </a:xfrm>
            <a:custGeom>
              <a:avLst/>
              <a:gdLst/>
              <a:ahLst/>
              <a:cxnLst/>
              <a:rect l="l" t="t" r="r" b="b"/>
              <a:pathLst>
                <a:path w="330835" h="166369">
                  <a:moveTo>
                    <a:pt x="0" y="164591"/>
                  </a:moveTo>
                  <a:lnTo>
                    <a:pt x="166115" y="0"/>
                  </a:lnTo>
                  <a:lnTo>
                    <a:pt x="330707" y="1661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7" name="object 197"/>
          <p:cNvSpPr txBox="1"/>
          <p:nvPr/>
        </p:nvSpPr>
        <p:spPr>
          <a:xfrm>
            <a:off x="5361940" y="3418462"/>
            <a:ext cx="1574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C-</a:t>
            </a:r>
            <a:r>
              <a:rPr sz="650" spc="-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5333491" y="3317748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79" h="233679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 txBox="1"/>
          <p:nvPr/>
        </p:nvSpPr>
        <p:spPr>
          <a:xfrm rot="60000">
            <a:off x="5401352" y="3341591"/>
            <a:ext cx="94435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5449315" y="3268979"/>
            <a:ext cx="1905" cy="48895"/>
          </a:xfrm>
          <a:custGeom>
            <a:avLst/>
            <a:gdLst/>
            <a:ahLst/>
            <a:cxnLst/>
            <a:rect l="l" t="t" r="r" b="b"/>
            <a:pathLst>
              <a:path w="1904" h="48895">
                <a:moveTo>
                  <a:pt x="1523" y="0"/>
                </a:moveTo>
                <a:lnTo>
                  <a:pt x="0" y="487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" name="object 201"/>
          <p:cNvGrpSpPr/>
          <p:nvPr/>
        </p:nvGrpSpPr>
        <p:grpSpPr>
          <a:xfrm>
            <a:off x="5329427" y="3266440"/>
            <a:ext cx="287020" cy="335915"/>
            <a:chOff x="5329427" y="3266440"/>
            <a:chExt cx="287020" cy="335915"/>
          </a:xfrm>
        </p:grpSpPr>
        <p:sp>
          <p:nvSpPr>
            <p:cNvPr id="202" name="object 202"/>
            <p:cNvSpPr/>
            <p:nvPr/>
          </p:nvSpPr>
          <p:spPr>
            <a:xfrm>
              <a:off x="5331967" y="3433572"/>
              <a:ext cx="234950" cy="1905"/>
            </a:xfrm>
            <a:custGeom>
              <a:avLst/>
              <a:gdLst/>
              <a:ahLst/>
              <a:cxnLst/>
              <a:rect l="l" t="t" r="r" b="b"/>
              <a:pathLst>
                <a:path w="234950" h="1904">
                  <a:moveTo>
                    <a:pt x="234695" y="152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447791" y="35981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447791" y="35981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447791" y="35493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447791" y="35493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447791" y="3268980"/>
              <a:ext cx="166370" cy="330835"/>
            </a:xfrm>
            <a:custGeom>
              <a:avLst/>
              <a:gdLst/>
              <a:ahLst/>
              <a:cxnLst/>
              <a:rect l="l" t="t" r="r" b="b"/>
              <a:pathLst>
                <a:path w="166370" h="330835">
                  <a:moveTo>
                    <a:pt x="3047" y="0"/>
                  </a:moveTo>
                  <a:lnTo>
                    <a:pt x="166115" y="166115"/>
                  </a:lnTo>
                  <a:lnTo>
                    <a:pt x="0" y="330707"/>
                  </a:lnTo>
                </a:path>
                <a:path w="166370" h="330835">
                  <a:moveTo>
                    <a:pt x="118871" y="166115"/>
                  </a:moveTo>
                  <a:lnTo>
                    <a:pt x="1523" y="1661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" name="object 208"/>
          <p:cNvSpPr/>
          <p:nvPr/>
        </p:nvSpPr>
        <p:spPr>
          <a:xfrm>
            <a:off x="5449315" y="3550920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7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 txBox="1"/>
          <p:nvPr/>
        </p:nvSpPr>
        <p:spPr>
          <a:xfrm>
            <a:off x="2072132" y="1146178"/>
            <a:ext cx="564515" cy="2260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254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LANDING</a:t>
            </a:r>
            <a:endParaRPr sz="6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25"/>
              </a:spcBef>
              <a:tabLst>
                <a:tab pos="357505" algn="l"/>
              </a:tabLst>
            </a:pPr>
            <a:r>
              <a:rPr sz="975" u="sng" spc="569" baseline="-128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975" u="sng" spc="-75" baseline="-128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975" u="sng" baseline="-128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650" spc="-20" dirty="0">
                <a:latin typeface="Arial"/>
                <a:cs typeface="Arial"/>
              </a:rPr>
              <a:t>SIM.</a:t>
            </a:r>
            <a:endParaRPr sz="650">
              <a:latin typeface="Arial"/>
              <a:cs typeface="Arial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4232655" y="4352674"/>
            <a:ext cx="733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4229608" y="4451734"/>
            <a:ext cx="715645" cy="5765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DECK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BEYOND</a:t>
            </a:r>
            <a:endParaRPr sz="650">
              <a:latin typeface="Arial"/>
              <a:cs typeface="Arial"/>
            </a:endParaRPr>
          </a:p>
          <a:p>
            <a:pPr marL="21590" marR="5080" indent="-1905">
              <a:lnSpc>
                <a:spcPct val="99500"/>
              </a:lnSpc>
              <a:spcBef>
                <a:spcPts val="459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4858003" y="4515611"/>
            <a:ext cx="205740" cy="711835"/>
          </a:xfrm>
          <a:custGeom>
            <a:avLst/>
            <a:gdLst/>
            <a:ahLst/>
            <a:cxnLst/>
            <a:rect l="l" t="t" r="r" b="b"/>
            <a:pathLst>
              <a:path w="205739" h="711835">
                <a:moveTo>
                  <a:pt x="115823" y="627887"/>
                </a:moveTo>
                <a:lnTo>
                  <a:pt x="86867" y="711707"/>
                </a:lnTo>
                <a:lnTo>
                  <a:pt x="86867" y="623315"/>
                </a:lnTo>
                <a:lnTo>
                  <a:pt x="115823" y="627887"/>
                </a:lnTo>
              </a:path>
              <a:path w="205739" h="711835">
                <a:moveTo>
                  <a:pt x="102107" y="626363"/>
                </a:moveTo>
                <a:lnTo>
                  <a:pt x="205739" y="0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 txBox="1"/>
          <p:nvPr/>
        </p:nvSpPr>
        <p:spPr>
          <a:xfrm>
            <a:off x="3205479" y="650878"/>
            <a:ext cx="133159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0" dirty="0">
                <a:latin typeface="Arial"/>
                <a:cs typeface="Arial"/>
              </a:rPr>
              <a:t> WOOD SIDING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0" dirty="0">
                <a:latin typeface="Arial"/>
                <a:cs typeface="Arial"/>
              </a:rPr>
              <a:t> 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3364483" y="93116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 txBox="1"/>
          <p:nvPr/>
        </p:nvSpPr>
        <p:spPr>
          <a:xfrm>
            <a:off x="3350259" y="908547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3181604" y="865762"/>
            <a:ext cx="7797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7096759" y="5180076"/>
            <a:ext cx="9525" cy="622300"/>
          </a:xfrm>
          <a:custGeom>
            <a:avLst/>
            <a:gdLst/>
            <a:ahLst/>
            <a:cxnLst/>
            <a:rect l="l" t="t" r="r" b="b"/>
            <a:pathLst>
              <a:path w="9525" h="622300">
                <a:moveTo>
                  <a:pt x="0" y="0"/>
                </a:moveTo>
                <a:lnTo>
                  <a:pt x="0" y="615695"/>
                </a:lnTo>
              </a:path>
              <a:path w="9525" h="622300">
                <a:moveTo>
                  <a:pt x="9143" y="6095"/>
                </a:moveTo>
                <a:lnTo>
                  <a:pt x="9143" y="6217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008367" y="5123688"/>
            <a:ext cx="9525" cy="622300"/>
          </a:xfrm>
          <a:custGeom>
            <a:avLst/>
            <a:gdLst/>
            <a:ahLst/>
            <a:cxnLst/>
            <a:rect l="l" t="t" r="r" b="b"/>
            <a:pathLst>
              <a:path w="9525" h="622300">
                <a:moveTo>
                  <a:pt x="0" y="0"/>
                </a:moveTo>
                <a:lnTo>
                  <a:pt x="0" y="615695"/>
                </a:lnTo>
              </a:path>
              <a:path w="9525" h="622300">
                <a:moveTo>
                  <a:pt x="9143" y="6095"/>
                </a:moveTo>
                <a:lnTo>
                  <a:pt x="9143" y="6217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924547" y="5071872"/>
            <a:ext cx="10795" cy="622300"/>
          </a:xfrm>
          <a:custGeom>
            <a:avLst/>
            <a:gdLst/>
            <a:ahLst/>
            <a:cxnLst/>
            <a:rect l="l" t="t" r="r" b="b"/>
            <a:pathLst>
              <a:path w="10795" h="622300">
                <a:moveTo>
                  <a:pt x="10667" y="6095"/>
                </a:moveTo>
                <a:lnTo>
                  <a:pt x="10667" y="621791"/>
                </a:lnTo>
              </a:path>
              <a:path w="10795" h="622300">
                <a:moveTo>
                  <a:pt x="0" y="0"/>
                </a:moveTo>
                <a:lnTo>
                  <a:pt x="0" y="6156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668516" y="4908803"/>
            <a:ext cx="9525" cy="620395"/>
          </a:xfrm>
          <a:custGeom>
            <a:avLst/>
            <a:gdLst/>
            <a:ahLst/>
            <a:cxnLst/>
            <a:rect l="l" t="t" r="r" b="b"/>
            <a:pathLst>
              <a:path w="9525" h="620395">
                <a:moveTo>
                  <a:pt x="9143" y="6095"/>
                </a:moveTo>
                <a:lnTo>
                  <a:pt x="9143" y="620267"/>
                </a:lnTo>
              </a:path>
              <a:path w="9525" h="620395">
                <a:moveTo>
                  <a:pt x="0" y="0"/>
                </a:moveTo>
                <a:lnTo>
                  <a:pt x="0" y="614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581647" y="4853940"/>
            <a:ext cx="10795" cy="622300"/>
          </a:xfrm>
          <a:custGeom>
            <a:avLst/>
            <a:gdLst/>
            <a:ahLst/>
            <a:cxnLst/>
            <a:rect l="l" t="t" r="r" b="b"/>
            <a:pathLst>
              <a:path w="10795" h="622300">
                <a:moveTo>
                  <a:pt x="10667" y="6095"/>
                </a:moveTo>
                <a:lnTo>
                  <a:pt x="10667" y="621791"/>
                </a:lnTo>
              </a:path>
              <a:path w="10795" h="622300">
                <a:moveTo>
                  <a:pt x="0" y="0"/>
                </a:moveTo>
                <a:lnTo>
                  <a:pt x="0" y="6156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96303" y="4799076"/>
            <a:ext cx="10795" cy="622300"/>
          </a:xfrm>
          <a:custGeom>
            <a:avLst/>
            <a:gdLst/>
            <a:ahLst/>
            <a:cxnLst/>
            <a:rect l="l" t="t" r="r" b="b"/>
            <a:pathLst>
              <a:path w="10795" h="622300">
                <a:moveTo>
                  <a:pt x="10667" y="3047"/>
                </a:moveTo>
                <a:lnTo>
                  <a:pt x="10667" y="621791"/>
                </a:lnTo>
              </a:path>
              <a:path w="10795" h="622300">
                <a:moveTo>
                  <a:pt x="0" y="0"/>
                </a:moveTo>
                <a:lnTo>
                  <a:pt x="0" y="6156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3" name="object 223"/>
          <p:cNvGrpSpPr/>
          <p:nvPr/>
        </p:nvGrpSpPr>
        <p:grpSpPr>
          <a:xfrm>
            <a:off x="1429003" y="709422"/>
            <a:ext cx="6522720" cy="5405120"/>
            <a:chOff x="1429003" y="709422"/>
            <a:chExt cx="6522720" cy="5405120"/>
          </a:xfrm>
        </p:grpSpPr>
        <p:sp>
          <p:nvSpPr>
            <p:cNvPr id="224" name="object 224"/>
            <p:cNvSpPr/>
            <p:nvPr/>
          </p:nvSpPr>
          <p:spPr>
            <a:xfrm>
              <a:off x="2721355" y="711708"/>
              <a:ext cx="463550" cy="882650"/>
            </a:xfrm>
            <a:custGeom>
              <a:avLst/>
              <a:gdLst/>
              <a:ahLst/>
              <a:cxnLst/>
              <a:rect l="l" t="t" r="r" b="b"/>
              <a:pathLst>
                <a:path w="463550" h="882650">
                  <a:moveTo>
                    <a:pt x="53339" y="812291"/>
                  </a:moveTo>
                  <a:lnTo>
                    <a:pt x="0" y="882395"/>
                  </a:lnTo>
                  <a:lnTo>
                    <a:pt x="27431" y="798575"/>
                  </a:lnTo>
                  <a:lnTo>
                    <a:pt x="53339" y="812291"/>
                  </a:lnTo>
                </a:path>
                <a:path w="463550" h="882650">
                  <a:moveTo>
                    <a:pt x="41147" y="806195"/>
                  </a:moveTo>
                  <a:lnTo>
                    <a:pt x="4632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3003295" y="5364479"/>
              <a:ext cx="428625" cy="408940"/>
            </a:xfrm>
            <a:custGeom>
              <a:avLst/>
              <a:gdLst/>
              <a:ahLst/>
              <a:cxnLst/>
              <a:rect l="l" t="t" r="r" b="b"/>
              <a:pathLst>
                <a:path w="428625" h="408939">
                  <a:moveTo>
                    <a:pt x="0" y="0"/>
                  </a:moveTo>
                  <a:lnTo>
                    <a:pt x="0" y="135635"/>
                  </a:lnTo>
                </a:path>
                <a:path w="428625" h="408939">
                  <a:moveTo>
                    <a:pt x="213359" y="135635"/>
                  </a:moveTo>
                  <a:lnTo>
                    <a:pt x="213359" y="272795"/>
                  </a:lnTo>
                </a:path>
                <a:path w="428625" h="408939">
                  <a:moveTo>
                    <a:pt x="428243" y="272795"/>
                  </a:moveTo>
                  <a:lnTo>
                    <a:pt x="428243" y="408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429003" y="5227320"/>
              <a:ext cx="3702050" cy="0"/>
            </a:xfrm>
            <a:custGeom>
              <a:avLst/>
              <a:gdLst/>
              <a:ahLst/>
              <a:cxnLst/>
              <a:rect l="l" t="t" r="r" b="b"/>
              <a:pathLst>
                <a:path w="3702050">
                  <a:moveTo>
                    <a:pt x="0" y="0"/>
                  </a:moveTo>
                  <a:lnTo>
                    <a:pt x="1408175" y="0"/>
                  </a:lnTo>
                </a:path>
                <a:path w="3702050">
                  <a:moveTo>
                    <a:pt x="1440179" y="0"/>
                  </a:moveTo>
                  <a:lnTo>
                    <a:pt x="1508759" y="0"/>
                  </a:lnTo>
                </a:path>
                <a:path w="3702050">
                  <a:moveTo>
                    <a:pt x="1517903" y="0"/>
                  </a:moveTo>
                  <a:lnTo>
                    <a:pt x="1594103" y="0"/>
                  </a:lnTo>
                </a:path>
                <a:path w="3702050">
                  <a:moveTo>
                    <a:pt x="1603247" y="0"/>
                  </a:moveTo>
                  <a:lnTo>
                    <a:pt x="1679447" y="0"/>
                  </a:lnTo>
                </a:path>
                <a:path w="3702050">
                  <a:moveTo>
                    <a:pt x="1690115" y="0"/>
                  </a:moveTo>
                  <a:lnTo>
                    <a:pt x="1766315" y="0"/>
                  </a:lnTo>
                </a:path>
                <a:path w="3702050">
                  <a:moveTo>
                    <a:pt x="1775459" y="0"/>
                  </a:moveTo>
                  <a:lnTo>
                    <a:pt x="1851659" y="0"/>
                  </a:lnTo>
                </a:path>
                <a:path w="3702050">
                  <a:moveTo>
                    <a:pt x="1860803" y="0"/>
                  </a:moveTo>
                  <a:lnTo>
                    <a:pt x="1937003" y="0"/>
                  </a:lnTo>
                </a:path>
                <a:path w="3702050">
                  <a:moveTo>
                    <a:pt x="1946147" y="0"/>
                  </a:moveTo>
                  <a:lnTo>
                    <a:pt x="2022347" y="0"/>
                  </a:lnTo>
                </a:path>
                <a:path w="3702050">
                  <a:moveTo>
                    <a:pt x="2033015" y="0"/>
                  </a:moveTo>
                  <a:lnTo>
                    <a:pt x="2107691" y="0"/>
                  </a:lnTo>
                </a:path>
                <a:path w="3702050">
                  <a:moveTo>
                    <a:pt x="2118359" y="0"/>
                  </a:moveTo>
                  <a:lnTo>
                    <a:pt x="2194559" y="0"/>
                  </a:lnTo>
                </a:path>
                <a:path w="3702050">
                  <a:moveTo>
                    <a:pt x="2203703" y="0"/>
                  </a:moveTo>
                  <a:lnTo>
                    <a:pt x="2279903" y="0"/>
                  </a:lnTo>
                </a:path>
                <a:path w="3702050">
                  <a:moveTo>
                    <a:pt x="2289047" y="0"/>
                  </a:moveTo>
                  <a:lnTo>
                    <a:pt x="2369819" y="0"/>
                  </a:lnTo>
                </a:path>
                <a:path w="3702050">
                  <a:moveTo>
                    <a:pt x="2389631" y="0"/>
                  </a:moveTo>
                  <a:lnTo>
                    <a:pt x="2407919" y="0"/>
                  </a:lnTo>
                </a:path>
                <a:path w="3702050">
                  <a:moveTo>
                    <a:pt x="2461259" y="0"/>
                  </a:moveTo>
                  <a:lnTo>
                    <a:pt x="37017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872487" y="4408931"/>
              <a:ext cx="993775" cy="741045"/>
            </a:xfrm>
            <a:custGeom>
              <a:avLst/>
              <a:gdLst/>
              <a:ahLst/>
              <a:cxnLst/>
              <a:rect l="l" t="t" r="r" b="b"/>
              <a:pathLst>
                <a:path w="993775" h="741045">
                  <a:moveTo>
                    <a:pt x="39623" y="740663"/>
                  </a:moveTo>
                  <a:lnTo>
                    <a:pt x="867155" y="740663"/>
                  </a:lnTo>
                </a:path>
                <a:path w="993775" h="741045">
                  <a:moveTo>
                    <a:pt x="886967" y="740663"/>
                  </a:moveTo>
                  <a:lnTo>
                    <a:pt x="964691" y="740663"/>
                  </a:lnTo>
                </a:path>
                <a:path w="993775" h="741045">
                  <a:moveTo>
                    <a:pt x="39623" y="720851"/>
                  </a:moveTo>
                  <a:lnTo>
                    <a:pt x="867155" y="720851"/>
                  </a:lnTo>
                </a:path>
                <a:path w="993775" h="741045">
                  <a:moveTo>
                    <a:pt x="886967" y="720851"/>
                  </a:moveTo>
                  <a:lnTo>
                    <a:pt x="964691" y="720851"/>
                  </a:lnTo>
                </a:path>
                <a:path w="993775" h="741045">
                  <a:moveTo>
                    <a:pt x="0" y="0"/>
                  </a:moveTo>
                  <a:lnTo>
                    <a:pt x="993647" y="0"/>
                  </a:lnTo>
                </a:path>
                <a:path w="993775" h="741045">
                  <a:moveTo>
                    <a:pt x="0" y="30479"/>
                  </a:moveTo>
                  <a:lnTo>
                    <a:pt x="993647" y="304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429003" y="6080760"/>
              <a:ext cx="3702050" cy="0"/>
            </a:xfrm>
            <a:custGeom>
              <a:avLst/>
              <a:gdLst/>
              <a:ahLst/>
              <a:cxnLst/>
              <a:rect l="l" t="t" r="r" b="b"/>
              <a:pathLst>
                <a:path w="3702050">
                  <a:moveTo>
                    <a:pt x="0" y="0"/>
                  </a:moveTo>
                  <a:lnTo>
                    <a:pt x="3701795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852675" y="4408931"/>
              <a:ext cx="2943225" cy="1705610"/>
            </a:xfrm>
            <a:custGeom>
              <a:avLst/>
              <a:gdLst/>
              <a:ahLst/>
              <a:cxnLst/>
              <a:rect l="l" t="t" r="r" b="b"/>
              <a:pathLst>
                <a:path w="2943225" h="1705610">
                  <a:moveTo>
                    <a:pt x="0" y="818387"/>
                  </a:moveTo>
                  <a:lnTo>
                    <a:pt x="0" y="1705355"/>
                  </a:lnTo>
                </a:path>
                <a:path w="2943225" h="1705610">
                  <a:moveTo>
                    <a:pt x="935735" y="818387"/>
                  </a:moveTo>
                  <a:lnTo>
                    <a:pt x="935735" y="955547"/>
                  </a:lnTo>
                </a:path>
                <a:path w="2943225" h="1705610">
                  <a:moveTo>
                    <a:pt x="2942843" y="1636775"/>
                  </a:moveTo>
                  <a:lnTo>
                    <a:pt x="2942843" y="1671827"/>
                  </a:lnTo>
                </a:path>
                <a:path w="2943225" h="1705610">
                  <a:moveTo>
                    <a:pt x="2007107" y="1501139"/>
                  </a:moveTo>
                  <a:lnTo>
                    <a:pt x="2007107" y="1671827"/>
                  </a:lnTo>
                </a:path>
                <a:path w="2943225" h="1705610">
                  <a:moveTo>
                    <a:pt x="2017775" y="1636775"/>
                  </a:moveTo>
                  <a:lnTo>
                    <a:pt x="2017775" y="1671827"/>
                  </a:lnTo>
                </a:path>
                <a:path w="2943225" h="1705610">
                  <a:moveTo>
                    <a:pt x="1793747" y="1363979"/>
                  </a:moveTo>
                  <a:lnTo>
                    <a:pt x="1793747" y="1501139"/>
                  </a:lnTo>
                </a:path>
                <a:path w="2943225" h="1705610">
                  <a:moveTo>
                    <a:pt x="935735" y="955547"/>
                  </a:moveTo>
                  <a:lnTo>
                    <a:pt x="1150619" y="955547"/>
                  </a:lnTo>
                </a:path>
                <a:path w="2943225" h="1705610">
                  <a:moveTo>
                    <a:pt x="1150619" y="1091183"/>
                  </a:moveTo>
                  <a:lnTo>
                    <a:pt x="1363979" y="1091183"/>
                  </a:lnTo>
                </a:path>
                <a:path w="2943225" h="1705610">
                  <a:moveTo>
                    <a:pt x="1363979" y="1228343"/>
                  </a:moveTo>
                  <a:lnTo>
                    <a:pt x="1578863" y="1228343"/>
                  </a:lnTo>
                </a:path>
                <a:path w="2943225" h="1705610">
                  <a:moveTo>
                    <a:pt x="1578863" y="1363979"/>
                  </a:moveTo>
                  <a:lnTo>
                    <a:pt x="1793747" y="1363979"/>
                  </a:lnTo>
                </a:path>
                <a:path w="2943225" h="1705610">
                  <a:moveTo>
                    <a:pt x="1793747" y="1501139"/>
                  </a:moveTo>
                  <a:lnTo>
                    <a:pt x="2007107" y="1501139"/>
                  </a:lnTo>
                </a:path>
                <a:path w="2943225" h="1705610">
                  <a:moveTo>
                    <a:pt x="2007107" y="1636775"/>
                  </a:moveTo>
                  <a:lnTo>
                    <a:pt x="2036063" y="1636775"/>
                  </a:lnTo>
                  <a:lnTo>
                    <a:pt x="2942843" y="1636775"/>
                  </a:lnTo>
                </a:path>
                <a:path w="2943225" h="1705610">
                  <a:moveTo>
                    <a:pt x="19811" y="0"/>
                  </a:moveTo>
                  <a:lnTo>
                    <a:pt x="19811" y="30479"/>
                  </a:lnTo>
                </a:path>
                <a:path w="2943225" h="1705610">
                  <a:moveTo>
                    <a:pt x="28955" y="30479"/>
                  </a:moveTo>
                  <a:lnTo>
                    <a:pt x="28955" y="818387"/>
                  </a:lnTo>
                </a:path>
                <a:path w="2943225" h="1705610">
                  <a:moveTo>
                    <a:pt x="59435" y="30479"/>
                  </a:moveTo>
                  <a:lnTo>
                    <a:pt x="59435" y="818387"/>
                  </a:lnTo>
                </a:path>
                <a:path w="2943225" h="1705610">
                  <a:moveTo>
                    <a:pt x="906779" y="818387"/>
                  </a:moveTo>
                  <a:lnTo>
                    <a:pt x="906779" y="30479"/>
                  </a:lnTo>
                </a:path>
                <a:path w="2943225" h="1705610">
                  <a:moveTo>
                    <a:pt x="984503" y="955547"/>
                  </a:moveTo>
                  <a:lnTo>
                    <a:pt x="984503" y="30479"/>
                  </a:lnTo>
                </a:path>
                <a:path w="2943225" h="1705610">
                  <a:moveTo>
                    <a:pt x="1004315" y="955547"/>
                  </a:moveTo>
                  <a:lnTo>
                    <a:pt x="1004315" y="30479"/>
                  </a:lnTo>
                </a:path>
                <a:path w="2943225" h="1705610">
                  <a:moveTo>
                    <a:pt x="1013459" y="30479"/>
                  </a:moveTo>
                  <a:lnTo>
                    <a:pt x="1013459" y="0"/>
                  </a:lnTo>
                </a:path>
                <a:path w="2943225" h="1705610">
                  <a:moveTo>
                    <a:pt x="886967" y="818387"/>
                  </a:moveTo>
                  <a:lnTo>
                    <a:pt x="886967" y="30479"/>
                  </a:lnTo>
                </a:path>
                <a:path w="2943225" h="1705610">
                  <a:moveTo>
                    <a:pt x="809243" y="720851"/>
                  </a:moveTo>
                  <a:lnTo>
                    <a:pt x="809243" y="30479"/>
                  </a:lnTo>
                </a:path>
                <a:path w="2943225" h="1705610">
                  <a:moveTo>
                    <a:pt x="800099" y="720851"/>
                  </a:moveTo>
                  <a:lnTo>
                    <a:pt x="800099" y="30479"/>
                  </a:lnTo>
                </a:path>
                <a:path w="2943225" h="1705610">
                  <a:moveTo>
                    <a:pt x="726947" y="720851"/>
                  </a:moveTo>
                  <a:lnTo>
                    <a:pt x="726947" y="30479"/>
                  </a:lnTo>
                </a:path>
                <a:path w="2943225" h="1705610">
                  <a:moveTo>
                    <a:pt x="716279" y="720851"/>
                  </a:moveTo>
                  <a:lnTo>
                    <a:pt x="716279" y="30479"/>
                  </a:lnTo>
                </a:path>
                <a:path w="2943225" h="1705610">
                  <a:moveTo>
                    <a:pt x="633983" y="720851"/>
                  </a:moveTo>
                  <a:lnTo>
                    <a:pt x="633983" y="30479"/>
                  </a:lnTo>
                </a:path>
                <a:path w="2943225" h="1705610">
                  <a:moveTo>
                    <a:pt x="643127" y="720851"/>
                  </a:moveTo>
                  <a:lnTo>
                    <a:pt x="643127" y="30479"/>
                  </a:lnTo>
                </a:path>
                <a:path w="2943225" h="1705610">
                  <a:moveTo>
                    <a:pt x="560831" y="720851"/>
                  </a:moveTo>
                  <a:lnTo>
                    <a:pt x="560831" y="30479"/>
                  </a:lnTo>
                </a:path>
                <a:path w="2943225" h="1705610">
                  <a:moveTo>
                    <a:pt x="550163" y="720851"/>
                  </a:moveTo>
                  <a:lnTo>
                    <a:pt x="550163" y="30479"/>
                  </a:lnTo>
                </a:path>
                <a:path w="2943225" h="1705610">
                  <a:moveTo>
                    <a:pt x="467867" y="720851"/>
                  </a:moveTo>
                  <a:lnTo>
                    <a:pt x="467867" y="30479"/>
                  </a:lnTo>
                </a:path>
                <a:path w="2943225" h="1705610">
                  <a:moveTo>
                    <a:pt x="478535" y="720851"/>
                  </a:moveTo>
                  <a:lnTo>
                    <a:pt x="478535" y="30479"/>
                  </a:lnTo>
                </a:path>
                <a:path w="2943225" h="1705610">
                  <a:moveTo>
                    <a:pt x="394715" y="720851"/>
                  </a:moveTo>
                  <a:lnTo>
                    <a:pt x="394715" y="30479"/>
                  </a:lnTo>
                </a:path>
                <a:path w="2943225" h="1705610">
                  <a:moveTo>
                    <a:pt x="385571" y="720851"/>
                  </a:moveTo>
                  <a:lnTo>
                    <a:pt x="385571" y="30479"/>
                  </a:lnTo>
                </a:path>
                <a:path w="2943225" h="1705610">
                  <a:moveTo>
                    <a:pt x="312419" y="720851"/>
                  </a:moveTo>
                  <a:lnTo>
                    <a:pt x="312419" y="30479"/>
                  </a:lnTo>
                </a:path>
                <a:path w="2943225" h="1705610">
                  <a:moveTo>
                    <a:pt x="301751" y="720851"/>
                  </a:moveTo>
                  <a:lnTo>
                    <a:pt x="301751" y="30479"/>
                  </a:lnTo>
                </a:path>
                <a:path w="2943225" h="1705610">
                  <a:moveTo>
                    <a:pt x="230123" y="720851"/>
                  </a:moveTo>
                  <a:lnTo>
                    <a:pt x="230123" y="30479"/>
                  </a:lnTo>
                </a:path>
                <a:path w="2943225" h="1705610">
                  <a:moveTo>
                    <a:pt x="219455" y="720851"/>
                  </a:moveTo>
                  <a:lnTo>
                    <a:pt x="219455" y="30479"/>
                  </a:lnTo>
                </a:path>
                <a:path w="2943225" h="1705610">
                  <a:moveTo>
                    <a:pt x="146303" y="720851"/>
                  </a:moveTo>
                  <a:lnTo>
                    <a:pt x="146303" y="30479"/>
                  </a:lnTo>
                </a:path>
                <a:path w="2943225" h="1705610">
                  <a:moveTo>
                    <a:pt x="137159" y="720851"/>
                  </a:moveTo>
                  <a:lnTo>
                    <a:pt x="137159" y="304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333497" y="5150358"/>
              <a:ext cx="79247" cy="79247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30777" y="5654802"/>
              <a:ext cx="118871" cy="118871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2856991" y="4570476"/>
              <a:ext cx="1091565" cy="1339850"/>
            </a:xfrm>
            <a:custGeom>
              <a:avLst/>
              <a:gdLst/>
              <a:ahLst/>
              <a:cxnLst/>
              <a:rect l="l" t="t" r="r" b="b"/>
              <a:pathLst>
                <a:path w="1091564" h="1339850">
                  <a:moveTo>
                    <a:pt x="0" y="672083"/>
                  </a:moveTo>
                  <a:lnTo>
                    <a:pt x="941831" y="1272539"/>
                  </a:lnTo>
                </a:path>
                <a:path w="1091564" h="1339850">
                  <a:moveTo>
                    <a:pt x="0" y="649223"/>
                  </a:moveTo>
                  <a:lnTo>
                    <a:pt x="941831" y="1249679"/>
                  </a:lnTo>
                </a:path>
                <a:path w="1091564" h="1339850">
                  <a:moveTo>
                    <a:pt x="0" y="0"/>
                  </a:moveTo>
                  <a:lnTo>
                    <a:pt x="1091183" y="693419"/>
                  </a:lnTo>
                </a:path>
                <a:path w="1091564" h="1339850">
                  <a:moveTo>
                    <a:pt x="0" y="33527"/>
                  </a:moveTo>
                  <a:lnTo>
                    <a:pt x="1075943" y="717803"/>
                  </a:lnTo>
                </a:path>
                <a:path w="1091564" h="1339850">
                  <a:moveTo>
                    <a:pt x="961643" y="646175"/>
                  </a:moveTo>
                  <a:lnTo>
                    <a:pt x="961643" y="1339595"/>
                  </a:lnTo>
                </a:path>
                <a:path w="1091564" h="1339850">
                  <a:moveTo>
                    <a:pt x="941831" y="633983"/>
                  </a:moveTo>
                  <a:lnTo>
                    <a:pt x="941831" y="1339595"/>
                  </a:lnTo>
                </a:path>
                <a:path w="1091564" h="1339850">
                  <a:moveTo>
                    <a:pt x="766571" y="521207"/>
                  </a:moveTo>
                  <a:lnTo>
                    <a:pt x="766571" y="1136903"/>
                  </a:lnTo>
                </a:path>
                <a:path w="1091564" h="1339850">
                  <a:moveTo>
                    <a:pt x="775715" y="527303"/>
                  </a:moveTo>
                  <a:lnTo>
                    <a:pt x="775715" y="1142999"/>
                  </a:lnTo>
                </a:path>
                <a:path w="1091564" h="1339850">
                  <a:moveTo>
                    <a:pt x="851915" y="576071"/>
                  </a:moveTo>
                  <a:lnTo>
                    <a:pt x="851915" y="1191767"/>
                  </a:lnTo>
                </a:path>
                <a:path w="1091564" h="1339850">
                  <a:moveTo>
                    <a:pt x="861059" y="582167"/>
                  </a:moveTo>
                  <a:lnTo>
                    <a:pt x="861059" y="1197863"/>
                  </a:lnTo>
                </a:path>
                <a:path w="1091564" h="1339850">
                  <a:moveTo>
                    <a:pt x="690371" y="473963"/>
                  </a:moveTo>
                  <a:lnTo>
                    <a:pt x="690371" y="1088135"/>
                  </a:lnTo>
                </a:path>
                <a:path w="1091564" h="1339850">
                  <a:moveTo>
                    <a:pt x="679703" y="466343"/>
                  </a:moveTo>
                  <a:lnTo>
                    <a:pt x="679703" y="1082039"/>
                  </a:lnTo>
                </a:path>
                <a:path w="1091564" h="1339850">
                  <a:moveTo>
                    <a:pt x="605027" y="419099"/>
                  </a:moveTo>
                  <a:lnTo>
                    <a:pt x="605027" y="1034795"/>
                  </a:lnTo>
                </a:path>
                <a:path w="1091564" h="1339850">
                  <a:moveTo>
                    <a:pt x="594359" y="413003"/>
                  </a:moveTo>
                  <a:lnTo>
                    <a:pt x="594359" y="1028699"/>
                  </a:lnTo>
                </a:path>
                <a:path w="1091564" h="1339850">
                  <a:moveTo>
                    <a:pt x="518159" y="364235"/>
                  </a:moveTo>
                  <a:lnTo>
                    <a:pt x="518159" y="979931"/>
                  </a:lnTo>
                </a:path>
                <a:path w="1091564" h="1339850">
                  <a:moveTo>
                    <a:pt x="509015" y="358139"/>
                  </a:moveTo>
                  <a:lnTo>
                    <a:pt x="509015" y="973835"/>
                  </a:lnTo>
                </a:path>
                <a:path w="1091564" h="1339850">
                  <a:moveTo>
                    <a:pt x="432815" y="309371"/>
                  </a:moveTo>
                  <a:lnTo>
                    <a:pt x="432815" y="925067"/>
                  </a:lnTo>
                </a:path>
                <a:path w="1091564" h="1339850">
                  <a:moveTo>
                    <a:pt x="423671" y="303275"/>
                  </a:moveTo>
                  <a:lnTo>
                    <a:pt x="423671" y="918971"/>
                  </a:lnTo>
                </a:path>
                <a:path w="1091564" h="1339850">
                  <a:moveTo>
                    <a:pt x="347471" y="254507"/>
                  </a:moveTo>
                  <a:lnTo>
                    <a:pt x="347471" y="870203"/>
                  </a:lnTo>
                </a:path>
                <a:path w="1091564" h="1339850">
                  <a:moveTo>
                    <a:pt x="338327" y="248411"/>
                  </a:moveTo>
                  <a:lnTo>
                    <a:pt x="338327" y="864107"/>
                  </a:lnTo>
                </a:path>
                <a:path w="1091564" h="1339850">
                  <a:moveTo>
                    <a:pt x="262127" y="198119"/>
                  </a:moveTo>
                  <a:lnTo>
                    <a:pt x="262127" y="815339"/>
                  </a:lnTo>
                </a:path>
                <a:path w="1091564" h="1339850">
                  <a:moveTo>
                    <a:pt x="251459" y="195071"/>
                  </a:moveTo>
                  <a:lnTo>
                    <a:pt x="251459" y="809243"/>
                  </a:lnTo>
                </a:path>
                <a:path w="1091564" h="1339850">
                  <a:moveTo>
                    <a:pt x="166115" y="140207"/>
                  </a:moveTo>
                  <a:lnTo>
                    <a:pt x="166115" y="755903"/>
                  </a:lnTo>
                </a:path>
                <a:path w="1091564" h="1339850">
                  <a:moveTo>
                    <a:pt x="175259" y="146303"/>
                  </a:moveTo>
                  <a:lnTo>
                    <a:pt x="175259" y="761999"/>
                  </a:lnTo>
                </a:path>
                <a:path w="1091564" h="1339850">
                  <a:moveTo>
                    <a:pt x="89915" y="91439"/>
                  </a:moveTo>
                  <a:lnTo>
                    <a:pt x="89915" y="707135"/>
                  </a:lnTo>
                </a:path>
                <a:path w="1091564" h="1339850">
                  <a:moveTo>
                    <a:pt x="80771" y="85343"/>
                  </a:moveTo>
                  <a:lnTo>
                    <a:pt x="80771" y="7010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444243" y="1676400"/>
              <a:ext cx="3724910" cy="3930650"/>
            </a:xfrm>
            <a:custGeom>
              <a:avLst/>
              <a:gdLst/>
              <a:ahLst/>
              <a:cxnLst/>
              <a:rect l="l" t="t" r="r" b="b"/>
              <a:pathLst>
                <a:path w="3724910" h="3930650">
                  <a:moveTo>
                    <a:pt x="1874519" y="3889247"/>
                  </a:moveTo>
                  <a:lnTo>
                    <a:pt x="1886711" y="3896867"/>
                  </a:lnTo>
                </a:path>
                <a:path w="3724910" h="3930650">
                  <a:moveTo>
                    <a:pt x="1880615" y="3892295"/>
                  </a:moveTo>
                  <a:lnTo>
                    <a:pt x="1880615" y="3884675"/>
                  </a:lnTo>
                </a:path>
                <a:path w="3724910" h="3930650">
                  <a:moveTo>
                    <a:pt x="1880615" y="3192779"/>
                  </a:moveTo>
                  <a:lnTo>
                    <a:pt x="1880615" y="3188207"/>
                  </a:lnTo>
                </a:path>
                <a:path w="3724910" h="3930650">
                  <a:moveTo>
                    <a:pt x="1883663" y="3190493"/>
                  </a:moveTo>
                  <a:lnTo>
                    <a:pt x="1883663" y="3189231"/>
                  </a:lnTo>
                  <a:lnTo>
                    <a:pt x="1882640" y="3188207"/>
                  </a:lnTo>
                  <a:lnTo>
                    <a:pt x="1881377" y="3188207"/>
                  </a:lnTo>
                  <a:lnTo>
                    <a:pt x="1880115" y="3188207"/>
                  </a:lnTo>
                  <a:lnTo>
                    <a:pt x="1879091" y="3189231"/>
                  </a:lnTo>
                  <a:lnTo>
                    <a:pt x="1879091" y="3190493"/>
                  </a:lnTo>
                  <a:lnTo>
                    <a:pt x="1879091" y="3191756"/>
                  </a:lnTo>
                  <a:lnTo>
                    <a:pt x="1880115" y="3192779"/>
                  </a:lnTo>
                  <a:lnTo>
                    <a:pt x="1881377" y="3192779"/>
                  </a:lnTo>
                  <a:lnTo>
                    <a:pt x="1882640" y="3192779"/>
                  </a:lnTo>
                  <a:lnTo>
                    <a:pt x="1883663" y="3191756"/>
                  </a:lnTo>
                  <a:lnTo>
                    <a:pt x="1883663" y="3190493"/>
                  </a:lnTo>
                </a:path>
                <a:path w="3724910" h="3930650">
                  <a:moveTo>
                    <a:pt x="1888235" y="3891533"/>
                  </a:moveTo>
                  <a:lnTo>
                    <a:pt x="1888235" y="3887746"/>
                  </a:lnTo>
                  <a:lnTo>
                    <a:pt x="1885165" y="3884675"/>
                  </a:lnTo>
                  <a:lnTo>
                    <a:pt x="1881377" y="3884675"/>
                  </a:lnTo>
                  <a:lnTo>
                    <a:pt x="1877590" y="3884675"/>
                  </a:lnTo>
                  <a:lnTo>
                    <a:pt x="1874519" y="3887746"/>
                  </a:lnTo>
                  <a:lnTo>
                    <a:pt x="1874519" y="3891533"/>
                  </a:lnTo>
                  <a:lnTo>
                    <a:pt x="1874519" y="3895321"/>
                  </a:lnTo>
                  <a:lnTo>
                    <a:pt x="1877590" y="3898391"/>
                  </a:lnTo>
                  <a:lnTo>
                    <a:pt x="1881377" y="3898391"/>
                  </a:lnTo>
                  <a:lnTo>
                    <a:pt x="1885165" y="3898391"/>
                  </a:lnTo>
                  <a:lnTo>
                    <a:pt x="1888235" y="3895321"/>
                  </a:lnTo>
                  <a:lnTo>
                    <a:pt x="1888235" y="3891533"/>
                  </a:lnTo>
                </a:path>
                <a:path w="3724910" h="3930650">
                  <a:moveTo>
                    <a:pt x="1825751" y="3857243"/>
                  </a:moveTo>
                  <a:lnTo>
                    <a:pt x="1938527" y="3930395"/>
                  </a:lnTo>
                </a:path>
                <a:path w="3724910" h="3930650">
                  <a:moveTo>
                    <a:pt x="0" y="0"/>
                  </a:moveTo>
                  <a:lnTo>
                    <a:pt x="510539" y="0"/>
                  </a:lnTo>
                </a:path>
                <a:path w="3724910" h="3930650">
                  <a:moveTo>
                    <a:pt x="545591" y="0"/>
                  </a:moveTo>
                  <a:lnTo>
                    <a:pt x="37246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745995" y="1549908"/>
              <a:ext cx="3240405" cy="1062355"/>
            </a:xfrm>
            <a:custGeom>
              <a:avLst/>
              <a:gdLst/>
              <a:ahLst/>
              <a:cxnLst/>
              <a:rect l="l" t="t" r="r" b="b"/>
              <a:pathLst>
                <a:path w="3240404" h="1062355">
                  <a:moveTo>
                    <a:pt x="954023" y="155447"/>
                  </a:moveTo>
                  <a:lnTo>
                    <a:pt x="2202179" y="155447"/>
                  </a:lnTo>
                </a:path>
                <a:path w="3240404" h="1062355">
                  <a:moveTo>
                    <a:pt x="954023" y="195071"/>
                  </a:moveTo>
                  <a:lnTo>
                    <a:pt x="2202179" y="195071"/>
                  </a:lnTo>
                </a:path>
                <a:path w="3240404" h="1062355">
                  <a:moveTo>
                    <a:pt x="1042415" y="106679"/>
                  </a:moveTo>
                  <a:lnTo>
                    <a:pt x="1042415" y="0"/>
                  </a:lnTo>
                  <a:lnTo>
                    <a:pt x="1149095" y="0"/>
                  </a:lnTo>
                  <a:lnTo>
                    <a:pt x="1149095" y="106679"/>
                  </a:lnTo>
                  <a:lnTo>
                    <a:pt x="1042415" y="106679"/>
                  </a:lnTo>
                </a:path>
                <a:path w="3240404" h="1062355">
                  <a:moveTo>
                    <a:pt x="3131819" y="0"/>
                  </a:moveTo>
                  <a:lnTo>
                    <a:pt x="3131819" y="106679"/>
                  </a:lnTo>
                  <a:lnTo>
                    <a:pt x="3240023" y="106679"/>
                  </a:lnTo>
                  <a:lnTo>
                    <a:pt x="3240023" y="0"/>
                  </a:lnTo>
                  <a:lnTo>
                    <a:pt x="3131819" y="0"/>
                  </a:lnTo>
                </a:path>
                <a:path w="3240404" h="1062355">
                  <a:moveTo>
                    <a:pt x="106679" y="1062227"/>
                  </a:moveTo>
                  <a:lnTo>
                    <a:pt x="106679" y="126491"/>
                  </a:lnTo>
                </a:path>
                <a:path w="3240404" h="1062355">
                  <a:moveTo>
                    <a:pt x="135635" y="1033271"/>
                  </a:moveTo>
                  <a:lnTo>
                    <a:pt x="135635" y="126491"/>
                  </a:lnTo>
                </a:path>
                <a:path w="3240404" h="1062355">
                  <a:moveTo>
                    <a:pt x="175259" y="993647"/>
                  </a:moveTo>
                  <a:lnTo>
                    <a:pt x="175259" y="126491"/>
                  </a:lnTo>
                </a:path>
                <a:path w="3240404" h="1062355">
                  <a:moveTo>
                    <a:pt x="1257299" y="1062227"/>
                  </a:moveTo>
                  <a:lnTo>
                    <a:pt x="1257299" y="1033271"/>
                  </a:lnTo>
                </a:path>
                <a:path w="3240404" h="1062355">
                  <a:moveTo>
                    <a:pt x="1257299" y="993647"/>
                  </a:moveTo>
                  <a:lnTo>
                    <a:pt x="1257299" y="195071"/>
                  </a:lnTo>
                </a:path>
                <a:path w="3240404" h="1062355">
                  <a:moveTo>
                    <a:pt x="1257299" y="155447"/>
                  </a:moveTo>
                  <a:lnTo>
                    <a:pt x="1257299" y="126491"/>
                  </a:lnTo>
                </a:path>
                <a:path w="3240404" h="1062355">
                  <a:moveTo>
                    <a:pt x="1470659" y="1062227"/>
                  </a:moveTo>
                  <a:lnTo>
                    <a:pt x="1470659" y="1033271"/>
                  </a:lnTo>
                </a:path>
                <a:path w="3240404" h="1062355">
                  <a:moveTo>
                    <a:pt x="1470659" y="993647"/>
                  </a:moveTo>
                  <a:lnTo>
                    <a:pt x="1470659" y="195071"/>
                  </a:lnTo>
                </a:path>
                <a:path w="3240404" h="1062355">
                  <a:moveTo>
                    <a:pt x="1470659" y="155447"/>
                  </a:moveTo>
                  <a:lnTo>
                    <a:pt x="1470659" y="126491"/>
                  </a:lnTo>
                </a:path>
                <a:path w="3240404" h="1062355">
                  <a:moveTo>
                    <a:pt x="1685543" y="1062227"/>
                  </a:moveTo>
                  <a:lnTo>
                    <a:pt x="1685543" y="1033271"/>
                  </a:lnTo>
                </a:path>
                <a:path w="3240404" h="1062355">
                  <a:moveTo>
                    <a:pt x="1685543" y="993647"/>
                  </a:moveTo>
                  <a:lnTo>
                    <a:pt x="1685543" y="195071"/>
                  </a:lnTo>
                </a:path>
                <a:path w="3240404" h="1062355">
                  <a:moveTo>
                    <a:pt x="1685543" y="155447"/>
                  </a:moveTo>
                  <a:lnTo>
                    <a:pt x="1685543" y="126491"/>
                  </a:lnTo>
                </a:path>
                <a:path w="3240404" h="1062355">
                  <a:moveTo>
                    <a:pt x="1900427" y="1062227"/>
                  </a:moveTo>
                  <a:lnTo>
                    <a:pt x="1900427" y="1033271"/>
                  </a:lnTo>
                </a:path>
                <a:path w="3240404" h="1062355">
                  <a:moveTo>
                    <a:pt x="1900427" y="993647"/>
                  </a:moveTo>
                  <a:lnTo>
                    <a:pt x="1900427" y="195071"/>
                  </a:lnTo>
                </a:path>
                <a:path w="3240404" h="1062355">
                  <a:moveTo>
                    <a:pt x="1900427" y="155447"/>
                  </a:moveTo>
                  <a:lnTo>
                    <a:pt x="1900427" y="126491"/>
                  </a:lnTo>
                </a:path>
                <a:path w="3240404" h="1062355">
                  <a:moveTo>
                    <a:pt x="1042415" y="126491"/>
                  </a:moveTo>
                  <a:lnTo>
                    <a:pt x="1042415" y="155447"/>
                  </a:lnTo>
                </a:path>
                <a:path w="3240404" h="1062355">
                  <a:moveTo>
                    <a:pt x="954023" y="155447"/>
                  </a:moveTo>
                  <a:lnTo>
                    <a:pt x="954023" y="195071"/>
                  </a:lnTo>
                </a:path>
                <a:path w="3240404" h="1062355">
                  <a:moveTo>
                    <a:pt x="1042415" y="195071"/>
                  </a:moveTo>
                  <a:lnTo>
                    <a:pt x="1042415" y="993647"/>
                  </a:lnTo>
                </a:path>
                <a:path w="3240404" h="1062355">
                  <a:moveTo>
                    <a:pt x="1042415" y="1033271"/>
                  </a:moveTo>
                  <a:lnTo>
                    <a:pt x="1042415" y="1062227"/>
                  </a:lnTo>
                </a:path>
                <a:path w="3240404" h="1062355">
                  <a:moveTo>
                    <a:pt x="0" y="106679"/>
                  </a:moveTo>
                  <a:lnTo>
                    <a:pt x="0" y="0"/>
                  </a:lnTo>
                  <a:lnTo>
                    <a:pt x="106679" y="0"/>
                  </a:lnTo>
                  <a:lnTo>
                    <a:pt x="106679" y="106679"/>
                  </a:lnTo>
                  <a:lnTo>
                    <a:pt x="0" y="106679"/>
                  </a:lnTo>
                </a:path>
                <a:path w="3240404" h="1062355">
                  <a:moveTo>
                    <a:pt x="3049523" y="1062227"/>
                  </a:moveTo>
                  <a:lnTo>
                    <a:pt x="106679" y="1062227"/>
                  </a:lnTo>
                </a:path>
                <a:path w="3240404" h="1062355">
                  <a:moveTo>
                    <a:pt x="2202179" y="1033271"/>
                  </a:moveTo>
                  <a:lnTo>
                    <a:pt x="135635" y="1033271"/>
                  </a:lnTo>
                </a:path>
                <a:path w="3240404" h="1062355">
                  <a:moveTo>
                    <a:pt x="2202179" y="993647"/>
                  </a:moveTo>
                  <a:lnTo>
                    <a:pt x="175259" y="9936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3859783" y="1676400"/>
              <a:ext cx="935990" cy="935990"/>
            </a:xfrm>
            <a:custGeom>
              <a:avLst/>
              <a:gdLst/>
              <a:ahLst/>
              <a:cxnLst/>
              <a:rect l="l" t="t" r="r" b="b"/>
              <a:pathLst>
                <a:path w="935989" h="935989">
                  <a:moveTo>
                    <a:pt x="0" y="68579"/>
                  </a:moveTo>
                  <a:lnTo>
                    <a:pt x="0" y="867155"/>
                  </a:lnTo>
                </a:path>
                <a:path w="935989" h="935989">
                  <a:moveTo>
                    <a:pt x="0" y="906779"/>
                  </a:moveTo>
                  <a:lnTo>
                    <a:pt x="0" y="935735"/>
                  </a:lnTo>
                </a:path>
                <a:path w="935989" h="935989">
                  <a:moveTo>
                    <a:pt x="935735" y="0"/>
                  </a:moveTo>
                  <a:lnTo>
                    <a:pt x="935735" y="935735"/>
                  </a:lnTo>
                  <a:lnTo>
                    <a:pt x="0" y="9357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916683" y="1569720"/>
              <a:ext cx="2032000" cy="1042669"/>
            </a:xfrm>
            <a:custGeom>
              <a:avLst/>
              <a:gdLst/>
              <a:ahLst/>
              <a:cxnLst/>
              <a:rect l="l" t="t" r="r" b="b"/>
              <a:pathLst>
                <a:path w="2032000" h="1042669">
                  <a:moveTo>
                    <a:pt x="740663" y="67055"/>
                  </a:moveTo>
                  <a:lnTo>
                    <a:pt x="740663" y="0"/>
                  </a:lnTo>
                  <a:lnTo>
                    <a:pt x="778763" y="0"/>
                  </a:lnTo>
                  <a:lnTo>
                    <a:pt x="778763" y="67055"/>
                  </a:lnTo>
                  <a:lnTo>
                    <a:pt x="740663" y="67055"/>
                  </a:lnTo>
                </a:path>
                <a:path w="2032000" h="1042669">
                  <a:moveTo>
                    <a:pt x="0" y="67055"/>
                  </a:moveTo>
                  <a:lnTo>
                    <a:pt x="0" y="0"/>
                  </a:lnTo>
                  <a:lnTo>
                    <a:pt x="38099" y="0"/>
                  </a:lnTo>
                  <a:lnTo>
                    <a:pt x="38099" y="67055"/>
                  </a:lnTo>
                  <a:lnTo>
                    <a:pt x="0" y="67055"/>
                  </a:lnTo>
                </a:path>
                <a:path w="2032000" h="1042669">
                  <a:moveTo>
                    <a:pt x="38099" y="67055"/>
                  </a:moveTo>
                  <a:lnTo>
                    <a:pt x="38099" y="769619"/>
                  </a:lnTo>
                </a:path>
                <a:path w="2032000" h="1042669">
                  <a:moveTo>
                    <a:pt x="73151" y="67055"/>
                  </a:moveTo>
                  <a:lnTo>
                    <a:pt x="73151" y="769619"/>
                  </a:lnTo>
                  <a:lnTo>
                    <a:pt x="39623" y="769619"/>
                  </a:lnTo>
                </a:path>
                <a:path w="2032000" h="1042669">
                  <a:moveTo>
                    <a:pt x="38861" y="768095"/>
                  </a:moveTo>
                  <a:lnTo>
                    <a:pt x="86911" y="766476"/>
                  </a:lnTo>
                  <a:lnTo>
                    <a:pt x="134092" y="761689"/>
                  </a:lnTo>
                  <a:lnTo>
                    <a:pt x="180299" y="753837"/>
                  </a:lnTo>
                  <a:lnTo>
                    <a:pt x="225428" y="743026"/>
                  </a:lnTo>
                  <a:lnTo>
                    <a:pt x="269375" y="729361"/>
                  </a:lnTo>
                  <a:lnTo>
                    <a:pt x="312035" y="712944"/>
                  </a:lnTo>
                  <a:lnTo>
                    <a:pt x="353303" y="693882"/>
                  </a:lnTo>
                  <a:lnTo>
                    <a:pt x="393074" y="672279"/>
                  </a:lnTo>
                  <a:lnTo>
                    <a:pt x="431246" y="648239"/>
                  </a:lnTo>
                  <a:lnTo>
                    <a:pt x="467712" y="621866"/>
                  </a:lnTo>
                  <a:lnTo>
                    <a:pt x="502368" y="593266"/>
                  </a:lnTo>
                  <a:lnTo>
                    <a:pt x="535110" y="562542"/>
                  </a:lnTo>
                  <a:lnTo>
                    <a:pt x="565834" y="529800"/>
                  </a:lnTo>
                  <a:lnTo>
                    <a:pt x="594434" y="495144"/>
                  </a:lnTo>
                  <a:lnTo>
                    <a:pt x="620807" y="458678"/>
                  </a:lnTo>
                  <a:lnTo>
                    <a:pt x="644847" y="420506"/>
                  </a:lnTo>
                  <a:lnTo>
                    <a:pt x="666450" y="380735"/>
                  </a:lnTo>
                  <a:lnTo>
                    <a:pt x="685512" y="339467"/>
                  </a:lnTo>
                  <a:lnTo>
                    <a:pt x="701929" y="296807"/>
                  </a:lnTo>
                  <a:lnTo>
                    <a:pt x="715594" y="252860"/>
                  </a:lnTo>
                  <a:lnTo>
                    <a:pt x="726405" y="207731"/>
                  </a:lnTo>
                  <a:lnTo>
                    <a:pt x="734257" y="161524"/>
                  </a:lnTo>
                  <a:lnTo>
                    <a:pt x="739044" y="114343"/>
                  </a:lnTo>
                  <a:lnTo>
                    <a:pt x="740663" y="66293"/>
                  </a:lnTo>
                </a:path>
                <a:path w="2032000" h="1042669">
                  <a:moveTo>
                    <a:pt x="38099" y="769619"/>
                  </a:moveTo>
                  <a:lnTo>
                    <a:pt x="73151" y="769619"/>
                  </a:lnTo>
                </a:path>
                <a:path w="2032000" h="1042669">
                  <a:moveTo>
                    <a:pt x="1943099" y="1042415"/>
                  </a:moveTo>
                  <a:lnTo>
                    <a:pt x="1943099" y="1013459"/>
                  </a:lnTo>
                </a:path>
                <a:path w="2032000" h="1042669">
                  <a:moveTo>
                    <a:pt x="1943099" y="973835"/>
                  </a:moveTo>
                  <a:lnTo>
                    <a:pt x="1943099" y="175259"/>
                  </a:lnTo>
                </a:path>
                <a:path w="2032000" h="1042669">
                  <a:moveTo>
                    <a:pt x="1943099" y="135635"/>
                  </a:moveTo>
                  <a:lnTo>
                    <a:pt x="1943099" y="106679"/>
                  </a:lnTo>
                </a:path>
                <a:path w="2032000" h="1042669">
                  <a:moveTo>
                    <a:pt x="2031491" y="175259"/>
                  </a:moveTo>
                  <a:lnTo>
                    <a:pt x="2031491" y="135635"/>
                  </a:lnTo>
                </a:path>
                <a:path w="2032000" h="1042669">
                  <a:moveTo>
                    <a:pt x="2031491" y="1013459"/>
                  </a:moveTo>
                  <a:lnTo>
                    <a:pt x="2031491" y="973835"/>
                  </a:lnTo>
                </a:path>
                <a:path w="2032000" h="1042669">
                  <a:moveTo>
                    <a:pt x="38099" y="67055"/>
                  </a:moveTo>
                  <a:lnTo>
                    <a:pt x="73151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3888739" y="16657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3888739" y="16657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888739" y="16657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888740" y="166573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5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3888739" y="166573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5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888739" y="166573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4053332" y="166573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4053331" y="1665732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053331" y="1665732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286504" y="1665731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286503" y="1665732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0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286503" y="1665732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0" y="0"/>
                  </a:moveTo>
                  <a:lnTo>
                    <a:pt x="0" y="1523"/>
                  </a:lnTo>
                  <a:lnTo>
                    <a:pt x="140207" y="1523"/>
                  </a:lnTo>
                  <a:lnTo>
                    <a:pt x="1402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521200" y="166573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5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521199" y="166573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5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521199" y="166573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591304" y="16657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591303" y="1665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591303" y="1665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888739" y="1667256"/>
              <a:ext cx="702945" cy="9525"/>
            </a:xfrm>
            <a:custGeom>
              <a:avLst/>
              <a:gdLst/>
              <a:ahLst/>
              <a:cxnLst/>
              <a:rect l="l" t="t" r="r" b="b"/>
              <a:pathLst>
                <a:path w="702945" h="9525">
                  <a:moveTo>
                    <a:pt x="702563" y="0"/>
                  </a:moveTo>
                  <a:lnTo>
                    <a:pt x="702563" y="9143"/>
                  </a:lnTo>
                </a:path>
                <a:path w="702945" h="9525">
                  <a:moveTo>
                    <a:pt x="0" y="0"/>
                  </a:moveTo>
                  <a:lnTo>
                    <a:pt x="0" y="9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932935" y="2279904"/>
              <a:ext cx="3408045" cy="3801110"/>
            </a:xfrm>
            <a:custGeom>
              <a:avLst/>
              <a:gdLst/>
              <a:ahLst/>
              <a:cxnLst/>
              <a:rect l="l" t="t" r="r" b="b"/>
              <a:pathLst>
                <a:path w="3408045" h="3801110">
                  <a:moveTo>
                    <a:pt x="15239" y="2983991"/>
                  </a:moveTo>
                  <a:lnTo>
                    <a:pt x="0" y="3008375"/>
                  </a:lnTo>
                </a:path>
                <a:path w="3408045" h="3801110">
                  <a:moveTo>
                    <a:pt x="2005583" y="445007"/>
                  </a:moveTo>
                  <a:lnTo>
                    <a:pt x="2034539" y="445007"/>
                  </a:lnTo>
                </a:path>
                <a:path w="3408045" h="3801110">
                  <a:moveTo>
                    <a:pt x="2072639" y="445007"/>
                  </a:moveTo>
                  <a:lnTo>
                    <a:pt x="3339083" y="445007"/>
                  </a:lnTo>
                </a:path>
                <a:path w="3408045" h="3801110">
                  <a:moveTo>
                    <a:pt x="2034539" y="0"/>
                  </a:moveTo>
                  <a:lnTo>
                    <a:pt x="2072639" y="0"/>
                  </a:lnTo>
                </a:path>
                <a:path w="3408045" h="3801110">
                  <a:moveTo>
                    <a:pt x="3339083" y="0"/>
                  </a:moveTo>
                  <a:lnTo>
                    <a:pt x="3378707" y="0"/>
                  </a:lnTo>
                </a:path>
                <a:path w="3408045" h="3801110">
                  <a:moveTo>
                    <a:pt x="2005583" y="230123"/>
                  </a:moveTo>
                  <a:lnTo>
                    <a:pt x="2034539" y="230123"/>
                  </a:lnTo>
                </a:path>
                <a:path w="3408045" h="3801110">
                  <a:moveTo>
                    <a:pt x="2072639" y="230123"/>
                  </a:moveTo>
                  <a:lnTo>
                    <a:pt x="3339083" y="230123"/>
                  </a:lnTo>
                </a:path>
                <a:path w="3408045" h="3801110">
                  <a:moveTo>
                    <a:pt x="3378707" y="230123"/>
                  </a:moveTo>
                  <a:lnTo>
                    <a:pt x="3407663" y="230123"/>
                  </a:lnTo>
                </a:path>
                <a:path w="3408045" h="3801110">
                  <a:moveTo>
                    <a:pt x="3378707" y="445007"/>
                  </a:moveTo>
                  <a:lnTo>
                    <a:pt x="3407663" y="445007"/>
                  </a:lnTo>
                </a:path>
                <a:path w="3408045" h="3801110">
                  <a:moveTo>
                    <a:pt x="2005583" y="659891"/>
                  </a:moveTo>
                  <a:lnTo>
                    <a:pt x="2034539" y="659891"/>
                  </a:lnTo>
                </a:path>
                <a:path w="3408045" h="3801110">
                  <a:moveTo>
                    <a:pt x="2072639" y="659891"/>
                  </a:moveTo>
                  <a:lnTo>
                    <a:pt x="3339083" y="659891"/>
                  </a:lnTo>
                </a:path>
                <a:path w="3408045" h="3801110">
                  <a:moveTo>
                    <a:pt x="3378707" y="659891"/>
                  </a:moveTo>
                  <a:lnTo>
                    <a:pt x="3407663" y="659891"/>
                  </a:lnTo>
                </a:path>
                <a:path w="3408045" h="3801110">
                  <a:moveTo>
                    <a:pt x="2005583" y="873251"/>
                  </a:moveTo>
                  <a:lnTo>
                    <a:pt x="2034539" y="873251"/>
                  </a:lnTo>
                </a:path>
                <a:path w="3408045" h="3801110">
                  <a:moveTo>
                    <a:pt x="2072639" y="873251"/>
                  </a:moveTo>
                  <a:lnTo>
                    <a:pt x="3339083" y="873251"/>
                  </a:lnTo>
                </a:path>
                <a:path w="3408045" h="3801110">
                  <a:moveTo>
                    <a:pt x="3378707" y="873251"/>
                  </a:moveTo>
                  <a:lnTo>
                    <a:pt x="3407663" y="873251"/>
                  </a:lnTo>
                </a:path>
                <a:path w="3408045" h="3801110">
                  <a:moveTo>
                    <a:pt x="2005583" y="1088135"/>
                  </a:moveTo>
                  <a:lnTo>
                    <a:pt x="2034539" y="1088135"/>
                  </a:lnTo>
                </a:path>
                <a:path w="3408045" h="3801110">
                  <a:moveTo>
                    <a:pt x="2072639" y="1088135"/>
                  </a:moveTo>
                  <a:lnTo>
                    <a:pt x="3339083" y="1088135"/>
                  </a:lnTo>
                </a:path>
                <a:path w="3408045" h="3801110">
                  <a:moveTo>
                    <a:pt x="3378707" y="1088135"/>
                  </a:moveTo>
                  <a:lnTo>
                    <a:pt x="3407663" y="1088135"/>
                  </a:lnTo>
                </a:path>
                <a:path w="3408045" h="3801110">
                  <a:moveTo>
                    <a:pt x="2005583" y="1303019"/>
                  </a:moveTo>
                  <a:lnTo>
                    <a:pt x="2034539" y="1303019"/>
                  </a:lnTo>
                </a:path>
                <a:path w="3408045" h="3801110">
                  <a:moveTo>
                    <a:pt x="2072639" y="1303019"/>
                  </a:moveTo>
                  <a:lnTo>
                    <a:pt x="3339083" y="1303019"/>
                  </a:lnTo>
                </a:path>
                <a:path w="3408045" h="3801110">
                  <a:moveTo>
                    <a:pt x="2034539" y="1389887"/>
                  </a:moveTo>
                  <a:lnTo>
                    <a:pt x="2072639" y="1389887"/>
                  </a:lnTo>
                </a:path>
                <a:path w="3408045" h="3801110">
                  <a:moveTo>
                    <a:pt x="3339083" y="1389887"/>
                  </a:moveTo>
                  <a:lnTo>
                    <a:pt x="3378707" y="1389887"/>
                  </a:lnTo>
                </a:path>
                <a:path w="3408045" h="3801110">
                  <a:moveTo>
                    <a:pt x="3378707" y="1303019"/>
                  </a:moveTo>
                  <a:lnTo>
                    <a:pt x="3407663" y="1303019"/>
                  </a:lnTo>
                  <a:lnTo>
                    <a:pt x="3407663" y="230123"/>
                  </a:lnTo>
                </a:path>
                <a:path w="3408045" h="3801110">
                  <a:moveTo>
                    <a:pt x="2005583" y="230123"/>
                  </a:moveTo>
                  <a:lnTo>
                    <a:pt x="2005583" y="1303019"/>
                  </a:lnTo>
                </a:path>
                <a:path w="3408045" h="3801110">
                  <a:moveTo>
                    <a:pt x="2034539" y="1389887"/>
                  </a:moveTo>
                  <a:lnTo>
                    <a:pt x="2034539" y="0"/>
                  </a:lnTo>
                </a:path>
                <a:path w="3408045" h="3801110">
                  <a:moveTo>
                    <a:pt x="2072639" y="1389887"/>
                  </a:moveTo>
                  <a:lnTo>
                    <a:pt x="2072639" y="0"/>
                  </a:lnTo>
                </a:path>
                <a:path w="3408045" h="3801110">
                  <a:moveTo>
                    <a:pt x="3378707" y="1389887"/>
                  </a:moveTo>
                  <a:lnTo>
                    <a:pt x="3378707" y="0"/>
                  </a:lnTo>
                </a:path>
                <a:path w="3408045" h="3801110">
                  <a:moveTo>
                    <a:pt x="3339083" y="1389887"/>
                  </a:moveTo>
                  <a:lnTo>
                    <a:pt x="3339083" y="0"/>
                  </a:lnTo>
                </a:path>
                <a:path w="3408045" h="3801110">
                  <a:moveTo>
                    <a:pt x="2671571" y="3264407"/>
                  </a:moveTo>
                  <a:lnTo>
                    <a:pt x="2671571" y="3390899"/>
                  </a:lnTo>
                </a:path>
                <a:path w="3408045" h="3801110">
                  <a:moveTo>
                    <a:pt x="2671571" y="3263645"/>
                  </a:moveTo>
                  <a:lnTo>
                    <a:pt x="2671571" y="3258175"/>
                  </a:lnTo>
                  <a:lnTo>
                    <a:pt x="2667136" y="3253739"/>
                  </a:lnTo>
                  <a:lnTo>
                    <a:pt x="2661665" y="3253739"/>
                  </a:lnTo>
                </a:path>
                <a:path w="3408045" h="3801110">
                  <a:moveTo>
                    <a:pt x="3314699" y="3674363"/>
                  </a:moveTo>
                  <a:lnTo>
                    <a:pt x="3314699" y="3800855"/>
                  </a:lnTo>
                </a:path>
                <a:path w="3408045" h="3801110">
                  <a:moveTo>
                    <a:pt x="3314699" y="3673601"/>
                  </a:moveTo>
                  <a:lnTo>
                    <a:pt x="3314699" y="3668131"/>
                  </a:lnTo>
                  <a:lnTo>
                    <a:pt x="3310264" y="3663695"/>
                  </a:lnTo>
                  <a:lnTo>
                    <a:pt x="3304793" y="36636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6185407" y="6080760"/>
              <a:ext cx="1766570" cy="0"/>
            </a:xfrm>
            <a:custGeom>
              <a:avLst/>
              <a:gdLst/>
              <a:ahLst/>
              <a:cxnLst/>
              <a:rect l="l" t="t" r="r" b="b"/>
              <a:pathLst>
                <a:path w="1766570">
                  <a:moveTo>
                    <a:pt x="1062227" y="0"/>
                  </a:moveTo>
                  <a:lnTo>
                    <a:pt x="1179575" y="0"/>
                  </a:lnTo>
                </a:path>
                <a:path w="1766570">
                  <a:moveTo>
                    <a:pt x="0" y="0"/>
                  </a:moveTo>
                  <a:lnTo>
                    <a:pt x="1766315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5847080" y="5398008"/>
              <a:ext cx="1390015" cy="546100"/>
            </a:xfrm>
            <a:custGeom>
              <a:avLst/>
              <a:gdLst/>
              <a:ahLst/>
              <a:cxnLst/>
              <a:rect l="l" t="t" r="r" b="b"/>
              <a:pathLst>
                <a:path w="1390015" h="546100">
                  <a:moveTo>
                    <a:pt x="970787" y="283463"/>
                  </a:moveTo>
                  <a:lnTo>
                    <a:pt x="970787" y="409955"/>
                  </a:lnTo>
                </a:path>
                <a:path w="1390015" h="546100">
                  <a:moveTo>
                    <a:pt x="972311" y="282701"/>
                  </a:moveTo>
                  <a:lnTo>
                    <a:pt x="972311" y="277231"/>
                  </a:lnTo>
                  <a:lnTo>
                    <a:pt x="967876" y="272795"/>
                  </a:lnTo>
                  <a:lnTo>
                    <a:pt x="962405" y="272795"/>
                  </a:lnTo>
                </a:path>
                <a:path w="1390015" h="546100">
                  <a:moveTo>
                    <a:pt x="1185671" y="419099"/>
                  </a:moveTo>
                  <a:lnTo>
                    <a:pt x="1185671" y="545591"/>
                  </a:lnTo>
                </a:path>
                <a:path w="1390015" h="546100">
                  <a:moveTo>
                    <a:pt x="1187195" y="418337"/>
                  </a:moveTo>
                  <a:lnTo>
                    <a:pt x="1187195" y="412867"/>
                  </a:lnTo>
                  <a:lnTo>
                    <a:pt x="1182760" y="408431"/>
                  </a:lnTo>
                  <a:lnTo>
                    <a:pt x="1177289" y="408431"/>
                  </a:lnTo>
                </a:path>
                <a:path w="1390015" h="546100">
                  <a:moveTo>
                    <a:pt x="0" y="0"/>
                  </a:moveTo>
                  <a:lnTo>
                    <a:pt x="533399" y="0"/>
                  </a:lnTo>
                </a:path>
                <a:path w="1390015" h="546100">
                  <a:moveTo>
                    <a:pt x="757427" y="272795"/>
                  </a:moveTo>
                  <a:lnTo>
                    <a:pt x="961643" y="272795"/>
                  </a:lnTo>
                </a:path>
                <a:path w="1390015" h="546100">
                  <a:moveTo>
                    <a:pt x="970787" y="409955"/>
                  </a:moveTo>
                  <a:lnTo>
                    <a:pt x="1176527" y="409955"/>
                  </a:lnTo>
                </a:path>
                <a:path w="1390015" h="546100">
                  <a:moveTo>
                    <a:pt x="1185671" y="545591"/>
                  </a:moveTo>
                  <a:lnTo>
                    <a:pt x="1389887" y="545591"/>
                  </a:lnTo>
                </a:path>
                <a:path w="1390015" h="546100">
                  <a:moveTo>
                    <a:pt x="542543" y="10667"/>
                  </a:moveTo>
                  <a:lnTo>
                    <a:pt x="542543" y="137159"/>
                  </a:lnTo>
                  <a:lnTo>
                    <a:pt x="746759" y="137159"/>
                  </a:lnTo>
                </a:path>
                <a:path w="1390015" h="546100">
                  <a:moveTo>
                    <a:pt x="544067" y="9905"/>
                  </a:moveTo>
                  <a:lnTo>
                    <a:pt x="544067" y="4435"/>
                  </a:lnTo>
                  <a:lnTo>
                    <a:pt x="539632" y="0"/>
                  </a:lnTo>
                  <a:lnTo>
                    <a:pt x="5341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5709919" y="5398008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47548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5944615" y="4579620"/>
              <a:ext cx="1391920" cy="1363980"/>
            </a:xfrm>
            <a:custGeom>
              <a:avLst/>
              <a:gdLst/>
              <a:ahLst/>
              <a:cxnLst/>
              <a:rect l="l" t="t" r="r" b="b"/>
              <a:pathLst>
                <a:path w="1391920" h="1363979">
                  <a:moveTo>
                    <a:pt x="390143" y="754379"/>
                  </a:moveTo>
                  <a:lnTo>
                    <a:pt x="1242059" y="1296923"/>
                  </a:lnTo>
                </a:path>
                <a:path w="1391920" h="1363979">
                  <a:moveTo>
                    <a:pt x="390143" y="731519"/>
                  </a:moveTo>
                  <a:lnTo>
                    <a:pt x="1242059" y="1274063"/>
                  </a:lnTo>
                </a:path>
                <a:path w="1391920" h="1363979">
                  <a:moveTo>
                    <a:pt x="390143" y="82295"/>
                  </a:moveTo>
                  <a:lnTo>
                    <a:pt x="1391411" y="719327"/>
                  </a:lnTo>
                </a:path>
                <a:path w="1391920" h="1363979">
                  <a:moveTo>
                    <a:pt x="390143" y="115823"/>
                  </a:moveTo>
                  <a:lnTo>
                    <a:pt x="1374647" y="743711"/>
                  </a:lnTo>
                </a:path>
                <a:path w="1391920" h="1363979">
                  <a:moveTo>
                    <a:pt x="1261871" y="670559"/>
                  </a:moveTo>
                  <a:lnTo>
                    <a:pt x="1261871" y="1363979"/>
                  </a:lnTo>
                </a:path>
                <a:path w="1391920" h="1363979">
                  <a:moveTo>
                    <a:pt x="1242059" y="658367"/>
                  </a:moveTo>
                  <a:lnTo>
                    <a:pt x="1242059" y="1363979"/>
                  </a:lnTo>
                </a:path>
                <a:path w="1391920" h="1363979">
                  <a:moveTo>
                    <a:pt x="1391411" y="719327"/>
                  </a:moveTo>
                  <a:lnTo>
                    <a:pt x="1374647" y="743711"/>
                  </a:lnTo>
                </a:path>
                <a:path w="1391920" h="1363979">
                  <a:moveTo>
                    <a:pt x="390143" y="28955"/>
                  </a:moveTo>
                  <a:lnTo>
                    <a:pt x="390143" y="818387"/>
                  </a:lnTo>
                </a:path>
                <a:path w="1391920" h="1363979">
                  <a:moveTo>
                    <a:pt x="39623" y="740663"/>
                  </a:moveTo>
                  <a:lnTo>
                    <a:pt x="361187" y="740663"/>
                  </a:lnTo>
                </a:path>
                <a:path w="1391920" h="1363979">
                  <a:moveTo>
                    <a:pt x="39623" y="720851"/>
                  </a:moveTo>
                  <a:lnTo>
                    <a:pt x="361187" y="720851"/>
                  </a:lnTo>
                </a:path>
                <a:path w="1391920" h="1363979">
                  <a:moveTo>
                    <a:pt x="0" y="0"/>
                  </a:moveTo>
                  <a:lnTo>
                    <a:pt x="399287" y="0"/>
                  </a:lnTo>
                </a:path>
                <a:path w="1391920" h="1363979">
                  <a:moveTo>
                    <a:pt x="0" y="28955"/>
                  </a:moveTo>
                  <a:lnTo>
                    <a:pt x="399287" y="28955"/>
                  </a:lnTo>
                </a:path>
                <a:path w="1391920" h="1363979">
                  <a:moveTo>
                    <a:pt x="361187" y="818387"/>
                  </a:moveTo>
                  <a:lnTo>
                    <a:pt x="361187" y="28955"/>
                  </a:lnTo>
                </a:path>
                <a:path w="1391920" h="1363979">
                  <a:moveTo>
                    <a:pt x="390143" y="818387"/>
                  </a:moveTo>
                  <a:lnTo>
                    <a:pt x="390143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195313" y="5319522"/>
              <a:ext cx="79247" cy="79247"/>
            </a:xfrm>
            <a:prstGeom prst="rect">
              <a:avLst/>
            </a:prstGeom>
          </p:spPr>
        </p:pic>
        <p:sp>
          <p:nvSpPr>
            <p:cNvPr id="262" name="object 262"/>
            <p:cNvSpPr/>
            <p:nvPr/>
          </p:nvSpPr>
          <p:spPr>
            <a:xfrm>
              <a:off x="5944615" y="4579620"/>
              <a:ext cx="399415" cy="818515"/>
            </a:xfrm>
            <a:custGeom>
              <a:avLst/>
              <a:gdLst/>
              <a:ahLst/>
              <a:cxnLst/>
              <a:rect l="l" t="t" r="r" b="b"/>
              <a:pathLst>
                <a:path w="399414" h="818514">
                  <a:moveTo>
                    <a:pt x="390143" y="115823"/>
                  </a:moveTo>
                  <a:lnTo>
                    <a:pt x="390143" y="731519"/>
                  </a:lnTo>
                </a:path>
                <a:path w="399414" h="818514">
                  <a:moveTo>
                    <a:pt x="399287" y="0"/>
                  </a:moveTo>
                  <a:lnTo>
                    <a:pt x="399287" y="28955"/>
                  </a:lnTo>
                </a:path>
                <a:path w="399414" h="818514">
                  <a:moveTo>
                    <a:pt x="288035" y="720851"/>
                  </a:moveTo>
                  <a:lnTo>
                    <a:pt x="288035" y="28955"/>
                  </a:lnTo>
                </a:path>
                <a:path w="399414" h="818514">
                  <a:moveTo>
                    <a:pt x="278891" y="720851"/>
                  </a:moveTo>
                  <a:lnTo>
                    <a:pt x="278891" y="28955"/>
                  </a:lnTo>
                </a:path>
                <a:path w="399414" h="818514">
                  <a:moveTo>
                    <a:pt x="205739" y="720851"/>
                  </a:moveTo>
                  <a:lnTo>
                    <a:pt x="205739" y="28955"/>
                  </a:lnTo>
                </a:path>
                <a:path w="399414" h="818514">
                  <a:moveTo>
                    <a:pt x="195071" y="720851"/>
                  </a:moveTo>
                  <a:lnTo>
                    <a:pt x="195071" y="28955"/>
                  </a:lnTo>
                </a:path>
                <a:path w="399414" h="818514">
                  <a:moveTo>
                    <a:pt x="121919" y="720851"/>
                  </a:moveTo>
                  <a:lnTo>
                    <a:pt x="121919" y="28955"/>
                  </a:lnTo>
                </a:path>
                <a:path w="399414" h="818514">
                  <a:moveTo>
                    <a:pt x="112775" y="720851"/>
                  </a:moveTo>
                  <a:lnTo>
                    <a:pt x="112775" y="28955"/>
                  </a:lnTo>
                </a:path>
                <a:path w="399414" h="818514">
                  <a:moveTo>
                    <a:pt x="39623" y="818387"/>
                  </a:moveTo>
                  <a:lnTo>
                    <a:pt x="39623" y="28955"/>
                  </a:lnTo>
                </a:path>
                <a:path w="399414" h="818514">
                  <a:moveTo>
                    <a:pt x="10667" y="818387"/>
                  </a:moveTo>
                  <a:lnTo>
                    <a:pt x="10667" y="28955"/>
                  </a:lnTo>
                </a:path>
                <a:path w="399414" h="818514">
                  <a:moveTo>
                    <a:pt x="0" y="289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6185407" y="5398008"/>
              <a:ext cx="530860" cy="683260"/>
            </a:xfrm>
            <a:custGeom>
              <a:avLst/>
              <a:gdLst/>
              <a:ahLst/>
              <a:cxnLst/>
              <a:rect l="l" t="t" r="r" b="b"/>
              <a:pathLst>
                <a:path w="530859" h="683260">
                  <a:moveTo>
                    <a:pt x="0" y="0"/>
                  </a:moveTo>
                  <a:lnTo>
                    <a:pt x="0" y="682751"/>
                  </a:lnTo>
                </a:path>
                <a:path w="530859" h="683260">
                  <a:moveTo>
                    <a:pt x="522731" y="202691"/>
                  </a:moveTo>
                  <a:lnTo>
                    <a:pt x="528827" y="207263"/>
                  </a:lnTo>
                </a:path>
                <a:path w="530859" h="683260">
                  <a:moveTo>
                    <a:pt x="530351" y="203453"/>
                  </a:moveTo>
                  <a:lnTo>
                    <a:pt x="530351" y="201349"/>
                  </a:lnTo>
                  <a:lnTo>
                    <a:pt x="528646" y="199643"/>
                  </a:lnTo>
                  <a:lnTo>
                    <a:pt x="526541" y="199643"/>
                  </a:lnTo>
                  <a:lnTo>
                    <a:pt x="524437" y="199643"/>
                  </a:lnTo>
                  <a:lnTo>
                    <a:pt x="522731" y="201349"/>
                  </a:lnTo>
                  <a:lnTo>
                    <a:pt x="522731" y="203453"/>
                  </a:lnTo>
                  <a:lnTo>
                    <a:pt x="522731" y="205558"/>
                  </a:lnTo>
                  <a:lnTo>
                    <a:pt x="524437" y="207263"/>
                  </a:lnTo>
                  <a:lnTo>
                    <a:pt x="526541" y="207263"/>
                  </a:lnTo>
                  <a:lnTo>
                    <a:pt x="528646" y="207263"/>
                  </a:lnTo>
                  <a:lnTo>
                    <a:pt x="530351" y="205558"/>
                  </a:lnTo>
                  <a:lnTo>
                    <a:pt x="530351" y="2034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" name="object 26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17105" y="5688329"/>
              <a:ext cx="118871" cy="118871"/>
            </a:xfrm>
            <a:prstGeom prst="rect">
              <a:avLst/>
            </a:prstGeom>
          </p:spPr>
        </p:pic>
        <p:sp>
          <p:nvSpPr>
            <p:cNvPr id="265" name="object 265"/>
            <p:cNvSpPr/>
            <p:nvPr/>
          </p:nvSpPr>
          <p:spPr>
            <a:xfrm>
              <a:off x="1852675" y="1549908"/>
              <a:ext cx="935990" cy="106680"/>
            </a:xfrm>
            <a:custGeom>
              <a:avLst/>
              <a:gdLst/>
              <a:ahLst/>
              <a:cxnLst/>
              <a:rect l="l" t="t" r="r" b="b"/>
              <a:pathLst>
                <a:path w="935989" h="106680">
                  <a:moveTo>
                    <a:pt x="0" y="0"/>
                  </a:moveTo>
                  <a:lnTo>
                    <a:pt x="64007" y="0"/>
                  </a:lnTo>
                  <a:lnTo>
                    <a:pt x="64007" y="106679"/>
                  </a:lnTo>
                  <a:lnTo>
                    <a:pt x="0" y="106679"/>
                  </a:lnTo>
                  <a:lnTo>
                    <a:pt x="0" y="0"/>
                  </a:lnTo>
                </a:path>
                <a:path w="935989" h="106680">
                  <a:moveTo>
                    <a:pt x="935735" y="0"/>
                  </a:moveTo>
                  <a:lnTo>
                    <a:pt x="842771" y="0"/>
                  </a:lnTo>
                  <a:lnTo>
                    <a:pt x="842771" y="106679"/>
                  </a:lnTo>
                  <a:lnTo>
                    <a:pt x="935735" y="106679"/>
                  </a:lnTo>
                  <a:lnTo>
                    <a:pt x="93573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6" name="object 266"/>
          <p:cNvSpPr txBox="1"/>
          <p:nvPr/>
        </p:nvSpPr>
        <p:spPr>
          <a:xfrm>
            <a:off x="1862835" y="6993233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5671311" y="6993233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68" name="object 26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271" name="Rectangle 270">
            <a:extLst>
              <a:ext uri="{FF2B5EF4-FFF2-40B4-BE49-F238E27FC236}">
                <a16:creationId xmlns:a16="http://schemas.microsoft.com/office/drawing/2014/main" id="{24C4F5D1-1A1D-486C-94E6-6576D2AE4436}"/>
              </a:ext>
            </a:extLst>
          </p:cNvPr>
          <p:cNvSpPr/>
          <p:nvPr/>
        </p:nvSpPr>
        <p:spPr>
          <a:xfrm>
            <a:off x="703335" y="657107"/>
            <a:ext cx="5244391" cy="1560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>
            <a:extLst>
              <a:ext uri="{FF2B5EF4-FFF2-40B4-BE49-F238E27FC236}">
                <a16:creationId xmlns:a16="http://schemas.microsoft.com/office/drawing/2014/main" id="{F46140FE-40F7-B1F6-CA4D-A6B72729CF46}"/>
              </a:ext>
            </a:extLst>
          </p:cNvPr>
          <p:cNvSpPr/>
          <p:nvPr/>
        </p:nvSpPr>
        <p:spPr>
          <a:xfrm>
            <a:off x="625549" y="2190849"/>
            <a:ext cx="4256332" cy="49007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ectangle 272">
            <a:extLst>
              <a:ext uri="{FF2B5EF4-FFF2-40B4-BE49-F238E27FC236}">
                <a16:creationId xmlns:a16="http://schemas.microsoft.com/office/drawing/2014/main" id="{E4488A99-0750-92CA-78EC-17114D500028}"/>
              </a:ext>
            </a:extLst>
          </p:cNvPr>
          <p:cNvSpPr/>
          <p:nvPr/>
        </p:nvSpPr>
        <p:spPr>
          <a:xfrm>
            <a:off x="4051172" y="4274820"/>
            <a:ext cx="1522729" cy="18382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  <a:lnTo>
                  <a:pt x="8884919" y="0"/>
                </a:ln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  <a:path w="8884920" h="6545580">
                <a:moveTo>
                  <a:pt x="7949183" y="4908803"/>
                </a:moveTo>
                <a:lnTo>
                  <a:pt x="8884919" y="49088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9" y="2617971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4" y="2852314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32367" y="2487168"/>
            <a:ext cx="935990" cy="3039110"/>
          </a:xfrm>
          <a:custGeom>
            <a:avLst/>
            <a:gdLst/>
            <a:ahLst/>
            <a:cxnLst/>
            <a:rect l="l" t="t" r="r" b="b"/>
            <a:pathLst>
              <a:path w="935990" h="3039110">
                <a:moveTo>
                  <a:pt x="0" y="1636775"/>
                </a:moveTo>
                <a:lnTo>
                  <a:pt x="935735" y="1636775"/>
                </a:lnTo>
              </a:path>
              <a:path w="935990" h="3039110">
                <a:moveTo>
                  <a:pt x="467867" y="3038855"/>
                </a:moveTo>
                <a:lnTo>
                  <a:pt x="467867" y="1837943"/>
                </a:lnTo>
              </a:path>
              <a:path w="935990" h="3039110">
                <a:moveTo>
                  <a:pt x="0" y="0"/>
                </a:moveTo>
                <a:lnTo>
                  <a:pt x="4678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4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4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2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4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32367" y="5526023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63735" y="2379696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532367" y="1551432"/>
            <a:ext cx="935990" cy="935990"/>
          </a:xfrm>
          <a:custGeom>
            <a:avLst/>
            <a:gdLst/>
            <a:ahLst/>
            <a:cxnLst/>
            <a:rect l="l" t="t" r="r" b="b"/>
            <a:pathLst>
              <a:path w="935990" h="935989">
                <a:moveTo>
                  <a:pt x="0" y="0"/>
                </a:moveTo>
                <a:lnTo>
                  <a:pt x="935735" y="0"/>
                </a:lnTo>
              </a:path>
              <a:path w="935990" h="935989">
                <a:moveTo>
                  <a:pt x="467867" y="935735"/>
                </a:moveTo>
                <a:lnTo>
                  <a:pt x="935735" y="935735"/>
                </a:lnTo>
              </a:path>
              <a:path w="935990" h="935989">
                <a:moveTo>
                  <a:pt x="234695" y="935735"/>
                </a:moveTo>
                <a:lnTo>
                  <a:pt x="2346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8592049" y="4246860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812276" y="6352764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937243" y="1430244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81596" y="615632"/>
            <a:ext cx="8764270" cy="6548755"/>
            <a:chOff x="581596" y="615632"/>
            <a:chExt cx="8764270" cy="6548755"/>
          </a:xfrm>
        </p:grpSpPr>
        <p:sp>
          <p:nvSpPr>
            <p:cNvPr id="17" name="object 17"/>
            <p:cNvSpPr/>
            <p:nvPr/>
          </p:nvSpPr>
          <p:spPr>
            <a:xfrm>
              <a:off x="8640572" y="5611368"/>
              <a:ext cx="702945" cy="704215"/>
            </a:xfrm>
            <a:custGeom>
              <a:avLst/>
              <a:gdLst/>
              <a:ahLst/>
              <a:cxnLst/>
              <a:rect l="l" t="t" r="r" b="b"/>
              <a:pathLst>
                <a:path w="702945" h="704214">
                  <a:moveTo>
                    <a:pt x="702563" y="351281"/>
                  </a:moveTo>
                  <a:lnTo>
                    <a:pt x="699357" y="303615"/>
                  </a:lnTo>
                  <a:lnTo>
                    <a:pt x="690015" y="257897"/>
                  </a:lnTo>
                  <a:lnTo>
                    <a:pt x="674958" y="214547"/>
                  </a:lnTo>
                  <a:lnTo>
                    <a:pt x="654603" y="173983"/>
                  </a:lnTo>
                  <a:lnTo>
                    <a:pt x="629370" y="136624"/>
                  </a:lnTo>
                  <a:lnTo>
                    <a:pt x="599675" y="102888"/>
                  </a:lnTo>
                  <a:lnTo>
                    <a:pt x="565940" y="73194"/>
                  </a:lnTo>
                  <a:lnTo>
                    <a:pt x="528580" y="47960"/>
                  </a:lnTo>
                  <a:lnTo>
                    <a:pt x="488016" y="27605"/>
                  </a:lnTo>
                  <a:lnTo>
                    <a:pt x="444666" y="12548"/>
                  </a:lnTo>
                  <a:lnTo>
                    <a:pt x="398948" y="3206"/>
                  </a:lnTo>
                  <a:lnTo>
                    <a:pt x="351281" y="0"/>
                  </a:lnTo>
                  <a:lnTo>
                    <a:pt x="303615" y="3206"/>
                  </a:lnTo>
                  <a:lnTo>
                    <a:pt x="257897" y="12548"/>
                  </a:lnTo>
                  <a:lnTo>
                    <a:pt x="214547" y="27605"/>
                  </a:lnTo>
                  <a:lnTo>
                    <a:pt x="173983" y="47960"/>
                  </a:lnTo>
                  <a:lnTo>
                    <a:pt x="136623" y="73194"/>
                  </a:lnTo>
                  <a:lnTo>
                    <a:pt x="102888" y="102888"/>
                  </a:lnTo>
                  <a:lnTo>
                    <a:pt x="73193" y="136624"/>
                  </a:lnTo>
                  <a:lnTo>
                    <a:pt x="47960" y="173983"/>
                  </a:lnTo>
                  <a:lnTo>
                    <a:pt x="27605" y="214547"/>
                  </a:lnTo>
                  <a:lnTo>
                    <a:pt x="12548" y="257897"/>
                  </a:lnTo>
                  <a:lnTo>
                    <a:pt x="3206" y="303615"/>
                  </a:lnTo>
                  <a:lnTo>
                    <a:pt x="0" y="351281"/>
                  </a:lnTo>
                  <a:lnTo>
                    <a:pt x="3206" y="398948"/>
                  </a:lnTo>
                  <a:lnTo>
                    <a:pt x="12548" y="444666"/>
                  </a:lnTo>
                  <a:lnTo>
                    <a:pt x="27605" y="488016"/>
                  </a:lnTo>
                  <a:lnTo>
                    <a:pt x="47960" y="528580"/>
                  </a:lnTo>
                  <a:lnTo>
                    <a:pt x="73193" y="565939"/>
                  </a:lnTo>
                  <a:lnTo>
                    <a:pt x="102888" y="599675"/>
                  </a:lnTo>
                  <a:lnTo>
                    <a:pt x="136623" y="629369"/>
                  </a:lnTo>
                  <a:lnTo>
                    <a:pt x="173983" y="654603"/>
                  </a:lnTo>
                  <a:lnTo>
                    <a:pt x="214547" y="674958"/>
                  </a:lnTo>
                  <a:lnTo>
                    <a:pt x="257897" y="690015"/>
                  </a:lnTo>
                  <a:lnTo>
                    <a:pt x="303615" y="699357"/>
                  </a:lnTo>
                  <a:lnTo>
                    <a:pt x="351281" y="702563"/>
                  </a:lnTo>
                  <a:lnTo>
                    <a:pt x="398948" y="699357"/>
                  </a:lnTo>
                  <a:lnTo>
                    <a:pt x="444666" y="690015"/>
                  </a:lnTo>
                  <a:lnTo>
                    <a:pt x="488016" y="674958"/>
                  </a:lnTo>
                  <a:lnTo>
                    <a:pt x="528580" y="654603"/>
                  </a:lnTo>
                  <a:lnTo>
                    <a:pt x="565940" y="629369"/>
                  </a:lnTo>
                  <a:lnTo>
                    <a:pt x="599675" y="599675"/>
                  </a:lnTo>
                  <a:lnTo>
                    <a:pt x="629370" y="565939"/>
                  </a:lnTo>
                  <a:lnTo>
                    <a:pt x="654603" y="528580"/>
                  </a:lnTo>
                  <a:lnTo>
                    <a:pt x="674958" y="488016"/>
                  </a:lnTo>
                  <a:lnTo>
                    <a:pt x="690015" y="444666"/>
                  </a:lnTo>
                  <a:lnTo>
                    <a:pt x="699357" y="398948"/>
                  </a:lnTo>
                  <a:lnTo>
                    <a:pt x="702563" y="351281"/>
                  </a:lnTo>
                </a:path>
                <a:path w="702945" h="704214">
                  <a:moveTo>
                    <a:pt x="388619" y="132587"/>
                  </a:moveTo>
                  <a:lnTo>
                    <a:pt x="492251" y="673607"/>
                  </a:lnTo>
                </a:path>
                <a:path w="702945" h="704214">
                  <a:moveTo>
                    <a:pt x="362711" y="137159"/>
                  </a:moveTo>
                  <a:lnTo>
                    <a:pt x="393191" y="295655"/>
                  </a:lnTo>
                </a:path>
                <a:path w="702945" h="704214">
                  <a:moveTo>
                    <a:pt x="233171" y="164591"/>
                  </a:moveTo>
                  <a:lnTo>
                    <a:pt x="263651" y="324611"/>
                  </a:lnTo>
                </a:path>
                <a:path w="702945" h="704214">
                  <a:moveTo>
                    <a:pt x="265175" y="184403"/>
                  </a:moveTo>
                  <a:lnTo>
                    <a:pt x="289559" y="318515"/>
                  </a:lnTo>
                </a:path>
                <a:path w="702945" h="704214">
                  <a:moveTo>
                    <a:pt x="283463" y="7619"/>
                  </a:moveTo>
                  <a:lnTo>
                    <a:pt x="6095" y="426719"/>
                  </a:lnTo>
                </a:path>
                <a:path w="702945" h="704214">
                  <a:moveTo>
                    <a:pt x="263651" y="324611"/>
                  </a:moveTo>
                  <a:lnTo>
                    <a:pt x="138683" y="515111"/>
                  </a:lnTo>
                </a:path>
                <a:path w="702945" h="704214">
                  <a:moveTo>
                    <a:pt x="283463" y="7619"/>
                  </a:moveTo>
                  <a:lnTo>
                    <a:pt x="694943" y="286511"/>
                  </a:lnTo>
                </a:path>
                <a:path w="702945" h="704214">
                  <a:moveTo>
                    <a:pt x="233171" y="164591"/>
                  </a:moveTo>
                  <a:lnTo>
                    <a:pt x="387095" y="268223"/>
                  </a:lnTo>
                </a:path>
                <a:path w="702945" h="704214">
                  <a:moveTo>
                    <a:pt x="419099" y="289559"/>
                  </a:moveTo>
                  <a:lnTo>
                    <a:pt x="606551" y="417575"/>
                  </a:lnTo>
                </a:path>
                <a:path w="702945" h="704214">
                  <a:moveTo>
                    <a:pt x="6095" y="426719"/>
                  </a:moveTo>
                  <a:lnTo>
                    <a:pt x="138683" y="515111"/>
                  </a:lnTo>
                </a:path>
                <a:path w="702945" h="704214">
                  <a:moveTo>
                    <a:pt x="694943" y="286511"/>
                  </a:moveTo>
                  <a:lnTo>
                    <a:pt x="606551" y="417575"/>
                  </a:lnTo>
                </a:path>
                <a:path w="702945" h="704214">
                  <a:moveTo>
                    <a:pt x="336803" y="704087"/>
                  </a:moveTo>
                  <a:lnTo>
                    <a:pt x="492251" y="673607"/>
                  </a:lnTo>
                </a:path>
                <a:path w="702945" h="704214">
                  <a:moveTo>
                    <a:pt x="263651" y="324611"/>
                  </a:moveTo>
                  <a:lnTo>
                    <a:pt x="289559" y="318515"/>
                  </a:lnTo>
                </a:path>
                <a:path w="702945" h="704214">
                  <a:moveTo>
                    <a:pt x="362711" y="137159"/>
                  </a:moveTo>
                  <a:lnTo>
                    <a:pt x="388619" y="132587"/>
                  </a:lnTo>
                </a:path>
                <a:path w="702945" h="704214">
                  <a:moveTo>
                    <a:pt x="263651" y="324611"/>
                  </a:moveTo>
                  <a:lnTo>
                    <a:pt x="336803" y="704087"/>
                  </a:lnTo>
                </a:path>
                <a:path w="702945" h="704214">
                  <a:moveTo>
                    <a:pt x="419099" y="289559"/>
                  </a:moveTo>
                  <a:lnTo>
                    <a:pt x="393191" y="2956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83183" y="617220"/>
              <a:ext cx="7949565" cy="6545580"/>
            </a:xfrm>
            <a:custGeom>
              <a:avLst/>
              <a:gdLst/>
              <a:ahLst/>
              <a:cxnLst/>
              <a:rect l="l" t="t" r="r" b="b"/>
              <a:pathLst>
                <a:path w="7949565" h="6545580">
                  <a:moveTo>
                    <a:pt x="0" y="6545579"/>
                  </a:moveTo>
                  <a:lnTo>
                    <a:pt x="7949183" y="6545579"/>
                  </a:lnTo>
                  <a:lnTo>
                    <a:pt x="7949183" y="0"/>
                  </a:lnTo>
                  <a:lnTo>
                    <a:pt x="0" y="0"/>
                  </a:lnTo>
                  <a:lnTo>
                    <a:pt x="0" y="6545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8582152" y="2378172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606535" y="6454331"/>
            <a:ext cx="824230" cy="55054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2550" spc="-10" dirty="0">
                <a:latin typeface="Arial"/>
                <a:cs typeface="Arial"/>
              </a:rPr>
              <a:t>C-</a:t>
            </a:r>
            <a:r>
              <a:rPr sz="2550" spc="-25" dirty="0">
                <a:latin typeface="Arial"/>
                <a:cs typeface="Arial"/>
              </a:rPr>
              <a:t>1.1</a:t>
            </a:r>
            <a:endParaRPr sz="2550" dirty="0">
              <a:latin typeface="Arial"/>
              <a:cs typeface="Arial"/>
            </a:endParaRPr>
          </a:p>
          <a:p>
            <a:pPr marL="242570">
              <a:lnSpc>
                <a:spcPct val="100000"/>
              </a:lnSpc>
              <a:spcBef>
                <a:spcPts val="50"/>
              </a:spcBef>
            </a:pPr>
            <a:r>
              <a:rPr sz="650" dirty="0">
                <a:latin typeface="Arial"/>
                <a:cs typeface="Arial"/>
              </a:rPr>
              <a:t>2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593573" y="183273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816077" y="2074934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40105" y="4227181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139165" y="1787598"/>
            <a:ext cx="215900" cy="4749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ENLARGED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PLAN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61255" y="6582037"/>
            <a:ext cx="289687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SITE</a:t>
            </a:r>
            <a:r>
              <a:rPr sz="1900" b="1" spc="3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ENLARGED</a:t>
            </a:r>
            <a:endParaRPr sz="19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930647" y="6928723"/>
            <a:ext cx="121285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-25" dirty="0">
                <a:latin typeface="Arial"/>
                <a:cs typeface="Arial"/>
              </a:rPr>
              <a:t>64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38903" y="6863021"/>
            <a:ext cx="106426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9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75" spc="-15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448047" y="6870192"/>
            <a:ext cx="3728085" cy="0"/>
          </a:xfrm>
          <a:custGeom>
            <a:avLst/>
            <a:gdLst/>
            <a:ahLst/>
            <a:cxnLst/>
            <a:rect l="l" t="t" r="r" b="b"/>
            <a:pathLst>
              <a:path w="3728084">
                <a:moveTo>
                  <a:pt x="0" y="0"/>
                </a:moveTo>
                <a:lnTo>
                  <a:pt x="372770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0" name="object 3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83461" y="918210"/>
            <a:ext cx="7248906" cy="6244589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7846059" y="6698429"/>
            <a:ext cx="325120" cy="31623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R="22225" algn="ctr">
              <a:lnSpc>
                <a:spcPts val="1135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  <a:p>
            <a:pPr algn="ctr">
              <a:lnSpc>
                <a:spcPts val="1135"/>
              </a:lnSpc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25" dirty="0">
                <a:latin typeface="Arial"/>
                <a:cs typeface="Arial"/>
              </a:rPr>
              <a:t>1.1</a:t>
            </a:r>
            <a:endParaRPr sz="9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652511" y="5721226"/>
            <a:ext cx="261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POND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28155" y="3572386"/>
            <a:ext cx="5880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148065" y="1820554"/>
            <a:ext cx="116839" cy="5880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460997" y="2692282"/>
            <a:ext cx="116839" cy="5880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659373" y="1691487"/>
            <a:ext cx="116839" cy="67945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060700" y="2229742"/>
            <a:ext cx="48514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PAD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685540" y="6637150"/>
            <a:ext cx="543431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solidFill>
                  <a:schemeClr val="tx1"/>
                </a:solidFill>
                <a:latin typeface="Arial"/>
                <a:cs typeface="Arial"/>
              </a:rPr>
              <a:t>ABANDON</a:t>
            </a:r>
            <a:r>
              <a:rPr lang="en-US" sz="650" spc="-10" dirty="0">
                <a:solidFill>
                  <a:schemeClr val="tx1"/>
                </a:solidFill>
                <a:latin typeface="Arial"/>
                <a:cs typeface="Arial"/>
              </a:rPr>
              <a:t>ED</a:t>
            </a:r>
            <a:r>
              <a:rPr sz="650" spc="500" dirty="0">
                <a:solidFill>
                  <a:schemeClr val="tx1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chemeClr val="tx1"/>
                </a:solidFill>
                <a:latin typeface="Arial"/>
                <a:cs typeface="Arial"/>
              </a:rPr>
              <a:t>WELL</a:t>
            </a:r>
            <a:endParaRPr sz="650" dirty="0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933196" y="6548758"/>
            <a:ext cx="35814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GRAVEL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49220" y="4025014"/>
            <a:ext cx="327025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 algn="just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SEPTIC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TANK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&amp;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FIELD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028181" y="4122172"/>
            <a:ext cx="116839" cy="252729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0" dirty="0">
                <a:latin typeface="Arial"/>
                <a:cs typeface="Arial"/>
              </a:rPr>
              <a:t>SHED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943863" y="5832478"/>
            <a:ext cx="485140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PAVED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DRIVEWAY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852167" y="3709546"/>
            <a:ext cx="25272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SHED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421888" y="2795146"/>
            <a:ext cx="25272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SHED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825489" y="2791720"/>
            <a:ext cx="116839" cy="252729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0" dirty="0">
                <a:latin typeface="Arial"/>
                <a:cs typeface="Arial"/>
              </a:rPr>
              <a:t>SHED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148065" y="5357758"/>
            <a:ext cx="116839" cy="5880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333496" y="3572386"/>
            <a:ext cx="5880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917700" y="2488822"/>
            <a:ext cx="5880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FENCE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513839" y="804802"/>
            <a:ext cx="225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F.I.R.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829051" y="818518"/>
            <a:ext cx="6794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152896" y="818518"/>
            <a:ext cx="6794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PROPERTY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999484" y="813946"/>
            <a:ext cx="6248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</a:t>
            </a:r>
            <a:r>
              <a:rPr sz="650" spc="1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85°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52'05"</a:t>
            </a:r>
            <a:r>
              <a:rPr sz="650" spc="14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757683" y="813946"/>
            <a:ext cx="3594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1,154.43'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656325" y="4644357"/>
            <a:ext cx="116839" cy="6432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S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04°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02'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33"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56325" y="4151931"/>
            <a:ext cx="116839" cy="3594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1,289.84'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519215" y="4423782"/>
            <a:ext cx="1625600" cy="8380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solidFill>
                  <a:schemeClr val="tx1"/>
                </a:solidFill>
                <a:latin typeface="Arial"/>
                <a:cs typeface="Arial"/>
              </a:rPr>
              <a:t>EXISTING </a:t>
            </a:r>
            <a:r>
              <a:rPr lang="en-US" sz="650" spc="-10" dirty="0">
                <a:solidFill>
                  <a:schemeClr val="tx1"/>
                </a:solidFill>
                <a:latin typeface="Arial"/>
                <a:cs typeface="Arial"/>
              </a:rPr>
              <a:t>TWO </a:t>
            </a:r>
            <a:r>
              <a:rPr sz="650" spc="-10" dirty="0">
                <a:solidFill>
                  <a:schemeClr val="tx1"/>
                </a:solidFill>
                <a:latin typeface="Arial"/>
                <a:cs typeface="Arial"/>
              </a:rPr>
              <a:t>STORY</a:t>
            </a:r>
            <a:r>
              <a:rPr sz="650" spc="-5" dirty="0">
                <a:solidFill>
                  <a:schemeClr val="tx1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chemeClr val="tx1"/>
                </a:solidFill>
                <a:latin typeface="Arial"/>
                <a:cs typeface="Arial"/>
              </a:rPr>
              <a:t>RESIDENCE</a:t>
            </a:r>
            <a:r>
              <a:rPr lang="en-US" sz="650" spc="-10" dirty="0">
                <a:solidFill>
                  <a:schemeClr val="tx1"/>
                </a:solidFill>
                <a:latin typeface="Arial"/>
                <a:cs typeface="Arial"/>
              </a:rPr>
              <a:t> </a:t>
            </a:r>
            <a:r>
              <a:rPr sz="650" spc="500" dirty="0">
                <a:solidFill>
                  <a:schemeClr val="tx1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chemeClr val="tx1"/>
                </a:solidFill>
                <a:latin typeface="Arial"/>
                <a:cs typeface="Arial"/>
              </a:rPr>
              <a:t>WITH</a:t>
            </a:r>
            <a:r>
              <a:rPr sz="650" spc="-15" dirty="0">
                <a:solidFill>
                  <a:schemeClr val="tx1"/>
                </a:solidFill>
                <a:latin typeface="Arial"/>
                <a:cs typeface="Arial"/>
              </a:rPr>
              <a:t> </a:t>
            </a:r>
            <a:r>
              <a:rPr lang="en-US" sz="650" spc="-10" dirty="0">
                <a:solidFill>
                  <a:schemeClr val="tx1"/>
                </a:solidFill>
                <a:latin typeface="Arial"/>
                <a:cs typeface="Arial"/>
              </a:rPr>
              <a:t>HABITABLE LIVING </a:t>
            </a:r>
            <a:r>
              <a:rPr lang="en-US" sz="650" dirty="0">
                <a:solidFill>
                  <a:schemeClr val="tx1"/>
                </a:solidFill>
                <a:latin typeface="Arial"/>
                <a:cs typeface="Arial"/>
              </a:rPr>
              <a:t>AREA</a:t>
            </a:r>
            <a:r>
              <a:rPr lang="en-US" sz="650" spc="-5" dirty="0">
                <a:solidFill>
                  <a:schemeClr val="tx1"/>
                </a:solidFill>
                <a:latin typeface="Arial"/>
                <a:cs typeface="Arial"/>
              </a:rPr>
              <a:t> </a:t>
            </a:r>
            <a:r>
              <a:rPr lang="en-US" sz="650" spc="-10" dirty="0">
                <a:solidFill>
                  <a:schemeClr val="tx1"/>
                </a:solidFill>
                <a:latin typeface="Arial"/>
                <a:cs typeface="Arial"/>
              </a:rPr>
              <a:t>OVER THREE </a:t>
            </a:r>
            <a:r>
              <a:rPr lang="en-US" sz="650" dirty="0">
                <a:solidFill>
                  <a:schemeClr val="tx1"/>
                </a:solidFill>
                <a:latin typeface="Arial"/>
                <a:cs typeface="Arial"/>
              </a:rPr>
              <a:t>CAR</a:t>
            </a:r>
            <a:r>
              <a:rPr lang="en-US" sz="650" spc="-30" dirty="0">
                <a:solidFill>
                  <a:schemeClr val="tx1"/>
                </a:solidFill>
                <a:latin typeface="Arial"/>
                <a:cs typeface="Arial"/>
              </a:rPr>
              <a:t> </a:t>
            </a:r>
            <a:r>
              <a:rPr lang="en-US" sz="650" dirty="0">
                <a:solidFill>
                  <a:schemeClr val="tx1"/>
                </a:solidFill>
                <a:latin typeface="Arial"/>
                <a:cs typeface="Arial"/>
              </a:rPr>
              <a:t>GARAGE AND WALK IN UNFINSHISHED ATTIC. </a:t>
            </a:r>
          </a:p>
          <a:p>
            <a:pPr marL="12700" marR="5080">
              <a:lnSpc>
                <a:spcPct val="99500"/>
              </a:lnSpc>
              <a:spcBef>
                <a:spcPts val="95"/>
              </a:spcBef>
            </a:pPr>
            <a:endParaRPr lang="en-US" sz="650" spc="-10" dirty="0">
              <a:solidFill>
                <a:schemeClr val="tx1"/>
              </a:solidFill>
              <a:latin typeface="Arial"/>
              <a:cs typeface="Arial"/>
            </a:endParaRPr>
          </a:p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lang="en-US" sz="650" spc="-10" dirty="0">
                <a:solidFill>
                  <a:srgbClr val="00B0F0"/>
                </a:solidFill>
                <a:latin typeface="Arial"/>
                <a:cs typeface="Arial"/>
              </a:rPr>
              <a:t>N</a:t>
            </a:r>
            <a:r>
              <a:rPr sz="650" dirty="0">
                <a:solidFill>
                  <a:srgbClr val="00B0F0"/>
                </a:solidFill>
                <a:latin typeface="Arial"/>
                <a:cs typeface="Arial"/>
              </a:rPr>
              <a:t>EW</a:t>
            </a:r>
            <a:r>
              <a:rPr sz="650" spc="-2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PROJECT</a:t>
            </a:r>
            <a:r>
              <a:rPr lang="en-US" sz="650" spc="-30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00B0F0"/>
                </a:solidFill>
                <a:latin typeface="Arial"/>
                <a:cs typeface="Arial"/>
              </a:rPr>
              <a:t>ADDS</a:t>
            </a:r>
            <a:r>
              <a:rPr lang="en-US" sz="650" spc="-20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MAIN</a:t>
            </a:r>
            <a:r>
              <a:rPr sz="650" spc="-1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ENTRY, COVERED PORCH,SUNROOM,</a:t>
            </a:r>
            <a:r>
              <a:rPr sz="650" spc="-2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00B0F0"/>
                </a:solidFill>
                <a:latin typeface="Arial"/>
                <a:cs typeface="Arial"/>
              </a:rPr>
              <a:t>AND</a:t>
            </a:r>
            <a:r>
              <a:rPr sz="650" spc="-2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lang="en-US" sz="650" spc="-25" dirty="0">
                <a:solidFill>
                  <a:srgbClr val="00B0F0"/>
                </a:solidFill>
                <a:latin typeface="Arial"/>
                <a:cs typeface="Arial"/>
              </a:rPr>
              <a:t>FINISHED ATTIC.</a:t>
            </a:r>
            <a:endParaRPr sz="650" dirty="0">
              <a:solidFill>
                <a:srgbClr val="00B0F0"/>
              </a:solidFill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373883" y="3627120"/>
            <a:ext cx="254635" cy="457200"/>
          </a:xfrm>
          <a:custGeom>
            <a:avLst/>
            <a:gdLst/>
            <a:ahLst/>
            <a:cxnLst/>
            <a:rect l="l" t="t" r="r" b="b"/>
            <a:pathLst>
              <a:path w="254635" h="457200">
                <a:moveTo>
                  <a:pt x="28955" y="83819"/>
                </a:moveTo>
                <a:lnTo>
                  <a:pt x="0" y="0"/>
                </a:lnTo>
                <a:lnTo>
                  <a:pt x="54863" y="68579"/>
                </a:lnTo>
                <a:lnTo>
                  <a:pt x="28955" y="83819"/>
                </a:lnTo>
              </a:path>
              <a:path w="254635" h="457200">
                <a:moveTo>
                  <a:pt x="42671" y="76199"/>
                </a:moveTo>
                <a:lnTo>
                  <a:pt x="254507" y="4571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890CAB65-2582-CA93-68D9-78DCD594A946}"/>
              </a:ext>
            </a:extLst>
          </p:cNvPr>
          <p:cNvSpPr/>
          <p:nvPr/>
        </p:nvSpPr>
        <p:spPr>
          <a:xfrm>
            <a:off x="2667000" y="4800600"/>
            <a:ext cx="162051" cy="4870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01A0118E-3374-2411-7F69-01A344A85E6B}"/>
              </a:ext>
            </a:extLst>
          </p:cNvPr>
          <p:cNvSpPr/>
          <p:nvPr/>
        </p:nvSpPr>
        <p:spPr>
          <a:xfrm rot="5400000">
            <a:off x="2926025" y="4823411"/>
            <a:ext cx="220981" cy="3277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AED52B29-FD74-BC1E-7223-C3C3098BB0F6}"/>
              </a:ext>
            </a:extLst>
          </p:cNvPr>
          <p:cNvSpPr/>
          <p:nvPr/>
        </p:nvSpPr>
        <p:spPr>
          <a:xfrm>
            <a:off x="2823199" y="4593336"/>
            <a:ext cx="367935" cy="15049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BB9F997A-FDD2-F194-0FB0-AD3C82970FF1}"/>
              </a:ext>
            </a:extLst>
          </p:cNvPr>
          <p:cNvSpPr/>
          <p:nvPr/>
        </p:nvSpPr>
        <p:spPr>
          <a:xfrm>
            <a:off x="2886572" y="4803327"/>
            <a:ext cx="220981" cy="36793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0E163827-3F64-4805-94D9-F7E3AD0F4968}"/>
              </a:ext>
            </a:extLst>
          </p:cNvPr>
          <p:cNvSpPr/>
          <p:nvPr/>
        </p:nvSpPr>
        <p:spPr>
          <a:xfrm>
            <a:off x="3276600" y="4953000"/>
            <a:ext cx="56896" cy="14478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F34D6E0-A4FE-ED3C-2A80-476C3018F4B8}"/>
              </a:ext>
            </a:extLst>
          </p:cNvPr>
          <p:cNvSpPr/>
          <p:nvPr/>
        </p:nvSpPr>
        <p:spPr>
          <a:xfrm>
            <a:off x="2460997" y="5963475"/>
            <a:ext cx="362202" cy="9760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C3ECD704-22D2-1053-1E9F-A6D1E04F33D9}"/>
              </a:ext>
            </a:extLst>
          </p:cNvPr>
          <p:cNvSpPr/>
          <p:nvPr/>
        </p:nvSpPr>
        <p:spPr>
          <a:xfrm rot="5400000" flipV="1">
            <a:off x="2994475" y="5897699"/>
            <a:ext cx="266318" cy="6044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3EDBFCCF-CA80-2789-7DA4-0EAA1C942AF6}"/>
              </a:ext>
            </a:extLst>
          </p:cNvPr>
          <p:cNvSpPr/>
          <p:nvPr/>
        </p:nvSpPr>
        <p:spPr>
          <a:xfrm rot="10800000" flipV="1">
            <a:off x="2994465" y="5970398"/>
            <a:ext cx="296411" cy="6044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6E341713-AF17-62D9-51E7-D4A9A147761E}"/>
              </a:ext>
            </a:extLst>
          </p:cNvPr>
          <p:cNvSpPr/>
          <p:nvPr/>
        </p:nvSpPr>
        <p:spPr>
          <a:xfrm>
            <a:off x="3111985" y="5533129"/>
            <a:ext cx="50302" cy="14822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68D0AC68-E94E-169B-1B8E-AFCD2B4E49AF}"/>
              </a:ext>
            </a:extLst>
          </p:cNvPr>
          <p:cNvCxnSpPr/>
          <p:nvPr/>
        </p:nvCxnSpPr>
        <p:spPr>
          <a:xfrm flipH="1">
            <a:off x="3097413" y="5097785"/>
            <a:ext cx="1271376" cy="62344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5" name="Picture 74">
            <a:extLst>
              <a:ext uri="{FF2B5EF4-FFF2-40B4-BE49-F238E27FC236}">
                <a16:creationId xmlns:a16="http://schemas.microsoft.com/office/drawing/2014/main" id="{1C684CC5-7384-6A7F-559A-46760145741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8547" y="5293271"/>
            <a:ext cx="138852" cy="416556"/>
          </a:xfrm>
          <a:prstGeom prst="rect">
            <a:avLst/>
          </a:prstGeom>
        </p:spPr>
      </p:pic>
      <p:sp>
        <p:nvSpPr>
          <p:cNvPr id="76" name="Oval 75">
            <a:extLst>
              <a:ext uri="{FF2B5EF4-FFF2-40B4-BE49-F238E27FC236}">
                <a16:creationId xmlns:a16="http://schemas.microsoft.com/office/drawing/2014/main" id="{D6A7E85F-D6A2-12C2-AB72-50CD2372A052}"/>
              </a:ext>
            </a:extLst>
          </p:cNvPr>
          <p:cNvSpPr/>
          <p:nvPr/>
        </p:nvSpPr>
        <p:spPr>
          <a:xfrm rot="5400000">
            <a:off x="2522615" y="5339290"/>
            <a:ext cx="350469" cy="98656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FF667E8E-BF1D-81AF-257A-7439653BE2B4}"/>
              </a:ext>
            </a:extLst>
          </p:cNvPr>
          <p:cNvSpPr/>
          <p:nvPr/>
        </p:nvSpPr>
        <p:spPr>
          <a:xfrm>
            <a:off x="2804411" y="6052305"/>
            <a:ext cx="395988" cy="1425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9DC5B8F-9641-C096-E6B2-16142A4058A6}"/>
              </a:ext>
            </a:extLst>
          </p:cNvPr>
          <p:cNvSpPr/>
          <p:nvPr/>
        </p:nvSpPr>
        <p:spPr>
          <a:xfrm>
            <a:off x="2783943" y="5131621"/>
            <a:ext cx="350469" cy="98656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D9E102B7-82EB-F5DC-B0D6-7E227905DA4D}"/>
              </a:ext>
            </a:extLst>
          </p:cNvPr>
          <p:cNvSpPr/>
          <p:nvPr/>
        </p:nvSpPr>
        <p:spPr>
          <a:xfrm rot="714423">
            <a:off x="2707004" y="6239342"/>
            <a:ext cx="446025" cy="9111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670ECB19-9415-01CF-A230-42916B17528F}"/>
              </a:ext>
            </a:extLst>
          </p:cNvPr>
          <p:cNvSpPr/>
          <p:nvPr/>
        </p:nvSpPr>
        <p:spPr>
          <a:xfrm>
            <a:off x="2535640" y="6484434"/>
            <a:ext cx="131360" cy="9760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B94A371A-B1C7-67F2-A82C-0137316207CD}"/>
              </a:ext>
            </a:extLst>
          </p:cNvPr>
          <p:cNvSpPr/>
          <p:nvPr/>
        </p:nvSpPr>
        <p:spPr>
          <a:xfrm>
            <a:off x="3206471" y="6216310"/>
            <a:ext cx="279727" cy="570017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91025564-176A-2024-8465-0A065AA3D30C}"/>
              </a:ext>
            </a:extLst>
          </p:cNvPr>
          <p:cNvSpPr/>
          <p:nvPr/>
        </p:nvSpPr>
        <p:spPr>
          <a:xfrm>
            <a:off x="3487863" y="6315583"/>
            <a:ext cx="93293" cy="382846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1A75CB58-3835-6482-98A7-B57FBED6AECE}"/>
              </a:ext>
            </a:extLst>
          </p:cNvPr>
          <p:cNvSpPr txBox="1"/>
          <p:nvPr/>
        </p:nvSpPr>
        <p:spPr>
          <a:xfrm>
            <a:off x="3793294" y="6163489"/>
            <a:ext cx="21435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solidFill>
                  <a:srgbClr val="00B0F0"/>
                </a:solidFill>
              </a:rPr>
              <a:t>3 bay garage under permit BRES2404-009</a:t>
            </a:r>
          </a:p>
        </p:txBody>
      </p: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6CD3F45C-EB34-37B7-EEE0-C70B36760851}"/>
              </a:ext>
            </a:extLst>
          </p:cNvPr>
          <p:cNvCxnSpPr/>
          <p:nvPr/>
        </p:nvCxnSpPr>
        <p:spPr>
          <a:xfrm flipH="1">
            <a:off x="3627501" y="6315583"/>
            <a:ext cx="105600" cy="1066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Rectangle 90">
            <a:extLst>
              <a:ext uri="{FF2B5EF4-FFF2-40B4-BE49-F238E27FC236}">
                <a16:creationId xmlns:a16="http://schemas.microsoft.com/office/drawing/2014/main" id="{6464165D-ECCA-5494-1297-D41064F58B1E}"/>
              </a:ext>
            </a:extLst>
          </p:cNvPr>
          <p:cNvSpPr/>
          <p:nvPr/>
        </p:nvSpPr>
        <p:spPr>
          <a:xfrm>
            <a:off x="3008385" y="5325756"/>
            <a:ext cx="289201" cy="925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0" name="Picture 89">
            <a:extLst>
              <a:ext uri="{FF2B5EF4-FFF2-40B4-BE49-F238E27FC236}">
                <a16:creationId xmlns:a16="http://schemas.microsoft.com/office/drawing/2014/main" id="{46175543-AC14-2F38-0B5D-9CAC0942C4D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400000">
            <a:off x="2989524" y="5311762"/>
            <a:ext cx="118029" cy="11802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7162800"/>
            <a:ext cx="8884920" cy="0"/>
          </a:xfrm>
          <a:custGeom>
            <a:avLst/>
            <a:gdLst/>
            <a:ahLst/>
            <a:cxnLst/>
            <a:rect l="l" t="t" r="r" b="b"/>
            <a:pathLst>
              <a:path w="8884920">
                <a:moveTo>
                  <a:pt x="0" y="0"/>
                </a:moveTo>
                <a:lnTo>
                  <a:pt x="88849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533891" y="6461759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533891" y="5526023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934211" y="0"/>
                </a:moveTo>
                <a:lnTo>
                  <a:pt x="0" y="0"/>
                </a:ln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533891" y="4123944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33891" y="2487168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466343" y="0"/>
                </a:ln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8614915" y="2618061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4119" y="2852387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767064" y="1551432"/>
            <a:ext cx="233679" cy="3975100"/>
          </a:xfrm>
          <a:custGeom>
            <a:avLst/>
            <a:gdLst/>
            <a:ahLst/>
            <a:cxnLst/>
            <a:rect l="l" t="t" r="r" b="b"/>
            <a:pathLst>
              <a:path w="233679" h="3975100">
                <a:moveTo>
                  <a:pt x="233171" y="3974591"/>
                </a:moveTo>
                <a:lnTo>
                  <a:pt x="233171" y="2773679"/>
                </a:lnTo>
              </a:path>
              <a:path w="233679" h="3975100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8679688" y="5423129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65259" y="5423129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621776" y="3947897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109456" y="4021049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063735" y="2379701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92055" y="4246947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812276" y="6351245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937243" y="1430249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82152" y="2378176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696452" y="6479067"/>
            <a:ext cx="551815" cy="4178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550" spc="-10" dirty="0">
                <a:latin typeface="Arial"/>
                <a:cs typeface="Arial"/>
              </a:rPr>
              <a:t>C-</a:t>
            </a:r>
            <a:r>
              <a:rPr sz="2550" spc="-50" dirty="0">
                <a:latin typeface="Arial"/>
                <a:cs typeface="Arial"/>
              </a:rPr>
              <a:t>5</a:t>
            </a:r>
            <a:endParaRPr sz="25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593579" y="183276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816083" y="2074946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40110" y="4225745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172699" y="1689144"/>
            <a:ext cx="116839" cy="570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STAIR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#2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#3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83183" y="617220"/>
            <a:ext cx="7950834" cy="6545580"/>
          </a:xfrm>
          <a:custGeom>
            <a:avLst/>
            <a:gdLst/>
            <a:ahLst/>
            <a:cxnLst/>
            <a:rect l="l" t="t" r="r" b="b"/>
            <a:pathLst>
              <a:path w="7950834" h="6545580">
                <a:moveTo>
                  <a:pt x="0" y="6545579"/>
                </a:moveTo>
                <a:lnTo>
                  <a:pt x="7950707" y="6545579"/>
                </a:lnTo>
                <a:lnTo>
                  <a:pt x="7950707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957823" y="905392"/>
            <a:ext cx="2272030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#1,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#2,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#3: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63920" y="1199524"/>
            <a:ext cx="420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65444" y="1298584"/>
            <a:ext cx="12858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42570" algn="l"/>
              </a:tabLst>
            </a:pPr>
            <a:r>
              <a:rPr sz="650" spc="-25" dirty="0">
                <a:latin typeface="Arial"/>
                <a:cs typeface="Arial"/>
              </a:rPr>
              <a:t>A.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WALLS: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63920" y="1396120"/>
            <a:ext cx="4502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ksi.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63920" y="1493656"/>
            <a:ext cx="2020570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1594" indent="-48895">
              <a:lnSpc>
                <a:spcPct val="100000"/>
              </a:lnSpc>
              <a:spcBef>
                <a:spcPts val="90"/>
              </a:spcBef>
              <a:buChar char="-"/>
              <a:tabLst>
                <a:tab pos="61594" algn="l"/>
              </a:tabLst>
            </a:pPr>
            <a:r>
              <a:rPr sz="650" spc="-10" dirty="0">
                <a:latin typeface="Arial"/>
                <a:cs typeface="Arial"/>
              </a:rPr>
              <a:t>GRADE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60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REBAR.</a:t>
            </a:r>
            <a:endParaRPr sz="650">
              <a:latin typeface="Arial"/>
              <a:cs typeface="Arial"/>
            </a:endParaRPr>
          </a:p>
          <a:p>
            <a:pPr marL="61594" indent="-48895">
              <a:lnSpc>
                <a:spcPts val="775"/>
              </a:lnSpc>
              <a:buChar char="-"/>
              <a:tabLst>
                <a:tab pos="61594" algn="l"/>
              </a:tabLst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WALLS.</a:t>
            </a:r>
            <a:endParaRPr sz="650">
              <a:latin typeface="Arial"/>
              <a:cs typeface="Arial"/>
            </a:endParaRPr>
          </a:p>
          <a:p>
            <a:pPr marL="61594" indent="-48895">
              <a:lnSpc>
                <a:spcPts val="775"/>
              </a:lnSpc>
              <a:buChar char="-"/>
              <a:tabLst>
                <a:tab pos="61594" algn="l"/>
              </a:tabLst>
            </a:pPr>
            <a:r>
              <a:rPr sz="650" spc="-10" dirty="0">
                <a:latin typeface="Arial"/>
                <a:cs typeface="Arial"/>
              </a:rPr>
              <a:t>REBARS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965695" y="187299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938520" y="1807600"/>
            <a:ext cx="2193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EMBED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MIN.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8-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STRIP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A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962396" y="1850384"/>
            <a:ext cx="2386330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42900" algn="ctr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STANDARD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90-DEGREE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HOOK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THICK.</a:t>
            </a:r>
            <a:endParaRPr sz="650">
              <a:latin typeface="Arial"/>
              <a:cs typeface="Arial"/>
            </a:endParaRPr>
          </a:p>
          <a:p>
            <a:pPr marL="12700" marR="100330" indent="50165">
              <a:lnSpc>
                <a:spcPts val="780"/>
              </a:lnSpc>
              <a:spcBef>
                <a:spcPts val="20"/>
              </a:spcBef>
              <a:buChar char="-"/>
              <a:tabLst>
                <a:tab pos="62865" algn="l"/>
              </a:tabLst>
            </a:pPr>
            <a:r>
              <a:rPr sz="650" dirty="0">
                <a:latin typeface="Arial"/>
                <a:cs typeface="Arial"/>
              </a:rPr>
              <a:t>STEM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STRIP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FOOTERS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ALL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PERIMETER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SIDES,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EXCEPT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TREAD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SIDE.</a:t>
            </a:r>
            <a:endParaRPr sz="650">
              <a:latin typeface="Arial"/>
              <a:cs typeface="Arial"/>
            </a:endParaRPr>
          </a:p>
          <a:p>
            <a:pPr marL="62865" indent="-48895">
              <a:lnSpc>
                <a:spcPts val="740"/>
              </a:lnSpc>
              <a:buChar char="-"/>
              <a:tabLst>
                <a:tab pos="62865" algn="l"/>
              </a:tabLst>
            </a:pPr>
            <a:r>
              <a:rPr sz="650" spc="-20" dirty="0">
                <a:latin typeface="Arial"/>
                <a:cs typeface="Arial"/>
              </a:rPr>
              <a:t>STRUCTURAL</a:t>
            </a:r>
            <a:r>
              <a:rPr sz="650" spc="-10" dirty="0">
                <a:latin typeface="Arial"/>
                <a:cs typeface="Arial"/>
              </a:rPr>
              <a:t> BACKFILL SHALL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MEET</a:t>
            </a:r>
            <a:r>
              <a:rPr sz="650" spc="-10" dirty="0">
                <a:latin typeface="Arial"/>
                <a:cs typeface="Arial"/>
              </a:rPr>
              <a:t> 2,000 </a:t>
            </a:r>
            <a:r>
              <a:rPr sz="650" dirty="0">
                <a:latin typeface="Arial"/>
                <a:cs typeface="Arial"/>
              </a:rPr>
              <a:t>psf,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HAND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TAMP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ONLY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WHEN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STEMS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HAVE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BEEN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LIFTS.</a:t>
            </a:r>
            <a:endParaRPr sz="650">
              <a:latin typeface="Arial"/>
              <a:cs typeface="Arial"/>
            </a:endParaRPr>
          </a:p>
          <a:p>
            <a:pPr marL="12700" marR="5080" indent="50165">
              <a:lnSpc>
                <a:spcPts val="770"/>
              </a:lnSpc>
              <a:spcBef>
                <a:spcPts val="35"/>
              </a:spcBef>
              <a:buChar char="-"/>
              <a:tabLst>
                <a:tab pos="62865" algn="l"/>
              </a:tabLst>
            </a:pPr>
            <a:r>
              <a:rPr sz="650" spc="-10" dirty="0">
                <a:latin typeface="Arial"/>
                <a:cs typeface="Arial"/>
              </a:rPr>
              <a:t>EACH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JOINT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HAVE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SPLICE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LENGTH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40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TIMES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DIAMETER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ABOVE.</a:t>
            </a:r>
            <a:endParaRPr sz="650">
              <a:latin typeface="Arial"/>
              <a:cs typeface="Arial"/>
            </a:endParaRPr>
          </a:p>
          <a:p>
            <a:pPr marL="13970" marR="127635" indent="48895">
              <a:lnSpc>
                <a:spcPts val="770"/>
              </a:lnSpc>
              <a:spcBef>
                <a:spcPts val="5"/>
              </a:spcBef>
              <a:buChar char="-"/>
              <a:tabLst>
                <a:tab pos="62865" algn="l"/>
              </a:tabLst>
            </a:pP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dirty="0">
                <a:latin typeface="Arial"/>
                <a:cs typeface="Arial"/>
              </a:rPr>
              <a:t> A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CONTINUOUS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REINFORCEMENT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THROUGH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JOINTS.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960871" y="2888116"/>
            <a:ext cx="10953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47015" algn="l"/>
              </a:tabLst>
            </a:pPr>
            <a:r>
              <a:rPr sz="650" spc="-25" dirty="0">
                <a:latin typeface="Arial"/>
                <a:cs typeface="Arial"/>
              </a:rPr>
              <a:t>B.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TREADS: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963920" y="2985652"/>
            <a:ext cx="4502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ksi.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994395" y="3265932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7980171" y="3243320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938520" y="3063822"/>
            <a:ext cx="2447290" cy="260350"/>
          </a:xfrm>
          <a:prstGeom prst="rect">
            <a:avLst/>
          </a:prstGeom>
        </p:spPr>
        <p:txBody>
          <a:bodyPr vert="horz" wrap="square" lIns="0" tIns="31115" rIns="0" bIns="0" rtlCol="0">
            <a:spAutoFit/>
          </a:bodyPr>
          <a:lstStyle/>
          <a:p>
            <a:pPr marL="86995" indent="-48895">
              <a:lnSpc>
                <a:spcPct val="100000"/>
              </a:lnSpc>
              <a:spcBef>
                <a:spcPts val="245"/>
              </a:spcBef>
              <a:buChar char="-"/>
              <a:tabLst>
                <a:tab pos="86995" algn="l"/>
              </a:tabLst>
            </a:pPr>
            <a:r>
              <a:rPr sz="650" spc="-10" dirty="0">
                <a:latin typeface="Arial"/>
                <a:cs typeface="Arial"/>
              </a:rPr>
              <a:t>GRADE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60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REBAR.</a:t>
            </a:r>
            <a:endParaRPr sz="650">
              <a:latin typeface="Arial"/>
              <a:cs typeface="Arial"/>
            </a:endParaRPr>
          </a:p>
          <a:p>
            <a:pPr marL="86995" indent="-48895">
              <a:lnSpc>
                <a:spcPct val="100000"/>
              </a:lnSpc>
              <a:spcBef>
                <a:spcPts val="145"/>
              </a:spcBef>
              <a:buChar char="-"/>
              <a:tabLst>
                <a:tab pos="86995" algn="l"/>
              </a:tabLst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7"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WALLS,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CLEAR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959347" y="3298072"/>
            <a:ext cx="1214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DISTANCE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BETWEEN RISERS.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002271" y="347929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5938520" y="3413896"/>
            <a:ext cx="23126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-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WWF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1.4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6PLACED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1-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TOP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FACE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TREAD.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963920" y="3456679"/>
            <a:ext cx="21367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2860" algn="ctr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algn="ctr">
              <a:lnSpc>
                <a:spcPts val="720"/>
              </a:lnSpc>
            </a:pP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#4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TREAD NOSING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PLACED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BELOW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WWF.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911604" y="3491383"/>
            <a:ext cx="240728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STAIR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spc="-25" dirty="0">
                <a:latin typeface="Arial"/>
                <a:cs typeface="Arial"/>
              </a:rPr>
              <a:t>#2</a:t>
            </a:r>
            <a:endParaRPr sz="19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385567" y="3850249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890776" y="3786074"/>
            <a:ext cx="1020444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910588" y="3602735"/>
            <a:ext cx="2958465" cy="352425"/>
          </a:xfrm>
          <a:custGeom>
            <a:avLst/>
            <a:gdLst/>
            <a:ahLst/>
            <a:cxnLst/>
            <a:rect l="l" t="t" r="r" b="b"/>
            <a:pathLst>
              <a:path w="2958465" h="352425">
                <a:moveTo>
                  <a:pt x="0" y="176783"/>
                </a:moveTo>
                <a:lnTo>
                  <a:pt x="2958083" y="176783"/>
                </a:lnTo>
              </a:path>
              <a:path w="2958465" h="352425">
                <a:moveTo>
                  <a:pt x="2955035" y="176021"/>
                </a:moveTo>
                <a:lnTo>
                  <a:pt x="2948748" y="129228"/>
                </a:lnTo>
                <a:lnTo>
                  <a:pt x="2931003" y="87180"/>
                </a:lnTo>
                <a:lnTo>
                  <a:pt x="2903480" y="51555"/>
                </a:lnTo>
                <a:lnTo>
                  <a:pt x="2867855" y="24032"/>
                </a:lnTo>
                <a:lnTo>
                  <a:pt x="2825807" y="6287"/>
                </a:lnTo>
                <a:lnTo>
                  <a:pt x="2779013" y="0"/>
                </a:lnTo>
                <a:lnTo>
                  <a:pt x="2732220" y="6287"/>
                </a:lnTo>
                <a:lnTo>
                  <a:pt x="2690172" y="24032"/>
                </a:lnTo>
                <a:lnTo>
                  <a:pt x="2654547" y="51555"/>
                </a:lnTo>
                <a:lnTo>
                  <a:pt x="2627024" y="87180"/>
                </a:lnTo>
                <a:lnTo>
                  <a:pt x="2609279" y="129228"/>
                </a:lnTo>
                <a:lnTo>
                  <a:pt x="2602991" y="176021"/>
                </a:lnTo>
                <a:lnTo>
                  <a:pt x="2609279" y="222815"/>
                </a:lnTo>
                <a:lnTo>
                  <a:pt x="2627024" y="264863"/>
                </a:lnTo>
                <a:lnTo>
                  <a:pt x="2654547" y="300488"/>
                </a:lnTo>
                <a:lnTo>
                  <a:pt x="2690172" y="328011"/>
                </a:lnTo>
                <a:lnTo>
                  <a:pt x="2732220" y="345756"/>
                </a:lnTo>
                <a:lnTo>
                  <a:pt x="2779013" y="352043"/>
                </a:lnTo>
                <a:lnTo>
                  <a:pt x="2825807" y="345756"/>
                </a:lnTo>
                <a:lnTo>
                  <a:pt x="2867855" y="328011"/>
                </a:lnTo>
                <a:lnTo>
                  <a:pt x="2903480" y="300488"/>
                </a:lnTo>
                <a:lnTo>
                  <a:pt x="2931003" y="264863"/>
                </a:lnTo>
                <a:lnTo>
                  <a:pt x="2948748" y="222815"/>
                </a:lnTo>
                <a:lnTo>
                  <a:pt x="2955035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4634991" y="3607766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574032" y="3758642"/>
            <a:ext cx="22288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910588" y="6757416"/>
            <a:ext cx="2958465" cy="352425"/>
          </a:xfrm>
          <a:custGeom>
            <a:avLst/>
            <a:gdLst/>
            <a:ahLst/>
            <a:cxnLst/>
            <a:rect l="l" t="t" r="r" b="b"/>
            <a:pathLst>
              <a:path w="2958465" h="352425">
                <a:moveTo>
                  <a:pt x="0" y="176783"/>
                </a:moveTo>
                <a:lnTo>
                  <a:pt x="2958083" y="176783"/>
                </a:lnTo>
              </a:path>
              <a:path w="2958465" h="352425">
                <a:moveTo>
                  <a:pt x="2955035" y="176021"/>
                </a:moveTo>
                <a:lnTo>
                  <a:pt x="2948748" y="129228"/>
                </a:lnTo>
                <a:lnTo>
                  <a:pt x="2931003" y="87180"/>
                </a:lnTo>
                <a:lnTo>
                  <a:pt x="2903480" y="51555"/>
                </a:lnTo>
                <a:lnTo>
                  <a:pt x="2867855" y="24032"/>
                </a:lnTo>
                <a:lnTo>
                  <a:pt x="2825807" y="6287"/>
                </a:lnTo>
                <a:lnTo>
                  <a:pt x="2779013" y="0"/>
                </a:lnTo>
                <a:lnTo>
                  <a:pt x="2732220" y="6287"/>
                </a:lnTo>
                <a:lnTo>
                  <a:pt x="2690172" y="24032"/>
                </a:lnTo>
                <a:lnTo>
                  <a:pt x="2654547" y="51555"/>
                </a:lnTo>
                <a:lnTo>
                  <a:pt x="2627024" y="87180"/>
                </a:lnTo>
                <a:lnTo>
                  <a:pt x="2609279" y="129228"/>
                </a:lnTo>
                <a:lnTo>
                  <a:pt x="2602991" y="176021"/>
                </a:lnTo>
                <a:lnTo>
                  <a:pt x="2609279" y="222815"/>
                </a:lnTo>
                <a:lnTo>
                  <a:pt x="2627024" y="264863"/>
                </a:lnTo>
                <a:lnTo>
                  <a:pt x="2654547" y="300488"/>
                </a:lnTo>
                <a:lnTo>
                  <a:pt x="2690172" y="328011"/>
                </a:lnTo>
                <a:lnTo>
                  <a:pt x="2732220" y="345756"/>
                </a:lnTo>
                <a:lnTo>
                  <a:pt x="2779013" y="352043"/>
                </a:lnTo>
                <a:lnTo>
                  <a:pt x="2825807" y="345756"/>
                </a:lnTo>
                <a:lnTo>
                  <a:pt x="2867855" y="328011"/>
                </a:lnTo>
                <a:lnTo>
                  <a:pt x="2903480" y="300488"/>
                </a:lnTo>
                <a:lnTo>
                  <a:pt x="2931003" y="264863"/>
                </a:lnTo>
                <a:lnTo>
                  <a:pt x="2948748" y="222815"/>
                </a:lnTo>
                <a:lnTo>
                  <a:pt x="2955035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4645659" y="6760922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3464" y="6644538"/>
            <a:ext cx="240728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STAIR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spc="-25" dirty="0">
                <a:latin typeface="Arial"/>
                <a:cs typeface="Arial"/>
              </a:rPr>
              <a:t>#3</a:t>
            </a:r>
            <a:endParaRPr sz="190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5385307" y="6757416"/>
            <a:ext cx="2958465" cy="352425"/>
          </a:xfrm>
          <a:custGeom>
            <a:avLst/>
            <a:gdLst/>
            <a:ahLst/>
            <a:cxnLst/>
            <a:rect l="l" t="t" r="r" b="b"/>
            <a:pathLst>
              <a:path w="2958465" h="352425">
                <a:moveTo>
                  <a:pt x="0" y="176783"/>
                </a:moveTo>
                <a:lnTo>
                  <a:pt x="2958083" y="176783"/>
                </a:lnTo>
              </a:path>
              <a:path w="2958465" h="352425">
                <a:moveTo>
                  <a:pt x="2955035" y="176021"/>
                </a:moveTo>
                <a:lnTo>
                  <a:pt x="2948748" y="129228"/>
                </a:lnTo>
                <a:lnTo>
                  <a:pt x="2931003" y="87180"/>
                </a:lnTo>
                <a:lnTo>
                  <a:pt x="2903480" y="51555"/>
                </a:lnTo>
                <a:lnTo>
                  <a:pt x="2867855" y="24032"/>
                </a:lnTo>
                <a:lnTo>
                  <a:pt x="2825807" y="6287"/>
                </a:lnTo>
                <a:lnTo>
                  <a:pt x="2779013" y="0"/>
                </a:lnTo>
                <a:lnTo>
                  <a:pt x="2732220" y="6287"/>
                </a:lnTo>
                <a:lnTo>
                  <a:pt x="2690172" y="24032"/>
                </a:lnTo>
                <a:lnTo>
                  <a:pt x="2654547" y="51555"/>
                </a:lnTo>
                <a:lnTo>
                  <a:pt x="2627024" y="87180"/>
                </a:lnTo>
                <a:lnTo>
                  <a:pt x="2609279" y="129228"/>
                </a:lnTo>
                <a:lnTo>
                  <a:pt x="2602991" y="176021"/>
                </a:lnTo>
                <a:lnTo>
                  <a:pt x="2609279" y="222815"/>
                </a:lnTo>
                <a:lnTo>
                  <a:pt x="2627024" y="264863"/>
                </a:lnTo>
                <a:lnTo>
                  <a:pt x="2654547" y="300488"/>
                </a:lnTo>
                <a:lnTo>
                  <a:pt x="2690172" y="328011"/>
                </a:lnTo>
                <a:lnTo>
                  <a:pt x="2732220" y="345756"/>
                </a:lnTo>
                <a:lnTo>
                  <a:pt x="2779013" y="352043"/>
                </a:lnTo>
                <a:lnTo>
                  <a:pt x="2825807" y="345756"/>
                </a:lnTo>
                <a:lnTo>
                  <a:pt x="2867855" y="328011"/>
                </a:lnTo>
                <a:lnTo>
                  <a:pt x="2903480" y="300488"/>
                </a:lnTo>
                <a:lnTo>
                  <a:pt x="2931003" y="264863"/>
                </a:lnTo>
                <a:lnTo>
                  <a:pt x="2948748" y="222815"/>
                </a:lnTo>
                <a:lnTo>
                  <a:pt x="2955035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8118856" y="6760922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3</a:t>
            </a:r>
            <a:endParaRPr sz="9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922527" y="2305948"/>
            <a:ext cx="31940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324096" y="5609980"/>
            <a:ext cx="293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327144" y="5709040"/>
            <a:ext cx="3162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834635" y="5600836"/>
            <a:ext cx="8655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852169" algn="l"/>
              </a:tabLst>
            </a:pPr>
            <a:r>
              <a:rPr sz="650" u="heavy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FINISH</a:t>
            </a:r>
            <a:r>
              <a:rPr sz="650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837684" y="5698372"/>
            <a:ext cx="3162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2749295" y="2323084"/>
            <a:ext cx="4422140" cy="4287520"/>
            <a:chOff x="2749295" y="2323084"/>
            <a:chExt cx="4422140" cy="4287520"/>
          </a:xfrm>
        </p:grpSpPr>
        <p:sp>
          <p:nvSpPr>
            <p:cNvPr id="60" name="object 60"/>
            <p:cNvSpPr/>
            <p:nvPr/>
          </p:nvSpPr>
          <p:spPr>
            <a:xfrm>
              <a:off x="2751835" y="2325624"/>
              <a:ext cx="3394075" cy="3881754"/>
            </a:xfrm>
            <a:custGeom>
              <a:avLst/>
              <a:gdLst/>
              <a:ahLst/>
              <a:cxnLst/>
              <a:rect l="l" t="t" r="r" b="b"/>
              <a:pathLst>
                <a:path w="3394075" h="3881754">
                  <a:moveTo>
                    <a:pt x="513587" y="74675"/>
                  </a:moveTo>
                  <a:lnTo>
                    <a:pt x="560831" y="0"/>
                  </a:lnTo>
                  <a:lnTo>
                    <a:pt x="541019" y="86867"/>
                  </a:lnTo>
                  <a:lnTo>
                    <a:pt x="513587" y="74675"/>
                  </a:lnTo>
                </a:path>
                <a:path w="3394075" h="3881754">
                  <a:moveTo>
                    <a:pt x="527303" y="80771"/>
                  </a:moveTo>
                  <a:lnTo>
                    <a:pt x="300227" y="635507"/>
                  </a:lnTo>
                </a:path>
                <a:path w="3394075" h="3881754">
                  <a:moveTo>
                    <a:pt x="59435" y="3291839"/>
                  </a:moveTo>
                  <a:lnTo>
                    <a:pt x="0" y="3357371"/>
                  </a:lnTo>
                  <a:lnTo>
                    <a:pt x="35051" y="3276599"/>
                  </a:lnTo>
                  <a:lnTo>
                    <a:pt x="59435" y="3291839"/>
                  </a:lnTo>
                </a:path>
                <a:path w="3394075" h="3881754">
                  <a:moveTo>
                    <a:pt x="47243" y="3284219"/>
                  </a:moveTo>
                  <a:lnTo>
                    <a:pt x="438911" y="2679191"/>
                  </a:lnTo>
                </a:path>
                <a:path w="3394075" h="3881754">
                  <a:moveTo>
                    <a:pt x="3337559" y="3307079"/>
                  </a:moveTo>
                  <a:lnTo>
                    <a:pt x="3345179" y="3218687"/>
                  </a:lnTo>
                  <a:lnTo>
                    <a:pt x="3366515" y="3304031"/>
                  </a:lnTo>
                  <a:lnTo>
                    <a:pt x="3337559" y="3307079"/>
                  </a:lnTo>
                </a:path>
                <a:path w="3394075" h="3881754">
                  <a:moveTo>
                    <a:pt x="3352799" y="3305555"/>
                  </a:moveTo>
                  <a:lnTo>
                    <a:pt x="3393947" y="38816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855967" y="6205728"/>
              <a:ext cx="312420" cy="403860"/>
            </a:xfrm>
            <a:custGeom>
              <a:avLst/>
              <a:gdLst/>
              <a:ahLst/>
              <a:cxnLst/>
              <a:rect l="l" t="t" r="r" b="b"/>
              <a:pathLst>
                <a:path w="312420" h="403859">
                  <a:moveTo>
                    <a:pt x="0" y="0"/>
                  </a:moveTo>
                  <a:lnTo>
                    <a:pt x="0" y="403859"/>
                  </a:lnTo>
                </a:path>
                <a:path w="312420" h="403859">
                  <a:moveTo>
                    <a:pt x="312419" y="0"/>
                  </a:moveTo>
                  <a:lnTo>
                    <a:pt x="312419" y="403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855967" y="6565391"/>
              <a:ext cx="312420" cy="29209"/>
            </a:xfrm>
            <a:custGeom>
              <a:avLst/>
              <a:gdLst/>
              <a:ahLst/>
              <a:cxnLst/>
              <a:rect l="l" t="t" r="r" b="b"/>
              <a:pathLst>
                <a:path w="312420" h="29209">
                  <a:moveTo>
                    <a:pt x="86867" y="15239"/>
                  </a:moveTo>
                  <a:lnTo>
                    <a:pt x="224027" y="15239"/>
                  </a:lnTo>
                </a:path>
                <a:path w="312420" h="29209">
                  <a:moveTo>
                    <a:pt x="86867" y="28955"/>
                  </a:moveTo>
                  <a:lnTo>
                    <a:pt x="0" y="15239"/>
                  </a:lnTo>
                  <a:lnTo>
                    <a:pt x="86867" y="0"/>
                  </a:lnTo>
                  <a:lnTo>
                    <a:pt x="86867" y="28955"/>
                  </a:lnTo>
                </a:path>
                <a:path w="312420" h="29209">
                  <a:moveTo>
                    <a:pt x="224027" y="0"/>
                  </a:moveTo>
                  <a:lnTo>
                    <a:pt x="312419" y="15239"/>
                  </a:lnTo>
                  <a:lnTo>
                    <a:pt x="224027" y="28955"/>
                  </a:lnTo>
                  <a:lnTo>
                    <a:pt x="22402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609335" y="6205728"/>
              <a:ext cx="311150" cy="403860"/>
            </a:xfrm>
            <a:custGeom>
              <a:avLst/>
              <a:gdLst/>
              <a:ahLst/>
              <a:cxnLst/>
              <a:rect l="l" t="t" r="r" b="b"/>
              <a:pathLst>
                <a:path w="311150" h="403859">
                  <a:moveTo>
                    <a:pt x="0" y="0"/>
                  </a:moveTo>
                  <a:lnTo>
                    <a:pt x="0" y="403859"/>
                  </a:lnTo>
                </a:path>
                <a:path w="311150" h="403859">
                  <a:moveTo>
                    <a:pt x="310895" y="0"/>
                  </a:moveTo>
                  <a:lnTo>
                    <a:pt x="310895" y="403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609335" y="6565391"/>
              <a:ext cx="311150" cy="29209"/>
            </a:xfrm>
            <a:custGeom>
              <a:avLst/>
              <a:gdLst/>
              <a:ahLst/>
              <a:cxnLst/>
              <a:rect l="l" t="t" r="r" b="b"/>
              <a:pathLst>
                <a:path w="311150" h="29209">
                  <a:moveTo>
                    <a:pt x="86867" y="15239"/>
                  </a:moveTo>
                  <a:lnTo>
                    <a:pt x="224027" y="15239"/>
                  </a:lnTo>
                </a:path>
                <a:path w="311150" h="29209">
                  <a:moveTo>
                    <a:pt x="86867" y="28955"/>
                  </a:moveTo>
                  <a:lnTo>
                    <a:pt x="0" y="15239"/>
                  </a:lnTo>
                  <a:lnTo>
                    <a:pt x="86867" y="0"/>
                  </a:lnTo>
                  <a:lnTo>
                    <a:pt x="86867" y="28955"/>
                  </a:lnTo>
                </a:path>
                <a:path w="311150" h="29209">
                  <a:moveTo>
                    <a:pt x="224027" y="0"/>
                  </a:moveTo>
                  <a:lnTo>
                    <a:pt x="310895" y="15239"/>
                  </a:lnTo>
                  <a:lnTo>
                    <a:pt x="224027" y="28955"/>
                  </a:lnTo>
                  <a:lnTo>
                    <a:pt x="22402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5668264" y="6426844"/>
            <a:ext cx="14351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1259205" algn="l"/>
              </a:tabLst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584451" y="2859024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" name="object 67"/>
          <p:cNvGrpSpPr/>
          <p:nvPr/>
        </p:nvGrpSpPr>
        <p:grpSpPr>
          <a:xfrm>
            <a:off x="1554543" y="2359660"/>
            <a:ext cx="304165" cy="502284"/>
            <a:chOff x="1554543" y="2359660"/>
            <a:chExt cx="304165" cy="502284"/>
          </a:xfrm>
        </p:grpSpPr>
        <p:sp>
          <p:nvSpPr>
            <p:cNvPr id="68" name="object 68"/>
            <p:cNvSpPr/>
            <p:nvPr/>
          </p:nvSpPr>
          <p:spPr>
            <a:xfrm>
              <a:off x="1555495" y="2537460"/>
              <a:ext cx="302260" cy="234950"/>
            </a:xfrm>
            <a:custGeom>
              <a:avLst/>
              <a:gdLst/>
              <a:ahLst/>
              <a:cxnLst/>
              <a:rect l="l" t="t" r="r" b="b"/>
              <a:pathLst>
                <a:path w="302260" h="234950">
                  <a:moveTo>
                    <a:pt x="301751" y="0"/>
                  </a:moveTo>
                  <a:lnTo>
                    <a:pt x="0" y="0"/>
                  </a:lnTo>
                </a:path>
                <a:path w="302260" h="234950">
                  <a:moveTo>
                    <a:pt x="301751" y="234695"/>
                  </a:moveTo>
                  <a:lnTo>
                    <a:pt x="0" y="2346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70735" y="2362200"/>
              <a:ext cx="29209" cy="497205"/>
            </a:xfrm>
            <a:custGeom>
              <a:avLst/>
              <a:gdLst/>
              <a:ahLst/>
              <a:cxnLst/>
              <a:rect l="l" t="t" r="r" b="b"/>
              <a:pathLst>
                <a:path w="29209" h="497205">
                  <a:moveTo>
                    <a:pt x="13715" y="88391"/>
                  </a:moveTo>
                  <a:lnTo>
                    <a:pt x="13715" y="0"/>
                  </a:lnTo>
                </a:path>
                <a:path w="29209" h="497205">
                  <a:moveTo>
                    <a:pt x="28955" y="88391"/>
                  </a:moveTo>
                  <a:lnTo>
                    <a:pt x="13715" y="175259"/>
                  </a:lnTo>
                  <a:lnTo>
                    <a:pt x="0" y="88391"/>
                  </a:lnTo>
                  <a:lnTo>
                    <a:pt x="28955" y="88391"/>
                  </a:lnTo>
                </a:path>
                <a:path w="29209" h="497205">
                  <a:moveTo>
                    <a:pt x="0" y="496823"/>
                  </a:moveTo>
                  <a:lnTo>
                    <a:pt x="13715" y="409955"/>
                  </a:lnTo>
                  <a:lnTo>
                    <a:pt x="28955" y="496823"/>
                  </a:lnTo>
                  <a:lnTo>
                    <a:pt x="0" y="4968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1439923" y="2614623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3495547" y="6033516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" name="object 72"/>
          <p:cNvGrpSpPr/>
          <p:nvPr/>
        </p:nvGrpSpPr>
        <p:grpSpPr>
          <a:xfrm>
            <a:off x="3281235" y="5534152"/>
            <a:ext cx="244475" cy="502284"/>
            <a:chOff x="3281235" y="5534152"/>
            <a:chExt cx="244475" cy="502284"/>
          </a:xfrm>
        </p:grpSpPr>
        <p:sp>
          <p:nvSpPr>
            <p:cNvPr id="73" name="object 73"/>
            <p:cNvSpPr/>
            <p:nvPr/>
          </p:nvSpPr>
          <p:spPr>
            <a:xfrm>
              <a:off x="3282187" y="5711952"/>
              <a:ext cx="242570" cy="234950"/>
            </a:xfrm>
            <a:custGeom>
              <a:avLst/>
              <a:gdLst/>
              <a:ahLst/>
              <a:cxnLst/>
              <a:rect l="l" t="t" r="r" b="b"/>
              <a:pathLst>
                <a:path w="242570" h="234950">
                  <a:moveTo>
                    <a:pt x="0" y="0"/>
                  </a:moveTo>
                  <a:lnTo>
                    <a:pt x="242315" y="0"/>
                  </a:lnTo>
                </a:path>
                <a:path w="242570" h="234950">
                  <a:moveTo>
                    <a:pt x="0" y="234695"/>
                  </a:moveTo>
                  <a:lnTo>
                    <a:pt x="242315" y="2346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480307" y="5536692"/>
              <a:ext cx="29209" cy="497205"/>
            </a:xfrm>
            <a:custGeom>
              <a:avLst/>
              <a:gdLst/>
              <a:ahLst/>
              <a:cxnLst/>
              <a:rect l="l" t="t" r="r" b="b"/>
              <a:pathLst>
                <a:path w="29210" h="497204">
                  <a:moveTo>
                    <a:pt x="15239" y="88391"/>
                  </a:moveTo>
                  <a:lnTo>
                    <a:pt x="15239" y="0"/>
                  </a:lnTo>
                </a:path>
                <a:path w="29210" h="497204">
                  <a:moveTo>
                    <a:pt x="28955" y="88391"/>
                  </a:moveTo>
                  <a:lnTo>
                    <a:pt x="15239" y="175259"/>
                  </a:lnTo>
                  <a:lnTo>
                    <a:pt x="0" y="88391"/>
                  </a:lnTo>
                  <a:lnTo>
                    <a:pt x="28955" y="88391"/>
                  </a:lnTo>
                </a:path>
                <a:path w="29210" h="497204">
                  <a:moveTo>
                    <a:pt x="0" y="496823"/>
                  </a:moveTo>
                  <a:lnTo>
                    <a:pt x="15239" y="409955"/>
                  </a:lnTo>
                  <a:lnTo>
                    <a:pt x="28955" y="496823"/>
                  </a:lnTo>
                  <a:lnTo>
                    <a:pt x="0" y="4968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" name="object 75"/>
          <p:cNvSpPr txBox="1"/>
          <p:nvPr/>
        </p:nvSpPr>
        <p:spPr>
          <a:xfrm>
            <a:off x="3349495" y="5789115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3067303" y="6004559"/>
            <a:ext cx="0" cy="485140"/>
          </a:xfrm>
          <a:custGeom>
            <a:avLst/>
            <a:gdLst/>
            <a:ahLst/>
            <a:cxnLst/>
            <a:rect l="l" t="t" r="r" b="b"/>
            <a:pathLst>
              <a:path h="485139">
                <a:moveTo>
                  <a:pt x="0" y="0"/>
                </a:moveTo>
                <a:lnTo>
                  <a:pt x="0" y="4846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7" name="object 77"/>
          <p:cNvGrpSpPr/>
          <p:nvPr/>
        </p:nvGrpSpPr>
        <p:grpSpPr>
          <a:xfrm>
            <a:off x="2889503" y="6003607"/>
            <a:ext cx="511175" cy="487045"/>
            <a:chOff x="2889503" y="6003607"/>
            <a:chExt cx="511175" cy="487045"/>
          </a:xfrm>
        </p:grpSpPr>
        <p:sp>
          <p:nvSpPr>
            <p:cNvPr id="78" name="object 78"/>
            <p:cNvSpPr/>
            <p:nvPr/>
          </p:nvSpPr>
          <p:spPr>
            <a:xfrm>
              <a:off x="3222751" y="6004560"/>
              <a:ext cx="0" cy="485140"/>
            </a:xfrm>
            <a:custGeom>
              <a:avLst/>
              <a:gdLst/>
              <a:ahLst/>
              <a:cxnLst/>
              <a:rect l="l" t="t" r="r" b="b"/>
              <a:pathLst>
                <a:path h="485139">
                  <a:moveTo>
                    <a:pt x="0" y="0"/>
                  </a:moveTo>
                  <a:lnTo>
                    <a:pt x="0" y="4846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892043" y="6444996"/>
              <a:ext cx="506095" cy="29209"/>
            </a:xfrm>
            <a:custGeom>
              <a:avLst/>
              <a:gdLst/>
              <a:ahLst/>
              <a:cxnLst/>
              <a:rect l="l" t="t" r="r" b="b"/>
              <a:pathLst>
                <a:path w="506095" h="29210">
                  <a:moveTo>
                    <a:pt x="86867" y="13715"/>
                  </a:moveTo>
                  <a:lnTo>
                    <a:pt x="0" y="13715"/>
                  </a:lnTo>
                </a:path>
                <a:path w="506095" h="29210">
                  <a:moveTo>
                    <a:pt x="419099" y="13715"/>
                  </a:moveTo>
                  <a:lnTo>
                    <a:pt x="505967" y="13715"/>
                  </a:lnTo>
                </a:path>
                <a:path w="506095" h="29210">
                  <a:moveTo>
                    <a:pt x="86867" y="0"/>
                  </a:moveTo>
                  <a:lnTo>
                    <a:pt x="175259" y="13715"/>
                  </a:lnTo>
                  <a:lnTo>
                    <a:pt x="86867" y="28955"/>
                  </a:lnTo>
                  <a:lnTo>
                    <a:pt x="86867" y="0"/>
                  </a:lnTo>
                </a:path>
                <a:path w="506095" h="29210">
                  <a:moveTo>
                    <a:pt x="419099" y="28955"/>
                  </a:moveTo>
                  <a:lnTo>
                    <a:pt x="330707" y="13715"/>
                  </a:lnTo>
                  <a:lnTo>
                    <a:pt x="419099" y="0"/>
                  </a:lnTo>
                  <a:lnTo>
                    <a:pt x="419099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0" name="object 80"/>
          <p:cNvSpPr txBox="1"/>
          <p:nvPr/>
        </p:nvSpPr>
        <p:spPr>
          <a:xfrm>
            <a:off x="3095751" y="6304924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338819" y="5800344"/>
            <a:ext cx="0" cy="259079"/>
          </a:xfrm>
          <a:custGeom>
            <a:avLst/>
            <a:gdLst/>
            <a:ahLst/>
            <a:cxnLst/>
            <a:rect l="l" t="t" r="r" b="b"/>
            <a:pathLst>
              <a:path h="259079">
                <a:moveTo>
                  <a:pt x="0" y="0"/>
                </a:moveTo>
                <a:lnTo>
                  <a:pt x="0" y="2590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2" name="object 82"/>
          <p:cNvGrpSpPr/>
          <p:nvPr/>
        </p:nvGrpSpPr>
        <p:grpSpPr>
          <a:xfrm>
            <a:off x="2237232" y="5709411"/>
            <a:ext cx="6131560" cy="781050"/>
            <a:chOff x="2237232" y="5709411"/>
            <a:chExt cx="6131560" cy="781050"/>
          </a:xfrm>
        </p:grpSpPr>
        <p:sp>
          <p:nvSpPr>
            <p:cNvPr id="83" name="object 83"/>
            <p:cNvSpPr/>
            <p:nvPr/>
          </p:nvSpPr>
          <p:spPr>
            <a:xfrm>
              <a:off x="7148576" y="5711951"/>
              <a:ext cx="1219200" cy="436245"/>
            </a:xfrm>
            <a:custGeom>
              <a:avLst/>
              <a:gdLst/>
              <a:ahLst/>
              <a:cxnLst/>
              <a:rect l="l" t="t" r="r" b="b"/>
              <a:pathLst>
                <a:path w="1219200" h="436245">
                  <a:moveTo>
                    <a:pt x="0" y="0"/>
                  </a:moveTo>
                  <a:lnTo>
                    <a:pt x="1219199" y="0"/>
                  </a:lnTo>
                </a:path>
                <a:path w="1219200" h="436245">
                  <a:moveTo>
                    <a:pt x="0" y="435863"/>
                  </a:moveTo>
                  <a:lnTo>
                    <a:pt x="1219199" y="4358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72703" y="5711951"/>
              <a:ext cx="181610" cy="436245"/>
            </a:xfrm>
            <a:custGeom>
              <a:avLst/>
              <a:gdLst/>
              <a:ahLst/>
              <a:cxnLst/>
              <a:rect l="l" t="t" r="r" b="b"/>
              <a:pathLst>
                <a:path w="181609" h="436245">
                  <a:moveTo>
                    <a:pt x="152399" y="88391"/>
                  </a:moveTo>
                  <a:lnTo>
                    <a:pt x="166115" y="0"/>
                  </a:lnTo>
                  <a:lnTo>
                    <a:pt x="181355" y="88391"/>
                  </a:lnTo>
                  <a:lnTo>
                    <a:pt x="152399" y="88391"/>
                  </a:lnTo>
                </a:path>
                <a:path w="181609" h="436245">
                  <a:moveTo>
                    <a:pt x="181355" y="347471"/>
                  </a:moveTo>
                  <a:lnTo>
                    <a:pt x="166115" y="435863"/>
                  </a:lnTo>
                  <a:lnTo>
                    <a:pt x="152399" y="347471"/>
                  </a:lnTo>
                  <a:lnTo>
                    <a:pt x="181355" y="347471"/>
                  </a:lnTo>
                </a:path>
                <a:path w="181609" h="436245">
                  <a:moveTo>
                    <a:pt x="94487" y="181355"/>
                  </a:moveTo>
                  <a:lnTo>
                    <a:pt x="0" y="1142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226300" y="5914643"/>
              <a:ext cx="841375" cy="233679"/>
            </a:xfrm>
            <a:custGeom>
              <a:avLst/>
              <a:gdLst/>
              <a:ahLst/>
              <a:cxnLst/>
              <a:rect l="l" t="t" r="r" b="b"/>
              <a:pathLst>
                <a:path w="841375" h="233679">
                  <a:moveTo>
                    <a:pt x="0" y="0"/>
                  </a:moveTo>
                  <a:lnTo>
                    <a:pt x="841247" y="0"/>
                  </a:lnTo>
                </a:path>
                <a:path w="841375" h="233679">
                  <a:moveTo>
                    <a:pt x="0" y="233171"/>
                  </a:moveTo>
                  <a:lnTo>
                    <a:pt x="841247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023351" y="5737859"/>
              <a:ext cx="29209" cy="585470"/>
            </a:xfrm>
            <a:custGeom>
              <a:avLst/>
              <a:gdLst/>
              <a:ahLst/>
              <a:cxnLst/>
              <a:rect l="l" t="t" r="r" b="b"/>
              <a:pathLst>
                <a:path w="29209" h="585470">
                  <a:moveTo>
                    <a:pt x="15239" y="88391"/>
                  </a:moveTo>
                  <a:lnTo>
                    <a:pt x="15239" y="0"/>
                  </a:lnTo>
                </a:path>
                <a:path w="29209" h="585470">
                  <a:moveTo>
                    <a:pt x="15239" y="496823"/>
                  </a:moveTo>
                  <a:lnTo>
                    <a:pt x="15239" y="585215"/>
                  </a:lnTo>
                </a:path>
                <a:path w="29209" h="585470">
                  <a:moveTo>
                    <a:pt x="28955" y="88391"/>
                  </a:moveTo>
                  <a:lnTo>
                    <a:pt x="15239" y="176783"/>
                  </a:lnTo>
                  <a:lnTo>
                    <a:pt x="0" y="88391"/>
                  </a:lnTo>
                  <a:lnTo>
                    <a:pt x="28955" y="88391"/>
                  </a:lnTo>
                </a:path>
                <a:path w="29209" h="585470">
                  <a:moveTo>
                    <a:pt x="0" y="496823"/>
                  </a:moveTo>
                  <a:lnTo>
                    <a:pt x="15239" y="409955"/>
                  </a:lnTo>
                  <a:lnTo>
                    <a:pt x="28955" y="496823"/>
                  </a:lnTo>
                  <a:lnTo>
                    <a:pt x="0" y="4968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530856" y="5711951"/>
              <a:ext cx="403860" cy="436245"/>
            </a:xfrm>
            <a:custGeom>
              <a:avLst/>
              <a:gdLst/>
              <a:ahLst/>
              <a:cxnLst/>
              <a:rect l="l" t="t" r="r" b="b"/>
              <a:pathLst>
                <a:path w="403860" h="436245">
                  <a:moveTo>
                    <a:pt x="0" y="0"/>
                  </a:moveTo>
                  <a:lnTo>
                    <a:pt x="403859" y="0"/>
                  </a:lnTo>
                </a:path>
                <a:path w="403860" h="436245">
                  <a:moveTo>
                    <a:pt x="0" y="435863"/>
                  </a:moveTo>
                  <a:lnTo>
                    <a:pt x="403859" y="4358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738120" y="5711951"/>
              <a:ext cx="181610" cy="436245"/>
            </a:xfrm>
            <a:custGeom>
              <a:avLst/>
              <a:gdLst/>
              <a:ahLst/>
              <a:cxnLst/>
              <a:rect l="l" t="t" r="r" b="b"/>
              <a:pathLst>
                <a:path w="181610" h="436245">
                  <a:moveTo>
                    <a:pt x="152399" y="88391"/>
                  </a:moveTo>
                  <a:lnTo>
                    <a:pt x="167639" y="0"/>
                  </a:lnTo>
                  <a:lnTo>
                    <a:pt x="181355" y="88391"/>
                  </a:lnTo>
                  <a:lnTo>
                    <a:pt x="152399" y="88391"/>
                  </a:lnTo>
                </a:path>
                <a:path w="181610" h="436245">
                  <a:moveTo>
                    <a:pt x="181355" y="347471"/>
                  </a:moveTo>
                  <a:lnTo>
                    <a:pt x="167639" y="435863"/>
                  </a:lnTo>
                  <a:lnTo>
                    <a:pt x="152399" y="347471"/>
                  </a:lnTo>
                  <a:lnTo>
                    <a:pt x="181355" y="347471"/>
                  </a:lnTo>
                </a:path>
                <a:path w="181610" h="436245">
                  <a:moveTo>
                    <a:pt x="96011" y="181355"/>
                  </a:moveTo>
                  <a:lnTo>
                    <a:pt x="0" y="1142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608580" y="5914643"/>
              <a:ext cx="116205" cy="233679"/>
            </a:xfrm>
            <a:custGeom>
              <a:avLst/>
              <a:gdLst/>
              <a:ahLst/>
              <a:cxnLst/>
              <a:rect l="l" t="t" r="r" b="b"/>
              <a:pathLst>
                <a:path w="116205" h="233679">
                  <a:moveTo>
                    <a:pt x="0" y="0"/>
                  </a:moveTo>
                  <a:lnTo>
                    <a:pt x="115823" y="0"/>
                  </a:lnTo>
                </a:path>
                <a:path w="116205" h="233679">
                  <a:moveTo>
                    <a:pt x="0" y="233171"/>
                  </a:moveTo>
                  <a:lnTo>
                    <a:pt x="115823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680208" y="5826251"/>
              <a:ext cx="30480" cy="497205"/>
            </a:xfrm>
            <a:custGeom>
              <a:avLst/>
              <a:gdLst/>
              <a:ahLst/>
              <a:cxnLst/>
              <a:rect l="l" t="t" r="r" b="b"/>
              <a:pathLst>
                <a:path w="30480" h="497204">
                  <a:moveTo>
                    <a:pt x="15239" y="408431"/>
                  </a:moveTo>
                  <a:lnTo>
                    <a:pt x="15239" y="496823"/>
                  </a:lnTo>
                </a:path>
                <a:path w="30480" h="497204">
                  <a:moveTo>
                    <a:pt x="30479" y="0"/>
                  </a:moveTo>
                  <a:lnTo>
                    <a:pt x="15239" y="88391"/>
                  </a:lnTo>
                  <a:lnTo>
                    <a:pt x="0" y="0"/>
                  </a:lnTo>
                  <a:lnTo>
                    <a:pt x="30479" y="0"/>
                  </a:lnTo>
                </a:path>
                <a:path w="30480" h="497204">
                  <a:moveTo>
                    <a:pt x="0" y="408431"/>
                  </a:moveTo>
                  <a:lnTo>
                    <a:pt x="15239" y="321563"/>
                  </a:lnTo>
                  <a:lnTo>
                    <a:pt x="30479" y="408431"/>
                  </a:lnTo>
                  <a:lnTo>
                    <a:pt x="0" y="4084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239772" y="6205727"/>
              <a:ext cx="311150" cy="283845"/>
            </a:xfrm>
            <a:custGeom>
              <a:avLst/>
              <a:gdLst/>
              <a:ahLst/>
              <a:cxnLst/>
              <a:rect l="l" t="t" r="r" b="b"/>
              <a:pathLst>
                <a:path w="311150" h="283845">
                  <a:moveTo>
                    <a:pt x="0" y="0"/>
                  </a:moveTo>
                  <a:lnTo>
                    <a:pt x="0" y="283463"/>
                  </a:lnTo>
                </a:path>
                <a:path w="311150" h="283845">
                  <a:moveTo>
                    <a:pt x="310895" y="0"/>
                  </a:moveTo>
                  <a:lnTo>
                    <a:pt x="310895" y="2834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239772" y="6444995"/>
              <a:ext cx="311150" cy="29209"/>
            </a:xfrm>
            <a:custGeom>
              <a:avLst/>
              <a:gdLst/>
              <a:ahLst/>
              <a:cxnLst/>
              <a:rect l="l" t="t" r="r" b="b"/>
              <a:pathLst>
                <a:path w="311150" h="29210">
                  <a:moveTo>
                    <a:pt x="86867" y="13715"/>
                  </a:moveTo>
                  <a:lnTo>
                    <a:pt x="224027" y="13715"/>
                  </a:lnTo>
                </a:path>
                <a:path w="311150" h="29210">
                  <a:moveTo>
                    <a:pt x="86867" y="28955"/>
                  </a:moveTo>
                  <a:lnTo>
                    <a:pt x="0" y="13715"/>
                  </a:lnTo>
                  <a:lnTo>
                    <a:pt x="86867" y="0"/>
                  </a:lnTo>
                  <a:lnTo>
                    <a:pt x="86867" y="28955"/>
                  </a:lnTo>
                </a:path>
                <a:path w="311150" h="29210">
                  <a:moveTo>
                    <a:pt x="224027" y="0"/>
                  </a:moveTo>
                  <a:lnTo>
                    <a:pt x="310895" y="13715"/>
                  </a:lnTo>
                  <a:lnTo>
                    <a:pt x="224027" y="28955"/>
                  </a:lnTo>
                  <a:lnTo>
                    <a:pt x="22402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 txBox="1"/>
          <p:nvPr/>
        </p:nvSpPr>
        <p:spPr>
          <a:xfrm>
            <a:off x="7892539" y="5990283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905759" y="5800344"/>
            <a:ext cx="0" cy="259079"/>
          </a:xfrm>
          <a:custGeom>
            <a:avLst/>
            <a:gdLst/>
            <a:ahLst/>
            <a:cxnLst/>
            <a:rect l="l" t="t" r="r" b="b"/>
            <a:pathLst>
              <a:path h="259079">
                <a:moveTo>
                  <a:pt x="0" y="0"/>
                </a:moveTo>
                <a:lnTo>
                  <a:pt x="0" y="2590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695447" y="573785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2298700" y="6306448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1735327" y="5375147"/>
            <a:ext cx="558165" cy="53340"/>
          </a:xfrm>
          <a:custGeom>
            <a:avLst/>
            <a:gdLst/>
            <a:ahLst/>
            <a:cxnLst/>
            <a:rect l="l" t="t" r="r" b="b"/>
            <a:pathLst>
              <a:path w="558164" h="53339">
                <a:moveTo>
                  <a:pt x="469391" y="0"/>
                </a:moveTo>
                <a:lnTo>
                  <a:pt x="557783" y="7619"/>
                </a:lnTo>
                <a:lnTo>
                  <a:pt x="472439" y="28955"/>
                </a:lnTo>
                <a:lnTo>
                  <a:pt x="469391" y="0"/>
                </a:lnTo>
              </a:path>
              <a:path w="558164" h="53339">
                <a:moveTo>
                  <a:pt x="470915" y="15239"/>
                </a:moveTo>
                <a:lnTo>
                  <a:pt x="0" y="533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3784600" y="1847224"/>
            <a:ext cx="229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WWF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3678427" y="1912620"/>
            <a:ext cx="100965" cy="227329"/>
          </a:xfrm>
          <a:custGeom>
            <a:avLst/>
            <a:gdLst/>
            <a:ahLst/>
            <a:cxnLst/>
            <a:rect l="l" t="t" r="r" b="b"/>
            <a:pathLst>
              <a:path w="100964" h="227330">
                <a:moveTo>
                  <a:pt x="48767" y="152399"/>
                </a:moveTo>
                <a:lnTo>
                  <a:pt x="0" y="227075"/>
                </a:lnTo>
                <a:lnTo>
                  <a:pt x="22859" y="140207"/>
                </a:lnTo>
                <a:lnTo>
                  <a:pt x="48767" y="152399"/>
                </a:lnTo>
              </a:path>
              <a:path w="100964" h="227330">
                <a:moveTo>
                  <a:pt x="36575" y="146303"/>
                </a:moveTo>
                <a:lnTo>
                  <a:pt x="10058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3200907" y="5274700"/>
            <a:ext cx="229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WWF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3087116" y="5341620"/>
            <a:ext cx="119380" cy="264160"/>
          </a:xfrm>
          <a:custGeom>
            <a:avLst/>
            <a:gdLst/>
            <a:ahLst/>
            <a:cxnLst/>
            <a:rect l="l" t="t" r="r" b="b"/>
            <a:pathLst>
              <a:path w="119380" h="264160">
                <a:moveTo>
                  <a:pt x="48767" y="190499"/>
                </a:moveTo>
                <a:lnTo>
                  <a:pt x="0" y="263651"/>
                </a:lnTo>
                <a:lnTo>
                  <a:pt x="22859" y="178307"/>
                </a:lnTo>
                <a:lnTo>
                  <a:pt x="48767" y="190499"/>
                </a:lnTo>
              </a:path>
              <a:path w="119380" h="264160">
                <a:moveTo>
                  <a:pt x="35051" y="184403"/>
                </a:moveTo>
                <a:lnTo>
                  <a:pt x="1188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6678676" y="4588900"/>
            <a:ext cx="229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WWF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3766820" y="2712720"/>
            <a:ext cx="0" cy="660400"/>
          </a:xfrm>
          <a:custGeom>
            <a:avLst/>
            <a:gdLst/>
            <a:ahLst/>
            <a:cxnLst/>
            <a:rect l="l" t="t" r="r" b="b"/>
            <a:pathLst>
              <a:path h="660400">
                <a:moveTo>
                  <a:pt x="0" y="0"/>
                </a:moveTo>
                <a:lnTo>
                  <a:pt x="0" y="659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915160" y="3328416"/>
            <a:ext cx="4762500" cy="1731645"/>
          </a:xfrm>
          <a:custGeom>
            <a:avLst/>
            <a:gdLst/>
            <a:ahLst/>
            <a:cxnLst/>
            <a:rect l="l" t="t" r="r" b="b"/>
            <a:pathLst>
              <a:path w="4762500" h="1731645">
                <a:moveTo>
                  <a:pt x="4683251" y="1650491"/>
                </a:moveTo>
                <a:lnTo>
                  <a:pt x="4645151" y="1731263"/>
                </a:lnTo>
                <a:lnTo>
                  <a:pt x="4655819" y="1642871"/>
                </a:lnTo>
                <a:lnTo>
                  <a:pt x="4683251" y="1650491"/>
                </a:lnTo>
              </a:path>
              <a:path w="4762500" h="1731645">
                <a:moveTo>
                  <a:pt x="4669535" y="1647443"/>
                </a:moveTo>
                <a:lnTo>
                  <a:pt x="4762499" y="1318259"/>
                </a:lnTo>
              </a:path>
              <a:path w="4762500" h="1731645">
                <a:moveTo>
                  <a:pt x="1763267" y="15239"/>
                </a:moveTo>
                <a:lnTo>
                  <a:pt x="1676399" y="15239"/>
                </a:lnTo>
              </a:path>
              <a:path w="4762500" h="1731645">
                <a:moveTo>
                  <a:pt x="2173223" y="15239"/>
                </a:moveTo>
                <a:lnTo>
                  <a:pt x="2260091" y="15239"/>
                </a:lnTo>
              </a:path>
              <a:path w="4762500" h="1731645">
                <a:moveTo>
                  <a:pt x="1763267" y="0"/>
                </a:moveTo>
                <a:lnTo>
                  <a:pt x="1851659" y="15239"/>
                </a:lnTo>
                <a:lnTo>
                  <a:pt x="1763267" y="28955"/>
                </a:lnTo>
                <a:lnTo>
                  <a:pt x="1763267" y="0"/>
                </a:lnTo>
              </a:path>
              <a:path w="4762500" h="1731645">
                <a:moveTo>
                  <a:pt x="2173223" y="28955"/>
                </a:moveTo>
                <a:lnTo>
                  <a:pt x="2084831" y="15239"/>
                </a:lnTo>
                <a:lnTo>
                  <a:pt x="2173223" y="0"/>
                </a:lnTo>
                <a:lnTo>
                  <a:pt x="2173223" y="28955"/>
                </a:lnTo>
              </a:path>
              <a:path w="4762500" h="1731645">
                <a:moveTo>
                  <a:pt x="86867" y="15239"/>
                </a:moveTo>
                <a:lnTo>
                  <a:pt x="224027" y="15239"/>
                </a:lnTo>
              </a:path>
              <a:path w="4762500" h="1731645">
                <a:moveTo>
                  <a:pt x="86867" y="28955"/>
                </a:moveTo>
                <a:lnTo>
                  <a:pt x="0" y="15239"/>
                </a:lnTo>
                <a:lnTo>
                  <a:pt x="86867" y="0"/>
                </a:lnTo>
                <a:lnTo>
                  <a:pt x="86867" y="28955"/>
                </a:lnTo>
              </a:path>
              <a:path w="4762500" h="1731645">
                <a:moveTo>
                  <a:pt x="224027" y="0"/>
                </a:moveTo>
                <a:lnTo>
                  <a:pt x="312419" y="15239"/>
                </a:lnTo>
                <a:lnTo>
                  <a:pt x="224027" y="28955"/>
                </a:lnTo>
                <a:lnTo>
                  <a:pt x="22402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999991" y="2712720"/>
            <a:ext cx="0" cy="660400"/>
          </a:xfrm>
          <a:custGeom>
            <a:avLst/>
            <a:gdLst/>
            <a:ahLst/>
            <a:cxnLst/>
            <a:rect l="l" t="t" r="r" b="b"/>
            <a:pathLst>
              <a:path h="660400">
                <a:moveTo>
                  <a:pt x="0" y="0"/>
                </a:moveTo>
                <a:lnTo>
                  <a:pt x="0" y="659891"/>
                </a:lnTo>
              </a:path>
              <a:path h="660400">
                <a:moveTo>
                  <a:pt x="0" y="0"/>
                </a:moveTo>
                <a:lnTo>
                  <a:pt x="0" y="659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3837940" y="3189868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1915160" y="2830068"/>
            <a:ext cx="0" cy="542925"/>
          </a:xfrm>
          <a:custGeom>
            <a:avLst/>
            <a:gdLst/>
            <a:ahLst/>
            <a:cxnLst/>
            <a:rect l="l" t="t" r="r" b="b"/>
            <a:pathLst>
              <a:path h="542925">
                <a:moveTo>
                  <a:pt x="0" y="0"/>
                </a:moveTo>
                <a:lnTo>
                  <a:pt x="0" y="5425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227579" y="2830068"/>
            <a:ext cx="0" cy="542925"/>
          </a:xfrm>
          <a:custGeom>
            <a:avLst/>
            <a:gdLst/>
            <a:ahLst/>
            <a:cxnLst/>
            <a:rect l="l" t="t" r="r" b="b"/>
            <a:pathLst>
              <a:path h="542925">
                <a:moveTo>
                  <a:pt x="0" y="0"/>
                </a:moveTo>
                <a:lnTo>
                  <a:pt x="0" y="5425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1974088" y="3189868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361947" y="2508504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52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1" name="object 111"/>
          <p:cNvGrpSpPr/>
          <p:nvPr/>
        </p:nvGrpSpPr>
        <p:grpSpPr>
          <a:xfrm>
            <a:off x="1330515" y="2419096"/>
            <a:ext cx="605790" cy="355600"/>
            <a:chOff x="1330515" y="2419096"/>
            <a:chExt cx="605790" cy="355600"/>
          </a:xfrm>
        </p:grpSpPr>
        <p:sp>
          <p:nvSpPr>
            <p:cNvPr id="112" name="object 112"/>
            <p:cNvSpPr/>
            <p:nvPr/>
          </p:nvSpPr>
          <p:spPr>
            <a:xfrm>
              <a:off x="1331467" y="2421636"/>
              <a:ext cx="603885" cy="350520"/>
            </a:xfrm>
            <a:custGeom>
              <a:avLst/>
              <a:gdLst/>
              <a:ahLst/>
              <a:cxnLst/>
              <a:rect l="l" t="t" r="r" b="b"/>
              <a:pathLst>
                <a:path w="603885" h="350519">
                  <a:moveTo>
                    <a:pt x="603503" y="0"/>
                  </a:moveTo>
                  <a:lnTo>
                    <a:pt x="0" y="0"/>
                  </a:lnTo>
                </a:path>
                <a:path w="603885" h="350519">
                  <a:moveTo>
                    <a:pt x="603503" y="350519"/>
                  </a:moveTo>
                  <a:lnTo>
                    <a:pt x="0" y="3505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346707" y="2421636"/>
              <a:ext cx="29209" cy="350520"/>
            </a:xfrm>
            <a:custGeom>
              <a:avLst/>
              <a:gdLst/>
              <a:ahLst/>
              <a:cxnLst/>
              <a:rect l="l" t="t" r="r" b="b"/>
              <a:pathLst>
                <a:path w="29209" h="350519">
                  <a:moveTo>
                    <a:pt x="0" y="86867"/>
                  </a:moveTo>
                  <a:lnTo>
                    <a:pt x="15239" y="0"/>
                  </a:lnTo>
                  <a:lnTo>
                    <a:pt x="28955" y="86867"/>
                  </a:lnTo>
                  <a:lnTo>
                    <a:pt x="0" y="86867"/>
                  </a:lnTo>
                </a:path>
                <a:path w="29209" h="350519">
                  <a:moveTo>
                    <a:pt x="28955" y="262127"/>
                  </a:moveTo>
                  <a:lnTo>
                    <a:pt x="15239" y="350519"/>
                  </a:lnTo>
                  <a:lnTo>
                    <a:pt x="0" y="262127"/>
                  </a:lnTo>
                  <a:lnTo>
                    <a:pt x="28955" y="2621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1214371" y="2505423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992883" y="928116"/>
            <a:ext cx="0" cy="582295"/>
          </a:xfrm>
          <a:custGeom>
            <a:avLst/>
            <a:gdLst/>
            <a:ahLst/>
            <a:cxnLst/>
            <a:rect l="l" t="t" r="r" b="b"/>
            <a:pathLst>
              <a:path h="582294">
                <a:moveTo>
                  <a:pt x="0" y="582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928619" y="928116"/>
            <a:ext cx="0" cy="582295"/>
          </a:xfrm>
          <a:custGeom>
            <a:avLst/>
            <a:gdLst/>
            <a:ahLst/>
            <a:cxnLst/>
            <a:rect l="l" t="t" r="r" b="b"/>
            <a:pathLst>
              <a:path h="582294">
                <a:moveTo>
                  <a:pt x="0" y="582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7" name="object 117"/>
          <p:cNvGrpSpPr/>
          <p:nvPr/>
        </p:nvGrpSpPr>
        <p:grpSpPr>
          <a:xfrm>
            <a:off x="1990344" y="927163"/>
            <a:ext cx="1983739" cy="992505"/>
            <a:chOff x="1990344" y="927163"/>
            <a:chExt cx="1983739" cy="992505"/>
          </a:xfrm>
        </p:grpSpPr>
        <p:sp>
          <p:nvSpPr>
            <p:cNvPr id="118" name="object 118"/>
            <p:cNvSpPr/>
            <p:nvPr/>
          </p:nvSpPr>
          <p:spPr>
            <a:xfrm>
              <a:off x="3356863" y="928116"/>
              <a:ext cx="215265" cy="990600"/>
            </a:xfrm>
            <a:custGeom>
              <a:avLst/>
              <a:gdLst/>
              <a:ahLst/>
              <a:cxnLst/>
              <a:rect l="l" t="t" r="r" b="b"/>
              <a:pathLst>
                <a:path w="215264" h="990600">
                  <a:moveTo>
                    <a:pt x="0" y="990599"/>
                  </a:moveTo>
                  <a:lnTo>
                    <a:pt x="0" y="0"/>
                  </a:lnTo>
                </a:path>
                <a:path w="215264" h="990600">
                  <a:moveTo>
                    <a:pt x="214883" y="990599"/>
                  </a:moveTo>
                  <a:lnTo>
                    <a:pt x="2148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992884" y="943356"/>
              <a:ext cx="1978660" cy="29209"/>
            </a:xfrm>
            <a:custGeom>
              <a:avLst/>
              <a:gdLst/>
              <a:ahLst/>
              <a:cxnLst/>
              <a:rect l="l" t="t" r="r" b="b"/>
              <a:pathLst>
                <a:path w="1978660" h="29209">
                  <a:moveTo>
                    <a:pt x="1277111" y="13715"/>
                  </a:moveTo>
                  <a:lnTo>
                    <a:pt x="1188719" y="13715"/>
                  </a:lnTo>
                </a:path>
                <a:path w="1978660" h="29209">
                  <a:moveTo>
                    <a:pt x="1665731" y="13715"/>
                  </a:moveTo>
                  <a:lnTo>
                    <a:pt x="1978151" y="13715"/>
                  </a:lnTo>
                </a:path>
                <a:path w="1978660" h="29209">
                  <a:moveTo>
                    <a:pt x="1277111" y="0"/>
                  </a:moveTo>
                  <a:lnTo>
                    <a:pt x="1363979" y="13715"/>
                  </a:lnTo>
                  <a:lnTo>
                    <a:pt x="1277111" y="28955"/>
                  </a:lnTo>
                  <a:lnTo>
                    <a:pt x="1277111" y="0"/>
                  </a:lnTo>
                </a:path>
                <a:path w="1978660" h="29209">
                  <a:moveTo>
                    <a:pt x="1665731" y="28955"/>
                  </a:moveTo>
                  <a:lnTo>
                    <a:pt x="1578863" y="13715"/>
                  </a:lnTo>
                  <a:lnTo>
                    <a:pt x="1665731" y="0"/>
                  </a:lnTo>
                  <a:lnTo>
                    <a:pt x="1665731" y="28955"/>
                  </a:lnTo>
                </a:path>
                <a:path w="1978660" h="29209">
                  <a:moveTo>
                    <a:pt x="88391" y="13715"/>
                  </a:moveTo>
                  <a:lnTo>
                    <a:pt x="847343" y="13715"/>
                  </a:lnTo>
                </a:path>
                <a:path w="1978660" h="29209">
                  <a:moveTo>
                    <a:pt x="88391" y="28955"/>
                  </a:moveTo>
                  <a:lnTo>
                    <a:pt x="0" y="13715"/>
                  </a:lnTo>
                  <a:lnTo>
                    <a:pt x="88391" y="0"/>
                  </a:lnTo>
                  <a:lnTo>
                    <a:pt x="88391" y="28955"/>
                  </a:lnTo>
                </a:path>
                <a:path w="1978660" h="29209">
                  <a:moveTo>
                    <a:pt x="847343" y="0"/>
                  </a:moveTo>
                  <a:lnTo>
                    <a:pt x="935735" y="13715"/>
                  </a:lnTo>
                  <a:lnTo>
                    <a:pt x="847343" y="28955"/>
                  </a:lnTo>
                  <a:lnTo>
                    <a:pt x="8473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" name="object 120"/>
          <p:cNvSpPr txBox="1"/>
          <p:nvPr/>
        </p:nvSpPr>
        <p:spPr>
          <a:xfrm>
            <a:off x="2419095" y="804808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4'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21" name="object 121"/>
          <p:cNvGrpSpPr/>
          <p:nvPr/>
        </p:nvGrpSpPr>
        <p:grpSpPr>
          <a:xfrm>
            <a:off x="1630679" y="1993963"/>
            <a:ext cx="695960" cy="76835"/>
            <a:chOff x="1630679" y="1993963"/>
            <a:chExt cx="695960" cy="76835"/>
          </a:xfrm>
        </p:grpSpPr>
        <p:sp>
          <p:nvSpPr>
            <p:cNvPr id="122" name="object 122"/>
            <p:cNvSpPr/>
            <p:nvPr/>
          </p:nvSpPr>
          <p:spPr>
            <a:xfrm>
              <a:off x="1992883" y="1994916"/>
              <a:ext cx="155575" cy="29209"/>
            </a:xfrm>
            <a:custGeom>
              <a:avLst/>
              <a:gdLst/>
              <a:ahLst/>
              <a:cxnLst/>
              <a:rect l="l" t="t" r="r" b="b"/>
              <a:pathLst>
                <a:path w="155575" h="29210">
                  <a:moveTo>
                    <a:pt x="0" y="0"/>
                  </a:moveTo>
                  <a:lnTo>
                    <a:pt x="0" y="28955"/>
                  </a:lnTo>
                </a:path>
                <a:path w="155575" h="29210">
                  <a:moveTo>
                    <a:pt x="155447" y="0"/>
                  </a:moveTo>
                  <a:lnTo>
                    <a:pt x="155447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633219" y="2039112"/>
              <a:ext cx="690880" cy="29209"/>
            </a:xfrm>
            <a:custGeom>
              <a:avLst/>
              <a:gdLst/>
              <a:ahLst/>
              <a:cxnLst/>
              <a:rect l="l" t="t" r="r" b="b"/>
              <a:pathLst>
                <a:path w="690880" h="29210">
                  <a:moveTo>
                    <a:pt x="603503" y="13715"/>
                  </a:moveTo>
                  <a:lnTo>
                    <a:pt x="690371" y="13715"/>
                  </a:lnTo>
                </a:path>
                <a:path w="690880" h="29210">
                  <a:moveTo>
                    <a:pt x="272795" y="13715"/>
                  </a:moveTo>
                  <a:lnTo>
                    <a:pt x="0" y="13715"/>
                  </a:lnTo>
                </a:path>
                <a:path w="690880" h="29210">
                  <a:moveTo>
                    <a:pt x="603503" y="28955"/>
                  </a:moveTo>
                  <a:lnTo>
                    <a:pt x="515111" y="13715"/>
                  </a:lnTo>
                  <a:lnTo>
                    <a:pt x="603503" y="0"/>
                  </a:lnTo>
                  <a:lnTo>
                    <a:pt x="603503" y="28955"/>
                  </a:lnTo>
                </a:path>
                <a:path w="690880" h="29210">
                  <a:moveTo>
                    <a:pt x="272795" y="0"/>
                  </a:moveTo>
                  <a:lnTo>
                    <a:pt x="359663" y="13715"/>
                  </a:lnTo>
                  <a:lnTo>
                    <a:pt x="272795" y="28955"/>
                  </a:lnTo>
                  <a:lnTo>
                    <a:pt x="2727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" name="object 124"/>
          <p:cNvSpPr txBox="1"/>
          <p:nvPr/>
        </p:nvSpPr>
        <p:spPr>
          <a:xfrm>
            <a:off x="1675383" y="1899040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5103367" y="2211324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103367" y="2552700"/>
            <a:ext cx="0" cy="274320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7" name="object 127"/>
          <p:cNvGrpSpPr/>
          <p:nvPr/>
        </p:nvGrpSpPr>
        <p:grpSpPr>
          <a:xfrm>
            <a:off x="3200463" y="1527556"/>
            <a:ext cx="1932939" cy="1028065"/>
            <a:chOff x="3200463" y="1527556"/>
            <a:chExt cx="1932939" cy="1028065"/>
          </a:xfrm>
        </p:grpSpPr>
        <p:sp>
          <p:nvSpPr>
            <p:cNvPr id="128" name="object 128"/>
            <p:cNvSpPr/>
            <p:nvPr/>
          </p:nvSpPr>
          <p:spPr>
            <a:xfrm>
              <a:off x="4993639" y="2386584"/>
              <a:ext cx="139065" cy="78105"/>
            </a:xfrm>
            <a:custGeom>
              <a:avLst/>
              <a:gdLst/>
              <a:ahLst/>
              <a:cxnLst/>
              <a:rect l="l" t="t" r="r" b="b"/>
              <a:pathLst>
                <a:path w="139064" h="78105">
                  <a:moveTo>
                    <a:pt x="0" y="0"/>
                  </a:moveTo>
                  <a:lnTo>
                    <a:pt x="138683" y="0"/>
                  </a:lnTo>
                </a:path>
                <a:path w="139064" h="78105">
                  <a:moveTo>
                    <a:pt x="0" y="77723"/>
                  </a:moveTo>
                  <a:lnTo>
                    <a:pt x="138683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089651" y="2299716"/>
              <a:ext cx="29209" cy="253365"/>
            </a:xfrm>
            <a:custGeom>
              <a:avLst/>
              <a:gdLst/>
              <a:ahLst/>
              <a:cxnLst/>
              <a:rect l="l" t="t" r="r" b="b"/>
              <a:pathLst>
                <a:path w="29210" h="253364">
                  <a:moveTo>
                    <a:pt x="28955" y="0"/>
                  </a:moveTo>
                  <a:lnTo>
                    <a:pt x="13715" y="86867"/>
                  </a:lnTo>
                  <a:lnTo>
                    <a:pt x="0" y="0"/>
                  </a:lnTo>
                  <a:lnTo>
                    <a:pt x="28955" y="0"/>
                  </a:lnTo>
                </a:path>
                <a:path w="29210" h="253364">
                  <a:moveTo>
                    <a:pt x="0" y="252983"/>
                  </a:moveTo>
                  <a:lnTo>
                    <a:pt x="13715" y="164591"/>
                  </a:lnTo>
                  <a:lnTo>
                    <a:pt x="28955" y="252983"/>
                  </a:lnTo>
                  <a:lnTo>
                    <a:pt x="0" y="2529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201415" y="1705356"/>
              <a:ext cx="1146175" cy="135890"/>
            </a:xfrm>
            <a:custGeom>
              <a:avLst/>
              <a:gdLst/>
              <a:ahLst/>
              <a:cxnLst/>
              <a:rect l="l" t="t" r="r" b="b"/>
              <a:pathLst>
                <a:path w="1146175" h="135889">
                  <a:moveTo>
                    <a:pt x="0" y="0"/>
                  </a:moveTo>
                  <a:lnTo>
                    <a:pt x="1146047" y="0"/>
                  </a:lnTo>
                </a:path>
                <a:path w="1146175" h="135889">
                  <a:moveTo>
                    <a:pt x="0" y="135635"/>
                  </a:moveTo>
                  <a:lnTo>
                    <a:pt x="1146047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4303267" y="1530096"/>
              <a:ext cx="29209" cy="399415"/>
            </a:xfrm>
            <a:custGeom>
              <a:avLst/>
              <a:gdLst/>
              <a:ahLst/>
              <a:cxnLst/>
              <a:rect l="l" t="t" r="r" b="b"/>
              <a:pathLst>
                <a:path w="29210" h="399414">
                  <a:moveTo>
                    <a:pt x="15239" y="86867"/>
                  </a:moveTo>
                  <a:lnTo>
                    <a:pt x="15239" y="0"/>
                  </a:lnTo>
                </a:path>
                <a:path w="29210" h="399414">
                  <a:moveTo>
                    <a:pt x="28955" y="86867"/>
                  </a:moveTo>
                  <a:lnTo>
                    <a:pt x="15239" y="175259"/>
                  </a:lnTo>
                  <a:lnTo>
                    <a:pt x="0" y="86867"/>
                  </a:lnTo>
                  <a:lnTo>
                    <a:pt x="28955" y="86867"/>
                  </a:lnTo>
                </a:path>
                <a:path w="29210" h="399414">
                  <a:moveTo>
                    <a:pt x="0" y="399287"/>
                  </a:moveTo>
                  <a:lnTo>
                    <a:pt x="15239" y="310895"/>
                  </a:lnTo>
                  <a:lnTo>
                    <a:pt x="28955" y="399287"/>
                  </a:lnTo>
                  <a:lnTo>
                    <a:pt x="0" y="3992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" name="object 132"/>
          <p:cNvSpPr txBox="1"/>
          <p:nvPr/>
        </p:nvSpPr>
        <p:spPr>
          <a:xfrm>
            <a:off x="4958839" y="2682009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4318507" y="1929384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 txBox="1"/>
          <p:nvPr/>
        </p:nvSpPr>
        <p:spPr>
          <a:xfrm>
            <a:off x="4172455" y="1723413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2460751" y="1392936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460751" y="1773936"/>
            <a:ext cx="0" cy="271780"/>
          </a:xfrm>
          <a:custGeom>
            <a:avLst/>
            <a:gdLst/>
            <a:ahLst/>
            <a:cxnLst/>
            <a:rect l="l" t="t" r="r" b="b"/>
            <a:pathLst>
              <a:path h="271780">
                <a:moveTo>
                  <a:pt x="0" y="0"/>
                </a:moveTo>
                <a:lnTo>
                  <a:pt x="0" y="2712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7" name="object 137"/>
          <p:cNvGrpSpPr/>
          <p:nvPr/>
        </p:nvGrpSpPr>
        <p:grpSpPr>
          <a:xfrm>
            <a:off x="2148839" y="1478788"/>
            <a:ext cx="2789555" cy="5180965"/>
            <a:chOff x="2148839" y="1478788"/>
            <a:chExt cx="2789555" cy="5180965"/>
          </a:xfrm>
        </p:grpSpPr>
        <p:sp>
          <p:nvSpPr>
            <p:cNvPr id="138" name="object 138"/>
            <p:cNvSpPr/>
            <p:nvPr/>
          </p:nvSpPr>
          <p:spPr>
            <a:xfrm>
              <a:off x="2402839" y="1568196"/>
              <a:ext cx="29209" cy="117475"/>
            </a:xfrm>
            <a:custGeom>
              <a:avLst/>
              <a:gdLst/>
              <a:ahLst/>
              <a:cxnLst/>
              <a:rect l="l" t="t" r="r" b="b"/>
              <a:pathLst>
                <a:path w="29210" h="117475">
                  <a:moveTo>
                    <a:pt x="0" y="0"/>
                  </a:moveTo>
                  <a:lnTo>
                    <a:pt x="28955" y="0"/>
                  </a:lnTo>
                </a:path>
                <a:path w="29210" h="117475">
                  <a:moveTo>
                    <a:pt x="0" y="117347"/>
                  </a:moveTo>
                  <a:lnTo>
                    <a:pt x="28955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445511" y="1481328"/>
              <a:ext cx="29209" cy="292735"/>
            </a:xfrm>
            <a:custGeom>
              <a:avLst/>
              <a:gdLst/>
              <a:ahLst/>
              <a:cxnLst/>
              <a:rect l="l" t="t" r="r" b="b"/>
              <a:pathLst>
                <a:path w="29210" h="292735">
                  <a:moveTo>
                    <a:pt x="28955" y="0"/>
                  </a:moveTo>
                  <a:lnTo>
                    <a:pt x="15239" y="86867"/>
                  </a:lnTo>
                  <a:lnTo>
                    <a:pt x="0" y="0"/>
                  </a:lnTo>
                  <a:lnTo>
                    <a:pt x="28955" y="0"/>
                  </a:lnTo>
                </a:path>
                <a:path w="29210" h="292735">
                  <a:moveTo>
                    <a:pt x="0" y="292607"/>
                  </a:moveTo>
                  <a:lnTo>
                    <a:pt x="15239" y="204215"/>
                  </a:lnTo>
                  <a:lnTo>
                    <a:pt x="28955" y="292607"/>
                  </a:lnTo>
                  <a:lnTo>
                    <a:pt x="0" y="2926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151379" y="5332476"/>
              <a:ext cx="1071880" cy="1325880"/>
            </a:xfrm>
            <a:custGeom>
              <a:avLst/>
              <a:gdLst/>
              <a:ahLst/>
              <a:cxnLst/>
              <a:rect l="l" t="t" r="r" b="b"/>
              <a:pathLst>
                <a:path w="1071880" h="1325879">
                  <a:moveTo>
                    <a:pt x="0" y="0"/>
                  </a:moveTo>
                  <a:lnTo>
                    <a:pt x="0" y="1325879"/>
                  </a:lnTo>
                </a:path>
                <a:path w="1071880" h="1325879">
                  <a:moveTo>
                    <a:pt x="1071371" y="301751"/>
                  </a:moveTo>
                  <a:lnTo>
                    <a:pt x="1071371" y="13258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151379" y="3328416"/>
              <a:ext cx="2784475" cy="3314700"/>
            </a:xfrm>
            <a:custGeom>
              <a:avLst/>
              <a:gdLst/>
              <a:ahLst/>
              <a:cxnLst/>
              <a:rect l="l" t="t" r="r" b="b"/>
              <a:pathLst>
                <a:path w="2784475" h="3314700">
                  <a:moveTo>
                    <a:pt x="88391" y="3300983"/>
                  </a:moveTo>
                  <a:lnTo>
                    <a:pt x="984503" y="3300983"/>
                  </a:lnTo>
                </a:path>
                <a:path w="2784475" h="3314700">
                  <a:moveTo>
                    <a:pt x="88391" y="3314699"/>
                  </a:moveTo>
                  <a:lnTo>
                    <a:pt x="0" y="3300983"/>
                  </a:lnTo>
                  <a:lnTo>
                    <a:pt x="88391" y="3285743"/>
                  </a:lnTo>
                  <a:lnTo>
                    <a:pt x="88391" y="3314699"/>
                  </a:lnTo>
                </a:path>
                <a:path w="2784475" h="3314700">
                  <a:moveTo>
                    <a:pt x="984503" y="3285743"/>
                  </a:moveTo>
                  <a:lnTo>
                    <a:pt x="1071371" y="3300983"/>
                  </a:lnTo>
                  <a:lnTo>
                    <a:pt x="984503" y="3314699"/>
                  </a:lnTo>
                  <a:lnTo>
                    <a:pt x="984503" y="3285743"/>
                  </a:lnTo>
                </a:path>
                <a:path w="2784475" h="3314700">
                  <a:moveTo>
                    <a:pt x="1937003" y="15239"/>
                  </a:moveTo>
                  <a:lnTo>
                    <a:pt x="2695955" y="15239"/>
                  </a:lnTo>
                </a:path>
                <a:path w="2784475" h="3314700">
                  <a:moveTo>
                    <a:pt x="1937003" y="28955"/>
                  </a:moveTo>
                  <a:lnTo>
                    <a:pt x="1848611" y="15239"/>
                  </a:lnTo>
                  <a:lnTo>
                    <a:pt x="1937003" y="0"/>
                  </a:lnTo>
                  <a:lnTo>
                    <a:pt x="1937003" y="28955"/>
                  </a:lnTo>
                </a:path>
                <a:path w="2784475" h="3314700">
                  <a:moveTo>
                    <a:pt x="2695955" y="0"/>
                  </a:moveTo>
                  <a:lnTo>
                    <a:pt x="2784347" y="15239"/>
                  </a:lnTo>
                  <a:lnTo>
                    <a:pt x="2695955" y="28955"/>
                  </a:lnTo>
                  <a:lnTo>
                    <a:pt x="26959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" name="object 142"/>
          <p:cNvSpPr txBox="1"/>
          <p:nvPr/>
        </p:nvSpPr>
        <p:spPr>
          <a:xfrm>
            <a:off x="2314699" y="1903245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4935727" y="2712720"/>
            <a:ext cx="0" cy="660400"/>
          </a:xfrm>
          <a:custGeom>
            <a:avLst/>
            <a:gdLst/>
            <a:ahLst/>
            <a:cxnLst/>
            <a:rect l="l" t="t" r="r" b="b"/>
            <a:pathLst>
              <a:path h="660400">
                <a:moveTo>
                  <a:pt x="0" y="0"/>
                </a:moveTo>
                <a:lnTo>
                  <a:pt x="0" y="659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 txBox="1"/>
          <p:nvPr/>
        </p:nvSpPr>
        <p:spPr>
          <a:xfrm>
            <a:off x="4426203" y="3189868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4'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2366263" y="4701540"/>
            <a:ext cx="0" cy="271780"/>
          </a:xfrm>
          <a:custGeom>
            <a:avLst/>
            <a:gdLst/>
            <a:ahLst/>
            <a:cxnLst/>
            <a:rect l="l" t="t" r="r" b="b"/>
            <a:pathLst>
              <a:path h="271779">
                <a:moveTo>
                  <a:pt x="0" y="2712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6" name="object 146"/>
          <p:cNvGrpSpPr/>
          <p:nvPr/>
        </p:nvGrpSpPr>
        <p:grpSpPr>
          <a:xfrm>
            <a:off x="1973579" y="4700587"/>
            <a:ext cx="570865" cy="273685"/>
            <a:chOff x="1973579" y="4700587"/>
            <a:chExt cx="570865" cy="273685"/>
          </a:xfrm>
        </p:grpSpPr>
        <p:sp>
          <p:nvSpPr>
            <p:cNvPr id="147" name="object 147"/>
            <p:cNvSpPr/>
            <p:nvPr/>
          </p:nvSpPr>
          <p:spPr>
            <a:xfrm>
              <a:off x="2151379" y="4701540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2712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976119" y="4716779"/>
              <a:ext cx="565785" cy="29209"/>
            </a:xfrm>
            <a:custGeom>
              <a:avLst/>
              <a:gdLst/>
              <a:ahLst/>
              <a:cxnLst/>
              <a:rect l="l" t="t" r="r" b="b"/>
              <a:pathLst>
                <a:path w="565785" h="29210">
                  <a:moveTo>
                    <a:pt x="86867" y="13715"/>
                  </a:moveTo>
                  <a:lnTo>
                    <a:pt x="0" y="13715"/>
                  </a:lnTo>
                </a:path>
                <a:path w="565785" h="29210">
                  <a:moveTo>
                    <a:pt x="477011" y="13715"/>
                  </a:moveTo>
                  <a:lnTo>
                    <a:pt x="565403" y="13715"/>
                  </a:lnTo>
                </a:path>
                <a:path w="565785" h="29210">
                  <a:moveTo>
                    <a:pt x="86867" y="0"/>
                  </a:moveTo>
                  <a:lnTo>
                    <a:pt x="175259" y="13715"/>
                  </a:lnTo>
                  <a:lnTo>
                    <a:pt x="86867" y="28955"/>
                  </a:lnTo>
                  <a:lnTo>
                    <a:pt x="86867" y="0"/>
                  </a:lnTo>
                </a:path>
                <a:path w="565785" h="29210">
                  <a:moveTo>
                    <a:pt x="477011" y="28955"/>
                  </a:moveTo>
                  <a:lnTo>
                    <a:pt x="390143" y="13715"/>
                  </a:lnTo>
                  <a:lnTo>
                    <a:pt x="477011" y="0"/>
                  </a:lnTo>
                  <a:lnTo>
                    <a:pt x="477011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" name="object 149"/>
          <p:cNvSpPr txBox="1"/>
          <p:nvPr/>
        </p:nvSpPr>
        <p:spPr>
          <a:xfrm>
            <a:off x="2182876" y="4578232"/>
            <a:ext cx="1454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11"</a:t>
            </a:r>
            <a:endParaRPr sz="650">
              <a:latin typeface="Arial"/>
              <a:cs typeface="Arial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3061207" y="499110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061207" y="5390388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" name="object 152"/>
          <p:cNvGrpSpPr/>
          <p:nvPr/>
        </p:nvGrpSpPr>
        <p:grpSpPr>
          <a:xfrm>
            <a:off x="2401823" y="4916995"/>
            <a:ext cx="861694" cy="476250"/>
            <a:chOff x="2401823" y="4916995"/>
            <a:chExt cx="861694" cy="476250"/>
          </a:xfrm>
        </p:grpSpPr>
        <p:sp>
          <p:nvSpPr>
            <p:cNvPr id="153" name="object 153"/>
            <p:cNvSpPr/>
            <p:nvPr/>
          </p:nvSpPr>
          <p:spPr>
            <a:xfrm>
              <a:off x="2579623" y="4917948"/>
              <a:ext cx="215265" cy="327660"/>
            </a:xfrm>
            <a:custGeom>
              <a:avLst/>
              <a:gdLst/>
              <a:ahLst/>
              <a:cxnLst/>
              <a:rect l="l" t="t" r="r" b="b"/>
              <a:pathLst>
                <a:path w="215264" h="327660">
                  <a:moveTo>
                    <a:pt x="0" y="327659"/>
                  </a:moveTo>
                  <a:lnTo>
                    <a:pt x="0" y="0"/>
                  </a:lnTo>
                </a:path>
                <a:path w="215264" h="327660">
                  <a:moveTo>
                    <a:pt x="214883" y="327659"/>
                  </a:moveTo>
                  <a:lnTo>
                    <a:pt x="2148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404363" y="4931664"/>
              <a:ext cx="856615" cy="29209"/>
            </a:xfrm>
            <a:custGeom>
              <a:avLst/>
              <a:gdLst/>
              <a:ahLst/>
              <a:cxnLst/>
              <a:rect l="l" t="t" r="r" b="b"/>
              <a:pathLst>
                <a:path w="856614" h="29210">
                  <a:moveTo>
                    <a:pt x="88391" y="15239"/>
                  </a:moveTo>
                  <a:lnTo>
                    <a:pt x="0" y="15239"/>
                  </a:lnTo>
                </a:path>
                <a:path w="856614" h="29210">
                  <a:moveTo>
                    <a:pt x="477011" y="15239"/>
                  </a:moveTo>
                  <a:lnTo>
                    <a:pt x="856487" y="15239"/>
                  </a:lnTo>
                </a:path>
                <a:path w="856614" h="29210">
                  <a:moveTo>
                    <a:pt x="88391" y="0"/>
                  </a:moveTo>
                  <a:lnTo>
                    <a:pt x="175259" y="15239"/>
                  </a:lnTo>
                  <a:lnTo>
                    <a:pt x="88391" y="28955"/>
                  </a:lnTo>
                  <a:lnTo>
                    <a:pt x="88391" y="0"/>
                  </a:lnTo>
                </a:path>
                <a:path w="856614" h="29210">
                  <a:moveTo>
                    <a:pt x="477011" y="28955"/>
                  </a:moveTo>
                  <a:lnTo>
                    <a:pt x="390143" y="15239"/>
                  </a:lnTo>
                  <a:lnTo>
                    <a:pt x="477011" y="0"/>
                  </a:lnTo>
                  <a:lnTo>
                    <a:pt x="477011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639059" y="5166360"/>
              <a:ext cx="451484" cy="137160"/>
            </a:xfrm>
            <a:custGeom>
              <a:avLst/>
              <a:gdLst/>
              <a:ahLst/>
              <a:cxnLst/>
              <a:rect l="l" t="t" r="r" b="b"/>
              <a:pathLst>
                <a:path w="451485" h="137160">
                  <a:moveTo>
                    <a:pt x="0" y="0"/>
                  </a:moveTo>
                  <a:lnTo>
                    <a:pt x="451103" y="0"/>
                  </a:lnTo>
                </a:path>
                <a:path w="451485" h="137160">
                  <a:moveTo>
                    <a:pt x="0" y="137159"/>
                  </a:moveTo>
                  <a:lnTo>
                    <a:pt x="451103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045967" y="5079492"/>
              <a:ext cx="29209" cy="311150"/>
            </a:xfrm>
            <a:custGeom>
              <a:avLst/>
              <a:gdLst/>
              <a:ahLst/>
              <a:cxnLst/>
              <a:rect l="l" t="t" r="r" b="b"/>
              <a:pathLst>
                <a:path w="29210" h="311150">
                  <a:moveTo>
                    <a:pt x="28955" y="0"/>
                  </a:moveTo>
                  <a:lnTo>
                    <a:pt x="15239" y="86867"/>
                  </a:lnTo>
                  <a:lnTo>
                    <a:pt x="0" y="0"/>
                  </a:lnTo>
                  <a:lnTo>
                    <a:pt x="28955" y="0"/>
                  </a:lnTo>
                </a:path>
                <a:path w="29210" h="311150">
                  <a:moveTo>
                    <a:pt x="0" y="310895"/>
                  </a:moveTo>
                  <a:lnTo>
                    <a:pt x="15239" y="224027"/>
                  </a:lnTo>
                  <a:lnTo>
                    <a:pt x="28955" y="310895"/>
                  </a:lnTo>
                  <a:lnTo>
                    <a:pt x="0" y="3108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2915155" y="5185941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59027" y="5117591"/>
            <a:ext cx="0" cy="708660"/>
          </a:xfrm>
          <a:custGeom>
            <a:avLst/>
            <a:gdLst/>
            <a:ahLst/>
            <a:cxnLst/>
            <a:rect l="l" t="t" r="r" b="b"/>
            <a:pathLst>
              <a:path h="708660">
                <a:moveTo>
                  <a:pt x="0" y="0"/>
                </a:moveTo>
                <a:lnTo>
                  <a:pt x="0" y="7086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318507" y="2075688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/>
          <p:cNvGrpSpPr/>
          <p:nvPr/>
        </p:nvGrpSpPr>
        <p:grpSpPr>
          <a:xfrm>
            <a:off x="688847" y="2160016"/>
            <a:ext cx="3660140" cy="3757295"/>
            <a:chOff x="688847" y="2160016"/>
            <a:chExt cx="3660140" cy="3757295"/>
          </a:xfrm>
        </p:grpSpPr>
        <p:sp>
          <p:nvSpPr>
            <p:cNvPr id="161" name="object 161"/>
            <p:cNvSpPr/>
            <p:nvPr/>
          </p:nvSpPr>
          <p:spPr>
            <a:xfrm>
              <a:off x="830071" y="5030723"/>
              <a:ext cx="868680" cy="883919"/>
            </a:xfrm>
            <a:custGeom>
              <a:avLst/>
              <a:gdLst/>
              <a:ahLst/>
              <a:cxnLst/>
              <a:rect l="l" t="t" r="r" b="b"/>
              <a:pathLst>
                <a:path w="868680" h="883920">
                  <a:moveTo>
                    <a:pt x="868679" y="0"/>
                  </a:moveTo>
                  <a:lnTo>
                    <a:pt x="0" y="0"/>
                  </a:lnTo>
                </a:path>
                <a:path w="868680" h="883920">
                  <a:moveTo>
                    <a:pt x="868679" y="883919"/>
                  </a:moveTo>
                  <a:lnTo>
                    <a:pt x="0" y="8839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91387" y="5030723"/>
              <a:ext cx="182880" cy="883919"/>
            </a:xfrm>
            <a:custGeom>
              <a:avLst/>
              <a:gdLst/>
              <a:ahLst/>
              <a:cxnLst/>
              <a:rect l="l" t="t" r="r" b="b"/>
              <a:pathLst>
                <a:path w="182880" h="883920">
                  <a:moveTo>
                    <a:pt x="153923" y="86867"/>
                  </a:moveTo>
                  <a:lnTo>
                    <a:pt x="167639" y="0"/>
                  </a:lnTo>
                  <a:lnTo>
                    <a:pt x="182879" y="86867"/>
                  </a:lnTo>
                  <a:lnTo>
                    <a:pt x="153923" y="86867"/>
                  </a:lnTo>
                </a:path>
                <a:path w="182880" h="883920">
                  <a:moveTo>
                    <a:pt x="182879" y="795527"/>
                  </a:moveTo>
                  <a:lnTo>
                    <a:pt x="167639" y="883919"/>
                  </a:lnTo>
                  <a:lnTo>
                    <a:pt x="153923" y="795527"/>
                  </a:lnTo>
                  <a:lnTo>
                    <a:pt x="182879" y="795527"/>
                  </a:lnTo>
                </a:path>
                <a:path w="182880" h="883920">
                  <a:moveTo>
                    <a:pt x="96011" y="425195"/>
                  </a:moveTo>
                  <a:lnTo>
                    <a:pt x="0" y="3581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4057903" y="2250948"/>
              <a:ext cx="289560" cy="135890"/>
            </a:xfrm>
            <a:custGeom>
              <a:avLst/>
              <a:gdLst/>
              <a:ahLst/>
              <a:cxnLst/>
              <a:rect l="l" t="t" r="r" b="b"/>
              <a:pathLst>
                <a:path w="289560" h="135889">
                  <a:moveTo>
                    <a:pt x="0" y="0"/>
                  </a:moveTo>
                  <a:lnTo>
                    <a:pt x="289559" y="0"/>
                  </a:lnTo>
                </a:path>
                <a:path w="289560" h="135889">
                  <a:moveTo>
                    <a:pt x="0" y="135635"/>
                  </a:moveTo>
                  <a:lnTo>
                    <a:pt x="289559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4303268" y="2162556"/>
              <a:ext cx="29209" cy="399415"/>
            </a:xfrm>
            <a:custGeom>
              <a:avLst/>
              <a:gdLst/>
              <a:ahLst/>
              <a:cxnLst/>
              <a:rect l="l" t="t" r="r" b="b"/>
              <a:pathLst>
                <a:path w="29210" h="399414">
                  <a:moveTo>
                    <a:pt x="15239" y="312419"/>
                  </a:moveTo>
                  <a:lnTo>
                    <a:pt x="15239" y="399287"/>
                  </a:lnTo>
                </a:path>
                <a:path w="29210" h="399414">
                  <a:moveTo>
                    <a:pt x="28955" y="0"/>
                  </a:moveTo>
                  <a:lnTo>
                    <a:pt x="15239" y="88391"/>
                  </a:lnTo>
                  <a:lnTo>
                    <a:pt x="0" y="0"/>
                  </a:lnTo>
                  <a:lnTo>
                    <a:pt x="28955" y="0"/>
                  </a:lnTo>
                </a:path>
                <a:path w="29210" h="399414">
                  <a:moveTo>
                    <a:pt x="0" y="312419"/>
                  </a:moveTo>
                  <a:lnTo>
                    <a:pt x="15239" y="224027"/>
                  </a:lnTo>
                  <a:lnTo>
                    <a:pt x="28955" y="312419"/>
                  </a:lnTo>
                  <a:lnTo>
                    <a:pt x="0" y="3124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" name="object 165"/>
          <p:cNvSpPr txBox="1"/>
          <p:nvPr/>
        </p:nvSpPr>
        <p:spPr>
          <a:xfrm>
            <a:off x="4172455" y="2269005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66" name="object 166"/>
          <p:cNvGrpSpPr/>
          <p:nvPr/>
        </p:nvGrpSpPr>
        <p:grpSpPr>
          <a:xfrm>
            <a:off x="4056951" y="2248408"/>
            <a:ext cx="573405" cy="408940"/>
            <a:chOff x="4056951" y="2248408"/>
            <a:chExt cx="573405" cy="408940"/>
          </a:xfrm>
        </p:grpSpPr>
        <p:sp>
          <p:nvSpPr>
            <p:cNvPr id="167" name="object 167"/>
            <p:cNvSpPr/>
            <p:nvPr/>
          </p:nvSpPr>
          <p:spPr>
            <a:xfrm>
              <a:off x="4057904" y="2250948"/>
              <a:ext cx="571500" cy="403860"/>
            </a:xfrm>
            <a:custGeom>
              <a:avLst/>
              <a:gdLst/>
              <a:ahLst/>
              <a:cxnLst/>
              <a:rect l="l" t="t" r="r" b="b"/>
              <a:pathLst>
                <a:path w="571500" h="403860">
                  <a:moveTo>
                    <a:pt x="0" y="0"/>
                  </a:moveTo>
                  <a:lnTo>
                    <a:pt x="571499" y="0"/>
                  </a:lnTo>
                </a:path>
                <a:path w="571500" h="403860">
                  <a:moveTo>
                    <a:pt x="0" y="403859"/>
                  </a:moveTo>
                  <a:lnTo>
                    <a:pt x="571499" y="403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4432808" y="2250948"/>
              <a:ext cx="181610" cy="403860"/>
            </a:xfrm>
            <a:custGeom>
              <a:avLst/>
              <a:gdLst/>
              <a:ahLst/>
              <a:cxnLst/>
              <a:rect l="l" t="t" r="r" b="b"/>
              <a:pathLst>
                <a:path w="181610" h="403860">
                  <a:moveTo>
                    <a:pt x="166115" y="86867"/>
                  </a:moveTo>
                  <a:lnTo>
                    <a:pt x="166115" y="316991"/>
                  </a:lnTo>
                </a:path>
                <a:path w="181610" h="403860">
                  <a:moveTo>
                    <a:pt x="152399" y="86867"/>
                  </a:moveTo>
                  <a:lnTo>
                    <a:pt x="166115" y="0"/>
                  </a:lnTo>
                  <a:lnTo>
                    <a:pt x="181355" y="86867"/>
                  </a:lnTo>
                  <a:lnTo>
                    <a:pt x="152399" y="86867"/>
                  </a:lnTo>
                </a:path>
                <a:path w="181610" h="403860">
                  <a:moveTo>
                    <a:pt x="181355" y="316991"/>
                  </a:moveTo>
                  <a:lnTo>
                    <a:pt x="166115" y="403859"/>
                  </a:lnTo>
                  <a:lnTo>
                    <a:pt x="152399" y="316991"/>
                  </a:lnTo>
                  <a:lnTo>
                    <a:pt x="181355" y="316991"/>
                  </a:lnTo>
                </a:path>
                <a:path w="181610" h="403860">
                  <a:moveTo>
                    <a:pt x="96011" y="188975"/>
                  </a:moveTo>
                  <a:lnTo>
                    <a:pt x="0" y="1219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" name="object 169"/>
          <p:cNvSpPr txBox="1"/>
          <p:nvPr/>
        </p:nvSpPr>
        <p:spPr>
          <a:xfrm>
            <a:off x="4394959" y="2309847"/>
            <a:ext cx="174625" cy="29083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8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75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1127252" y="4855464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127252" y="5196840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0"/>
                </a:moveTo>
                <a:lnTo>
                  <a:pt x="0" y="2727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2" name="object 172"/>
          <p:cNvGrpSpPr/>
          <p:nvPr/>
        </p:nvGrpSpPr>
        <p:grpSpPr>
          <a:xfrm>
            <a:off x="1097343" y="4939791"/>
            <a:ext cx="602615" cy="259715"/>
            <a:chOff x="1097343" y="4939791"/>
            <a:chExt cx="602615" cy="259715"/>
          </a:xfrm>
        </p:grpSpPr>
        <p:sp>
          <p:nvSpPr>
            <p:cNvPr id="173" name="object 173"/>
            <p:cNvSpPr/>
            <p:nvPr/>
          </p:nvSpPr>
          <p:spPr>
            <a:xfrm>
              <a:off x="1098295" y="5030723"/>
              <a:ext cx="600710" cy="78105"/>
            </a:xfrm>
            <a:custGeom>
              <a:avLst/>
              <a:gdLst/>
              <a:ahLst/>
              <a:cxnLst/>
              <a:rect l="l" t="t" r="r" b="b"/>
              <a:pathLst>
                <a:path w="600710" h="78104">
                  <a:moveTo>
                    <a:pt x="600455" y="0"/>
                  </a:moveTo>
                  <a:lnTo>
                    <a:pt x="0" y="0"/>
                  </a:lnTo>
                </a:path>
                <a:path w="600710" h="78104">
                  <a:moveTo>
                    <a:pt x="600455" y="77723"/>
                  </a:moveTo>
                  <a:lnTo>
                    <a:pt x="0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12011" y="4942331"/>
              <a:ext cx="30480" cy="254635"/>
            </a:xfrm>
            <a:custGeom>
              <a:avLst/>
              <a:gdLst/>
              <a:ahLst/>
              <a:cxnLst/>
              <a:rect l="l" t="t" r="r" b="b"/>
              <a:pathLst>
                <a:path w="30480" h="254635">
                  <a:moveTo>
                    <a:pt x="30479" y="0"/>
                  </a:moveTo>
                  <a:lnTo>
                    <a:pt x="15239" y="88391"/>
                  </a:lnTo>
                  <a:lnTo>
                    <a:pt x="0" y="0"/>
                  </a:lnTo>
                  <a:lnTo>
                    <a:pt x="30479" y="0"/>
                  </a:lnTo>
                </a:path>
                <a:path w="30480" h="254635">
                  <a:moveTo>
                    <a:pt x="0" y="254507"/>
                  </a:moveTo>
                  <a:lnTo>
                    <a:pt x="15239" y="166115"/>
                  </a:lnTo>
                  <a:lnTo>
                    <a:pt x="30479" y="254507"/>
                  </a:lnTo>
                  <a:lnTo>
                    <a:pt x="0" y="2545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5" name="object 175"/>
          <p:cNvSpPr txBox="1"/>
          <p:nvPr/>
        </p:nvSpPr>
        <p:spPr>
          <a:xfrm>
            <a:off x="653539" y="5322042"/>
            <a:ext cx="446405" cy="3206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9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  <a:p>
            <a:pPr marR="8890" algn="r">
              <a:lnSpc>
                <a:spcPct val="100000"/>
              </a:lnSpc>
              <a:spcBef>
                <a:spcPts val="75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5017515" y="1650628"/>
            <a:ext cx="71056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LANDING,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4315459" y="283159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 txBox="1"/>
          <p:nvPr/>
        </p:nvSpPr>
        <p:spPr>
          <a:xfrm>
            <a:off x="4277359" y="2766196"/>
            <a:ext cx="6350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3465067" y="2246376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465067" y="2743200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" name="object 181"/>
          <p:cNvGrpSpPr/>
          <p:nvPr/>
        </p:nvGrpSpPr>
        <p:grpSpPr>
          <a:xfrm>
            <a:off x="3279711" y="2330704"/>
            <a:ext cx="878205" cy="415290"/>
            <a:chOff x="3279711" y="2330704"/>
            <a:chExt cx="878205" cy="415290"/>
          </a:xfrm>
        </p:grpSpPr>
        <p:sp>
          <p:nvSpPr>
            <p:cNvPr id="182" name="object 182"/>
            <p:cNvSpPr/>
            <p:nvPr/>
          </p:nvSpPr>
          <p:spPr>
            <a:xfrm>
              <a:off x="3280663" y="2421636"/>
              <a:ext cx="876300" cy="233679"/>
            </a:xfrm>
            <a:custGeom>
              <a:avLst/>
              <a:gdLst/>
              <a:ahLst/>
              <a:cxnLst/>
              <a:rect l="l" t="t" r="r" b="b"/>
              <a:pathLst>
                <a:path w="876300" h="233680">
                  <a:moveTo>
                    <a:pt x="0" y="0"/>
                  </a:moveTo>
                  <a:lnTo>
                    <a:pt x="213359" y="0"/>
                  </a:lnTo>
                </a:path>
                <a:path w="876300" h="233680">
                  <a:moveTo>
                    <a:pt x="876299" y="233171"/>
                  </a:moveTo>
                  <a:lnTo>
                    <a:pt x="155447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449827" y="2333244"/>
              <a:ext cx="29209" cy="410209"/>
            </a:xfrm>
            <a:custGeom>
              <a:avLst/>
              <a:gdLst/>
              <a:ahLst/>
              <a:cxnLst/>
              <a:rect l="l" t="t" r="r" b="b"/>
              <a:pathLst>
                <a:path w="29210" h="410210">
                  <a:moveTo>
                    <a:pt x="28955" y="0"/>
                  </a:moveTo>
                  <a:lnTo>
                    <a:pt x="15239" y="88391"/>
                  </a:lnTo>
                  <a:lnTo>
                    <a:pt x="0" y="0"/>
                  </a:lnTo>
                  <a:lnTo>
                    <a:pt x="28955" y="0"/>
                  </a:lnTo>
                </a:path>
                <a:path w="29210" h="410210">
                  <a:moveTo>
                    <a:pt x="0" y="409955"/>
                  </a:moveTo>
                  <a:lnTo>
                    <a:pt x="15239" y="321563"/>
                  </a:lnTo>
                  <a:lnTo>
                    <a:pt x="28955" y="409955"/>
                  </a:lnTo>
                  <a:lnTo>
                    <a:pt x="0" y="409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4" name="object 184"/>
          <p:cNvSpPr txBox="1"/>
          <p:nvPr/>
        </p:nvSpPr>
        <p:spPr>
          <a:xfrm>
            <a:off x="3319015" y="2497275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927100" y="1054744"/>
            <a:ext cx="6197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TOP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DECK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BEYOND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1581403" y="1217676"/>
            <a:ext cx="3420110" cy="1169035"/>
          </a:xfrm>
          <a:custGeom>
            <a:avLst/>
            <a:gdLst/>
            <a:ahLst/>
            <a:cxnLst/>
            <a:rect l="l" t="t" r="r" b="b"/>
            <a:pathLst>
              <a:path w="3420110" h="1169035">
                <a:moveTo>
                  <a:pt x="167639" y="268223"/>
                </a:moveTo>
                <a:lnTo>
                  <a:pt x="196595" y="350519"/>
                </a:lnTo>
                <a:lnTo>
                  <a:pt x="141731" y="281939"/>
                </a:lnTo>
                <a:lnTo>
                  <a:pt x="167639" y="268223"/>
                </a:lnTo>
              </a:path>
              <a:path w="3420110" h="1169035">
                <a:moveTo>
                  <a:pt x="153923" y="274319"/>
                </a:moveTo>
                <a:lnTo>
                  <a:pt x="0" y="0"/>
                </a:lnTo>
              </a:path>
              <a:path w="3420110" h="1169035">
                <a:moveTo>
                  <a:pt x="3198875" y="1092707"/>
                </a:moveTo>
                <a:lnTo>
                  <a:pt x="3153155" y="1168907"/>
                </a:lnTo>
                <a:lnTo>
                  <a:pt x="3171443" y="1082039"/>
                </a:lnTo>
                <a:lnTo>
                  <a:pt x="3198875" y="1092707"/>
                </a:lnTo>
              </a:path>
              <a:path w="3420110" h="1169035">
                <a:moveTo>
                  <a:pt x="3185159" y="1088135"/>
                </a:moveTo>
                <a:lnTo>
                  <a:pt x="3419855" y="4922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 txBox="1"/>
          <p:nvPr/>
        </p:nvSpPr>
        <p:spPr>
          <a:xfrm>
            <a:off x="931672" y="1632340"/>
            <a:ext cx="8134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1738376" y="1694688"/>
            <a:ext cx="356870" cy="161925"/>
          </a:xfrm>
          <a:custGeom>
            <a:avLst/>
            <a:gdLst/>
            <a:ahLst/>
            <a:cxnLst/>
            <a:rect l="l" t="t" r="r" b="b"/>
            <a:pathLst>
              <a:path w="356869" h="161925">
                <a:moveTo>
                  <a:pt x="283463" y="111251"/>
                </a:moveTo>
                <a:lnTo>
                  <a:pt x="356615" y="161543"/>
                </a:lnTo>
                <a:lnTo>
                  <a:pt x="271271" y="138683"/>
                </a:lnTo>
                <a:lnTo>
                  <a:pt x="283463" y="111251"/>
                </a:lnTo>
              </a:path>
              <a:path w="356869" h="161925">
                <a:moveTo>
                  <a:pt x="277367" y="1249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 txBox="1"/>
          <p:nvPr/>
        </p:nvSpPr>
        <p:spPr>
          <a:xfrm>
            <a:off x="3783076" y="1002928"/>
            <a:ext cx="8312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TREAD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NOSING.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90" name="object 190"/>
          <p:cNvGrpSpPr/>
          <p:nvPr/>
        </p:nvGrpSpPr>
        <p:grpSpPr>
          <a:xfrm>
            <a:off x="3281235" y="1064260"/>
            <a:ext cx="1010919" cy="4885055"/>
            <a:chOff x="3281235" y="1064260"/>
            <a:chExt cx="1010919" cy="4885055"/>
          </a:xfrm>
        </p:grpSpPr>
        <p:sp>
          <p:nvSpPr>
            <p:cNvPr id="191" name="object 191"/>
            <p:cNvSpPr/>
            <p:nvPr/>
          </p:nvSpPr>
          <p:spPr>
            <a:xfrm>
              <a:off x="3542791" y="1066800"/>
              <a:ext cx="746760" cy="1765300"/>
            </a:xfrm>
            <a:custGeom>
              <a:avLst/>
              <a:gdLst/>
              <a:ahLst/>
              <a:cxnLst/>
              <a:rect l="l" t="t" r="r" b="b"/>
              <a:pathLst>
                <a:path w="746760" h="1765300">
                  <a:moveTo>
                    <a:pt x="33527" y="858011"/>
                  </a:moveTo>
                  <a:lnTo>
                    <a:pt x="0" y="940307"/>
                  </a:lnTo>
                  <a:lnTo>
                    <a:pt x="6095" y="851915"/>
                  </a:lnTo>
                  <a:lnTo>
                    <a:pt x="33527" y="858011"/>
                  </a:lnTo>
                </a:path>
                <a:path w="746760" h="1765300">
                  <a:moveTo>
                    <a:pt x="19811" y="854963"/>
                  </a:moveTo>
                  <a:lnTo>
                    <a:pt x="224027" y="0"/>
                  </a:lnTo>
                </a:path>
                <a:path w="746760" h="1765300">
                  <a:moveTo>
                    <a:pt x="492251" y="1402079"/>
                  </a:moveTo>
                  <a:lnTo>
                    <a:pt x="457199" y="1319783"/>
                  </a:lnTo>
                  <a:lnTo>
                    <a:pt x="518159" y="1385315"/>
                  </a:lnTo>
                  <a:lnTo>
                    <a:pt x="492251" y="1402079"/>
                  </a:lnTo>
                </a:path>
                <a:path w="746760" h="1765300">
                  <a:moveTo>
                    <a:pt x="504443" y="1394459"/>
                  </a:moveTo>
                  <a:lnTo>
                    <a:pt x="746759" y="17647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282187" y="5576316"/>
              <a:ext cx="419100" cy="370840"/>
            </a:xfrm>
            <a:custGeom>
              <a:avLst/>
              <a:gdLst/>
              <a:ahLst/>
              <a:cxnLst/>
              <a:rect l="l" t="t" r="r" b="b"/>
              <a:pathLst>
                <a:path w="419100" h="370839">
                  <a:moveTo>
                    <a:pt x="0" y="0"/>
                  </a:moveTo>
                  <a:lnTo>
                    <a:pt x="419099" y="0"/>
                  </a:lnTo>
                </a:path>
                <a:path w="419100" h="370839">
                  <a:moveTo>
                    <a:pt x="0" y="370331"/>
                  </a:moveTo>
                  <a:lnTo>
                    <a:pt x="419099" y="3703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657091" y="5576316"/>
              <a:ext cx="29209" cy="370840"/>
            </a:xfrm>
            <a:custGeom>
              <a:avLst/>
              <a:gdLst/>
              <a:ahLst/>
              <a:cxnLst/>
              <a:rect l="l" t="t" r="r" b="b"/>
              <a:pathLst>
                <a:path w="29210" h="370839">
                  <a:moveTo>
                    <a:pt x="15239" y="86867"/>
                  </a:moveTo>
                  <a:lnTo>
                    <a:pt x="15239" y="281939"/>
                  </a:lnTo>
                </a:path>
                <a:path w="29210" h="370839">
                  <a:moveTo>
                    <a:pt x="0" y="86867"/>
                  </a:moveTo>
                  <a:lnTo>
                    <a:pt x="15239" y="0"/>
                  </a:lnTo>
                  <a:lnTo>
                    <a:pt x="28955" y="86867"/>
                  </a:lnTo>
                  <a:lnTo>
                    <a:pt x="0" y="86867"/>
                  </a:lnTo>
                </a:path>
                <a:path w="29210" h="370839">
                  <a:moveTo>
                    <a:pt x="28955" y="281939"/>
                  </a:moveTo>
                  <a:lnTo>
                    <a:pt x="15239" y="370331"/>
                  </a:lnTo>
                  <a:lnTo>
                    <a:pt x="0" y="281939"/>
                  </a:lnTo>
                  <a:lnTo>
                    <a:pt x="28955" y="2819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4" name="object 194"/>
          <p:cNvSpPr txBox="1"/>
          <p:nvPr/>
        </p:nvSpPr>
        <p:spPr>
          <a:xfrm>
            <a:off x="3526279" y="5669246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1218183" y="5794384"/>
            <a:ext cx="56769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RED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1218183" y="5990980"/>
            <a:ext cx="56515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CMU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1793239" y="5644896"/>
            <a:ext cx="251460" cy="391795"/>
          </a:xfrm>
          <a:custGeom>
            <a:avLst/>
            <a:gdLst/>
            <a:ahLst/>
            <a:cxnLst/>
            <a:rect l="l" t="t" r="r" b="b"/>
            <a:pathLst>
              <a:path w="251460" h="391795">
                <a:moveTo>
                  <a:pt x="192023" y="65531"/>
                </a:moveTo>
                <a:lnTo>
                  <a:pt x="251459" y="0"/>
                </a:lnTo>
                <a:lnTo>
                  <a:pt x="216407" y="82295"/>
                </a:lnTo>
                <a:lnTo>
                  <a:pt x="192023" y="65531"/>
                </a:lnTo>
              </a:path>
              <a:path w="251460" h="391795">
                <a:moveTo>
                  <a:pt x="204215" y="74675"/>
                </a:moveTo>
                <a:lnTo>
                  <a:pt x="0" y="3916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 txBox="1"/>
          <p:nvPr/>
        </p:nvSpPr>
        <p:spPr>
          <a:xfrm>
            <a:off x="4827015" y="4297816"/>
            <a:ext cx="6019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TOP</a:t>
            </a:r>
            <a:r>
              <a:rPr sz="650" spc="-35" dirty="0">
                <a:latin typeface="Arial"/>
                <a:cs typeface="Arial"/>
              </a:rPr>
              <a:t> 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BEYOND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4178300" y="6004559"/>
            <a:ext cx="0" cy="654050"/>
          </a:xfrm>
          <a:custGeom>
            <a:avLst/>
            <a:gdLst/>
            <a:ahLst/>
            <a:cxnLst/>
            <a:rect l="l" t="t" r="r" b="b"/>
            <a:pathLst>
              <a:path h="654050">
                <a:moveTo>
                  <a:pt x="0" y="0"/>
                </a:moveTo>
                <a:lnTo>
                  <a:pt x="0" y="6537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0" name="object 200"/>
          <p:cNvGrpSpPr/>
          <p:nvPr/>
        </p:nvGrpSpPr>
        <p:grpSpPr>
          <a:xfrm>
            <a:off x="3220211" y="4549647"/>
            <a:ext cx="2329180" cy="2110105"/>
            <a:chOff x="3220211" y="4549647"/>
            <a:chExt cx="2329180" cy="2110105"/>
          </a:xfrm>
        </p:grpSpPr>
        <p:sp>
          <p:nvSpPr>
            <p:cNvPr id="201" name="object 201"/>
            <p:cNvSpPr/>
            <p:nvPr/>
          </p:nvSpPr>
          <p:spPr>
            <a:xfrm>
              <a:off x="5459983" y="4552187"/>
              <a:ext cx="86995" cy="478790"/>
            </a:xfrm>
            <a:custGeom>
              <a:avLst/>
              <a:gdLst/>
              <a:ahLst/>
              <a:cxnLst/>
              <a:rect l="l" t="t" r="r" b="b"/>
              <a:pathLst>
                <a:path w="86995" h="478789">
                  <a:moveTo>
                    <a:pt x="85343" y="390143"/>
                  </a:moveTo>
                  <a:lnTo>
                    <a:pt x="86867" y="478535"/>
                  </a:lnTo>
                  <a:lnTo>
                    <a:pt x="56387" y="394715"/>
                  </a:lnTo>
                  <a:lnTo>
                    <a:pt x="85343" y="390143"/>
                  </a:lnTo>
                </a:path>
                <a:path w="86995" h="478789">
                  <a:moveTo>
                    <a:pt x="70103" y="39166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222751" y="6004559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0"/>
                  </a:moveTo>
                  <a:lnTo>
                    <a:pt x="0" y="6537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222751" y="6614159"/>
              <a:ext cx="955675" cy="29209"/>
            </a:xfrm>
            <a:custGeom>
              <a:avLst/>
              <a:gdLst/>
              <a:ahLst/>
              <a:cxnLst/>
              <a:rect l="l" t="t" r="r" b="b"/>
              <a:pathLst>
                <a:path w="955675" h="29209">
                  <a:moveTo>
                    <a:pt x="88391" y="15239"/>
                  </a:moveTo>
                  <a:lnTo>
                    <a:pt x="867155" y="15239"/>
                  </a:lnTo>
                </a:path>
                <a:path w="955675" h="29209">
                  <a:moveTo>
                    <a:pt x="88391" y="28955"/>
                  </a:moveTo>
                  <a:lnTo>
                    <a:pt x="0" y="15239"/>
                  </a:lnTo>
                  <a:lnTo>
                    <a:pt x="88391" y="0"/>
                  </a:lnTo>
                  <a:lnTo>
                    <a:pt x="88391" y="28955"/>
                  </a:lnTo>
                </a:path>
                <a:path w="955675" h="29209">
                  <a:moveTo>
                    <a:pt x="867155" y="0"/>
                  </a:moveTo>
                  <a:lnTo>
                    <a:pt x="955547" y="15239"/>
                  </a:lnTo>
                  <a:lnTo>
                    <a:pt x="867155" y="28955"/>
                  </a:lnTo>
                  <a:lnTo>
                    <a:pt x="8671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4" name="object 204"/>
          <p:cNvSpPr txBox="1"/>
          <p:nvPr/>
        </p:nvSpPr>
        <p:spPr>
          <a:xfrm>
            <a:off x="1888744" y="6451964"/>
            <a:ext cx="2407285" cy="512445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18185">
              <a:lnSpc>
                <a:spcPct val="100000"/>
              </a:lnSpc>
              <a:spcBef>
                <a:spcPts val="280"/>
              </a:spcBef>
              <a:tabLst>
                <a:tab pos="1731645" algn="l"/>
              </a:tabLst>
            </a:pPr>
            <a:r>
              <a:rPr sz="650" spc="-10" dirty="0">
                <a:latin typeface="Arial"/>
                <a:cs typeface="Arial"/>
              </a:rPr>
              <a:t>4'-</a:t>
            </a:r>
            <a:r>
              <a:rPr sz="650" spc="-25" dirty="0">
                <a:latin typeface="Arial"/>
                <a:cs typeface="Arial"/>
              </a:rPr>
              <a:t>7"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4'-</a:t>
            </a:r>
            <a:r>
              <a:rPr sz="650" spc="-25" dirty="0">
                <a:latin typeface="Arial"/>
                <a:cs typeface="Arial"/>
              </a:rPr>
              <a:t>1"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8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STAIR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spc="-25" dirty="0">
                <a:latin typeface="Arial"/>
                <a:cs typeface="Arial"/>
              </a:rPr>
              <a:t>#3</a:t>
            </a:r>
            <a:endParaRPr sz="1900">
              <a:latin typeface="Arial"/>
              <a:cs typeface="Arial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5287771" y="2211324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287771" y="2592324"/>
            <a:ext cx="0" cy="271780"/>
          </a:xfrm>
          <a:custGeom>
            <a:avLst/>
            <a:gdLst/>
            <a:ahLst/>
            <a:cxnLst/>
            <a:rect l="l" t="t" r="r" b="b"/>
            <a:pathLst>
              <a:path h="271780">
                <a:moveTo>
                  <a:pt x="0" y="0"/>
                </a:moveTo>
                <a:lnTo>
                  <a:pt x="0" y="2712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" name="object 207"/>
          <p:cNvGrpSpPr/>
          <p:nvPr/>
        </p:nvGrpSpPr>
        <p:grpSpPr>
          <a:xfrm>
            <a:off x="3413823" y="2297176"/>
            <a:ext cx="1904364" cy="3949700"/>
            <a:chOff x="3413823" y="2297176"/>
            <a:chExt cx="1904364" cy="3949700"/>
          </a:xfrm>
        </p:grpSpPr>
        <p:sp>
          <p:nvSpPr>
            <p:cNvPr id="208" name="object 208"/>
            <p:cNvSpPr/>
            <p:nvPr/>
          </p:nvSpPr>
          <p:spPr>
            <a:xfrm>
              <a:off x="4993639" y="2386584"/>
              <a:ext cx="323215" cy="117475"/>
            </a:xfrm>
            <a:custGeom>
              <a:avLst/>
              <a:gdLst/>
              <a:ahLst/>
              <a:cxnLst/>
              <a:rect l="l" t="t" r="r" b="b"/>
              <a:pathLst>
                <a:path w="323214" h="117475">
                  <a:moveTo>
                    <a:pt x="0" y="0"/>
                  </a:moveTo>
                  <a:lnTo>
                    <a:pt x="323087" y="0"/>
                  </a:lnTo>
                </a:path>
                <a:path w="323214" h="117475">
                  <a:moveTo>
                    <a:pt x="0" y="117347"/>
                  </a:moveTo>
                  <a:lnTo>
                    <a:pt x="323087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274055" y="2299716"/>
              <a:ext cx="29209" cy="292735"/>
            </a:xfrm>
            <a:custGeom>
              <a:avLst/>
              <a:gdLst/>
              <a:ahLst/>
              <a:cxnLst/>
              <a:rect l="l" t="t" r="r" b="b"/>
              <a:pathLst>
                <a:path w="29210" h="292735">
                  <a:moveTo>
                    <a:pt x="28955" y="0"/>
                  </a:moveTo>
                  <a:lnTo>
                    <a:pt x="13715" y="86867"/>
                  </a:lnTo>
                  <a:lnTo>
                    <a:pt x="0" y="0"/>
                  </a:lnTo>
                  <a:lnTo>
                    <a:pt x="28955" y="0"/>
                  </a:lnTo>
                </a:path>
                <a:path w="29210" h="292735">
                  <a:moveTo>
                    <a:pt x="0" y="292607"/>
                  </a:moveTo>
                  <a:lnTo>
                    <a:pt x="13715" y="204215"/>
                  </a:lnTo>
                  <a:lnTo>
                    <a:pt x="28955" y="292607"/>
                  </a:lnTo>
                  <a:lnTo>
                    <a:pt x="0" y="2926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859783" y="5711952"/>
              <a:ext cx="259079" cy="79375"/>
            </a:xfrm>
            <a:custGeom>
              <a:avLst/>
              <a:gdLst/>
              <a:ahLst/>
              <a:cxnLst/>
              <a:rect l="l" t="t" r="r" b="b"/>
              <a:pathLst>
                <a:path w="259079" h="79375">
                  <a:moveTo>
                    <a:pt x="259079" y="0"/>
                  </a:moveTo>
                  <a:lnTo>
                    <a:pt x="0" y="0"/>
                  </a:lnTo>
                </a:path>
                <a:path w="259079" h="79375">
                  <a:moveTo>
                    <a:pt x="259079" y="79247"/>
                  </a:moveTo>
                  <a:lnTo>
                    <a:pt x="0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3873499" y="5625084"/>
              <a:ext cx="30480" cy="253365"/>
            </a:xfrm>
            <a:custGeom>
              <a:avLst/>
              <a:gdLst/>
              <a:ahLst/>
              <a:cxnLst/>
              <a:rect l="l" t="t" r="r" b="b"/>
              <a:pathLst>
                <a:path w="30479" h="253364">
                  <a:moveTo>
                    <a:pt x="30479" y="0"/>
                  </a:moveTo>
                  <a:lnTo>
                    <a:pt x="15239" y="86867"/>
                  </a:lnTo>
                  <a:lnTo>
                    <a:pt x="0" y="0"/>
                  </a:lnTo>
                  <a:lnTo>
                    <a:pt x="30479" y="0"/>
                  </a:lnTo>
                </a:path>
                <a:path w="30479" h="253364">
                  <a:moveTo>
                    <a:pt x="0" y="252983"/>
                  </a:moveTo>
                  <a:lnTo>
                    <a:pt x="15239" y="166115"/>
                  </a:lnTo>
                  <a:lnTo>
                    <a:pt x="30479" y="252983"/>
                  </a:lnTo>
                  <a:lnTo>
                    <a:pt x="0" y="2529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010659" y="5711952"/>
              <a:ext cx="108585" cy="117475"/>
            </a:xfrm>
            <a:custGeom>
              <a:avLst/>
              <a:gdLst/>
              <a:ahLst/>
              <a:cxnLst/>
              <a:rect l="l" t="t" r="r" b="b"/>
              <a:pathLst>
                <a:path w="108585" h="117475">
                  <a:moveTo>
                    <a:pt x="108203" y="0"/>
                  </a:moveTo>
                  <a:lnTo>
                    <a:pt x="0" y="0"/>
                  </a:lnTo>
                </a:path>
                <a:path w="108585" h="117475">
                  <a:moveTo>
                    <a:pt x="108203" y="117347"/>
                  </a:move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958843" y="5625084"/>
              <a:ext cx="96520" cy="292735"/>
            </a:xfrm>
            <a:custGeom>
              <a:avLst/>
              <a:gdLst/>
              <a:ahLst/>
              <a:cxnLst/>
              <a:rect l="l" t="t" r="r" b="b"/>
              <a:pathLst>
                <a:path w="96520" h="292735">
                  <a:moveTo>
                    <a:pt x="96011" y="0"/>
                  </a:moveTo>
                  <a:lnTo>
                    <a:pt x="80771" y="86867"/>
                  </a:lnTo>
                  <a:lnTo>
                    <a:pt x="67055" y="0"/>
                  </a:lnTo>
                  <a:lnTo>
                    <a:pt x="96011" y="0"/>
                  </a:lnTo>
                </a:path>
                <a:path w="96520" h="292735">
                  <a:moveTo>
                    <a:pt x="67055" y="292607"/>
                  </a:moveTo>
                  <a:lnTo>
                    <a:pt x="80771" y="204215"/>
                  </a:lnTo>
                  <a:lnTo>
                    <a:pt x="96011" y="292607"/>
                  </a:lnTo>
                  <a:lnTo>
                    <a:pt x="67055" y="292607"/>
                  </a:lnTo>
                </a:path>
                <a:path w="96520" h="292735">
                  <a:moveTo>
                    <a:pt x="28955" y="19811"/>
                  </a:moveTo>
                  <a:lnTo>
                    <a:pt x="9143" y="106679"/>
                  </a:lnTo>
                  <a:lnTo>
                    <a:pt x="0" y="18287"/>
                  </a:lnTo>
                  <a:lnTo>
                    <a:pt x="28955" y="198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414775" y="624535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" name="object 215"/>
          <p:cNvSpPr txBox="1"/>
          <p:nvPr/>
        </p:nvSpPr>
        <p:spPr>
          <a:xfrm>
            <a:off x="5141719" y="2721633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3888739" y="5536691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888739" y="5878067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039615" y="5536691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039615" y="5917691"/>
            <a:ext cx="0" cy="271780"/>
          </a:xfrm>
          <a:custGeom>
            <a:avLst/>
            <a:gdLst/>
            <a:ahLst/>
            <a:cxnLst/>
            <a:rect l="l" t="t" r="r" b="b"/>
            <a:pathLst>
              <a:path h="271779">
                <a:moveTo>
                  <a:pt x="0" y="0"/>
                </a:moveTo>
                <a:lnTo>
                  <a:pt x="0" y="2712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 txBox="1"/>
          <p:nvPr/>
        </p:nvSpPr>
        <p:spPr>
          <a:xfrm>
            <a:off x="3744211" y="6007377"/>
            <a:ext cx="266065" cy="13970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52069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4025391" y="5018668"/>
            <a:ext cx="71056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LANDING,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2/C-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3972559" y="5081016"/>
            <a:ext cx="36830" cy="563880"/>
          </a:xfrm>
          <a:custGeom>
            <a:avLst/>
            <a:gdLst/>
            <a:ahLst/>
            <a:cxnLst/>
            <a:rect l="l" t="t" r="r" b="b"/>
            <a:pathLst>
              <a:path w="36829" h="563879">
                <a:moveTo>
                  <a:pt x="0" y="563879"/>
                </a:moveTo>
                <a:lnTo>
                  <a:pt x="3657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 txBox="1"/>
          <p:nvPr/>
        </p:nvSpPr>
        <p:spPr>
          <a:xfrm>
            <a:off x="3376676" y="6179956"/>
            <a:ext cx="6350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3400552" y="6222739"/>
            <a:ext cx="2616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3233419" y="5751576"/>
            <a:ext cx="155575" cy="485140"/>
          </a:xfrm>
          <a:custGeom>
            <a:avLst/>
            <a:gdLst/>
            <a:ahLst/>
            <a:cxnLst/>
            <a:rect l="l" t="t" r="r" b="b"/>
            <a:pathLst>
              <a:path w="155575" h="485139">
                <a:moveTo>
                  <a:pt x="12191" y="88391"/>
                </a:moveTo>
                <a:lnTo>
                  <a:pt x="0" y="0"/>
                </a:lnTo>
                <a:lnTo>
                  <a:pt x="39623" y="79247"/>
                </a:lnTo>
                <a:lnTo>
                  <a:pt x="12191" y="88391"/>
                </a:lnTo>
              </a:path>
              <a:path w="155575" h="485139">
                <a:moveTo>
                  <a:pt x="25907" y="83819"/>
                </a:moveTo>
                <a:lnTo>
                  <a:pt x="155447" y="4846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 txBox="1"/>
          <p:nvPr/>
        </p:nvSpPr>
        <p:spPr>
          <a:xfrm>
            <a:off x="2550919" y="5766279"/>
            <a:ext cx="499745" cy="33337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34925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10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 marL="22860">
              <a:lnSpc>
                <a:spcPct val="100000"/>
              </a:lnSpc>
              <a:spcBef>
                <a:spcPts val="830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8133331" y="5764002"/>
            <a:ext cx="344170" cy="33591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10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 marL="27940">
              <a:lnSpc>
                <a:spcPct val="100000"/>
              </a:lnSpc>
              <a:spcBef>
                <a:spcPts val="780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5687059" y="4189476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7833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089140" y="4189476"/>
            <a:ext cx="0" cy="783590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7833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7059" y="4203191"/>
            <a:ext cx="1402080" cy="29209"/>
          </a:xfrm>
          <a:custGeom>
            <a:avLst/>
            <a:gdLst/>
            <a:ahLst/>
            <a:cxnLst/>
            <a:rect l="l" t="t" r="r" b="b"/>
            <a:pathLst>
              <a:path w="1402079" h="29210">
                <a:moveTo>
                  <a:pt x="86867" y="15239"/>
                </a:moveTo>
                <a:lnTo>
                  <a:pt x="1315211" y="15239"/>
                </a:lnTo>
              </a:path>
              <a:path w="1402079" h="29210">
                <a:moveTo>
                  <a:pt x="86867" y="28955"/>
                </a:moveTo>
                <a:lnTo>
                  <a:pt x="0" y="15239"/>
                </a:lnTo>
                <a:lnTo>
                  <a:pt x="86867" y="0"/>
                </a:lnTo>
                <a:lnTo>
                  <a:pt x="86867" y="28955"/>
                </a:lnTo>
              </a:path>
              <a:path w="1402079" h="29210">
                <a:moveTo>
                  <a:pt x="1315211" y="0"/>
                </a:moveTo>
                <a:lnTo>
                  <a:pt x="1402079" y="15239"/>
                </a:lnTo>
                <a:lnTo>
                  <a:pt x="1315211" y="28955"/>
                </a:lnTo>
                <a:lnTo>
                  <a:pt x="1315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 txBox="1"/>
          <p:nvPr/>
        </p:nvSpPr>
        <p:spPr>
          <a:xfrm>
            <a:off x="6344920" y="4064644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232" name="object 232"/>
          <p:cNvGrpSpPr/>
          <p:nvPr/>
        </p:nvGrpSpPr>
        <p:grpSpPr>
          <a:xfrm>
            <a:off x="7147623" y="5028184"/>
            <a:ext cx="921385" cy="889000"/>
            <a:chOff x="7147623" y="5028184"/>
            <a:chExt cx="921385" cy="889000"/>
          </a:xfrm>
        </p:grpSpPr>
        <p:sp>
          <p:nvSpPr>
            <p:cNvPr id="233" name="object 233"/>
            <p:cNvSpPr/>
            <p:nvPr/>
          </p:nvSpPr>
          <p:spPr>
            <a:xfrm>
              <a:off x="7148575" y="5030724"/>
              <a:ext cx="919480" cy="883919"/>
            </a:xfrm>
            <a:custGeom>
              <a:avLst/>
              <a:gdLst/>
              <a:ahLst/>
              <a:cxnLst/>
              <a:rect l="l" t="t" r="r" b="b"/>
              <a:pathLst>
                <a:path w="919479" h="883920">
                  <a:moveTo>
                    <a:pt x="0" y="0"/>
                  </a:moveTo>
                  <a:lnTo>
                    <a:pt x="918971" y="0"/>
                  </a:lnTo>
                </a:path>
                <a:path w="919479" h="883920">
                  <a:moveTo>
                    <a:pt x="0" y="883919"/>
                  </a:moveTo>
                  <a:lnTo>
                    <a:pt x="918971" y="8839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70951" y="5030724"/>
              <a:ext cx="181610" cy="883919"/>
            </a:xfrm>
            <a:custGeom>
              <a:avLst/>
              <a:gdLst/>
              <a:ahLst/>
              <a:cxnLst/>
              <a:rect l="l" t="t" r="r" b="b"/>
              <a:pathLst>
                <a:path w="181609" h="883920">
                  <a:moveTo>
                    <a:pt x="167639" y="86867"/>
                  </a:moveTo>
                  <a:lnTo>
                    <a:pt x="167639" y="795527"/>
                  </a:lnTo>
                </a:path>
                <a:path w="181609" h="883920">
                  <a:moveTo>
                    <a:pt x="152399" y="86867"/>
                  </a:moveTo>
                  <a:lnTo>
                    <a:pt x="167639" y="0"/>
                  </a:lnTo>
                  <a:lnTo>
                    <a:pt x="181355" y="86867"/>
                  </a:lnTo>
                  <a:lnTo>
                    <a:pt x="152399" y="86867"/>
                  </a:lnTo>
                </a:path>
                <a:path w="181609" h="883920">
                  <a:moveTo>
                    <a:pt x="181355" y="795527"/>
                  </a:moveTo>
                  <a:lnTo>
                    <a:pt x="167639" y="883919"/>
                  </a:lnTo>
                  <a:lnTo>
                    <a:pt x="152399" y="795527"/>
                  </a:lnTo>
                  <a:lnTo>
                    <a:pt x="181355" y="795527"/>
                  </a:lnTo>
                </a:path>
                <a:path w="181609" h="883920">
                  <a:moveTo>
                    <a:pt x="96011" y="425195"/>
                  </a:moveTo>
                  <a:lnTo>
                    <a:pt x="0" y="3581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" name="object 235"/>
          <p:cNvSpPr txBox="1"/>
          <p:nvPr/>
        </p:nvSpPr>
        <p:spPr>
          <a:xfrm>
            <a:off x="7831579" y="5317470"/>
            <a:ext cx="340995" cy="32067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33655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9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45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6380479" y="5362955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380479" y="4504944"/>
            <a:ext cx="0" cy="437515"/>
          </a:xfrm>
          <a:custGeom>
            <a:avLst/>
            <a:gdLst/>
            <a:ahLst/>
            <a:cxnLst/>
            <a:rect l="l" t="t" r="r" b="b"/>
            <a:pathLst>
              <a:path h="437514">
                <a:moveTo>
                  <a:pt x="0" y="43738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8" name="object 238"/>
          <p:cNvGrpSpPr/>
          <p:nvPr/>
        </p:nvGrpSpPr>
        <p:grpSpPr>
          <a:xfrm>
            <a:off x="6211823" y="4604511"/>
            <a:ext cx="186690" cy="761365"/>
            <a:chOff x="6211823" y="4604511"/>
            <a:chExt cx="186690" cy="761365"/>
          </a:xfrm>
        </p:grpSpPr>
        <p:sp>
          <p:nvSpPr>
            <p:cNvPr id="239" name="object 239"/>
            <p:cNvSpPr/>
            <p:nvPr/>
          </p:nvSpPr>
          <p:spPr>
            <a:xfrm>
              <a:off x="6330187" y="5030723"/>
              <a:ext cx="21590" cy="243840"/>
            </a:xfrm>
            <a:custGeom>
              <a:avLst/>
              <a:gdLst/>
              <a:ahLst/>
              <a:cxnLst/>
              <a:rect l="l" t="t" r="r" b="b"/>
              <a:pathLst>
                <a:path w="21589" h="243839">
                  <a:moveTo>
                    <a:pt x="0" y="0"/>
                  </a:moveTo>
                  <a:lnTo>
                    <a:pt x="21335" y="0"/>
                  </a:lnTo>
                </a:path>
                <a:path w="21589" h="243839">
                  <a:moveTo>
                    <a:pt x="0" y="243839"/>
                  </a:moveTo>
                  <a:lnTo>
                    <a:pt x="21335" y="243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6214363" y="4607051"/>
              <a:ext cx="181610" cy="756285"/>
            </a:xfrm>
            <a:custGeom>
              <a:avLst/>
              <a:gdLst/>
              <a:ahLst/>
              <a:cxnLst/>
              <a:rect l="l" t="t" r="r" b="b"/>
              <a:pathLst>
                <a:path w="181610" h="756285">
                  <a:moveTo>
                    <a:pt x="152399" y="755903"/>
                  </a:moveTo>
                  <a:lnTo>
                    <a:pt x="166115" y="667511"/>
                  </a:lnTo>
                  <a:lnTo>
                    <a:pt x="181355" y="755903"/>
                  </a:lnTo>
                  <a:lnTo>
                    <a:pt x="152399" y="755903"/>
                  </a:lnTo>
                </a:path>
                <a:path w="181610" h="756285">
                  <a:moveTo>
                    <a:pt x="181355" y="335279"/>
                  </a:moveTo>
                  <a:lnTo>
                    <a:pt x="166115" y="423671"/>
                  </a:lnTo>
                  <a:lnTo>
                    <a:pt x="152399" y="335279"/>
                  </a:lnTo>
                  <a:lnTo>
                    <a:pt x="181355" y="335279"/>
                  </a:lnTo>
                </a:path>
                <a:path w="181610" h="756285">
                  <a:moveTo>
                    <a:pt x="96011" y="6705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" name="object 241"/>
          <p:cNvSpPr txBox="1"/>
          <p:nvPr/>
        </p:nvSpPr>
        <p:spPr>
          <a:xfrm>
            <a:off x="6176515" y="4547079"/>
            <a:ext cx="174625" cy="27114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0" dirty="0">
                <a:latin typeface="Arial"/>
                <a:cs typeface="Arial"/>
              </a:rPr>
              <a:t>0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242" name="object 242"/>
          <p:cNvGrpSpPr/>
          <p:nvPr/>
        </p:nvGrpSpPr>
        <p:grpSpPr>
          <a:xfrm>
            <a:off x="5324855" y="5412295"/>
            <a:ext cx="695960" cy="76835"/>
            <a:chOff x="5324855" y="5412295"/>
            <a:chExt cx="695960" cy="76835"/>
          </a:xfrm>
        </p:grpSpPr>
        <p:sp>
          <p:nvSpPr>
            <p:cNvPr id="243" name="object 243"/>
            <p:cNvSpPr/>
            <p:nvPr/>
          </p:nvSpPr>
          <p:spPr>
            <a:xfrm>
              <a:off x="5687059" y="5413248"/>
              <a:ext cx="155575" cy="30480"/>
            </a:xfrm>
            <a:custGeom>
              <a:avLst/>
              <a:gdLst/>
              <a:ahLst/>
              <a:cxnLst/>
              <a:rect l="l" t="t" r="r" b="b"/>
              <a:pathLst>
                <a:path w="155575" h="30479">
                  <a:moveTo>
                    <a:pt x="0" y="0"/>
                  </a:moveTo>
                  <a:lnTo>
                    <a:pt x="0" y="30479"/>
                  </a:lnTo>
                </a:path>
                <a:path w="155575" h="30479">
                  <a:moveTo>
                    <a:pt x="155447" y="0"/>
                  </a:moveTo>
                  <a:lnTo>
                    <a:pt x="155447" y="304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327395" y="5457444"/>
              <a:ext cx="690880" cy="29209"/>
            </a:xfrm>
            <a:custGeom>
              <a:avLst/>
              <a:gdLst/>
              <a:ahLst/>
              <a:cxnLst/>
              <a:rect l="l" t="t" r="r" b="b"/>
              <a:pathLst>
                <a:path w="690879" h="29210">
                  <a:moveTo>
                    <a:pt x="603503" y="15239"/>
                  </a:moveTo>
                  <a:lnTo>
                    <a:pt x="690371" y="15239"/>
                  </a:lnTo>
                </a:path>
                <a:path w="690879" h="29210">
                  <a:moveTo>
                    <a:pt x="271271" y="15239"/>
                  </a:moveTo>
                  <a:lnTo>
                    <a:pt x="0" y="15239"/>
                  </a:lnTo>
                </a:path>
                <a:path w="690879" h="29210">
                  <a:moveTo>
                    <a:pt x="603503" y="28955"/>
                  </a:moveTo>
                  <a:lnTo>
                    <a:pt x="515111" y="15239"/>
                  </a:lnTo>
                  <a:lnTo>
                    <a:pt x="603503" y="0"/>
                  </a:lnTo>
                  <a:lnTo>
                    <a:pt x="603503" y="28955"/>
                  </a:lnTo>
                </a:path>
                <a:path w="690879" h="29210">
                  <a:moveTo>
                    <a:pt x="271271" y="0"/>
                  </a:moveTo>
                  <a:lnTo>
                    <a:pt x="359663" y="15239"/>
                  </a:lnTo>
                  <a:lnTo>
                    <a:pt x="271271" y="28955"/>
                  </a:lnTo>
                  <a:lnTo>
                    <a:pt x="27127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" name="object 245"/>
          <p:cNvSpPr txBox="1"/>
          <p:nvPr/>
        </p:nvSpPr>
        <p:spPr>
          <a:xfrm>
            <a:off x="5369559" y="5318896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246" name="object 246"/>
          <p:cNvGrpSpPr/>
          <p:nvPr/>
        </p:nvGrpSpPr>
        <p:grpSpPr>
          <a:xfrm>
            <a:off x="6755891" y="5412295"/>
            <a:ext cx="695960" cy="76835"/>
            <a:chOff x="6755891" y="5412295"/>
            <a:chExt cx="695960" cy="76835"/>
          </a:xfrm>
        </p:grpSpPr>
        <p:sp>
          <p:nvSpPr>
            <p:cNvPr id="247" name="object 247"/>
            <p:cNvSpPr/>
            <p:nvPr/>
          </p:nvSpPr>
          <p:spPr>
            <a:xfrm>
              <a:off x="6933691" y="5413248"/>
              <a:ext cx="155575" cy="30480"/>
            </a:xfrm>
            <a:custGeom>
              <a:avLst/>
              <a:gdLst/>
              <a:ahLst/>
              <a:cxnLst/>
              <a:rect l="l" t="t" r="r" b="b"/>
              <a:pathLst>
                <a:path w="155575" h="30479">
                  <a:moveTo>
                    <a:pt x="0" y="0"/>
                  </a:moveTo>
                  <a:lnTo>
                    <a:pt x="0" y="30479"/>
                  </a:lnTo>
                </a:path>
                <a:path w="155575" h="30479">
                  <a:moveTo>
                    <a:pt x="155447" y="0"/>
                  </a:moveTo>
                  <a:lnTo>
                    <a:pt x="155447" y="304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6758431" y="5457444"/>
              <a:ext cx="690880" cy="29209"/>
            </a:xfrm>
            <a:custGeom>
              <a:avLst/>
              <a:gdLst/>
              <a:ahLst/>
              <a:cxnLst/>
              <a:rect l="l" t="t" r="r" b="b"/>
              <a:pathLst>
                <a:path w="690879" h="29210">
                  <a:moveTo>
                    <a:pt x="88391" y="15239"/>
                  </a:moveTo>
                  <a:lnTo>
                    <a:pt x="0" y="15239"/>
                  </a:lnTo>
                </a:path>
                <a:path w="690879" h="29210">
                  <a:moveTo>
                    <a:pt x="419099" y="15239"/>
                  </a:moveTo>
                  <a:lnTo>
                    <a:pt x="690371" y="15239"/>
                  </a:lnTo>
                </a:path>
                <a:path w="690879" h="29210">
                  <a:moveTo>
                    <a:pt x="88391" y="0"/>
                  </a:moveTo>
                  <a:lnTo>
                    <a:pt x="175259" y="15239"/>
                  </a:lnTo>
                  <a:lnTo>
                    <a:pt x="88391" y="28955"/>
                  </a:lnTo>
                  <a:lnTo>
                    <a:pt x="88391" y="0"/>
                  </a:lnTo>
                </a:path>
                <a:path w="690879" h="29210">
                  <a:moveTo>
                    <a:pt x="419099" y="28955"/>
                  </a:moveTo>
                  <a:lnTo>
                    <a:pt x="330707" y="15239"/>
                  </a:lnTo>
                  <a:lnTo>
                    <a:pt x="419099" y="0"/>
                  </a:lnTo>
                  <a:lnTo>
                    <a:pt x="419099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9" name="object 249"/>
          <p:cNvSpPr txBox="1"/>
          <p:nvPr/>
        </p:nvSpPr>
        <p:spPr>
          <a:xfrm>
            <a:off x="7308088" y="5318896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2536951" y="438759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2498851" y="4322200"/>
            <a:ext cx="6350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2146807" y="4376928"/>
            <a:ext cx="350520" cy="660400"/>
          </a:xfrm>
          <a:custGeom>
            <a:avLst/>
            <a:gdLst/>
            <a:ahLst/>
            <a:cxnLst/>
            <a:rect l="l" t="t" r="r" b="b"/>
            <a:pathLst>
              <a:path w="350519" h="660400">
                <a:moveTo>
                  <a:pt x="53339" y="589787"/>
                </a:moveTo>
                <a:lnTo>
                  <a:pt x="0" y="659891"/>
                </a:lnTo>
                <a:lnTo>
                  <a:pt x="27431" y="576071"/>
                </a:lnTo>
                <a:lnTo>
                  <a:pt x="53339" y="589787"/>
                </a:lnTo>
              </a:path>
              <a:path w="350519" h="660400">
                <a:moveTo>
                  <a:pt x="41147" y="582167"/>
                </a:moveTo>
                <a:lnTo>
                  <a:pt x="3505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 txBox="1"/>
          <p:nvPr/>
        </p:nvSpPr>
        <p:spPr>
          <a:xfrm>
            <a:off x="953008" y="3096904"/>
            <a:ext cx="420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endParaRPr sz="650">
              <a:latin typeface="Arial"/>
              <a:cs typeface="Arial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1372615" y="2692908"/>
            <a:ext cx="795655" cy="472440"/>
          </a:xfrm>
          <a:custGeom>
            <a:avLst/>
            <a:gdLst/>
            <a:ahLst/>
            <a:cxnLst/>
            <a:rect l="l" t="t" r="r" b="b"/>
            <a:pathLst>
              <a:path w="795655" h="472439">
                <a:moveTo>
                  <a:pt x="713231" y="32003"/>
                </a:moveTo>
                <a:lnTo>
                  <a:pt x="795527" y="0"/>
                </a:lnTo>
                <a:lnTo>
                  <a:pt x="728471" y="56387"/>
                </a:lnTo>
                <a:lnTo>
                  <a:pt x="713231" y="32003"/>
                </a:lnTo>
              </a:path>
              <a:path w="795655" h="472439">
                <a:moveTo>
                  <a:pt x="720851" y="44195"/>
                </a:moveTo>
                <a:lnTo>
                  <a:pt x="0" y="4724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 txBox="1"/>
          <p:nvPr/>
        </p:nvSpPr>
        <p:spPr>
          <a:xfrm>
            <a:off x="4299711" y="2808979"/>
            <a:ext cx="420370" cy="3187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397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endParaRPr sz="650">
              <a:latin typeface="Arial"/>
              <a:cs typeface="Arial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3832351" y="2589276"/>
            <a:ext cx="449580" cy="478790"/>
          </a:xfrm>
          <a:custGeom>
            <a:avLst/>
            <a:gdLst/>
            <a:ahLst/>
            <a:cxnLst/>
            <a:rect l="l" t="t" r="r" b="b"/>
            <a:pathLst>
              <a:path w="449579" h="478789">
                <a:moveTo>
                  <a:pt x="48767" y="74675"/>
                </a:moveTo>
                <a:lnTo>
                  <a:pt x="0" y="0"/>
                </a:lnTo>
                <a:lnTo>
                  <a:pt x="70103" y="53339"/>
                </a:lnTo>
                <a:lnTo>
                  <a:pt x="48767" y="74675"/>
                </a:lnTo>
              </a:path>
              <a:path w="449579" h="478789">
                <a:moveTo>
                  <a:pt x="59435" y="64007"/>
                </a:moveTo>
                <a:lnTo>
                  <a:pt x="449579" y="4785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/>
          <p:nvPr/>
        </p:nvSpPr>
        <p:spPr>
          <a:xfrm>
            <a:off x="1632711" y="6317116"/>
            <a:ext cx="420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endParaRPr sz="650">
              <a:latin typeface="Arial"/>
              <a:cs typeface="Arial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2066035" y="6054852"/>
            <a:ext cx="238125" cy="332740"/>
          </a:xfrm>
          <a:custGeom>
            <a:avLst/>
            <a:gdLst/>
            <a:ahLst/>
            <a:cxnLst/>
            <a:rect l="l" t="t" r="r" b="b"/>
            <a:pathLst>
              <a:path w="238125" h="332739">
                <a:moveTo>
                  <a:pt x="175259" y="62483"/>
                </a:moveTo>
                <a:lnTo>
                  <a:pt x="237743" y="0"/>
                </a:lnTo>
                <a:lnTo>
                  <a:pt x="198119" y="79247"/>
                </a:lnTo>
                <a:lnTo>
                  <a:pt x="175259" y="62483"/>
                </a:lnTo>
              </a:path>
              <a:path w="238125" h="332739">
                <a:moveTo>
                  <a:pt x="185927" y="71627"/>
                </a:moveTo>
                <a:lnTo>
                  <a:pt x="0" y="3322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 txBox="1"/>
          <p:nvPr/>
        </p:nvSpPr>
        <p:spPr>
          <a:xfrm>
            <a:off x="4805679" y="6157096"/>
            <a:ext cx="420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endParaRPr sz="650">
              <a:latin typeface="Arial"/>
              <a:cs typeface="Arial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5239003" y="6060947"/>
            <a:ext cx="439420" cy="165100"/>
          </a:xfrm>
          <a:custGeom>
            <a:avLst/>
            <a:gdLst/>
            <a:ahLst/>
            <a:cxnLst/>
            <a:rect l="l" t="t" r="r" b="b"/>
            <a:pathLst>
              <a:path w="439420" h="165100">
                <a:moveTo>
                  <a:pt x="350519" y="16763"/>
                </a:moveTo>
                <a:lnTo>
                  <a:pt x="438911" y="0"/>
                </a:lnTo>
                <a:lnTo>
                  <a:pt x="361187" y="44195"/>
                </a:lnTo>
                <a:lnTo>
                  <a:pt x="350519" y="16763"/>
                </a:lnTo>
              </a:path>
              <a:path w="439420" h="165100">
                <a:moveTo>
                  <a:pt x="356615" y="30479"/>
                </a:moveTo>
                <a:lnTo>
                  <a:pt x="0" y="1645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 txBox="1"/>
          <p:nvPr/>
        </p:nvSpPr>
        <p:spPr>
          <a:xfrm>
            <a:off x="7314183" y="6254632"/>
            <a:ext cx="420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endParaRPr sz="650">
              <a:latin typeface="Arial"/>
              <a:cs typeface="Arial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7105903" y="6065520"/>
            <a:ext cx="190500" cy="259079"/>
          </a:xfrm>
          <a:custGeom>
            <a:avLst/>
            <a:gdLst/>
            <a:ahLst/>
            <a:cxnLst/>
            <a:rect l="l" t="t" r="r" b="b"/>
            <a:pathLst>
              <a:path w="190500" h="259079">
                <a:moveTo>
                  <a:pt x="41147" y="79247"/>
                </a:moveTo>
                <a:lnTo>
                  <a:pt x="0" y="0"/>
                </a:lnTo>
                <a:lnTo>
                  <a:pt x="64007" y="62483"/>
                </a:lnTo>
                <a:lnTo>
                  <a:pt x="41147" y="79247"/>
                </a:lnTo>
              </a:path>
              <a:path w="190500" h="259079">
                <a:moveTo>
                  <a:pt x="53339" y="71627"/>
                </a:moveTo>
                <a:lnTo>
                  <a:pt x="190499" y="2590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 txBox="1"/>
          <p:nvPr/>
        </p:nvSpPr>
        <p:spPr>
          <a:xfrm>
            <a:off x="1225803" y="4418212"/>
            <a:ext cx="48387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TOP</a:t>
            </a:r>
            <a:r>
              <a:rPr sz="650" spc="-35" dirty="0">
                <a:latin typeface="Arial"/>
                <a:cs typeface="Arial"/>
              </a:rPr>
              <a:t> 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SLAB</a:t>
            </a:r>
            <a:endParaRPr sz="650">
              <a:latin typeface="Arial"/>
              <a:cs typeface="Arial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1474723" y="4674108"/>
            <a:ext cx="480059" cy="356870"/>
          </a:xfrm>
          <a:custGeom>
            <a:avLst/>
            <a:gdLst/>
            <a:ahLst/>
            <a:cxnLst/>
            <a:rect l="l" t="t" r="r" b="b"/>
            <a:pathLst>
              <a:path w="480060" h="356870">
                <a:moveTo>
                  <a:pt x="417575" y="292607"/>
                </a:moveTo>
                <a:lnTo>
                  <a:pt x="480059" y="356615"/>
                </a:lnTo>
                <a:lnTo>
                  <a:pt x="400811" y="315467"/>
                </a:lnTo>
                <a:lnTo>
                  <a:pt x="417575" y="292607"/>
                </a:lnTo>
              </a:path>
              <a:path w="480060" h="356870">
                <a:moveTo>
                  <a:pt x="409955" y="30479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 txBox="1"/>
          <p:nvPr/>
        </p:nvSpPr>
        <p:spPr>
          <a:xfrm>
            <a:off x="3527044" y="5317372"/>
            <a:ext cx="40957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TREAD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NOSING.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2693923" y="2830068"/>
            <a:ext cx="0" cy="542925"/>
          </a:xfrm>
          <a:custGeom>
            <a:avLst/>
            <a:gdLst/>
            <a:ahLst/>
            <a:cxnLst/>
            <a:rect l="l" t="t" r="r" b="b"/>
            <a:pathLst>
              <a:path h="542925">
                <a:moveTo>
                  <a:pt x="0" y="0"/>
                </a:moveTo>
                <a:lnTo>
                  <a:pt x="0" y="5425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006344" y="2830068"/>
            <a:ext cx="0" cy="542925"/>
          </a:xfrm>
          <a:custGeom>
            <a:avLst/>
            <a:gdLst/>
            <a:ahLst/>
            <a:cxnLst/>
            <a:rect l="l" t="t" r="r" b="b"/>
            <a:pathLst>
              <a:path h="542925">
                <a:moveTo>
                  <a:pt x="0" y="0"/>
                </a:moveTo>
                <a:lnTo>
                  <a:pt x="0" y="5425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693923" y="3328416"/>
            <a:ext cx="826135" cy="2277110"/>
          </a:xfrm>
          <a:custGeom>
            <a:avLst/>
            <a:gdLst/>
            <a:ahLst/>
            <a:cxnLst/>
            <a:rect l="l" t="t" r="r" b="b"/>
            <a:pathLst>
              <a:path w="826135" h="2277110">
                <a:moveTo>
                  <a:pt x="571499" y="2225039"/>
                </a:moveTo>
                <a:lnTo>
                  <a:pt x="499871" y="2276855"/>
                </a:lnTo>
                <a:lnTo>
                  <a:pt x="551687" y="2203703"/>
                </a:lnTo>
                <a:lnTo>
                  <a:pt x="571499" y="2225039"/>
                </a:lnTo>
              </a:path>
              <a:path w="826135" h="2277110">
                <a:moveTo>
                  <a:pt x="562355" y="2214371"/>
                </a:moveTo>
                <a:lnTo>
                  <a:pt x="826007" y="1947671"/>
                </a:lnTo>
              </a:path>
              <a:path w="826135" h="2277110">
                <a:moveTo>
                  <a:pt x="88391" y="15239"/>
                </a:moveTo>
                <a:lnTo>
                  <a:pt x="224027" y="15239"/>
                </a:lnTo>
              </a:path>
              <a:path w="826135" h="2277110">
                <a:moveTo>
                  <a:pt x="88391" y="28955"/>
                </a:moveTo>
                <a:lnTo>
                  <a:pt x="0" y="15239"/>
                </a:lnTo>
                <a:lnTo>
                  <a:pt x="88391" y="0"/>
                </a:lnTo>
                <a:lnTo>
                  <a:pt x="88391" y="28955"/>
                </a:lnTo>
              </a:path>
              <a:path w="826135" h="2277110">
                <a:moveTo>
                  <a:pt x="224027" y="0"/>
                </a:moveTo>
                <a:lnTo>
                  <a:pt x="312419" y="15239"/>
                </a:lnTo>
                <a:lnTo>
                  <a:pt x="224027" y="28955"/>
                </a:lnTo>
                <a:lnTo>
                  <a:pt x="22402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 txBox="1"/>
          <p:nvPr/>
        </p:nvSpPr>
        <p:spPr>
          <a:xfrm>
            <a:off x="2754376" y="3189868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1602739" y="2101596"/>
            <a:ext cx="1685925" cy="378460"/>
          </a:xfrm>
          <a:custGeom>
            <a:avLst/>
            <a:gdLst/>
            <a:ahLst/>
            <a:cxnLst/>
            <a:rect l="l" t="t" r="r" b="b"/>
            <a:pathLst>
              <a:path w="1685925" h="378460">
                <a:moveTo>
                  <a:pt x="614171" y="146303"/>
                </a:moveTo>
                <a:lnTo>
                  <a:pt x="694943" y="182879"/>
                </a:lnTo>
                <a:lnTo>
                  <a:pt x="606551" y="175259"/>
                </a:lnTo>
                <a:lnTo>
                  <a:pt x="614171" y="146303"/>
                </a:lnTo>
              </a:path>
              <a:path w="1685925" h="378460">
                <a:moveTo>
                  <a:pt x="609599" y="160019"/>
                </a:moveTo>
                <a:lnTo>
                  <a:pt x="0" y="0"/>
                </a:lnTo>
              </a:path>
              <a:path w="1685925" h="378460">
                <a:moveTo>
                  <a:pt x="1170431" y="377951"/>
                </a:moveTo>
                <a:lnTo>
                  <a:pt x="1170431" y="147827"/>
                </a:lnTo>
              </a:path>
              <a:path w="1685925" h="378460">
                <a:moveTo>
                  <a:pt x="1325879" y="377951"/>
                </a:moveTo>
                <a:lnTo>
                  <a:pt x="1325879" y="147827"/>
                </a:lnTo>
              </a:path>
              <a:path w="1685925" h="378460">
                <a:moveTo>
                  <a:pt x="1082039" y="178307"/>
                </a:moveTo>
                <a:lnTo>
                  <a:pt x="993647" y="178307"/>
                </a:lnTo>
              </a:path>
              <a:path w="1685925" h="378460">
                <a:moveTo>
                  <a:pt x="1412747" y="178307"/>
                </a:moveTo>
                <a:lnTo>
                  <a:pt x="1685543" y="178307"/>
                </a:lnTo>
              </a:path>
              <a:path w="1685925" h="378460">
                <a:moveTo>
                  <a:pt x="1082039" y="163067"/>
                </a:moveTo>
                <a:lnTo>
                  <a:pt x="1170431" y="178307"/>
                </a:lnTo>
                <a:lnTo>
                  <a:pt x="1082039" y="192023"/>
                </a:lnTo>
                <a:lnTo>
                  <a:pt x="1082039" y="163067"/>
                </a:lnTo>
              </a:path>
              <a:path w="1685925" h="378460">
                <a:moveTo>
                  <a:pt x="1412747" y="192023"/>
                </a:moveTo>
                <a:lnTo>
                  <a:pt x="1325879" y="178307"/>
                </a:lnTo>
                <a:lnTo>
                  <a:pt x="1412747" y="163067"/>
                </a:lnTo>
                <a:lnTo>
                  <a:pt x="1412747" y="1920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3146044" y="2126116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3911091" y="2007244"/>
            <a:ext cx="3194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3908044" y="2104780"/>
            <a:ext cx="193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2550667" y="2066544"/>
            <a:ext cx="1359535" cy="3130550"/>
          </a:xfrm>
          <a:custGeom>
            <a:avLst/>
            <a:gdLst/>
            <a:ahLst/>
            <a:cxnLst/>
            <a:rect l="l" t="t" r="r" b="b"/>
            <a:pathLst>
              <a:path w="1359535" h="3130550">
                <a:moveTo>
                  <a:pt x="1307591" y="149351"/>
                </a:moveTo>
                <a:lnTo>
                  <a:pt x="1258823" y="224027"/>
                </a:lnTo>
                <a:lnTo>
                  <a:pt x="1281683" y="137159"/>
                </a:lnTo>
                <a:lnTo>
                  <a:pt x="1307591" y="149351"/>
                </a:lnTo>
              </a:path>
              <a:path w="1359535" h="3130550">
                <a:moveTo>
                  <a:pt x="1295399" y="143255"/>
                </a:moveTo>
                <a:lnTo>
                  <a:pt x="1359407" y="0"/>
                </a:lnTo>
              </a:path>
              <a:path w="1359535" h="3130550">
                <a:moveTo>
                  <a:pt x="42671" y="3051047"/>
                </a:moveTo>
                <a:lnTo>
                  <a:pt x="0" y="3130295"/>
                </a:lnTo>
                <a:lnTo>
                  <a:pt x="15239" y="3041903"/>
                </a:lnTo>
                <a:lnTo>
                  <a:pt x="42671" y="3051047"/>
                </a:lnTo>
              </a:path>
              <a:path w="1359535" h="3130550">
                <a:moveTo>
                  <a:pt x="28955" y="3046475"/>
                </a:moveTo>
                <a:lnTo>
                  <a:pt x="199643" y="25511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2522727" y="4364983"/>
            <a:ext cx="544830" cy="4102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  <a:p>
            <a:pPr marL="234950" marR="5080" indent="2540">
              <a:lnSpc>
                <a:spcPct val="100000"/>
              </a:lnSpc>
              <a:spcBef>
                <a:spcPts val="265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921003" y="1839604"/>
            <a:ext cx="620395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COMPACTED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 2,000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PSF,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70"/>
              </a:lnSpc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3072892" y="2895736"/>
            <a:ext cx="620395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COMPACTED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 2,000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PSF,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70"/>
              </a:lnSpc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5014467" y="909964"/>
            <a:ext cx="6197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TOP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DECK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BEYOND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4600447" y="998220"/>
            <a:ext cx="349250" cy="570230"/>
          </a:xfrm>
          <a:custGeom>
            <a:avLst/>
            <a:gdLst/>
            <a:ahLst/>
            <a:cxnLst/>
            <a:rect l="l" t="t" r="r" b="b"/>
            <a:pathLst>
              <a:path w="349250" h="570230">
                <a:moveTo>
                  <a:pt x="57911" y="502919"/>
                </a:moveTo>
                <a:lnTo>
                  <a:pt x="0" y="569975"/>
                </a:lnTo>
                <a:lnTo>
                  <a:pt x="33527" y="487679"/>
                </a:lnTo>
                <a:lnTo>
                  <a:pt x="57911" y="502919"/>
                </a:lnTo>
              </a:path>
              <a:path w="349250" h="570230">
                <a:moveTo>
                  <a:pt x="45719" y="495299"/>
                </a:moveTo>
                <a:lnTo>
                  <a:pt x="3489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 txBox="1"/>
          <p:nvPr/>
        </p:nvSpPr>
        <p:spPr>
          <a:xfrm>
            <a:off x="3783076" y="804808"/>
            <a:ext cx="5397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11"</a:t>
            </a:r>
            <a:r>
              <a:rPr sz="650" spc="2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4175503" y="1288414"/>
            <a:ext cx="116839" cy="3657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3072892" y="4793116"/>
            <a:ext cx="5257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11"</a:t>
            </a:r>
            <a:r>
              <a:rPr sz="650" spc="114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2921251" y="4746370"/>
            <a:ext cx="116839" cy="3657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3191764" y="4939420"/>
            <a:ext cx="760095" cy="4025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1447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COMPACTED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 2,000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PSF,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00"/>
              </a:lnSpc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  <a:p>
            <a:pPr marL="352425">
              <a:lnSpc>
                <a:spcPts val="715"/>
              </a:lnSpc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endParaRPr sz="650">
              <a:latin typeface="Arial"/>
              <a:cs typeface="Arial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6152896" y="6134236"/>
            <a:ext cx="620395" cy="32004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COMPACTED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 2,000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PSF,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55"/>
              </a:lnSpc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7855204" y="4297816"/>
            <a:ext cx="6019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TOP</a:t>
            </a:r>
            <a:r>
              <a:rPr sz="650" spc="-35" dirty="0">
                <a:latin typeface="Arial"/>
                <a:cs typeface="Arial"/>
              </a:rPr>
              <a:t> 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BEYOND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7607300" y="4386072"/>
            <a:ext cx="227329" cy="645160"/>
          </a:xfrm>
          <a:custGeom>
            <a:avLst/>
            <a:gdLst/>
            <a:ahLst/>
            <a:cxnLst/>
            <a:rect l="l" t="t" r="r" b="b"/>
            <a:pathLst>
              <a:path w="227329" h="645160">
                <a:moveTo>
                  <a:pt x="42671" y="566927"/>
                </a:moveTo>
                <a:lnTo>
                  <a:pt x="0" y="644651"/>
                </a:lnTo>
                <a:lnTo>
                  <a:pt x="15239" y="557783"/>
                </a:lnTo>
                <a:lnTo>
                  <a:pt x="42671" y="566927"/>
                </a:lnTo>
              </a:path>
              <a:path w="227329" h="645160">
                <a:moveTo>
                  <a:pt x="28955" y="562355"/>
                </a:moveTo>
                <a:lnTo>
                  <a:pt x="22707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 txBox="1"/>
          <p:nvPr/>
        </p:nvSpPr>
        <p:spPr>
          <a:xfrm>
            <a:off x="2324607" y="2049916"/>
            <a:ext cx="25272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COLD</a:t>
            </a:r>
            <a:endParaRPr sz="65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2326132" y="2148976"/>
            <a:ext cx="261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2605531" y="1909572"/>
            <a:ext cx="516890" cy="299085"/>
          </a:xfrm>
          <a:custGeom>
            <a:avLst/>
            <a:gdLst/>
            <a:ahLst/>
            <a:cxnLst/>
            <a:rect l="l" t="t" r="r" b="b"/>
            <a:pathLst>
              <a:path w="516889" h="299085">
                <a:moveTo>
                  <a:pt x="434339" y="32003"/>
                </a:moveTo>
                <a:lnTo>
                  <a:pt x="516635" y="0"/>
                </a:lnTo>
                <a:lnTo>
                  <a:pt x="448055" y="56387"/>
                </a:lnTo>
                <a:lnTo>
                  <a:pt x="434339" y="32003"/>
                </a:lnTo>
              </a:path>
              <a:path w="516889" h="299085">
                <a:moveTo>
                  <a:pt x="440435" y="44195"/>
                </a:moveTo>
                <a:lnTo>
                  <a:pt x="0" y="2987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 txBox="1"/>
          <p:nvPr/>
        </p:nvSpPr>
        <p:spPr>
          <a:xfrm>
            <a:off x="1218183" y="5599312"/>
            <a:ext cx="511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COLD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1756663" y="5513832"/>
            <a:ext cx="1024255" cy="152400"/>
          </a:xfrm>
          <a:custGeom>
            <a:avLst/>
            <a:gdLst/>
            <a:ahLst/>
            <a:cxnLst/>
            <a:rect l="l" t="t" r="r" b="b"/>
            <a:pathLst>
              <a:path w="1024255" h="152400">
                <a:moveTo>
                  <a:pt x="935735" y="0"/>
                </a:moveTo>
                <a:lnTo>
                  <a:pt x="1024127" y="1523"/>
                </a:lnTo>
                <a:lnTo>
                  <a:pt x="940307" y="28955"/>
                </a:lnTo>
                <a:lnTo>
                  <a:pt x="935735" y="0"/>
                </a:lnTo>
              </a:path>
              <a:path w="1024255" h="152400">
                <a:moveTo>
                  <a:pt x="937259" y="13715"/>
                </a:moveTo>
                <a:lnTo>
                  <a:pt x="0" y="1523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793239" y="5782055"/>
            <a:ext cx="0" cy="50927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0"/>
                </a:moveTo>
                <a:lnTo>
                  <a:pt x="0" y="5090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 txBox="1"/>
          <p:nvPr/>
        </p:nvSpPr>
        <p:spPr>
          <a:xfrm>
            <a:off x="1205991" y="5168020"/>
            <a:ext cx="62039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COMPACTED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 2,000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PSF,</a:t>
            </a:r>
            <a:endParaRPr sz="650">
              <a:latin typeface="Arial"/>
              <a:cs typeface="Arial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209039" y="5366140"/>
            <a:ext cx="5295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296" name="object 296"/>
          <p:cNvGrpSpPr/>
          <p:nvPr/>
        </p:nvGrpSpPr>
        <p:grpSpPr>
          <a:xfrm>
            <a:off x="2899663" y="1693164"/>
            <a:ext cx="1905" cy="41275"/>
            <a:chOff x="2899663" y="1693164"/>
            <a:chExt cx="1905" cy="41275"/>
          </a:xfrm>
        </p:grpSpPr>
        <p:sp>
          <p:nvSpPr>
            <p:cNvPr id="297" name="object 297"/>
            <p:cNvSpPr/>
            <p:nvPr/>
          </p:nvSpPr>
          <p:spPr>
            <a:xfrm>
              <a:off x="2899663" y="1693164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899663" y="1693164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1523" y="0"/>
                  </a:moveTo>
                  <a:lnTo>
                    <a:pt x="0" y="0"/>
                  </a:lnTo>
                  <a:lnTo>
                    <a:pt x="0" y="41147"/>
                  </a:lnTo>
                  <a:lnTo>
                    <a:pt x="1523" y="411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899663" y="17343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899663" y="17343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3974083" y="2502407"/>
            <a:ext cx="1905" cy="96520"/>
            <a:chOff x="3974083" y="2502407"/>
            <a:chExt cx="1905" cy="96520"/>
          </a:xfrm>
        </p:grpSpPr>
        <p:sp>
          <p:nvSpPr>
            <p:cNvPr id="302" name="object 302"/>
            <p:cNvSpPr/>
            <p:nvPr/>
          </p:nvSpPr>
          <p:spPr>
            <a:xfrm>
              <a:off x="3974084" y="2502407"/>
              <a:ext cx="1905" cy="96520"/>
            </a:xfrm>
            <a:custGeom>
              <a:avLst/>
              <a:gdLst/>
              <a:ahLst/>
              <a:cxnLst/>
              <a:rect l="l" t="t" r="r" b="b"/>
              <a:pathLst>
                <a:path w="1904" h="96519">
                  <a:moveTo>
                    <a:pt x="1524" y="0"/>
                  </a:moveTo>
                  <a:lnTo>
                    <a:pt x="0" y="0"/>
                  </a:lnTo>
                  <a:lnTo>
                    <a:pt x="0" y="96012"/>
                  </a:lnTo>
                  <a:lnTo>
                    <a:pt x="1524" y="960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3974083" y="2502408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6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3974083" y="2502408"/>
              <a:ext cx="1905" cy="96520"/>
            </a:xfrm>
            <a:custGeom>
              <a:avLst/>
              <a:gdLst/>
              <a:ahLst/>
              <a:cxnLst/>
              <a:rect l="l" t="t" r="r" b="b"/>
              <a:pathLst>
                <a:path w="1904" h="96519">
                  <a:moveTo>
                    <a:pt x="1523" y="0"/>
                  </a:moveTo>
                  <a:lnTo>
                    <a:pt x="0" y="0"/>
                  </a:lnTo>
                  <a:lnTo>
                    <a:pt x="0" y="96011"/>
                  </a:lnTo>
                  <a:lnTo>
                    <a:pt x="1523" y="960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3974083" y="25984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3974083" y="25984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7" name="object 307"/>
          <p:cNvGrpSpPr/>
          <p:nvPr/>
        </p:nvGrpSpPr>
        <p:grpSpPr>
          <a:xfrm>
            <a:off x="3193795" y="5806440"/>
            <a:ext cx="1905" cy="86995"/>
            <a:chOff x="3193795" y="5806440"/>
            <a:chExt cx="1905" cy="86995"/>
          </a:xfrm>
        </p:grpSpPr>
        <p:sp>
          <p:nvSpPr>
            <p:cNvPr id="308" name="object 308"/>
            <p:cNvSpPr/>
            <p:nvPr/>
          </p:nvSpPr>
          <p:spPr>
            <a:xfrm>
              <a:off x="3193795" y="5806440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5">
                  <a:moveTo>
                    <a:pt x="0" y="0"/>
                  </a:moveTo>
                  <a:lnTo>
                    <a:pt x="0" y="868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3193795" y="5806440"/>
              <a:ext cx="1905" cy="86995"/>
            </a:xfrm>
            <a:custGeom>
              <a:avLst/>
              <a:gdLst/>
              <a:ahLst/>
              <a:cxnLst/>
              <a:rect l="l" t="t" r="r" b="b"/>
              <a:pathLst>
                <a:path w="1905" h="86995">
                  <a:moveTo>
                    <a:pt x="1523" y="0"/>
                  </a:moveTo>
                  <a:lnTo>
                    <a:pt x="0" y="0"/>
                  </a:lnTo>
                  <a:lnTo>
                    <a:pt x="0" y="86867"/>
                  </a:lnTo>
                  <a:lnTo>
                    <a:pt x="1523" y="868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3193795" y="58933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193795" y="58933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2" name="object 312"/>
          <p:cNvGrpSpPr/>
          <p:nvPr/>
        </p:nvGrpSpPr>
        <p:grpSpPr>
          <a:xfrm>
            <a:off x="945895" y="1566672"/>
            <a:ext cx="6408420" cy="4582795"/>
            <a:chOff x="945895" y="1566672"/>
            <a:chExt cx="6408420" cy="4582795"/>
          </a:xfrm>
        </p:grpSpPr>
        <p:sp>
          <p:nvSpPr>
            <p:cNvPr id="313" name="object 313"/>
            <p:cNvSpPr/>
            <p:nvPr/>
          </p:nvSpPr>
          <p:spPr>
            <a:xfrm>
              <a:off x="3143503" y="1705356"/>
              <a:ext cx="428625" cy="408940"/>
            </a:xfrm>
            <a:custGeom>
              <a:avLst/>
              <a:gdLst/>
              <a:ahLst/>
              <a:cxnLst/>
              <a:rect l="l" t="t" r="r" b="b"/>
              <a:pathLst>
                <a:path w="428625" h="408939">
                  <a:moveTo>
                    <a:pt x="0" y="0"/>
                  </a:moveTo>
                  <a:lnTo>
                    <a:pt x="0" y="135635"/>
                  </a:lnTo>
                </a:path>
                <a:path w="428625" h="408939">
                  <a:moveTo>
                    <a:pt x="213359" y="135635"/>
                  </a:moveTo>
                  <a:lnTo>
                    <a:pt x="213359" y="272795"/>
                  </a:lnTo>
                </a:path>
                <a:path w="428625" h="408939">
                  <a:moveTo>
                    <a:pt x="428243" y="272795"/>
                  </a:moveTo>
                  <a:lnTo>
                    <a:pt x="428243" y="408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945895" y="2421636"/>
              <a:ext cx="1047115" cy="0"/>
            </a:xfrm>
            <a:custGeom>
              <a:avLst/>
              <a:gdLst/>
              <a:ahLst/>
              <a:cxnLst/>
              <a:rect l="l" t="t" r="r" b="b"/>
              <a:pathLst>
                <a:path w="1047114">
                  <a:moveTo>
                    <a:pt x="0" y="0"/>
                  </a:moveTo>
                  <a:lnTo>
                    <a:pt x="1046987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148331" y="2421636"/>
              <a:ext cx="1618615" cy="0"/>
            </a:xfrm>
            <a:custGeom>
              <a:avLst/>
              <a:gdLst/>
              <a:ahLst/>
              <a:cxnLst/>
              <a:rect l="l" t="t" r="r" b="b"/>
              <a:pathLst>
                <a:path w="1618614">
                  <a:moveTo>
                    <a:pt x="0" y="0"/>
                  </a:moveTo>
                  <a:lnTo>
                    <a:pt x="624839" y="0"/>
                  </a:lnTo>
                </a:path>
                <a:path w="1618614">
                  <a:moveTo>
                    <a:pt x="780287" y="0"/>
                  </a:moveTo>
                  <a:lnTo>
                    <a:pt x="161848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935727" y="2421636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79">
                  <a:moveTo>
                    <a:pt x="0" y="0"/>
                  </a:moveTo>
                  <a:lnTo>
                    <a:pt x="335279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915159" y="1568196"/>
              <a:ext cx="2085339" cy="1203960"/>
            </a:xfrm>
            <a:custGeom>
              <a:avLst/>
              <a:gdLst/>
              <a:ahLst/>
              <a:cxnLst/>
              <a:rect l="l" t="t" r="r" b="b"/>
              <a:pathLst>
                <a:path w="2085339" h="1203960">
                  <a:moveTo>
                    <a:pt x="1851659" y="1086611"/>
                  </a:moveTo>
                  <a:lnTo>
                    <a:pt x="2084831" y="1086611"/>
                  </a:lnTo>
                </a:path>
                <a:path w="2085339" h="1203960">
                  <a:moveTo>
                    <a:pt x="0" y="1203959"/>
                  </a:moveTo>
                  <a:lnTo>
                    <a:pt x="312419" y="1203959"/>
                  </a:lnTo>
                </a:path>
                <a:path w="2085339" h="1203960">
                  <a:moveTo>
                    <a:pt x="0" y="969263"/>
                  </a:moveTo>
                  <a:lnTo>
                    <a:pt x="312419" y="969263"/>
                  </a:lnTo>
                </a:path>
                <a:path w="2085339" h="1203960">
                  <a:moveTo>
                    <a:pt x="77723" y="0"/>
                  </a:moveTo>
                  <a:lnTo>
                    <a:pt x="77723" y="969263"/>
                  </a:lnTo>
                </a:path>
                <a:path w="2085339" h="1203960">
                  <a:moveTo>
                    <a:pt x="0" y="969263"/>
                  </a:moveTo>
                  <a:lnTo>
                    <a:pt x="0" y="1203959"/>
                  </a:lnTo>
                </a:path>
                <a:path w="2085339" h="1203960">
                  <a:moveTo>
                    <a:pt x="233171" y="176783"/>
                  </a:moveTo>
                  <a:lnTo>
                    <a:pt x="233171" y="9692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090419" y="1626108"/>
              <a:ext cx="11430" cy="1079500"/>
            </a:xfrm>
            <a:custGeom>
              <a:avLst/>
              <a:gdLst/>
              <a:ahLst/>
              <a:cxnLst/>
              <a:rect l="l" t="t" r="r" b="b"/>
              <a:pathLst>
                <a:path w="11430" h="1079500">
                  <a:moveTo>
                    <a:pt x="0" y="10667"/>
                  </a:moveTo>
                  <a:lnTo>
                    <a:pt x="0" y="1078991"/>
                  </a:lnTo>
                </a:path>
                <a:path w="11430" h="1079500">
                  <a:moveTo>
                    <a:pt x="11428" y="0"/>
                  </a:moveTo>
                  <a:lnTo>
                    <a:pt x="5957" y="1"/>
                  </a:lnTo>
                  <a:lnTo>
                    <a:pt x="1523" y="4435"/>
                  </a:lnTo>
                  <a:lnTo>
                    <a:pt x="1523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992883" y="1568196"/>
              <a:ext cx="2943225" cy="1203960"/>
            </a:xfrm>
            <a:custGeom>
              <a:avLst/>
              <a:gdLst/>
              <a:ahLst/>
              <a:cxnLst/>
              <a:rect l="l" t="t" r="r" b="b"/>
              <a:pathLst>
                <a:path w="2943225" h="1203960">
                  <a:moveTo>
                    <a:pt x="234695" y="969263"/>
                  </a:moveTo>
                  <a:lnTo>
                    <a:pt x="234695" y="1203959"/>
                  </a:lnTo>
                </a:path>
                <a:path w="2943225" h="1203960">
                  <a:moveTo>
                    <a:pt x="935735" y="0"/>
                  </a:moveTo>
                  <a:lnTo>
                    <a:pt x="935735" y="137159"/>
                  </a:lnTo>
                </a:path>
                <a:path w="2943225" h="1203960">
                  <a:moveTo>
                    <a:pt x="2942843" y="818387"/>
                  </a:moveTo>
                  <a:lnTo>
                    <a:pt x="2942843" y="853439"/>
                  </a:lnTo>
                </a:path>
                <a:path w="2943225" h="1203960">
                  <a:moveTo>
                    <a:pt x="2007107" y="682751"/>
                  </a:moveTo>
                  <a:lnTo>
                    <a:pt x="2007107" y="1086611"/>
                  </a:lnTo>
                </a:path>
                <a:path w="2943225" h="1203960">
                  <a:moveTo>
                    <a:pt x="1773935" y="682751"/>
                  </a:moveTo>
                  <a:lnTo>
                    <a:pt x="1773935" y="1086611"/>
                  </a:lnTo>
                </a:path>
                <a:path w="2943225" h="1203960">
                  <a:moveTo>
                    <a:pt x="2017775" y="818387"/>
                  </a:moveTo>
                  <a:lnTo>
                    <a:pt x="2017775" y="853439"/>
                  </a:lnTo>
                </a:path>
                <a:path w="2943225" h="1203960">
                  <a:moveTo>
                    <a:pt x="1793747" y="545591"/>
                  </a:moveTo>
                  <a:lnTo>
                    <a:pt x="1793747" y="682751"/>
                  </a:lnTo>
                </a:path>
                <a:path w="2943225" h="1203960">
                  <a:moveTo>
                    <a:pt x="935735" y="137159"/>
                  </a:moveTo>
                  <a:lnTo>
                    <a:pt x="1150619" y="137159"/>
                  </a:lnTo>
                </a:path>
                <a:path w="2943225" h="1203960">
                  <a:moveTo>
                    <a:pt x="1150619" y="272795"/>
                  </a:moveTo>
                  <a:lnTo>
                    <a:pt x="1363979" y="272795"/>
                  </a:lnTo>
                </a:path>
                <a:path w="2943225" h="1203960">
                  <a:moveTo>
                    <a:pt x="1363979" y="409955"/>
                  </a:moveTo>
                  <a:lnTo>
                    <a:pt x="1578863" y="409955"/>
                  </a:lnTo>
                </a:path>
                <a:path w="2943225" h="1203960">
                  <a:moveTo>
                    <a:pt x="1578863" y="545591"/>
                  </a:moveTo>
                  <a:lnTo>
                    <a:pt x="1793747" y="545591"/>
                  </a:lnTo>
                </a:path>
                <a:path w="2943225" h="1203960">
                  <a:moveTo>
                    <a:pt x="1793747" y="682751"/>
                  </a:moveTo>
                  <a:lnTo>
                    <a:pt x="2007107" y="682751"/>
                  </a:lnTo>
                </a:path>
                <a:path w="2943225" h="1203960">
                  <a:moveTo>
                    <a:pt x="2007107" y="818387"/>
                  </a:moveTo>
                  <a:lnTo>
                    <a:pt x="2037587" y="818387"/>
                  </a:lnTo>
                </a:path>
                <a:path w="2943225" h="1203960">
                  <a:moveTo>
                    <a:pt x="0" y="0"/>
                  </a:moveTo>
                  <a:lnTo>
                    <a:pt x="935735" y="0"/>
                  </a:lnTo>
                </a:path>
                <a:path w="2943225" h="1203960">
                  <a:moveTo>
                    <a:pt x="155447" y="176783"/>
                  </a:moveTo>
                  <a:lnTo>
                    <a:pt x="214883" y="117347"/>
                  </a:lnTo>
                  <a:lnTo>
                    <a:pt x="720851" y="117347"/>
                  </a:lnTo>
                  <a:lnTo>
                    <a:pt x="780287" y="1767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3114548" y="1732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114547" y="1732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3114547" y="1732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3114548" y="1734311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3114547" y="1734312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3114547" y="1734312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3114548" y="1790699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3114547" y="1790700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3114547" y="1790700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3114547" y="18150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3114547" y="18150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114547" y="18150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3327908" y="18684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3327907" y="1868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3327907" y="1868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3327908" y="1869947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327907" y="1869948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327907" y="1869948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3327908" y="1927859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327907" y="1927860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327907" y="1927860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3327907" y="19522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327907" y="19522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3327907" y="19522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3542792" y="20055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542791" y="2005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542791" y="2005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542792" y="2007107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3542791" y="2007108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542791" y="2007108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542792" y="2065019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542791" y="2065020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3542791" y="2065020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3542791" y="20894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3542791" y="20894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3542791" y="20894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899664" y="1595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899663" y="1595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899663" y="1595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899664" y="1597151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0" y="0"/>
                  </a:moveTo>
                  <a:lnTo>
                    <a:pt x="0" y="41148"/>
                  </a:lnTo>
                  <a:lnTo>
                    <a:pt x="1524" y="41148"/>
                  </a:lnTo>
                  <a:lnTo>
                    <a:pt x="0" y="0"/>
                  </a:lnTo>
                  <a:close/>
                </a:path>
                <a:path w="1905" h="41275">
                  <a:moveTo>
                    <a:pt x="1524" y="0"/>
                  </a:moveTo>
                  <a:lnTo>
                    <a:pt x="0" y="0"/>
                  </a:lnTo>
                  <a:lnTo>
                    <a:pt x="1524" y="411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899663" y="1597152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1523" y="0"/>
                  </a:moveTo>
                  <a:lnTo>
                    <a:pt x="0" y="0"/>
                  </a:lnTo>
                  <a:lnTo>
                    <a:pt x="1523" y="41147"/>
                  </a:lnTo>
                  <a:lnTo>
                    <a:pt x="1523" y="0"/>
                  </a:lnTo>
                  <a:close/>
                </a:path>
                <a:path w="1905" h="41275">
                  <a:moveTo>
                    <a:pt x="0" y="0"/>
                  </a:moveTo>
                  <a:lnTo>
                    <a:pt x="1523" y="41147"/>
                  </a:lnTo>
                  <a:lnTo>
                    <a:pt x="0" y="0"/>
                  </a:lnTo>
                  <a:close/>
                </a:path>
                <a:path w="1905" h="41275">
                  <a:moveTo>
                    <a:pt x="1523" y="41147"/>
                  </a:moveTo>
                  <a:lnTo>
                    <a:pt x="0" y="0"/>
                  </a:lnTo>
                  <a:lnTo>
                    <a:pt x="0" y="41147"/>
                  </a:lnTo>
                  <a:lnTo>
                    <a:pt x="1523" y="41147"/>
                  </a:lnTo>
                  <a:close/>
                </a:path>
                <a:path w="1905" h="41275">
                  <a:moveTo>
                    <a:pt x="0" y="0"/>
                  </a:moveTo>
                  <a:lnTo>
                    <a:pt x="0" y="411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899663" y="1597152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1523" y="0"/>
                  </a:moveTo>
                  <a:lnTo>
                    <a:pt x="0" y="0"/>
                  </a:lnTo>
                  <a:lnTo>
                    <a:pt x="0" y="41147"/>
                  </a:lnTo>
                  <a:lnTo>
                    <a:pt x="1523" y="411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899664" y="1693163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0" y="0"/>
                  </a:moveTo>
                  <a:lnTo>
                    <a:pt x="0" y="41148"/>
                  </a:lnTo>
                  <a:lnTo>
                    <a:pt x="1524" y="41148"/>
                  </a:lnTo>
                  <a:lnTo>
                    <a:pt x="0" y="0"/>
                  </a:lnTo>
                  <a:close/>
                </a:path>
                <a:path w="1905" h="41275">
                  <a:moveTo>
                    <a:pt x="1524" y="0"/>
                  </a:moveTo>
                  <a:lnTo>
                    <a:pt x="0" y="0"/>
                  </a:lnTo>
                  <a:lnTo>
                    <a:pt x="1524" y="411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899663" y="1693164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1523" y="0"/>
                  </a:moveTo>
                  <a:lnTo>
                    <a:pt x="0" y="0"/>
                  </a:lnTo>
                  <a:lnTo>
                    <a:pt x="1523" y="41147"/>
                  </a:lnTo>
                  <a:lnTo>
                    <a:pt x="1523" y="0"/>
                  </a:lnTo>
                  <a:close/>
                </a:path>
                <a:path w="1905" h="41275">
                  <a:moveTo>
                    <a:pt x="0" y="0"/>
                  </a:moveTo>
                  <a:lnTo>
                    <a:pt x="1523" y="41147"/>
                  </a:lnTo>
                  <a:lnTo>
                    <a:pt x="0" y="0"/>
                  </a:lnTo>
                  <a:close/>
                </a:path>
                <a:path w="1905" h="41275">
                  <a:moveTo>
                    <a:pt x="1523" y="41147"/>
                  </a:moveTo>
                  <a:lnTo>
                    <a:pt x="0" y="0"/>
                  </a:lnTo>
                  <a:lnTo>
                    <a:pt x="0" y="41147"/>
                  </a:lnTo>
                  <a:lnTo>
                    <a:pt x="1523" y="411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974084" y="22783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3974083" y="22783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3974083" y="22783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974084" y="2279903"/>
              <a:ext cx="1905" cy="96520"/>
            </a:xfrm>
            <a:custGeom>
              <a:avLst/>
              <a:gdLst/>
              <a:ahLst/>
              <a:cxnLst/>
              <a:rect l="l" t="t" r="r" b="b"/>
              <a:pathLst>
                <a:path w="1904" h="96519">
                  <a:moveTo>
                    <a:pt x="1524" y="0"/>
                  </a:moveTo>
                  <a:lnTo>
                    <a:pt x="0" y="0"/>
                  </a:lnTo>
                  <a:lnTo>
                    <a:pt x="0" y="96012"/>
                  </a:lnTo>
                  <a:lnTo>
                    <a:pt x="1524" y="960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3974083" y="2279904"/>
              <a:ext cx="1905" cy="96520"/>
            </a:xfrm>
            <a:custGeom>
              <a:avLst/>
              <a:gdLst/>
              <a:ahLst/>
              <a:cxnLst/>
              <a:rect l="l" t="t" r="r" b="b"/>
              <a:pathLst>
                <a:path w="1904" h="96519">
                  <a:moveTo>
                    <a:pt x="1523" y="0"/>
                  </a:moveTo>
                  <a:lnTo>
                    <a:pt x="0" y="0"/>
                  </a:lnTo>
                  <a:lnTo>
                    <a:pt x="1523" y="96011"/>
                  </a:lnTo>
                  <a:lnTo>
                    <a:pt x="1523" y="0"/>
                  </a:lnTo>
                  <a:close/>
                </a:path>
                <a:path w="1904" h="96519">
                  <a:moveTo>
                    <a:pt x="0" y="0"/>
                  </a:moveTo>
                  <a:lnTo>
                    <a:pt x="1523" y="96011"/>
                  </a:lnTo>
                  <a:lnTo>
                    <a:pt x="0" y="0"/>
                  </a:lnTo>
                  <a:close/>
                </a:path>
                <a:path w="1904" h="96519">
                  <a:moveTo>
                    <a:pt x="1523" y="96011"/>
                  </a:moveTo>
                  <a:lnTo>
                    <a:pt x="0" y="0"/>
                  </a:lnTo>
                  <a:lnTo>
                    <a:pt x="0" y="96011"/>
                  </a:lnTo>
                  <a:lnTo>
                    <a:pt x="1523" y="96011"/>
                  </a:lnTo>
                  <a:close/>
                </a:path>
                <a:path w="1904" h="96519">
                  <a:moveTo>
                    <a:pt x="0" y="0"/>
                  </a:moveTo>
                  <a:lnTo>
                    <a:pt x="0" y="96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3974083" y="2279904"/>
              <a:ext cx="1905" cy="96520"/>
            </a:xfrm>
            <a:custGeom>
              <a:avLst/>
              <a:gdLst/>
              <a:ahLst/>
              <a:cxnLst/>
              <a:rect l="l" t="t" r="r" b="b"/>
              <a:pathLst>
                <a:path w="1904" h="96519">
                  <a:moveTo>
                    <a:pt x="1523" y="0"/>
                  </a:moveTo>
                  <a:lnTo>
                    <a:pt x="0" y="0"/>
                  </a:lnTo>
                  <a:lnTo>
                    <a:pt x="0" y="96011"/>
                  </a:lnTo>
                  <a:lnTo>
                    <a:pt x="1523" y="960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974083" y="2502408"/>
              <a:ext cx="1905" cy="96520"/>
            </a:xfrm>
            <a:custGeom>
              <a:avLst/>
              <a:gdLst/>
              <a:ahLst/>
              <a:cxnLst/>
              <a:rect l="l" t="t" r="r" b="b"/>
              <a:pathLst>
                <a:path w="1904" h="96519">
                  <a:moveTo>
                    <a:pt x="1523" y="0"/>
                  </a:moveTo>
                  <a:lnTo>
                    <a:pt x="0" y="0"/>
                  </a:lnTo>
                  <a:lnTo>
                    <a:pt x="1523" y="96011"/>
                  </a:lnTo>
                  <a:lnTo>
                    <a:pt x="1523" y="0"/>
                  </a:lnTo>
                  <a:close/>
                </a:path>
                <a:path w="1904" h="96519">
                  <a:moveTo>
                    <a:pt x="0" y="0"/>
                  </a:moveTo>
                  <a:lnTo>
                    <a:pt x="1523" y="96011"/>
                  </a:lnTo>
                  <a:lnTo>
                    <a:pt x="0" y="0"/>
                  </a:lnTo>
                  <a:close/>
                </a:path>
                <a:path w="1904" h="96519">
                  <a:moveTo>
                    <a:pt x="1523" y="96011"/>
                  </a:moveTo>
                  <a:lnTo>
                    <a:pt x="0" y="0"/>
                  </a:lnTo>
                  <a:lnTo>
                    <a:pt x="0" y="96011"/>
                  </a:lnTo>
                  <a:lnTo>
                    <a:pt x="1523" y="96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3974083" y="25984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3786631" y="2147316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6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936239" y="17327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936239" y="17327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936239" y="17327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936239" y="1732787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936239" y="1732788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0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5">
                  <a:moveTo>
                    <a:pt x="53339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936239" y="1732788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3061208" y="1732787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3061207" y="1732788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0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5">
                  <a:moveTo>
                    <a:pt x="53339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3061207" y="1732788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3114548" y="1732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3114547" y="1732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3114547" y="1732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3149599" y="18684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3149599" y="18684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3149599" y="18684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3149600" y="1868423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3149599" y="1868424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0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5">
                  <a:moveTo>
                    <a:pt x="53339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3149599" y="1868424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3274568" y="1868423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3274567" y="1868424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0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5">
                  <a:moveTo>
                    <a:pt x="53339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3274567" y="1868424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3327908" y="18684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3327907" y="1868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327907" y="1868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370579" y="20055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3370579" y="20055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370579" y="20055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3370580" y="2005583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370579" y="2005584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370579" y="2005584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490976" y="2005583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490975" y="2005584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3490975" y="2005584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3542792" y="20055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542791" y="2005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3542791" y="2005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3583939" y="21412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3583939" y="21412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3583939" y="21412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3583940" y="2141219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583939" y="214122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3583939" y="214122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3705860" y="2141219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3705859" y="214122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3705859" y="214122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3757676" y="2141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3757675" y="214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3757675" y="214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3797299" y="22783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3797299" y="22783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3797299" y="22783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3797300" y="2278379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3797299" y="2278380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0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5">
                  <a:moveTo>
                    <a:pt x="53339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3797299" y="2278380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3920744" y="2278379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3920743" y="2278380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0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5">
                  <a:moveTo>
                    <a:pt x="53339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3920743" y="2278380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3974084" y="22783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3974083" y="22783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3974083" y="22783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725927" y="15956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725927" y="15956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725927" y="15956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725927" y="1595627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725927" y="159562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725927" y="159562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47848" y="1595627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47847" y="159562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47847" y="159562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99664" y="15956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99663" y="1595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99663" y="1595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963927" y="1627632"/>
              <a:ext cx="1998345" cy="1074420"/>
            </a:xfrm>
            <a:custGeom>
              <a:avLst/>
              <a:gdLst/>
              <a:ahLst/>
              <a:cxnLst/>
              <a:rect l="l" t="t" r="r" b="b"/>
              <a:pathLst>
                <a:path w="1998345" h="1074420">
                  <a:moveTo>
                    <a:pt x="137159" y="0"/>
                  </a:moveTo>
                  <a:lnTo>
                    <a:pt x="851915" y="0"/>
                  </a:lnTo>
                </a:path>
                <a:path w="1998345" h="1074420">
                  <a:moveTo>
                    <a:pt x="19811" y="1064513"/>
                  </a:moveTo>
                  <a:lnTo>
                    <a:pt x="19811" y="1059043"/>
                  </a:lnTo>
                  <a:lnTo>
                    <a:pt x="15376" y="1054607"/>
                  </a:lnTo>
                  <a:lnTo>
                    <a:pt x="9905" y="1054607"/>
                  </a:lnTo>
                  <a:lnTo>
                    <a:pt x="4435" y="1054607"/>
                  </a:lnTo>
                  <a:lnTo>
                    <a:pt x="0" y="1059043"/>
                  </a:lnTo>
                  <a:lnTo>
                    <a:pt x="0" y="1064513"/>
                  </a:lnTo>
                  <a:lnTo>
                    <a:pt x="0" y="1069984"/>
                  </a:lnTo>
                  <a:lnTo>
                    <a:pt x="4435" y="1074419"/>
                  </a:lnTo>
                  <a:lnTo>
                    <a:pt x="9905" y="1074419"/>
                  </a:lnTo>
                  <a:lnTo>
                    <a:pt x="15376" y="1074419"/>
                  </a:lnTo>
                  <a:lnTo>
                    <a:pt x="19811" y="1069984"/>
                  </a:lnTo>
                  <a:lnTo>
                    <a:pt x="19811" y="1064513"/>
                  </a:lnTo>
                </a:path>
                <a:path w="1998345" h="1074420">
                  <a:moveTo>
                    <a:pt x="214883" y="1064513"/>
                  </a:moveTo>
                  <a:lnTo>
                    <a:pt x="214883" y="1059043"/>
                  </a:lnTo>
                  <a:lnTo>
                    <a:pt x="210448" y="1054607"/>
                  </a:lnTo>
                  <a:lnTo>
                    <a:pt x="204977" y="1054607"/>
                  </a:lnTo>
                  <a:lnTo>
                    <a:pt x="199507" y="1054607"/>
                  </a:lnTo>
                  <a:lnTo>
                    <a:pt x="195071" y="1059043"/>
                  </a:lnTo>
                  <a:lnTo>
                    <a:pt x="195071" y="1064513"/>
                  </a:lnTo>
                  <a:lnTo>
                    <a:pt x="195071" y="1069984"/>
                  </a:lnTo>
                  <a:lnTo>
                    <a:pt x="199507" y="1074419"/>
                  </a:lnTo>
                  <a:lnTo>
                    <a:pt x="204977" y="1074419"/>
                  </a:lnTo>
                  <a:lnTo>
                    <a:pt x="210448" y="1074419"/>
                  </a:lnTo>
                  <a:lnTo>
                    <a:pt x="214883" y="1069984"/>
                  </a:lnTo>
                  <a:lnTo>
                    <a:pt x="214883" y="1064513"/>
                  </a:lnTo>
                </a:path>
                <a:path w="1998345" h="1074420">
                  <a:moveTo>
                    <a:pt x="1997963" y="959357"/>
                  </a:moveTo>
                  <a:lnTo>
                    <a:pt x="1997963" y="953887"/>
                  </a:lnTo>
                  <a:lnTo>
                    <a:pt x="1993528" y="949451"/>
                  </a:lnTo>
                  <a:lnTo>
                    <a:pt x="1988057" y="949451"/>
                  </a:lnTo>
                  <a:lnTo>
                    <a:pt x="1982587" y="949451"/>
                  </a:lnTo>
                  <a:lnTo>
                    <a:pt x="1978151" y="953887"/>
                  </a:lnTo>
                  <a:lnTo>
                    <a:pt x="1978151" y="959357"/>
                  </a:lnTo>
                  <a:lnTo>
                    <a:pt x="1978151" y="964828"/>
                  </a:lnTo>
                  <a:lnTo>
                    <a:pt x="1982587" y="969263"/>
                  </a:lnTo>
                  <a:lnTo>
                    <a:pt x="1988057" y="969263"/>
                  </a:lnTo>
                  <a:lnTo>
                    <a:pt x="1993528" y="969263"/>
                  </a:lnTo>
                  <a:lnTo>
                    <a:pt x="1997963" y="964828"/>
                  </a:lnTo>
                  <a:lnTo>
                    <a:pt x="1997963" y="959357"/>
                  </a:lnTo>
                </a:path>
                <a:path w="1998345" h="1074420">
                  <a:moveTo>
                    <a:pt x="214883" y="1064513"/>
                  </a:moveTo>
                  <a:lnTo>
                    <a:pt x="214883" y="1059043"/>
                  </a:lnTo>
                  <a:lnTo>
                    <a:pt x="210448" y="1054607"/>
                  </a:lnTo>
                  <a:lnTo>
                    <a:pt x="204977" y="1054607"/>
                  </a:lnTo>
                  <a:lnTo>
                    <a:pt x="199507" y="1054607"/>
                  </a:lnTo>
                  <a:lnTo>
                    <a:pt x="195071" y="1059043"/>
                  </a:lnTo>
                  <a:lnTo>
                    <a:pt x="195071" y="1064513"/>
                  </a:lnTo>
                  <a:lnTo>
                    <a:pt x="195071" y="1069984"/>
                  </a:lnTo>
                  <a:lnTo>
                    <a:pt x="199507" y="1074419"/>
                  </a:lnTo>
                  <a:lnTo>
                    <a:pt x="204977" y="1074419"/>
                  </a:lnTo>
                  <a:lnTo>
                    <a:pt x="210448" y="1074419"/>
                  </a:lnTo>
                  <a:lnTo>
                    <a:pt x="214883" y="1069984"/>
                  </a:lnTo>
                  <a:lnTo>
                    <a:pt x="214883" y="1064513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126995" y="16550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126995" y="16550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126995" y="1655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126995" y="1655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125471" y="165506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125471" y="165506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123948" y="165506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152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1524" y="0"/>
                  </a:lnTo>
                  <a:close/>
                </a:path>
                <a:path w="9525" h="1905">
                  <a:moveTo>
                    <a:pt x="7620" y="0"/>
                  </a:moveTo>
                  <a:lnTo>
                    <a:pt x="1524" y="0"/>
                  </a:lnTo>
                  <a:lnTo>
                    <a:pt x="9144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123947" y="165506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7619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7619" y="0"/>
                  </a:lnTo>
                  <a:close/>
                </a:path>
                <a:path w="9525" h="1905">
                  <a:moveTo>
                    <a:pt x="1523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122423" y="165658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122423" y="165658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122424" y="16565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122423" y="165658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120899" y="165811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523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120899" y="165811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523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120900" y="1658111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5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120899" y="165811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5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5239" h="1905">
                  <a:moveTo>
                    <a:pt x="15239" y="1523"/>
                  </a:moveTo>
                  <a:lnTo>
                    <a:pt x="0" y="1523"/>
                  </a:lnTo>
                  <a:lnTo>
                    <a:pt x="15239" y="1523"/>
                  </a:lnTo>
                  <a:close/>
                </a:path>
                <a:path w="15239" h="1905">
                  <a:moveTo>
                    <a:pt x="0" y="1523"/>
                  </a:moveTo>
                  <a:lnTo>
                    <a:pt x="152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119376" y="165963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524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1524" y="0"/>
                  </a:lnTo>
                  <a:close/>
                </a:path>
                <a:path w="18414" h="1905">
                  <a:moveTo>
                    <a:pt x="16764" y="0"/>
                  </a:moveTo>
                  <a:lnTo>
                    <a:pt x="1524" y="0"/>
                  </a:lnTo>
                  <a:lnTo>
                    <a:pt x="18288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119375" y="165963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6763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6763" y="0"/>
                  </a:lnTo>
                  <a:close/>
                </a:path>
                <a:path w="18414" h="1905">
                  <a:moveTo>
                    <a:pt x="1523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5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119376" y="166115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119375" y="166116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5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119376" y="166268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119375" y="166268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119376" y="166420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119375" y="166420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5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119376" y="166573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119375" y="166573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5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119376" y="166725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119375" y="166725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5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119376" y="16687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119375" y="166878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6763" y="1523"/>
                  </a:moveTo>
                  <a:lnTo>
                    <a:pt x="1523" y="1523"/>
                  </a:lnTo>
                  <a:lnTo>
                    <a:pt x="16763" y="1523"/>
                  </a:lnTo>
                  <a:close/>
                </a:path>
                <a:path w="18414" h="1905">
                  <a:moveTo>
                    <a:pt x="1523" y="1523"/>
                  </a:moveTo>
                  <a:lnTo>
                    <a:pt x="1676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120900" y="167030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5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120899" y="1670304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5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120899" y="167182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120899" y="167182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122424" y="167182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122423" y="16718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122423" y="167335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122423" y="167335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123948" y="167335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123947" y="16733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3047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125471" y="16748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125471" y="16748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126995" y="16748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2126995" y="16748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2119375" y="165506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949699" y="25770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949699" y="25770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948176" y="257708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1524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1524" y="0"/>
                  </a:lnTo>
                  <a:close/>
                </a:path>
                <a:path w="5079" h="1905">
                  <a:moveTo>
                    <a:pt x="3048" y="0"/>
                  </a:moveTo>
                  <a:lnTo>
                    <a:pt x="1524" y="0"/>
                  </a:lnTo>
                  <a:lnTo>
                    <a:pt x="4572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948175" y="257708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3047" y="0"/>
                  </a:moveTo>
                  <a:lnTo>
                    <a:pt x="1523" y="0"/>
                  </a:lnTo>
                  <a:lnTo>
                    <a:pt x="4571" y="1523"/>
                  </a:lnTo>
                  <a:lnTo>
                    <a:pt x="3047" y="0"/>
                  </a:lnTo>
                  <a:close/>
                </a:path>
                <a:path w="5079" h="1905">
                  <a:moveTo>
                    <a:pt x="1523" y="0"/>
                  </a:moveTo>
                  <a:lnTo>
                    <a:pt x="457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948175" y="25786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948175" y="25786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946651" y="25786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946651" y="25786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946651" y="25786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946651" y="25786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945127" y="257860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524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1524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1524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945127" y="257860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1523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945127" y="258013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945127" y="258013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943603" y="25801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943603" y="25801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943604" y="2580131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5">
                  <a:moveTo>
                    <a:pt x="13716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942079" y="2580132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15239" y="0"/>
                  </a:moveTo>
                  <a:lnTo>
                    <a:pt x="1523" y="0"/>
                  </a:lnTo>
                  <a:lnTo>
                    <a:pt x="16763" y="1523"/>
                  </a:lnTo>
                  <a:lnTo>
                    <a:pt x="15239" y="0"/>
                  </a:lnTo>
                  <a:close/>
                </a:path>
                <a:path w="17145" h="1905">
                  <a:moveTo>
                    <a:pt x="1523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7145" h="1905">
                  <a:moveTo>
                    <a:pt x="16763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676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943603" y="25816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943603" y="25816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942080" y="258165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5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942079" y="258165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5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942079" y="258318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942079" y="258318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942080" y="25831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942079" y="258318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940556" y="258470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524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1524" y="0"/>
                  </a:lnTo>
                  <a:close/>
                </a:path>
                <a:path w="20320" h="1905">
                  <a:moveTo>
                    <a:pt x="19812" y="0"/>
                  </a:moveTo>
                  <a:lnTo>
                    <a:pt x="1524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940555" y="2584704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9811" y="0"/>
                  </a:moveTo>
                  <a:lnTo>
                    <a:pt x="1523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5">
                  <a:moveTo>
                    <a:pt x="1523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20320" h="1905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5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940556" y="258622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940555" y="258622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5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940556" y="258775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940555" y="258775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940556" y="258927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0" y="0"/>
                  </a:moveTo>
                  <a:lnTo>
                    <a:pt x="1524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940555" y="258927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5">
                  <a:moveTo>
                    <a:pt x="0" y="0"/>
                  </a:moveTo>
                  <a:lnTo>
                    <a:pt x="1981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1" y="1523"/>
                  </a:moveTo>
                  <a:lnTo>
                    <a:pt x="1523" y="1523"/>
                  </a:lnTo>
                  <a:lnTo>
                    <a:pt x="19811" y="1523"/>
                  </a:lnTo>
                  <a:close/>
                </a:path>
                <a:path w="20320" h="1905">
                  <a:moveTo>
                    <a:pt x="1523" y="1523"/>
                  </a:moveTo>
                  <a:lnTo>
                    <a:pt x="19811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942080" y="25907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942079" y="259080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8414" h="1905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942080" y="259232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5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942079" y="2592324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5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943603" y="25938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943603" y="25938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943604" y="2593847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0" y="0"/>
                  </a:moveTo>
                  <a:lnTo>
                    <a:pt x="1524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70" h="1905">
                  <a:moveTo>
                    <a:pt x="13716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943603" y="259384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13715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5">
                  <a:moveTo>
                    <a:pt x="0" y="0"/>
                  </a:moveTo>
                  <a:lnTo>
                    <a:pt x="13715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945127" y="25953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945127" y="25953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945127" y="259537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945127" y="259537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946652" y="259537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946651" y="259537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946651" y="2596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946651" y="2596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948175" y="25968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948175" y="25968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948175" y="25968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948175" y="25968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948175" y="2596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948175" y="2596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942079" y="257708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2888995" y="16017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2888995" y="16017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2887471" y="16017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2887471" y="16017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2885947" y="16017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2885947" y="16017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2885947" y="16017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2885947" y="16017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2885948" y="16017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2884423" y="160172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1523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2885947" y="16032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2885947" y="16032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2884423" y="16032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2884423" y="16032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884424" y="160324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884423" y="160324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882900" y="160477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882899" y="160477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882900" y="160629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882899" y="160629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882900" y="160781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882899" y="160782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884424" y="160934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884423" y="1609344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884423" y="16108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884423" y="16108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884424" y="16108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884423" y="16108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1523" y="1523"/>
                  </a:moveTo>
                  <a:lnTo>
                    <a:pt x="914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885947" y="16123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885947" y="16123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885947" y="16123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885947" y="16123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887472" y="161239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0" y="0"/>
                  </a:moveTo>
                  <a:lnTo>
                    <a:pt x="1524" y="1524"/>
                  </a:lnTo>
                  <a:lnTo>
                    <a:pt x="3048" y="1524"/>
                  </a:lnTo>
                  <a:lnTo>
                    <a:pt x="0" y="0"/>
                  </a:lnTo>
                  <a:close/>
                </a:path>
                <a:path w="5080" h="1905">
                  <a:moveTo>
                    <a:pt x="4572" y="0"/>
                  </a:moveTo>
                  <a:lnTo>
                    <a:pt x="0" y="0"/>
                  </a:lnTo>
                  <a:lnTo>
                    <a:pt x="3048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887471" y="161239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4571" y="0"/>
                  </a:moveTo>
                  <a:lnTo>
                    <a:pt x="0" y="0"/>
                  </a:lnTo>
                  <a:lnTo>
                    <a:pt x="3047" y="1523"/>
                  </a:lnTo>
                  <a:lnTo>
                    <a:pt x="4571" y="0"/>
                  </a:lnTo>
                  <a:close/>
                </a:path>
                <a:path w="5080" h="1905">
                  <a:moveTo>
                    <a:pt x="0" y="0"/>
                  </a:moveTo>
                  <a:lnTo>
                    <a:pt x="304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5080" h="1905">
                  <a:moveTo>
                    <a:pt x="3047" y="1523"/>
                  </a:moveTo>
                  <a:lnTo>
                    <a:pt x="1523" y="1523"/>
                  </a:lnTo>
                  <a:lnTo>
                    <a:pt x="3047" y="1523"/>
                  </a:lnTo>
                  <a:close/>
                </a:path>
                <a:path w="5080" h="1905">
                  <a:moveTo>
                    <a:pt x="1523" y="1523"/>
                  </a:moveTo>
                  <a:lnTo>
                    <a:pt x="3047" y="1523"/>
                  </a:lnTo>
                  <a:lnTo>
                    <a:pt x="1523" y="1523"/>
                  </a:lnTo>
                  <a:close/>
                </a:path>
                <a:path w="5080" h="1905">
                  <a:moveTo>
                    <a:pt x="3047" y="1523"/>
                  </a:moveTo>
                  <a:lnTo>
                    <a:pt x="1523" y="1523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777743" y="1600200"/>
              <a:ext cx="1190625" cy="696595"/>
            </a:xfrm>
            <a:custGeom>
              <a:avLst/>
              <a:gdLst/>
              <a:ahLst/>
              <a:cxnLst/>
              <a:rect l="l" t="t" r="r" b="b"/>
              <a:pathLst>
                <a:path w="1190625" h="696594">
                  <a:moveTo>
                    <a:pt x="118871" y="6857"/>
                  </a:moveTo>
                  <a:lnTo>
                    <a:pt x="118871" y="3070"/>
                  </a:lnTo>
                  <a:lnTo>
                    <a:pt x="115801" y="0"/>
                  </a:lnTo>
                  <a:lnTo>
                    <a:pt x="112013" y="0"/>
                  </a:lnTo>
                  <a:lnTo>
                    <a:pt x="108226" y="0"/>
                  </a:lnTo>
                  <a:lnTo>
                    <a:pt x="105155" y="3070"/>
                  </a:lnTo>
                  <a:lnTo>
                    <a:pt x="105155" y="6857"/>
                  </a:lnTo>
                  <a:lnTo>
                    <a:pt x="105155" y="10645"/>
                  </a:lnTo>
                  <a:lnTo>
                    <a:pt x="108226" y="13715"/>
                  </a:lnTo>
                  <a:lnTo>
                    <a:pt x="112013" y="13715"/>
                  </a:lnTo>
                  <a:lnTo>
                    <a:pt x="115801" y="13715"/>
                  </a:lnTo>
                  <a:lnTo>
                    <a:pt x="118871" y="10645"/>
                  </a:lnTo>
                  <a:lnTo>
                    <a:pt x="118871" y="6857"/>
                  </a:lnTo>
                </a:path>
                <a:path w="1190625" h="696594">
                  <a:moveTo>
                    <a:pt x="332231" y="145541"/>
                  </a:moveTo>
                  <a:lnTo>
                    <a:pt x="332231" y="141754"/>
                  </a:lnTo>
                  <a:lnTo>
                    <a:pt x="329161" y="138683"/>
                  </a:lnTo>
                  <a:lnTo>
                    <a:pt x="325373" y="138683"/>
                  </a:lnTo>
                  <a:lnTo>
                    <a:pt x="321586" y="138683"/>
                  </a:lnTo>
                  <a:lnTo>
                    <a:pt x="318515" y="141754"/>
                  </a:lnTo>
                  <a:lnTo>
                    <a:pt x="318515" y="145541"/>
                  </a:lnTo>
                  <a:lnTo>
                    <a:pt x="318515" y="149329"/>
                  </a:lnTo>
                  <a:lnTo>
                    <a:pt x="321586" y="152399"/>
                  </a:lnTo>
                  <a:lnTo>
                    <a:pt x="325373" y="152399"/>
                  </a:lnTo>
                  <a:lnTo>
                    <a:pt x="329161" y="152399"/>
                  </a:lnTo>
                  <a:lnTo>
                    <a:pt x="332231" y="149329"/>
                  </a:lnTo>
                  <a:lnTo>
                    <a:pt x="332231" y="145541"/>
                  </a:lnTo>
                </a:path>
                <a:path w="1190625" h="696594">
                  <a:moveTo>
                    <a:pt x="542543" y="281177"/>
                  </a:moveTo>
                  <a:lnTo>
                    <a:pt x="542543" y="277390"/>
                  </a:lnTo>
                  <a:lnTo>
                    <a:pt x="539473" y="274319"/>
                  </a:lnTo>
                  <a:lnTo>
                    <a:pt x="535685" y="274319"/>
                  </a:lnTo>
                  <a:lnTo>
                    <a:pt x="531898" y="274319"/>
                  </a:lnTo>
                  <a:lnTo>
                    <a:pt x="528827" y="277390"/>
                  </a:lnTo>
                  <a:lnTo>
                    <a:pt x="528827" y="281177"/>
                  </a:lnTo>
                  <a:lnTo>
                    <a:pt x="528827" y="284965"/>
                  </a:lnTo>
                  <a:lnTo>
                    <a:pt x="531898" y="288035"/>
                  </a:lnTo>
                  <a:lnTo>
                    <a:pt x="535685" y="288035"/>
                  </a:lnTo>
                  <a:lnTo>
                    <a:pt x="539473" y="288035"/>
                  </a:lnTo>
                  <a:lnTo>
                    <a:pt x="542543" y="284965"/>
                  </a:lnTo>
                  <a:lnTo>
                    <a:pt x="542543" y="281177"/>
                  </a:lnTo>
                </a:path>
                <a:path w="1190625" h="696594">
                  <a:moveTo>
                    <a:pt x="761999" y="416813"/>
                  </a:moveTo>
                  <a:lnTo>
                    <a:pt x="761999" y="413026"/>
                  </a:lnTo>
                  <a:lnTo>
                    <a:pt x="758929" y="409955"/>
                  </a:lnTo>
                  <a:lnTo>
                    <a:pt x="755141" y="409955"/>
                  </a:lnTo>
                  <a:lnTo>
                    <a:pt x="751354" y="409955"/>
                  </a:lnTo>
                  <a:lnTo>
                    <a:pt x="748283" y="413026"/>
                  </a:lnTo>
                  <a:lnTo>
                    <a:pt x="748283" y="416813"/>
                  </a:lnTo>
                  <a:lnTo>
                    <a:pt x="748283" y="420601"/>
                  </a:lnTo>
                  <a:lnTo>
                    <a:pt x="751354" y="423671"/>
                  </a:lnTo>
                  <a:lnTo>
                    <a:pt x="755141" y="423671"/>
                  </a:lnTo>
                  <a:lnTo>
                    <a:pt x="758929" y="423671"/>
                  </a:lnTo>
                  <a:lnTo>
                    <a:pt x="761999" y="420601"/>
                  </a:lnTo>
                  <a:lnTo>
                    <a:pt x="761999" y="416813"/>
                  </a:lnTo>
                </a:path>
                <a:path w="1190625" h="696594">
                  <a:moveTo>
                    <a:pt x="976883" y="552449"/>
                  </a:moveTo>
                  <a:lnTo>
                    <a:pt x="976883" y="548662"/>
                  </a:lnTo>
                  <a:lnTo>
                    <a:pt x="973813" y="545591"/>
                  </a:lnTo>
                  <a:lnTo>
                    <a:pt x="970025" y="545591"/>
                  </a:lnTo>
                  <a:lnTo>
                    <a:pt x="966238" y="545591"/>
                  </a:lnTo>
                  <a:lnTo>
                    <a:pt x="963167" y="548662"/>
                  </a:lnTo>
                  <a:lnTo>
                    <a:pt x="963167" y="552449"/>
                  </a:lnTo>
                  <a:lnTo>
                    <a:pt x="963167" y="556237"/>
                  </a:lnTo>
                  <a:lnTo>
                    <a:pt x="966238" y="559307"/>
                  </a:lnTo>
                  <a:lnTo>
                    <a:pt x="970025" y="559307"/>
                  </a:lnTo>
                  <a:lnTo>
                    <a:pt x="973813" y="559307"/>
                  </a:lnTo>
                  <a:lnTo>
                    <a:pt x="976883" y="556237"/>
                  </a:lnTo>
                  <a:lnTo>
                    <a:pt x="976883" y="552449"/>
                  </a:lnTo>
                </a:path>
                <a:path w="1190625" h="696594">
                  <a:moveTo>
                    <a:pt x="1190243" y="689609"/>
                  </a:moveTo>
                  <a:lnTo>
                    <a:pt x="1190243" y="685822"/>
                  </a:lnTo>
                  <a:lnTo>
                    <a:pt x="1187173" y="682751"/>
                  </a:lnTo>
                  <a:lnTo>
                    <a:pt x="1183385" y="682751"/>
                  </a:lnTo>
                  <a:lnTo>
                    <a:pt x="1179598" y="682751"/>
                  </a:lnTo>
                  <a:lnTo>
                    <a:pt x="1176527" y="685822"/>
                  </a:lnTo>
                  <a:lnTo>
                    <a:pt x="1176527" y="689609"/>
                  </a:lnTo>
                  <a:lnTo>
                    <a:pt x="1176527" y="693397"/>
                  </a:lnTo>
                  <a:lnTo>
                    <a:pt x="1179598" y="696467"/>
                  </a:lnTo>
                  <a:lnTo>
                    <a:pt x="1183385" y="696467"/>
                  </a:lnTo>
                  <a:lnTo>
                    <a:pt x="1187173" y="696467"/>
                  </a:lnTo>
                  <a:lnTo>
                    <a:pt x="1190243" y="693397"/>
                  </a:lnTo>
                  <a:lnTo>
                    <a:pt x="1190243" y="689609"/>
                  </a:lnTo>
                </a:path>
                <a:path w="1190625" h="696594">
                  <a:moveTo>
                    <a:pt x="175259" y="145541"/>
                  </a:moveTo>
                  <a:lnTo>
                    <a:pt x="175259" y="141754"/>
                  </a:lnTo>
                  <a:lnTo>
                    <a:pt x="172189" y="138683"/>
                  </a:lnTo>
                  <a:lnTo>
                    <a:pt x="168401" y="138683"/>
                  </a:lnTo>
                  <a:lnTo>
                    <a:pt x="164614" y="138683"/>
                  </a:lnTo>
                  <a:lnTo>
                    <a:pt x="161543" y="141754"/>
                  </a:lnTo>
                  <a:lnTo>
                    <a:pt x="161543" y="145541"/>
                  </a:lnTo>
                  <a:lnTo>
                    <a:pt x="161543" y="149329"/>
                  </a:lnTo>
                  <a:lnTo>
                    <a:pt x="164614" y="152399"/>
                  </a:lnTo>
                  <a:lnTo>
                    <a:pt x="168401" y="152399"/>
                  </a:lnTo>
                  <a:lnTo>
                    <a:pt x="172189" y="152399"/>
                  </a:lnTo>
                  <a:lnTo>
                    <a:pt x="175259" y="149329"/>
                  </a:lnTo>
                  <a:lnTo>
                    <a:pt x="175259" y="145541"/>
                  </a:lnTo>
                </a:path>
                <a:path w="1190625" h="696594">
                  <a:moveTo>
                    <a:pt x="387095" y="281177"/>
                  </a:moveTo>
                  <a:lnTo>
                    <a:pt x="387095" y="277390"/>
                  </a:lnTo>
                  <a:lnTo>
                    <a:pt x="384025" y="274319"/>
                  </a:lnTo>
                  <a:lnTo>
                    <a:pt x="380237" y="274319"/>
                  </a:lnTo>
                  <a:lnTo>
                    <a:pt x="376450" y="274319"/>
                  </a:lnTo>
                  <a:lnTo>
                    <a:pt x="373379" y="277390"/>
                  </a:lnTo>
                  <a:lnTo>
                    <a:pt x="373379" y="281177"/>
                  </a:lnTo>
                  <a:lnTo>
                    <a:pt x="373379" y="284965"/>
                  </a:lnTo>
                  <a:lnTo>
                    <a:pt x="376450" y="288035"/>
                  </a:lnTo>
                  <a:lnTo>
                    <a:pt x="380237" y="288035"/>
                  </a:lnTo>
                  <a:lnTo>
                    <a:pt x="384025" y="288035"/>
                  </a:lnTo>
                  <a:lnTo>
                    <a:pt x="387095" y="284965"/>
                  </a:lnTo>
                  <a:lnTo>
                    <a:pt x="387095" y="281177"/>
                  </a:lnTo>
                </a:path>
                <a:path w="1190625" h="696594">
                  <a:moveTo>
                    <a:pt x="606551" y="415289"/>
                  </a:moveTo>
                  <a:lnTo>
                    <a:pt x="606551" y="411502"/>
                  </a:lnTo>
                  <a:lnTo>
                    <a:pt x="603481" y="408431"/>
                  </a:lnTo>
                  <a:lnTo>
                    <a:pt x="599693" y="408431"/>
                  </a:lnTo>
                  <a:lnTo>
                    <a:pt x="595906" y="408431"/>
                  </a:lnTo>
                  <a:lnTo>
                    <a:pt x="592835" y="411502"/>
                  </a:lnTo>
                  <a:lnTo>
                    <a:pt x="592835" y="415289"/>
                  </a:lnTo>
                  <a:lnTo>
                    <a:pt x="592835" y="419077"/>
                  </a:lnTo>
                  <a:lnTo>
                    <a:pt x="595906" y="422147"/>
                  </a:lnTo>
                  <a:lnTo>
                    <a:pt x="599693" y="422147"/>
                  </a:lnTo>
                  <a:lnTo>
                    <a:pt x="603481" y="422147"/>
                  </a:lnTo>
                  <a:lnTo>
                    <a:pt x="606551" y="419077"/>
                  </a:lnTo>
                  <a:lnTo>
                    <a:pt x="606551" y="415289"/>
                  </a:lnTo>
                </a:path>
                <a:path w="1190625" h="696594">
                  <a:moveTo>
                    <a:pt x="819911" y="552449"/>
                  </a:moveTo>
                  <a:lnTo>
                    <a:pt x="819911" y="548662"/>
                  </a:lnTo>
                  <a:lnTo>
                    <a:pt x="816841" y="545591"/>
                  </a:lnTo>
                  <a:lnTo>
                    <a:pt x="813053" y="545591"/>
                  </a:lnTo>
                  <a:lnTo>
                    <a:pt x="809266" y="545591"/>
                  </a:lnTo>
                  <a:lnTo>
                    <a:pt x="806195" y="548662"/>
                  </a:lnTo>
                  <a:lnTo>
                    <a:pt x="806195" y="552449"/>
                  </a:lnTo>
                  <a:lnTo>
                    <a:pt x="806195" y="556237"/>
                  </a:lnTo>
                  <a:lnTo>
                    <a:pt x="809266" y="559307"/>
                  </a:lnTo>
                  <a:lnTo>
                    <a:pt x="813053" y="559307"/>
                  </a:lnTo>
                  <a:lnTo>
                    <a:pt x="816841" y="559307"/>
                  </a:lnTo>
                  <a:lnTo>
                    <a:pt x="819911" y="556237"/>
                  </a:lnTo>
                  <a:lnTo>
                    <a:pt x="819911" y="552449"/>
                  </a:lnTo>
                </a:path>
                <a:path w="1190625" h="696594">
                  <a:moveTo>
                    <a:pt x="1034795" y="689609"/>
                  </a:moveTo>
                  <a:lnTo>
                    <a:pt x="1034795" y="685822"/>
                  </a:lnTo>
                  <a:lnTo>
                    <a:pt x="1031725" y="682751"/>
                  </a:lnTo>
                  <a:lnTo>
                    <a:pt x="1027937" y="682751"/>
                  </a:lnTo>
                  <a:lnTo>
                    <a:pt x="1024150" y="682751"/>
                  </a:lnTo>
                  <a:lnTo>
                    <a:pt x="1021079" y="685822"/>
                  </a:lnTo>
                  <a:lnTo>
                    <a:pt x="1021079" y="689609"/>
                  </a:lnTo>
                  <a:lnTo>
                    <a:pt x="1021079" y="693397"/>
                  </a:lnTo>
                  <a:lnTo>
                    <a:pt x="1024150" y="696467"/>
                  </a:lnTo>
                  <a:lnTo>
                    <a:pt x="1027937" y="696467"/>
                  </a:lnTo>
                  <a:lnTo>
                    <a:pt x="1031725" y="696467"/>
                  </a:lnTo>
                  <a:lnTo>
                    <a:pt x="1034795" y="693397"/>
                  </a:lnTo>
                  <a:lnTo>
                    <a:pt x="1034795" y="689609"/>
                  </a:lnTo>
                </a:path>
                <a:path w="1190625" h="696594">
                  <a:moveTo>
                    <a:pt x="19811" y="64769"/>
                  </a:moveTo>
                  <a:lnTo>
                    <a:pt x="19811" y="59299"/>
                  </a:lnTo>
                  <a:lnTo>
                    <a:pt x="15376" y="54863"/>
                  </a:lnTo>
                  <a:lnTo>
                    <a:pt x="9905" y="54863"/>
                  </a:lnTo>
                  <a:lnTo>
                    <a:pt x="4435" y="54863"/>
                  </a:lnTo>
                  <a:lnTo>
                    <a:pt x="0" y="59299"/>
                  </a:lnTo>
                  <a:lnTo>
                    <a:pt x="0" y="64769"/>
                  </a:lnTo>
                  <a:lnTo>
                    <a:pt x="0" y="70240"/>
                  </a:lnTo>
                  <a:lnTo>
                    <a:pt x="4435" y="74675"/>
                  </a:lnTo>
                  <a:lnTo>
                    <a:pt x="9905" y="74675"/>
                  </a:lnTo>
                  <a:lnTo>
                    <a:pt x="15376" y="74675"/>
                  </a:lnTo>
                  <a:lnTo>
                    <a:pt x="19811" y="70240"/>
                  </a:lnTo>
                  <a:lnTo>
                    <a:pt x="19811" y="64769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785363" y="16550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785363" y="16550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2785363" y="1655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785363" y="1655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783839" y="165506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783839" y="165506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783839" y="165506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6096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782315" y="165506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7619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7619" y="0"/>
                  </a:lnTo>
                  <a:close/>
                </a:path>
                <a:path w="9525" h="1905">
                  <a:moveTo>
                    <a:pt x="1523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783839" y="16565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783839" y="16565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782315" y="165658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782315" y="165658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780792" y="16565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780791" y="165658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780791" y="165811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780791" y="165811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779267" y="1658111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1524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1524" y="0"/>
                  </a:lnTo>
                  <a:close/>
                </a:path>
                <a:path w="15239" h="1905">
                  <a:moveTo>
                    <a:pt x="15240" y="0"/>
                  </a:moveTo>
                  <a:lnTo>
                    <a:pt x="1524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779267" y="165811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15239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5">
                  <a:moveTo>
                    <a:pt x="1523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779267" y="165963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779267" y="165963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779267" y="165963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777743" y="165963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1523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828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779267" y="16611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779267" y="16611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777744" y="166115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777743" y="166116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777743" y="16626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777743" y="16626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777744" y="166268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777743" y="1662684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777744" y="166420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777743" y="166420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19" h="1905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2777744" y="166573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2777743" y="166573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2777743" y="1667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2777743" y="1667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2777744" y="166725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2777743" y="166725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828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2777743" y="166878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2777743" y="166878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2779267" y="166877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79267" y="166878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4" h="1905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79267" y="167030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7144">
                  <a:moveTo>
                    <a:pt x="15239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79267" y="167030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7144">
                  <a:moveTo>
                    <a:pt x="15239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5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79267" y="167030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0" y="0"/>
                  </a:moveTo>
                  <a:lnTo>
                    <a:pt x="1524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5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79267" y="1670304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5">
                  <a:moveTo>
                    <a:pt x="0" y="0"/>
                  </a:moveTo>
                  <a:lnTo>
                    <a:pt x="1523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80791" y="167182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2191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780791" y="167182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2191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780792" y="167182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780791" y="16718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782315" y="16733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782315" y="16733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782315" y="16733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782315" y="16733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783839" y="167335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0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7620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783839" y="167335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7619" y="0"/>
                  </a:moveTo>
                  <a:lnTo>
                    <a:pt x="0" y="0"/>
                  </a:lnTo>
                  <a:lnTo>
                    <a:pt x="6095" y="1523"/>
                  </a:lnTo>
                  <a:lnTo>
                    <a:pt x="7619" y="0"/>
                  </a:lnTo>
                  <a:close/>
                </a:path>
                <a:path w="7619" h="1905">
                  <a:moveTo>
                    <a:pt x="0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6095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783839" y="16748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783839" y="16748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785363" y="16748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785363" y="16748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2777743" y="165506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3757676" y="2141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757675" y="214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3757675" y="214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3757676" y="2142743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3757675" y="2142744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4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4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3757675" y="2142744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3757676" y="2200655"/>
              <a:ext cx="1905" cy="26034"/>
            </a:xfrm>
            <a:custGeom>
              <a:avLst/>
              <a:gdLst/>
              <a:ahLst/>
              <a:cxnLst/>
              <a:rect l="l" t="t" r="r" b="b"/>
              <a:pathLst>
                <a:path w="1904" h="26035">
                  <a:moveTo>
                    <a:pt x="0" y="0"/>
                  </a:moveTo>
                  <a:lnTo>
                    <a:pt x="0" y="25908"/>
                  </a:lnTo>
                  <a:lnTo>
                    <a:pt x="1524" y="25908"/>
                  </a:lnTo>
                  <a:lnTo>
                    <a:pt x="0" y="0"/>
                  </a:lnTo>
                  <a:close/>
                </a:path>
                <a:path w="1904" h="26035">
                  <a:moveTo>
                    <a:pt x="1524" y="0"/>
                  </a:moveTo>
                  <a:lnTo>
                    <a:pt x="0" y="0"/>
                  </a:lnTo>
                  <a:lnTo>
                    <a:pt x="1524" y="259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3757675" y="2200656"/>
              <a:ext cx="1905" cy="26034"/>
            </a:xfrm>
            <a:custGeom>
              <a:avLst/>
              <a:gdLst/>
              <a:ahLst/>
              <a:cxnLst/>
              <a:rect l="l" t="t" r="r" b="b"/>
              <a:pathLst>
                <a:path w="1904" h="26035">
                  <a:moveTo>
                    <a:pt x="1523" y="0"/>
                  </a:moveTo>
                  <a:lnTo>
                    <a:pt x="0" y="0"/>
                  </a:lnTo>
                  <a:lnTo>
                    <a:pt x="1523" y="25907"/>
                  </a:lnTo>
                  <a:lnTo>
                    <a:pt x="1523" y="0"/>
                  </a:lnTo>
                  <a:close/>
                </a:path>
                <a:path w="1904" h="26035">
                  <a:moveTo>
                    <a:pt x="0" y="0"/>
                  </a:moveTo>
                  <a:lnTo>
                    <a:pt x="1523" y="25907"/>
                  </a:lnTo>
                  <a:lnTo>
                    <a:pt x="0" y="0"/>
                  </a:lnTo>
                  <a:close/>
                </a:path>
                <a:path w="1904" h="26035">
                  <a:moveTo>
                    <a:pt x="1523" y="25907"/>
                  </a:moveTo>
                  <a:lnTo>
                    <a:pt x="0" y="0"/>
                  </a:lnTo>
                  <a:lnTo>
                    <a:pt x="0" y="25907"/>
                  </a:lnTo>
                  <a:lnTo>
                    <a:pt x="1523" y="25907"/>
                  </a:lnTo>
                  <a:close/>
                </a:path>
                <a:path w="1904" h="26035">
                  <a:moveTo>
                    <a:pt x="0" y="0"/>
                  </a:moveTo>
                  <a:lnTo>
                    <a:pt x="0" y="259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3757675" y="2200656"/>
              <a:ext cx="1905" cy="26034"/>
            </a:xfrm>
            <a:custGeom>
              <a:avLst/>
              <a:gdLst/>
              <a:ahLst/>
              <a:cxnLst/>
              <a:rect l="l" t="t" r="r" b="b"/>
              <a:pathLst>
                <a:path w="1904" h="26035">
                  <a:moveTo>
                    <a:pt x="1523" y="0"/>
                  </a:moveTo>
                  <a:lnTo>
                    <a:pt x="0" y="0"/>
                  </a:lnTo>
                  <a:lnTo>
                    <a:pt x="0" y="25907"/>
                  </a:lnTo>
                  <a:lnTo>
                    <a:pt x="1523" y="259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3757675" y="22265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3757675" y="22265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3757675" y="22265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971547" y="26822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971547" y="26822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971547" y="26822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971547" y="26822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970024" y="268223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1524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1524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1524" y="0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970023" y="268224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5">
                  <a:moveTo>
                    <a:pt x="1523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970023" y="26837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970023" y="26837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968499" y="268376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968499" y="268376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966976" y="268376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5">
                  <a:moveTo>
                    <a:pt x="1524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524" y="0"/>
                  </a:lnTo>
                  <a:close/>
                </a:path>
                <a:path w="13969" h="1905">
                  <a:moveTo>
                    <a:pt x="12192" y="0"/>
                  </a:moveTo>
                  <a:lnTo>
                    <a:pt x="1524" y="0"/>
                  </a:lnTo>
                  <a:lnTo>
                    <a:pt x="13716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966975" y="268376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5">
                  <a:moveTo>
                    <a:pt x="12191" y="0"/>
                  </a:moveTo>
                  <a:lnTo>
                    <a:pt x="1523" y="0"/>
                  </a:lnTo>
                  <a:lnTo>
                    <a:pt x="13715" y="1523"/>
                  </a:lnTo>
                  <a:lnTo>
                    <a:pt x="12191" y="0"/>
                  </a:lnTo>
                  <a:close/>
                </a:path>
                <a:path w="13969" h="1905">
                  <a:moveTo>
                    <a:pt x="1523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3969" h="1905">
                  <a:moveTo>
                    <a:pt x="13715" y="1523"/>
                  </a:moveTo>
                  <a:lnTo>
                    <a:pt x="0" y="1523"/>
                  </a:lnTo>
                  <a:lnTo>
                    <a:pt x="13715" y="1523"/>
                  </a:lnTo>
                  <a:close/>
                </a:path>
                <a:path w="13969" h="1905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965452" y="2685287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1524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1524" y="0"/>
                  </a:lnTo>
                  <a:close/>
                </a:path>
                <a:path w="15239" h="1905">
                  <a:moveTo>
                    <a:pt x="15240" y="0"/>
                  </a:moveTo>
                  <a:lnTo>
                    <a:pt x="1524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965451" y="268528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15239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5">
                  <a:moveTo>
                    <a:pt x="1523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965451" y="268681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965451" y="268681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965452" y="2686811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963927" y="268681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1523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828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965451" y="268833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965451" y="268833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963927" y="268833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963927" y="268833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963927" y="26898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963927" y="26898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963927" y="268985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963927" y="2689860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963927" y="269138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963927" y="2691384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19" h="1905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963927" y="269290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963927" y="269290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963927" y="26944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963927" y="26944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963927" y="269443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963927" y="269443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963927" y="269595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1524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963927" y="269595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1523" y="1523"/>
                  </a:lnTo>
                  <a:lnTo>
                    <a:pt x="18287" y="1523"/>
                  </a:lnTo>
                  <a:close/>
                </a:path>
                <a:path w="18414" h="1905">
                  <a:moveTo>
                    <a:pt x="1523" y="1523"/>
                  </a:moveTo>
                  <a:lnTo>
                    <a:pt x="1828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965452" y="269747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6764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965451" y="269748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16763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6763" y="0"/>
                  </a:lnTo>
                  <a:close/>
                </a:path>
                <a:path w="17144" h="1905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5239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65451" y="26990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1523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1523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65451" y="26990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1523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1523" y="0"/>
                  </a:lnTo>
                  <a:lnTo>
                    <a:pt x="15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66976" y="269900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5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3969" h="1905">
                  <a:moveTo>
                    <a:pt x="13716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66975" y="269900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5">
                  <a:moveTo>
                    <a:pt x="13715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3715" y="0"/>
                  </a:lnTo>
                  <a:close/>
                </a:path>
                <a:path w="13969" h="1905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3969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3969" h="1905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968499" y="270052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968499" y="270052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970024" y="270052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0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7620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970023" y="270052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7619" y="0"/>
                  </a:moveTo>
                  <a:lnTo>
                    <a:pt x="0" y="0"/>
                  </a:lnTo>
                  <a:lnTo>
                    <a:pt x="6095" y="1523"/>
                  </a:lnTo>
                  <a:lnTo>
                    <a:pt x="7619" y="0"/>
                  </a:lnTo>
                  <a:close/>
                </a:path>
                <a:path w="7619" h="1905">
                  <a:moveTo>
                    <a:pt x="0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6095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970023" y="27020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970023" y="27020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71547" y="27020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71547" y="27020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963927" y="268224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166619" y="26822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166619" y="26822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166619" y="26822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2166619" y="26822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2165096" y="268223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1524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1524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1524" y="0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2165095" y="268224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5">
                  <a:moveTo>
                    <a:pt x="1523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2165095" y="26837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165095" y="26837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163571" y="268376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163571" y="268376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163571" y="268376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163571" y="268376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162048" y="26837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162047" y="26837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162047" y="26852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162047" y="26852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160524" y="2685287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1524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1524" y="0"/>
                  </a:lnTo>
                  <a:close/>
                </a:path>
                <a:path w="15239" h="1905">
                  <a:moveTo>
                    <a:pt x="15240" y="0"/>
                  </a:moveTo>
                  <a:lnTo>
                    <a:pt x="1524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160523" y="268528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15239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5">
                  <a:moveTo>
                    <a:pt x="1523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160523" y="268681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160523" y="268681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160524" y="2686811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158999" y="268681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1523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828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160523" y="268833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160523" y="268833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2159000" y="268833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2158999" y="268833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158999" y="26898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2158999" y="26898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2159000" y="268985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2158999" y="2689860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2159000" y="269138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2158999" y="2691384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19" h="1905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2159000" y="269290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2158999" y="269290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2158999" y="26944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2158999" y="26944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2159000" y="269443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2158999" y="269443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2159000" y="269595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1524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2158999" y="269595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1523" y="1523"/>
                  </a:lnTo>
                  <a:lnTo>
                    <a:pt x="18287" y="1523"/>
                  </a:lnTo>
                  <a:close/>
                </a:path>
                <a:path w="18414" h="1905">
                  <a:moveTo>
                    <a:pt x="1523" y="1523"/>
                  </a:moveTo>
                  <a:lnTo>
                    <a:pt x="1828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2160524" y="269747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6764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2160523" y="269748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16763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6763" y="0"/>
                  </a:lnTo>
                  <a:close/>
                </a:path>
                <a:path w="17144" h="1905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5239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2160523" y="26990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2160523" y="26990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2162047" y="269900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2191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2162047" y="269900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2191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2162048" y="269900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2162047" y="269900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2163571" y="270052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2163571" y="270052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2163571" y="2700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2163571" y="2700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2165096" y="270052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0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7620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2165095" y="270052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7619" y="0"/>
                  </a:moveTo>
                  <a:lnTo>
                    <a:pt x="0" y="0"/>
                  </a:lnTo>
                  <a:lnTo>
                    <a:pt x="6095" y="1523"/>
                  </a:lnTo>
                  <a:lnTo>
                    <a:pt x="7619" y="0"/>
                  </a:lnTo>
                  <a:close/>
                </a:path>
                <a:path w="7619" h="1905">
                  <a:moveTo>
                    <a:pt x="0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6095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2165095" y="27020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2165095" y="27020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2166619" y="27020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2166619" y="27020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158999" y="268224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949699" y="25770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949699" y="25770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948176" y="257708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1524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1524" y="0"/>
                  </a:lnTo>
                  <a:close/>
                </a:path>
                <a:path w="5079" h="1905">
                  <a:moveTo>
                    <a:pt x="3048" y="0"/>
                  </a:moveTo>
                  <a:lnTo>
                    <a:pt x="1524" y="0"/>
                  </a:lnTo>
                  <a:lnTo>
                    <a:pt x="4572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948175" y="257708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3047" y="0"/>
                  </a:moveTo>
                  <a:lnTo>
                    <a:pt x="1523" y="0"/>
                  </a:lnTo>
                  <a:lnTo>
                    <a:pt x="4571" y="1523"/>
                  </a:lnTo>
                  <a:lnTo>
                    <a:pt x="3047" y="0"/>
                  </a:lnTo>
                  <a:close/>
                </a:path>
                <a:path w="5079" h="1905">
                  <a:moveTo>
                    <a:pt x="1523" y="0"/>
                  </a:moveTo>
                  <a:lnTo>
                    <a:pt x="457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948175" y="25786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948175" y="25786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3946651" y="25786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3946651" y="25786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3946651" y="25786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3946651" y="25786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3945127" y="257860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524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1524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1524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3945127" y="257860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1523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3945127" y="258013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3945127" y="258013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3943603" y="25801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3943603" y="25801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3943604" y="2580131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5">
                  <a:moveTo>
                    <a:pt x="13716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3942079" y="2580132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15239" y="0"/>
                  </a:moveTo>
                  <a:lnTo>
                    <a:pt x="1523" y="0"/>
                  </a:lnTo>
                  <a:lnTo>
                    <a:pt x="16763" y="1523"/>
                  </a:lnTo>
                  <a:lnTo>
                    <a:pt x="15239" y="0"/>
                  </a:lnTo>
                  <a:close/>
                </a:path>
                <a:path w="17145" h="1905">
                  <a:moveTo>
                    <a:pt x="1523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7145" h="1905">
                  <a:moveTo>
                    <a:pt x="16763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676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3943603" y="25816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3943603" y="25816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3942080" y="258165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5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3942079" y="258165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5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3942079" y="258318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3942079" y="258318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3942080" y="25831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3942079" y="258318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3940556" y="258470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524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1524" y="0"/>
                  </a:lnTo>
                  <a:close/>
                </a:path>
                <a:path w="20320" h="1905">
                  <a:moveTo>
                    <a:pt x="19812" y="0"/>
                  </a:moveTo>
                  <a:lnTo>
                    <a:pt x="1524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3940555" y="2584704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9811" y="0"/>
                  </a:moveTo>
                  <a:lnTo>
                    <a:pt x="1523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5">
                  <a:moveTo>
                    <a:pt x="1523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20320" h="1905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5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3940556" y="258622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3940555" y="258622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5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3940556" y="258775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3940555" y="258775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3940556" y="258927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0" y="0"/>
                  </a:moveTo>
                  <a:lnTo>
                    <a:pt x="1524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3940555" y="258927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5">
                  <a:moveTo>
                    <a:pt x="0" y="0"/>
                  </a:moveTo>
                  <a:lnTo>
                    <a:pt x="1981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20320" h="1905">
                  <a:moveTo>
                    <a:pt x="19811" y="1523"/>
                  </a:moveTo>
                  <a:lnTo>
                    <a:pt x="1523" y="1523"/>
                  </a:lnTo>
                  <a:lnTo>
                    <a:pt x="19811" y="1523"/>
                  </a:lnTo>
                  <a:close/>
                </a:path>
                <a:path w="20320" h="1905">
                  <a:moveTo>
                    <a:pt x="1523" y="1523"/>
                  </a:moveTo>
                  <a:lnTo>
                    <a:pt x="19811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3942080" y="25907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3942079" y="259080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4" h="1905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5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8414" h="1905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3942080" y="259232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5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3942079" y="2592324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5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3943603" y="25938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3943603" y="25938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3943604" y="2593847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0" y="0"/>
                  </a:moveTo>
                  <a:lnTo>
                    <a:pt x="1524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70" h="1905">
                  <a:moveTo>
                    <a:pt x="13716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3943603" y="259384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13715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5">
                  <a:moveTo>
                    <a:pt x="0" y="0"/>
                  </a:moveTo>
                  <a:lnTo>
                    <a:pt x="13715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3945127" y="25953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3945127" y="25953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3945127" y="259537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3945127" y="259537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3946652" y="259537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3946651" y="259537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3946651" y="2596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3946651" y="2596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3948175" y="25968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3948175" y="25968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3948175" y="25968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3948175" y="25968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3948175" y="2596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3948175" y="2596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2939287" y="1738884"/>
              <a:ext cx="1022985" cy="858519"/>
            </a:xfrm>
            <a:custGeom>
              <a:avLst/>
              <a:gdLst/>
              <a:ahLst/>
              <a:cxnLst/>
              <a:rect l="l" t="t" r="r" b="b"/>
              <a:pathLst>
                <a:path w="1022985" h="858519">
                  <a:moveTo>
                    <a:pt x="1022603" y="848105"/>
                  </a:moveTo>
                  <a:lnTo>
                    <a:pt x="1022603" y="842635"/>
                  </a:lnTo>
                  <a:lnTo>
                    <a:pt x="1018168" y="838199"/>
                  </a:lnTo>
                  <a:lnTo>
                    <a:pt x="1012697" y="838199"/>
                  </a:lnTo>
                  <a:lnTo>
                    <a:pt x="1007227" y="838199"/>
                  </a:lnTo>
                  <a:lnTo>
                    <a:pt x="1002791" y="842635"/>
                  </a:lnTo>
                  <a:lnTo>
                    <a:pt x="1002791" y="848105"/>
                  </a:lnTo>
                  <a:lnTo>
                    <a:pt x="1002791" y="853576"/>
                  </a:lnTo>
                  <a:lnTo>
                    <a:pt x="1007227" y="858011"/>
                  </a:lnTo>
                  <a:lnTo>
                    <a:pt x="1012697" y="858011"/>
                  </a:lnTo>
                  <a:lnTo>
                    <a:pt x="1018168" y="858011"/>
                  </a:lnTo>
                  <a:lnTo>
                    <a:pt x="1022603" y="853576"/>
                  </a:lnTo>
                  <a:lnTo>
                    <a:pt x="1022603" y="848105"/>
                  </a:lnTo>
                </a:path>
                <a:path w="1022985" h="85851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2945383" y="17388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2943859" y="17388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1523" y="0"/>
                  </a:moveTo>
                  <a:lnTo>
                    <a:pt x="304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3175" h="1905">
                  <a:moveTo>
                    <a:pt x="304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2945383" y="17404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2945383" y="17404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2942335" y="17404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2942335" y="17404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2943859" y="17404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2943859" y="17404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2942335" y="17404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2942335" y="17404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2940811" y="174040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152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152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1524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2940811" y="174040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1523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2940811" y="174193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2940811" y="174193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2940811" y="174193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2940811" y="174193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2939287" y="174345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2939287" y="174345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2939288" y="174345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2939287" y="174345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2939288" y="174497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2939287" y="174498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2939288" y="174650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2939287" y="174650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2939287" y="174802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2939287" y="174802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2940811" y="174802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2940811" y="174802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2940811" y="17495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2940811" y="17495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2940811" y="174955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2940811" y="17495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1523" y="1523"/>
                  </a:moveTo>
                  <a:lnTo>
                    <a:pt x="914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2942335" y="17510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2942335" y="17510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2942335" y="17510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2942335" y="17510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2943859" y="17510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2943859" y="17510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2943860" y="17510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1524" y="1524"/>
                  </a:lnTo>
                  <a:lnTo>
                    <a:pt x="3048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2943859" y="17510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7" y="1523"/>
                  </a:moveTo>
                  <a:lnTo>
                    <a:pt x="1523" y="1523"/>
                  </a:lnTo>
                  <a:lnTo>
                    <a:pt x="3047" y="1523"/>
                  </a:lnTo>
                  <a:close/>
                </a:path>
                <a:path w="3175" h="1905">
                  <a:moveTo>
                    <a:pt x="3047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2943859" y="17510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7" y="0"/>
                  </a:moveTo>
                  <a:lnTo>
                    <a:pt x="0" y="0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2943859" y="17510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3047" y="0"/>
                  </a:lnTo>
                  <a:lnTo>
                    <a:pt x="3047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2939287" y="173888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3100831" y="17388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3100831" y="17388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3100831" y="17404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3100831" y="17404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3099307" y="17404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3099307" y="17404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3099307" y="17404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3099307" y="17404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3097783" y="17404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3097783" y="17404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3097783" y="174040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20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3096259" y="174040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9143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9143" y="0"/>
                  </a:lnTo>
                  <a:close/>
                </a:path>
                <a:path w="10794" h="1905">
                  <a:moveTo>
                    <a:pt x="1523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3096259" y="174193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3096259" y="174193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3096260" y="174193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3096259" y="174193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3096260" y="174345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0668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3096259" y="174345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0667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3096260" y="174497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3096259" y="174498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3096260" y="174650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3096259" y="174650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2700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3096260" y="174802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3096259" y="174802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3096259" y="17495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3096259" y="17495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3097783" y="174955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3097783" y="17495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3097783" y="17510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3097783" y="17510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3099307" y="17510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3099307" y="175107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3099307" y="17510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3099307" y="17510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3100832" y="1751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3100831" y="1751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3100831" y="17510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7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3100831" y="17510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3047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3096259" y="173888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3155695" y="18760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3155695" y="18760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3155695" y="18760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3155695" y="18760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3154172" y="187604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1524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1524" y="0"/>
                  </a:lnTo>
                  <a:close/>
                </a:path>
                <a:path w="6350" h="1905">
                  <a:moveTo>
                    <a:pt x="4572" y="0"/>
                  </a:moveTo>
                  <a:lnTo>
                    <a:pt x="1524" y="0"/>
                  </a:lnTo>
                  <a:lnTo>
                    <a:pt x="6096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3154171" y="187604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4571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4571" y="0"/>
                  </a:lnTo>
                  <a:close/>
                </a:path>
                <a:path w="6350" h="1905">
                  <a:moveTo>
                    <a:pt x="1523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3152647" y="18775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3152647" y="18775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3152648" y="18775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3152647" y="18775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3151123" y="187909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3151123" y="187909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3151124" y="187909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3151123" y="187909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3151124" y="188061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3151123" y="188061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3151124" y="188213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3151123" y="18821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3151124" y="18836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3151123" y="18836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3151123" y="188518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3151123" y="188518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3152648" y="188518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3152647" y="188518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3152648" y="188671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3152647" y="188671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5">
                  <a:moveTo>
                    <a:pt x="1523" y="1523"/>
                  </a:moveTo>
                  <a:lnTo>
                    <a:pt x="7619" y="1523"/>
                  </a:lnTo>
                  <a:lnTo>
                    <a:pt x="1523" y="1523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3154171" y="18882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3154171" y="18882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3155695" y="18882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3155695" y="18882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3151123" y="187452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3311143" y="18760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3311143" y="18760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3311143" y="18760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3311143" y="18760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3311144" y="187604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0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5079" h="1905">
                  <a:moveTo>
                    <a:pt x="4572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3309619" y="187604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5">
                  <a:moveTo>
                    <a:pt x="1523" y="0"/>
                  </a:moveTo>
                  <a:lnTo>
                    <a:pt x="6095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3311143" y="18775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3311143" y="18775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3308095" y="18775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3308095" y="18775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3309619" y="18775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3309619" y="18775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3308096" y="18775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3308095" y="18775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3308095" y="187909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3308095" y="187909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3308096" y="187909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3306571" y="187909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1523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3306571" y="18806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3306571" y="18806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3306572" y="188061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3306571" y="188061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3306572" y="188213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3306571" y="18821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3306572" y="18836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3306571" y="18836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3308096" y="188518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3308095" y="188518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1079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3308095" y="188671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3308095" y="188671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3309620" y="188671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3309619" y="188671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5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3309619" y="18882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3309619" y="18882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3309619" y="18882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3309619" y="18882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3311143" y="18882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3311143" y="18882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3311143" y="18882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3311143" y="18882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3306571" y="187452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3375151" y="20101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3375151" y="20101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3375152" y="20101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0" y="0"/>
                  </a:lnTo>
                  <a:close/>
                </a:path>
                <a:path w="3175" h="1905">
                  <a:moveTo>
                    <a:pt x="3048" y="0"/>
                  </a:moveTo>
                  <a:lnTo>
                    <a:pt x="0" y="0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3375151" y="201015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7" y="0"/>
                  </a:moveTo>
                  <a:lnTo>
                    <a:pt x="0" y="0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5">
                  <a:moveTo>
                    <a:pt x="0" y="0"/>
                  </a:moveTo>
                  <a:lnTo>
                    <a:pt x="304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3373627" y="20116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3373627" y="20116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3372103" y="201168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3372103" y="201168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3372104" y="201167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3372103" y="201168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3372103" y="201320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3372103" y="201320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3370580" y="201320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3370579" y="201320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3370580" y="201472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3370579" y="20147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3370580" y="201625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3370579" y="201625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3370580" y="201777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3370579" y="201777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3370580" y="20192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3370579" y="201930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3372103" y="202082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3372103" y="202082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3372104" y="202082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3372103" y="202082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5">
                  <a:moveTo>
                    <a:pt x="1523" y="1523"/>
                  </a:moveTo>
                  <a:lnTo>
                    <a:pt x="7619" y="1523"/>
                  </a:lnTo>
                  <a:lnTo>
                    <a:pt x="1523" y="1523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3373627" y="20223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3047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3373627" y="20223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3047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3375151" y="20223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3375151" y="20223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3370579" y="200863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3532124" y="2010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3532123" y="20101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3530599" y="20116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3530599" y="20116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3529075" y="20116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3529075" y="20116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3529075" y="20116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3529075" y="20116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3527552" y="201167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152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152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1524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3527551" y="201168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1523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3527551" y="201320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3527551" y="201320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3527552" y="201320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3527551" y="2013204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3526027" y="201472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3526027" y="20147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3526027" y="201625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3526027" y="201625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3526027" y="201777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3526027" y="201777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3527552" y="201929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3527551" y="201930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3527551" y="202082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3527551" y="202082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3527552" y="202082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3527551" y="202082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1523" y="1523"/>
                  </a:moveTo>
                  <a:lnTo>
                    <a:pt x="914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3529075" y="20223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3529075" y="20223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3529075" y="20223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3529075" y="20223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3530599" y="20223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3530599" y="20223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3532124" y="2022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3532123" y="2022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3532123" y="2022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3532123" y="2022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526027" y="201015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588511" y="21473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588511" y="21473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590035" y="21473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590035" y="21473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586987" y="21473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586987" y="21473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588511" y="21473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588511" y="21473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586988" y="214731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6096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586987" y="214731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6095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6095" y="0"/>
                  </a:lnTo>
                  <a:close/>
                </a:path>
                <a:path w="7620" h="1905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585463" y="21488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585463" y="21488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585463" y="214884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585463" y="214884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585464" y="214883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585463" y="214884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583940" y="21503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3583939" y="21503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3583940" y="21518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3583939" y="215188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3583940" y="215341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3583939" y="215341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3583939" y="21549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3583939" y="21549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3585464" y="215493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3585463" y="215493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3585464" y="215645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3585463" y="215646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9143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3585463" y="21579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3585463" y="21579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3586987" y="215798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3586987" y="215798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3586988" y="21579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1524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3586987" y="215798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0"/>
                  </a:moveTo>
                  <a:lnTo>
                    <a:pt x="0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5">
                  <a:moveTo>
                    <a:pt x="0" y="0"/>
                  </a:moveTo>
                  <a:lnTo>
                    <a:pt x="6095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1523" y="1523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1523" y="1523"/>
                  </a:moveTo>
                  <a:lnTo>
                    <a:pt x="6095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3588511" y="21595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3588511" y="21595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3588511" y="21595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3588511" y="21595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3583939" y="214579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3745483" y="21473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3745483" y="21473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3745483" y="21473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3745483" y="21473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3743959" y="21473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3743959" y="21473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3743959" y="21473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3743959" y="21473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3742435" y="2147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3742435" y="21473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3742436" y="214731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20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3740911" y="214731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9143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9143" y="0"/>
                  </a:lnTo>
                  <a:close/>
                </a:path>
                <a:path w="10795" h="1905">
                  <a:moveTo>
                    <a:pt x="1523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3740911" y="214884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3740911" y="214884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3740912" y="214883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3740911" y="214884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3740911" y="215036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3740911" y="215036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3740912" y="21503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3740911" y="21503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3740912" y="21518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3740911" y="215188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3740912" y="215341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3740911" y="215341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3740911" y="21549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3740911" y="21549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3740912" y="215493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3740911" y="215493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740911" y="215646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740911" y="215646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3742436" y="215645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3742435" y="215646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3742435" y="215798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3742435" y="215798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3743959" y="21579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3743959" y="21579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3743960" y="215798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0" y="0"/>
                  </a:moveTo>
                  <a:lnTo>
                    <a:pt x="1524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5079" h="1905">
                  <a:moveTo>
                    <a:pt x="4572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3743959" y="215798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571" y="0"/>
                  </a:moveTo>
                  <a:lnTo>
                    <a:pt x="0" y="0"/>
                  </a:lnTo>
                  <a:lnTo>
                    <a:pt x="4571" y="1523"/>
                  </a:lnTo>
                  <a:lnTo>
                    <a:pt x="4571" y="0"/>
                  </a:lnTo>
                  <a:close/>
                </a:path>
                <a:path w="5079" h="1905">
                  <a:moveTo>
                    <a:pt x="0" y="0"/>
                  </a:moveTo>
                  <a:lnTo>
                    <a:pt x="457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3745483" y="21595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3745483" y="21595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3740911" y="214579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3803395" y="22844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3803395" y="22844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3803395" y="2284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3803395" y="2284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3801872" y="2284475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1524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1524" y="0"/>
                  </a:lnTo>
                  <a:close/>
                </a:path>
                <a:path w="5079" h="1905">
                  <a:moveTo>
                    <a:pt x="4572" y="0"/>
                  </a:moveTo>
                  <a:lnTo>
                    <a:pt x="1524" y="0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3801871" y="2284476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571" y="0"/>
                  </a:moveTo>
                  <a:lnTo>
                    <a:pt x="1523" y="0"/>
                  </a:lnTo>
                  <a:lnTo>
                    <a:pt x="4571" y="1523"/>
                  </a:lnTo>
                  <a:lnTo>
                    <a:pt x="4571" y="0"/>
                  </a:lnTo>
                  <a:close/>
                </a:path>
                <a:path w="5079" h="1905">
                  <a:moveTo>
                    <a:pt x="1523" y="0"/>
                  </a:moveTo>
                  <a:lnTo>
                    <a:pt x="457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5079" h="1905">
                  <a:moveTo>
                    <a:pt x="4571" y="1523"/>
                  </a:moveTo>
                  <a:lnTo>
                    <a:pt x="0" y="1523"/>
                  </a:lnTo>
                  <a:lnTo>
                    <a:pt x="4571" y="1523"/>
                  </a:lnTo>
                  <a:close/>
                </a:path>
                <a:path w="5079" h="1905">
                  <a:moveTo>
                    <a:pt x="0" y="1523"/>
                  </a:moveTo>
                  <a:lnTo>
                    <a:pt x="45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3801871" y="2286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3801871" y="2286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3800347" y="22860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3800347" y="22860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3800348" y="228599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20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3798823" y="228600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9143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9143" y="0"/>
                  </a:lnTo>
                  <a:close/>
                </a:path>
                <a:path w="10795" h="1905">
                  <a:moveTo>
                    <a:pt x="1523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3798823" y="228752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3798823" y="228752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3798824" y="228752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3798823" y="2287524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3798824" y="22890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0668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3798823" y="228904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0667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3798824" y="229057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3798823" y="229057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3798824" y="229209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3798823" y="229209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2700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3798824" y="229361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3798823" y="229362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5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3798823" y="229514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3798823" y="229514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3800347" y="22951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3800347" y="22951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3800348" y="229514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3800347" y="229514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5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3800347" y="22966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3800347" y="22966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3801871" y="22966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3801871" y="22966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3801871" y="22966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3801871" y="22966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3803395" y="22966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3803395" y="22966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3798823" y="228295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3958843" y="22844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3958843" y="22844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3958843" y="2284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3958843" y="2284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3957320" y="22844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1524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1524" y="0"/>
                  </a:lnTo>
                  <a:close/>
                </a:path>
                <a:path w="6350" h="1905">
                  <a:moveTo>
                    <a:pt x="4572" y="0"/>
                  </a:moveTo>
                  <a:lnTo>
                    <a:pt x="1524" y="0"/>
                  </a:lnTo>
                  <a:lnTo>
                    <a:pt x="6096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3957319" y="228447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4571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4571" y="0"/>
                  </a:lnTo>
                  <a:close/>
                </a:path>
                <a:path w="6350" h="1905">
                  <a:moveTo>
                    <a:pt x="1523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3955795" y="228600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3955795" y="228600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3955796" y="228599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3955795" y="228600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3954271" y="228752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3954271" y="228752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3954272" y="228752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3954271" y="228752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3954272" y="22890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3954271" y="228904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3954272" y="229057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3954271" y="229057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3954272" y="229209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3954271" y="229209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3954271" y="229362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3954271" y="229362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3955796" y="229361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3955795" y="229362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3955796" y="229514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3955795" y="229514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5">
                  <a:moveTo>
                    <a:pt x="1523" y="1523"/>
                  </a:moveTo>
                  <a:lnTo>
                    <a:pt x="7619" y="1523"/>
                  </a:lnTo>
                  <a:lnTo>
                    <a:pt x="1523" y="1523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5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3957319" y="22966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3957319" y="22966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3958843" y="22966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3958843" y="22966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3954271" y="228295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732023" y="16017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732023" y="16017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733547" y="16017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733547" y="16017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730500" y="16017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730500" y="16017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732023" y="16017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732023" y="16017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730500" y="16017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730500" y="16017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730500" y="16017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728975" y="160172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1523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730500" y="16032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730500" y="16032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728975" y="16032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728975" y="16032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728976" y="160324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728975" y="160324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727451" y="16047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727451" y="16047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27452" y="160477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27451" y="160477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27452" y="160629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727451" y="160629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727452" y="160781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727451" y="160782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727451" y="160934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727451" y="160934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728976" y="160934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728975" y="1609344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728975" y="16108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728975" y="16108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728976" y="16108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728975" y="16108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1523" y="1523"/>
                  </a:moveTo>
                  <a:lnTo>
                    <a:pt x="914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730500" y="16123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730500" y="16123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730500" y="16123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730500" y="16123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732024" y="161239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0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0" y="0"/>
                  </a:lnTo>
                  <a:close/>
                </a:path>
                <a:path w="5080" h="1905">
                  <a:moveTo>
                    <a:pt x="4572" y="0"/>
                  </a:moveTo>
                  <a:lnTo>
                    <a:pt x="0" y="0"/>
                  </a:lnTo>
                  <a:lnTo>
                    <a:pt x="3048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732023" y="161239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4571" y="0"/>
                  </a:moveTo>
                  <a:lnTo>
                    <a:pt x="0" y="0"/>
                  </a:lnTo>
                  <a:lnTo>
                    <a:pt x="3047" y="1523"/>
                  </a:lnTo>
                  <a:lnTo>
                    <a:pt x="4571" y="0"/>
                  </a:lnTo>
                  <a:close/>
                </a:path>
                <a:path w="5080" h="1905">
                  <a:moveTo>
                    <a:pt x="0" y="0"/>
                  </a:moveTo>
                  <a:lnTo>
                    <a:pt x="304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732023" y="16139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732023" y="16139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727451" y="160020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732023" y="16017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2732023" y="16017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2733547" y="16017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2733547" y="16017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2730500" y="16017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2730500" y="16017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2732023" y="16017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2732023" y="16017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2730500" y="16017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2730500" y="16017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2730500" y="16017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5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2728975" y="160172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1523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2730500" y="16032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2730500" y="16032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2728975" y="16032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2728975" y="16032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2728976" y="160324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2728975" y="160324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2727451" y="16047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2727451" y="16047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2727452" y="160477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2727451" y="160477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2727452" y="160629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2727451" y="160629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2727452" y="160781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2727451" y="160782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5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5">
                  <a:moveTo>
                    <a:pt x="1219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2727451" y="160934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2727451" y="160934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2728976" y="160934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2728975" y="1609344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5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2728975" y="16108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2728975" y="16108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2728976" y="16108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2728975" y="16108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1523" y="1523"/>
                  </a:moveTo>
                  <a:lnTo>
                    <a:pt x="914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2730500" y="16123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2730500" y="16123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2730500" y="16123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2730500" y="16123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2732024" y="161239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0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0" y="0"/>
                  </a:lnTo>
                  <a:close/>
                </a:path>
                <a:path w="5080" h="1905">
                  <a:moveTo>
                    <a:pt x="4572" y="0"/>
                  </a:moveTo>
                  <a:lnTo>
                    <a:pt x="0" y="0"/>
                  </a:lnTo>
                  <a:lnTo>
                    <a:pt x="3048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2732023" y="161239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4571" y="0"/>
                  </a:moveTo>
                  <a:lnTo>
                    <a:pt x="0" y="0"/>
                  </a:lnTo>
                  <a:lnTo>
                    <a:pt x="3047" y="1523"/>
                  </a:lnTo>
                  <a:lnTo>
                    <a:pt x="4571" y="0"/>
                  </a:lnTo>
                  <a:close/>
                </a:path>
                <a:path w="5080" h="1905">
                  <a:moveTo>
                    <a:pt x="0" y="0"/>
                  </a:moveTo>
                  <a:lnTo>
                    <a:pt x="304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2732023" y="16139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2732023" y="16139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2727451" y="160020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4010659" y="2386584"/>
              <a:ext cx="925194" cy="117475"/>
            </a:xfrm>
            <a:custGeom>
              <a:avLst/>
              <a:gdLst/>
              <a:ahLst/>
              <a:cxnLst/>
              <a:rect l="l" t="t" r="r" b="b"/>
              <a:pathLst>
                <a:path w="925195" h="117475">
                  <a:moveTo>
                    <a:pt x="0" y="117347"/>
                  </a:moveTo>
                  <a:lnTo>
                    <a:pt x="925067" y="117347"/>
                  </a:lnTo>
                  <a:lnTo>
                    <a:pt x="925067" y="0"/>
                  </a:lnTo>
                </a:path>
                <a:path w="925195" h="117475">
                  <a:moveTo>
                    <a:pt x="0" y="0"/>
                  </a:moveTo>
                  <a:lnTo>
                    <a:pt x="0" y="15239"/>
                  </a:lnTo>
                </a:path>
                <a:path w="925195" h="117475">
                  <a:moveTo>
                    <a:pt x="0" y="15239"/>
                  </a:moveTo>
                  <a:lnTo>
                    <a:pt x="0" y="117347"/>
                  </a:lnTo>
                </a:path>
                <a:path w="925195" h="117475">
                  <a:moveTo>
                    <a:pt x="0" y="0"/>
                  </a:moveTo>
                  <a:lnTo>
                    <a:pt x="925067" y="0"/>
                  </a:lnTo>
                </a:path>
                <a:path w="925195" h="117475">
                  <a:moveTo>
                    <a:pt x="0" y="77723"/>
                  </a:moveTo>
                  <a:lnTo>
                    <a:pt x="925067" y="77723"/>
                  </a:lnTo>
                </a:path>
                <a:path w="925195" h="117475">
                  <a:moveTo>
                    <a:pt x="0" y="0"/>
                  </a:moveTo>
                  <a:lnTo>
                    <a:pt x="0" y="77723"/>
                  </a:lnTo>
                </a:path>
                <a:path w="925195" h="117475">
                  <a:moveTo>
                    <a:pt x="0" y="0"/>
                  </a:moveTo>
                  <a:lnTo>
                    <a:pt x="0" y="77723"/>
                  </a:lnTo>
                </a:path>
                <a:path w="925195" h="117475">
                  <a:moveTo>
                    <a:pt x="0" y="39623"/>
                  </a:moveTo>
                  <a:lnTo>
                    <a:pt x="925067" y="396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2579623" y="5167884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2550668" y="5195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2550667" y="51953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2550667" y="51953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2550668" y="5196840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2550667" y="5196840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2550667" y="5196840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2550668" y="5253228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2550667" y="5253228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2550667" y="5253228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2550667" y="52776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2550667" y="52776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2550667" y="52776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224275" y="5576316"/>
              <a:ext cx="0" cy="370840"/>
            </a:xfrm>
            <a:custGeom>
              <a:avLst/>
              <a:gdLst/>
              <a:ahLst/>
              <a:cxnLst/>
              <a:rect l="l" t="t" r="r" b="b"/>
              <a:pathLst>
                <a:path h="370839">
                  <a:moveTo>
                    <a:pt x="0" y="0"/>
                  </a:moveTo>
                  <a:lnTo>
                    <a:pt x="0" y="3703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233419" y="571347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193796" y="56037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193795" y="5603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193795" y="5603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193796" y="5605272"/>
              <a:ext cx="1905" cy="86995"/>
            </a:xfrm>
            <a:custGeom>
              <a:avLst/>
              <a:gdLst/>
              <a:ahLst/>
              <a:cxnLst/>
              <a:rect l="l" t="t" r="r" b="b"/>
              <a:pathLst>
                <a:path w="1905" h="86995">
                  <a:moveTo>
                    <a:pt x="0" y="0"/>
                  </a:moveTo>
                  <a:lnTo>
                    <a:pt x="0" y="86868"/>
                  </a:lnTo>
                  <a:lnTo>
                    <a:pt x="1524" y="86868"/>
                  </a:lnTo>
                  <a:lnTo>
                    <a:pt x="0" y="0"/>
                  </a:lnTo>
                  <a:close/>
                </a:path>
                <a:path w="1905" h="86995">
                  <a:moveTo>
                    <a:pt x="1524" y="0"/>
                  </a:moveTo>
                  <a:lnTo>
                    <a:pt x="0" y="0"/>
                  </a:lnTo>
                  <a:lnTo>
                    <a:pt x="1524" y="868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193795" y="5605272"/>
              <a:ext cx="1905" cy="86995"/>
            </a:xfrm>
            <a:custGeom>
              <a:avLst/>
              <a:gdLst/>
              <a:ahLst/>
              <a:cxnLst/>
              <a:rect l="l" t="t" r="r" b="b"/>
              <a:pathLst>
                <a:path w="1905" h="86995">
                  <a:moveTo>
                    <a:pt x="1523" y="0"/>
                  </a:moveTo>
                  <a:lnTo>
                    <a:pt x="0" y="0"/>
                  </a:lnTo>
                  <a:lnTo>
                    <a:pt x="1523" y="86867"/>
                  </a:lnTo>
                  <a:lnTo>
                    <a:pt x="1523" y="0"/>
                  </a:lnTo>
                  <a:close/>
                </a:path>
                <a:path w="1905" h="86995">
                  <a:moveTo>
                    <a:pt x="0" y="0"/>
                  </a:moveTo>
                  <a:lnTo>
                    <a:pt x="1523" y="86867"/>
                  </a:lnTo>
                  <a:lnTo>
                    <a:pt x="0" y="0"/>
                  </a:lnTo>
                  <a:close/>
                </a:path>
                <a:path w="1905" h="86995">
                  <a:moveTo>
                    <a:pt x="1523" y="86867"/>
                  </a:moveTo>
                  <a:lnTo>
                    <a:pt x="0" y="0"/>
                  </a:lnTo>
                  <a:lnTo>
                    <a:pt x="0" y="86867"/>
                  </a:lnTo>
                  <a:lnTo>
                    <a:pt x="1523" y="86867"/>
                  </a:lnTo>
                  <a:close/>
                </a:path>
                <a:path w="1905" h="86995">
                  <a:moveTo>
                    <a:pt x="0" y="0"/>
                  </a:moveTo>
                  <a:lnTo>
                    <a:pt x="0" y="868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193795" y="5605272"/>
              <a:ext cx="1905" cy="86995"/>
            </a:xfrm>
            <a:custGeom>
              <a:avLst/>
              <a:gdLst/>
              <a:ahLst/>
              <a:cxnLst/>
              <a:rect l="l" t="t" r="r" b="b"/>
              <a:pathLst>
                <a:path w="1905" h="86995">
                  <a:moveTo>
                    <a:pt x="1523" y="0"/>
                  </a:moveTo>
                  <a:lnTo>
                    <a:pt x="0" y="0"/>
                  </a:lnTo>
                  <a:lnTo>
                    <a:pt x="0" y="86867"/>
                  </a:lnTo>
                  <a:lnTo>
                    <a:pt x="1523" y="868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193796" y="5806440"/>
              <a:ext cx="1905" cy="86995"/>
            </a:xfrm>
            <a:custGeom>
              <a:avLst/>
              <a:gdLst/>
              <a:ahLst/>
              <a:cxnLst/>
              <a:rect l="l" t="t" r="r" b="b"/>
              <a:pathLst>
                <a:path w="1905" h="86995">
                  <a:moveTo>
                    <a:pt x="0" y="0"/>
                  </a:moveTo>
                  <a:lnTo>
                    <a:pt x="0" y="86868"/>
                  </a:lnTo>
                  <a:lnTo>
                    <a:pt x="1524" y="86868"/>
                  </a:lnTo>
                  <a:lnTo>
                    <a:pt x="0" y="0"/>
                  </a:lnTo>
                  <a:close/>
                </a:path>
                <a:path w="1905" h="86995">
                  <a:moveTo>
                    <a:pt x="1524" y="0"/>
                  </a:moveTo>
                  <a:lnTo>
                    <a:pt x="0" y="0"/>
                  </a:lnTo>
                  <a:lnTo>
                    <a:pt x="1524" y="868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193795" y="5806440"/>
              <a:ext cx="1905" cy="86995"/>
            </a:xfrm>
            <a:custGeom>
              <a:avLst/>
              <a:gdLst/>
              <a:ahLst/>
              <a:cxnLst/>
              <a:rect l="l" t="t" r="r" b="b"/>
              <a:pathLst>
                <a:path w="1905" h="86995">
                  <a:moveTo>
                    <a:pt x="1523" y="0"/>
                  </a:moveTo>
                  <a:lnTo>
                    <a:pt x="0" y="0"/>
                  </a:lnTo>
                  <a:lnTo>
                    <a:pt x="1523" y="86867"/>
                  </a:lnTo>
                  <a:lnTo>
                    <a:pt x="1523" y="0"/>
                  </a:lnTo>
                  <a:close/>
                </a:path>
                <a:path w="1905" h="86995">
                  <a:moveTo>
                    <a:pt x="0" y="0"/>
                  </a:moveTo>
                  <a:lnTo>
                    <a:pt x="1523" y="86867"/>
                  </a:lnTo>
                  <a:lnTo>
                    <a:pt x="0" y="0"/>
                  </a:lnTo>
                  <a:close/>
                </a:path>
                <a:path w="1905" h="86995">
                  <a:moveTo>
                    <a:pt x="1523" y="86867"/>
                  </a:moveTo>
                  <a:lnTo>
                    <a:pt x="0" y="0"/>
                  </a:lnTo>
                  <a:lnTo>
                    <a:pt x="0" y="86867"/>
                  </a:lnTo>
                  <a:lnTo>
                    <a:pt x="1523" y="868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193795" y="58933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2160523" y="5713475"/>
              <a:ext cx="906780" cy="233679"/>
            </a:xfrm>
            <a:custGeom>
              <a:avLst/>
              <a:gdLst/>
              <a:ahLst/>
              <a:cxnLst/>
              <a:rect l="l" t="t" r="r" b="b"/>
              <a:pathLst>
                <a:path w="906780" h="233679">
                  <a:moveTo>
                    <a:pt x="906779" y="0"/>
                  </a:moveTo>
                  <a:lnTo>
                    <a:pt x="906779" y="233171"/>
                  </a:lnTo>
                </a:path>
                <a:path w="906780" h="233679">
                  <a:moveTo>
                    <a:pt x="0" y="0"/>
                  </a:moveTo>
                  <a:lnTo>
                    <a:pt x="15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2160523" y="5713475"/>
              <a:ext cx="2018030" cy="0"/>
            </a:xfrm>
            <a:custGeom>
              <a:avLst/>
              <a:gdLst/>
              <a:ahLst/>
              <a:cxnLst/>
              <a:rect l="l" t="t" r="r" b="b"/>
              <a:pathLst>
                <a:path w="2018029">
                  <a:moveTo>
                    <a:pt x="312419" y="0"/>
                  </a:moveTo>
                  <a:lnTo>
                    <a:pt x="906779" y="0"/>
                  </a:lnTo>
                </a:path>
                <a:path w="2018029">
                  <a:moveTo>
                    <a:pt x="0" y="0"/>
                  </a:moveTo>
                  <a:lnTo>
                    <a:pt x="156971" y="0"/>
                  </a:lnTo>
                </a:path>
                <a:path w="2018029">
                  <a:moveTo>
                    <a:pt x="1063751" y="0"/>
                  </a:moveTo>
                  <a:lnTo>
                    <a:pt x="20177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224275" y="5829299"/>
              <a:ext cx="954405" cy="0"/>
            </a:xfrm>
            <a:custGeom>
              <a:avLst/>
              <a:gdLst/>
              <a:ahLst/>
              <a:cxnLst/>
              <a:rect l="l" t="t" r="r" b="b"/>
              <a:pathLst>
                <a:path w="954404">
                  <a:moveTo>
                    <a:pt x="0" y="0"/>
                  </a:moveTo>
                  <a:lnTo>
                    <a:pt x="954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224275" y="5791199"/>
              <a:ext cx="954405" cy="0"/>
            </a:xfrm>
            <a:custGeom>
              <a:avLst/>
              <a:gdLst/>
              <a:ahLst/>
              <a:cxnLst/>
              <a:rect l="l" t="t" r="r" b="b"/>
              <a:pathLst>
                <a:path w="954404">
                  <a:moveTo>
                    <a:pt x="0" y="0"/>
                  </a:moveTo>
                  <a:lnTo>
                    <a:pt x="9540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178299" y="5727192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5">
                  <a:moveTo>
                    <a:pt x="0" y="0"/>
                  </a:moveTo>
                  <a:lnTo>
                    <a:pt x="429767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2794507" y="5303519"/>
              <a:ext cx="429895" cy="643255"/>
            </a:xfrm>
            <a:custGeom>
              <a:avLst/>
              <a:gdLst/>
              <a:ahLst/>
              <a:cxnLst/>
              <a:rect l="l" t="t" r="r" b="b"/>
              <a:pathLst>
                <a:path w="429894" h="643254">
                  <a:moveTo>
                    <a:pt x="272795" y="643127"/>
                  </a:moveTo>
                  <a:lnTo>
                    <a:pt x="429767" y="643127"/>
                  </a:lnTo>
                </a:path>
                <a:path w="429894" h="643254">
                  <a:moveTo>
                    <a:pt x="0" y="0"/>
                  </a:move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2765552" y="5330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2765551" y="5330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2765551" y="5330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2765552" y="5332475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2765551" y="5332475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2765551" y="5332475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2765552" y="5388863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2765551" y="5388863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2765551" y="5388863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2765551" y="54132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2765551" y="54132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2765551" y="54132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3009391" y="5440679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2980436" y="54681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2980435" y="54681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2980435" y="54681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2980436" y="5469635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2980435" y="5469636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2980435" y="5469636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2980436" y="5526023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0" y="0"/>
                  </a:moveTo>
                  <a:lnTo>
                    <a:pt x="0" y="24384"/>
                  </a:lnTo>
                  <a:lnTo>
                    <a:pt x="1524" y="24384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4" y="0"/>
                  </a:moveTo>
                  <a:lnTo>
                    <a:pt x="0" y="0"/>
                  </a:lnTo>
                  <a:lnTo>
                    <a:pt x="1524" y="243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2980435" y="5526023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1523" y="24383"/>
                  </a:lnTo>
                  <a:lnTo>
                    <a:pt x="1523" y="0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1523" y="24383"/>
                  </a:lnTo>
                  <a:lnTo>
                    <a:pt x="0" y="0"/>
                  </a:lnTo>
                  <a:close/>
                </a:path>
                <a:path w="1905" h="24764">
                  <a:moveTo>
                    <a:pt x="1523" y="24383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close/>
                </a:path>
                <a:path w="1905" h="24764">
                  <a:moveTo>
                    <a:pt x="0" y="0"/>
                  </a:moveTo>
                  <a:lnTo>
                    <a:pt x="0" y="243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2980435" y="5526023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23" y="0"/>
                  </a:moveTo>
                  <a:lnTo>
                    <a:pt x="0" y="0"/>
                  </a:lnTo>
                  <a:lnTo>
                    <a:pt x="0" y="24383"/>
                  </a:lnTo>
                  <a:lnTo>
                    <a:pt x="1523" y="243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2980435" y="55504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2980435" y="55504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2980435" y="55504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823719" y="5030723"/>
              <a:ext cx="542925" cy="0"/>
            </a:xfrm>
            <a:custGeom>
              <a:avLst/>
              <a:gdLst/>
              <a:ahLst/>
              <a:cxnLst/>
              <a:rect l="l" t="t" r="r" b="b"/>
              <a:pathLst>
                <a:path w="542925">
                  <a:moveTo>
                    <a:pt x="0" y="0"/>
                  </a:moveTo>
                  <a:lnTo>
                    <a:pt x="5425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2198623" y="50581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2198623" y="50581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2198623" y="50581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2198624" y="5058155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411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1148" y="0"/>
                  </a:lnTo>
                  <a:close/>
                </a:path>
                <a:path w="41275" h="1904">
                  <a:moveTo>
                    <a:pt x="41148" y="0"/>
                  </a:moveTo>
                  <a:lnTo>
                    <a:pt x="0" y="1524"/>
                  </a:lnTo>
                  <a:lnTo>
                    <a:pt x="41148" y="1524"/>
                  </a:lnTo>
                  <a:lnTo>
                    <a:pt x="411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2198623" y="5058155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0" y="0"/>
                  </a:moveTo>
                  <a:lnTo>
                    <a:pt x="0" y="1523"/>
                  </a:lnTo>
                  <a:lnTo>
                    <a:pt x="41147" y="0"/>
                  </a:lnTo>
                  <a:lnTo>
                    <a:pt x="0" y="0"/>
                  </a:lnTo>
                  <a:close/>
                </a:path>
                <a:path w="41275" h="1904">
                  <a:moveTo>
                    <a:pt x="0" y="1523"/>
                  </a:moveTo>
                  <a:lnTo>
                    <a:pt x="41147" y="0"/>
                  </a:lnTo>
                  <a:lnTo>
                    <a:pt x="0" y="1523"/>
                  </a:lnTo>
                  <a:close/>
                </a:path>
                <a:path w="41275" h="1904">
                  <a:moveTo>
                    <a:pt x="41147" y="0"/>
                  </a:moveTo>
                  <a:lnTo>
                    <a:pt x="0" y="1523"/>
                  </a:lnTo>
                  <a:lnTo>
                    <a:pt x="41147" y="1523"/>
                  </a:lnTo>
                  <a:lnTo>
                    <a:pt x="41147" y="0"/>
                  </a:lnTo>
                  <a:close/>
                </a:path>
                <a:path w="41275" h="1904">
                  <a:moveTo>
                    <a:pt x="0" y="1523"/>
                  </a:moveTo>
                  <a:lnTo>
                    <a:pt x="411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2198623" y="5058155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0" y="0"/>
                  </a:moveTo>
                  <a:lnTo>
                    <a:pt x="0" y="1523"/>
                  </a:lnTo>
                  <a:lnTo>
                    <a:pt x="41147" y="1523"/>
                  </a:lnTo>
                  <a:lnTo>
                    <a:pt x="411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2296160" y="5058155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411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1148" y="0"/>
                  </a:lnTo>
                  <a:close/>
                </a:path>
                <a:path w="41275" h="1904">
                  <a:moveTo>
                    <a:pt x="41148" y="0"/>
                  </a:moveTo>
                  <a:lnTo>
                    <a:pt x="0" y="1524"/>
                  </a:lnTo>
                  <a:lnTo>
                    <a:pt x="41148" y="1524"/>
                  </a:lnTo>
                  <a:lnTo>
                    <a:pt x="411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2296159" y="5058155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0" y="0"/>
                  </a:moveTo>
                  <a:lnTo>
                    <a:pt x="0" y="1523"/>
                  </a:lnTo>
                  <a:lnTo>
                    <a:pt x="41147" y="0"/>
                  </a:lnTo>
                  <a:lnTo>
                    <a:pt x="0" y="0"/>
                  </a:lnTo>
                  <a:close/>
                </a:path>
                <a:path w="41275" h="1904">
                  <a:moveTo>
                    <a:pt x="0" y="1523"/>
                  </a:moveTo>
                  <a:lnTo>
                    <a:pt x="41147" y="0"/>
                  </a:lnTo>
                  <a:lnTo>
                    <a:pt x="0" y="1523"/>
                  </a:lnTo>
                  <a:close/>
                </a:path>
                <a:path w="41275" h="1904">
                  <a:moveTo>
                    <a:pt x="41147" y="0"/>
                  </a:moveTo>
                  <a:lnTo>
                    <a:pt x="0" y="1523"/>
                  </a:lnTo>
                  <a:lnTo>
                    <a:pt x="41147" y="1523"/>
                  </a:lnTo>
                  <a:lnTo>
                    <a:pt x="41147" y="0"/>
                  </a:lnTo>
                  <a:close/>
                </a:path>
                <a:path w="41275" h="1904">
                  <a:moveTo>
                    <a:pt x="0" y="1523"/>
                  </a:moveTo>
                  <a:lnTo>
                    <a:pt x="411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2296159" y="5058155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0" y="0"/>
                  </a:moveTo>
                  <a:lnTo>
                    <a:pt x="0" y="1523"/>
                  </a:lnTo>
                  <a:lnTo>
                    <a:pt x="41147" y="1523"/>
                  </a:lnTo>
                  <a:lnTo>
                    <a:pt x="411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2337308" y="505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2337307" y="505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2337307" y="505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2579623" y="5303519"/>
              <a:ext cx="215265" cy="0"/>
            </a:xfrm>
            <a:custGeom>
              <a:avLst/>
              <a:gdLst/>
              <a:ahLst/>
              <a:cxnLst/>
              <a:rect l="l" t="t" r="r" b="b"/>
              <a:pathLst>
                <a:path w="215264">
                  <a:moveTo>
                    <a:pt x="0" y="0"/>
                  </a:moveTo>
                  <a:lnTo>
                    <a:pt x="2148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2593339" y="53309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2593339" y="53309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2593339" y="53309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2593339" y="53309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2593339" y="53309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2593339" y="53309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2713736" y="53309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2713735" y="53309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2713735" y="53309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2765552" y="5330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2765551" y="5330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2765551" y="5330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2794507" y="5440679"/>
              <a:ext cx="215265" cy="0"/>
            </a:xfrm>
            <a:custGeom>
              <a:avLst/>
              <a:gdLst/>
              <a:ahLst/>
              <a:cxnLst/>
              <a:rect l="l" t="t" r="r" b="b"/>
              <a:pathLst>
                <a:path w="215264">
                  <a:moveTo>
                    <a:pt x="0" y="0"/>
                  </a:moveTo>
                  <a:lnTo>
                    <a:pt x="2148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2808223" y="5468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2808223" y="5468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2808223" y="5468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2808224" y="546811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2808223" y="546811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2808223" y="546811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2928620" y="546811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2928619" y="546811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2928619" y="546811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2980436" y="54681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2980435" y="54681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2980435" y="54681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3009391" y="5576316"/>
              <a:ext cx="215265" cy="0"/>
            </a:xfrm>
            <a:custGeom>
              <a:avLst/>
              <a:gdLst/>
              <a:ahLst/>
              <a:cxnLst/>
              <a:rect l="l" t="t" r="r" b="b"/>
              <a:pathLst>
                <a:path w="215264">
                  <a:moveTo>
                    <a:pt x="0" y="0"/>
                  </a:moveTo>
                  <a:lnTo>
                    <a:pt x="2148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3020059" y="56037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3020059" y="56037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3020059" y="56037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3020060" y="5603747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3020059" y="560374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3020059" y="560374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3141980" y="5603747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3141979" y="560374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3141979" y="560374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3193796" y="56037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3193795" y="5603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3193795" y="5603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2366263" y="5167884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60">
                  <a:moveTo>
                    <a:pt x="0" y="0"/>
                  </a:moveTo>
                  <a:lnTo>
                    <a:pt x="2133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2378455" y="51953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2378455" y="51953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2378455" y="51953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2378455" y="5195315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2378455" y="5195316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2378455" y="5195316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2498852" y="5195315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2498851" y="5195316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2498851" y="5195316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2550668" y="5195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2550667" y="51953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2550667" y="51953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915159" y="5134355"/>
              <a:ext cx="325120" cy="1013460"/>
            </a:xfrm>
            <a:custGeom>
              <a:avLst/>
              <a:gdLst/>
              <a:ahLst/>
              <a:cxnLst/>
              <a:rect l="l" t="t" r="r" b="b"/>
              <a:pathLst>
                <a:path w="325119" h="1013460">
                  <a:moveTo>
                    <a:pt x="163067" y="156971"/>
                  </a:moveTo>
                  <a:lnTo>
                    <a:pt x="137159" y="156971"/>
                  </a:lnTo>
                </a:path>
                <a:path w="325119" h="1013460">
                  <a:moveTo>
                    <a:pt x="227075" y="156971"/>
                  </a:moveTo>
                  <a:lnTo>
                    <a:pt x="227075" y="304799"/>
                  </a:lnTo>
                </a:path>
                <a:path w="325119" h="1013460">
                  <a:moveTo>
                    <a:pt x="77723" y="0"/>
                  </a:moveTo>
                  <a:lnTo>
                    <a:pt x="77723" y="304799"/>
                  </a:lnTo>
                </a:path>
                <a:path w="325119" h="1013460">
                  <a:moveTo>
                    <a:pt x="207263" y="156971"/>
                  </a:moveTo>
                  <a:lnTo>
                    <a:pt x="207263" y="304799"/>
                  </a:lnTo>
                </a:path>
                <a:path w="325119" h="1013460">
                  <a:moveTo>
                    <a:pt x="77723" y="0"/>
                  </a:moveTo>
                  <a:lnTo>
                    <a:pt x="77723" y="307847"/>
                  </a:lnTo>
                  <a:lnTo>
                    <a:pt x="77723" y="772667"/>
                  </a:lnTo>
                </a:path>
                <a:path w="325119" h="1013460">
                  <a:moveTo>
                    <a:pt x="97535" y="156971"/>
                  </a:moveTo>
                  <a:lnTo>
                    <a:pt x="97535" y="304799"/>
                  </a:lnTo>
                  <a:lnTo>
                    <a:pt x="97535" y="617219"/>
                  </a:lnTo>
                </a:path>
                <a:path w="325119" h="1013460">
                  <a:moveTo>
                    <a:pt x="97535" y="623315"/>
                  </a:moveTo>
                  <a:lnTo>
                    <a:pt x="97535" y="772667"/>
                  </a:lnTo>
                </a:path>
                <a:path w="325119" h="1013460">
                  <a:moveTo>
                    <a:pt x="227075" y="304799"/>
                  </a:moveTo>
                  <a:lnTo>
                    <a:pt x="227075" y="780287"/>
                  </a:lnTo>
                </a:path>
                <a:path w="325119" h="1013460">
                  <a:moveTo>
                    <a:pt x="207263" y="304799"/>
                  </a:moveTo>
                  <a:lnTo>
                    <a:pt x="207263" y="617219"/>
                  </a:lnTo>
                </a:path>
                <a:path w="325119" h="1013460">
                  <a:moveTo>
                    <a:pt x="207263" y="623315"/>
                  </a:moveTo>
                  <a:lnTo>
                    <a:pt x="207263" y="772667"/>
                  </a:lnTo>
                </a:path>
                <a:path w="325119" h="1013460">
                  <a:moveTo>
                    <a:pt x="227075" y="304799"/>
                  </a:moveTo>
                  <a:lnTo>
                    <a:pt x="77723" y="304799"/>
                  </a:lnTo>
                </a:path>
                <a:path w="325119" h="1013460">
                  <a:moveTo>
                    <a:pt x="227075" y="312419"/>
                  </a:moveTo>
                  <a:lnTo>
                    <a:pt x="77723" y="312419"/>
                  </a:lnTo>
                </a:path>
                <a:path w="325119" h="1013460">
                  <a:moveTo>
                    <a:pt x="227075" y="460247"/>
                  </a:moveTo>
                  <a:lnTo>
                    <a:pt x="77723" y="460247"/>
                  </a:lnTo>
                </a:path>
                <a:path w="325119" h="1013460">
                  <a:moveTo>
                    <a:pt x="77723" y="467867"/>
                  </a:moveTo>
                  <a:lnTo>
                    <a:pt x="227075" y="467867"/>
                  </a:lnTo>
                  <a:lnTo>
                    <a:pt x="155447" y="467867"/>
                  </a:lnTo>
                </a:path>
                <a:path w="325119" h="1013460">
                  <a:moveTo>
                    <a:pt x="227075" y="460247"/>
                  </a:moveTo>
                  <a:lnTo>
                    <a:pt x="77723" y="460247"/>
                  </a:lnTo>
                </a:path>
                <a:path w="325119" h="1013460">
                  <a:moveTo>
                    <a:pt x="77723" y="617219"/>
                  </a:moveTo>
                  <a:lnTo>
                    <a:pt x="207263" y="617219"/>
                  </a:lnTo>
                  <a:lnTo>
                    <a:pt x="152399" y="617219"/>
                  </a:lnTo>
                </a:path>
                <a:path w="325119" h="1013460">
                  <a:moveTo>
                    <a:pt x="227075" y="772667"/>
                  </a:moveTo>
                  <a:lnTo>
                    <a:pt x="77723" y="772667"/>
                  </a:lnTo>
                </a:path>
                <a:path w="325119" h="1013460">
                  <a:moveTo>
                    <a:pt x="324611" y="780287"/>
                  </a:moveTo>
                  <a:lnTo>
                    <a:pt x="0" y="780287"/>
                  </a:lnTo>
                </a:path>
                <a:path w="325119" h="1013460">
                  <a:moveTo>
                    <a:pt x="227075" y="156971"/>
                  </a:moveTo>
                  <a:lnTo>
                    <a:pt x="77723" y="156971"/>
                  </a:lnTo>
                </a:path>
                <a:path w="325119" h="1013460">
                  <a:moveTo>
                    <a:pt x="0" y="780287"/>
                  </a:moveTo>
                  <a:lnTo>
                    <a:pt x="0" y="10134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2239771" y="5914643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915159" y="5030723"/>
              <a:ext cx="325120" cy="1117600"/>
            </a:xfrm>
            <a:custGeom>
              <a:avLst/>
              <a:gdLst/>
              <a:ahLst/>
              <a:cxnLst/>
              <a:rect l="l" t="t" r="r" b="b"/>
              <a:pathLst>
                <a:path w="325119" h="1117600">
                  <a:moveTo>
                    <a:pt x="0" y="1117091"/>
                  </a:moveTo>
                  <a:lnTo>
                    <a:pt x="324611" y="1117091"/>
                  </a:lnTo>
                </a:path>
                <a:path w="325119" h="1117600">
                  <a:moveTo>
                    <a:pt x="77723" y="103631"/>
                  </a:moveTo>
                  <a:lnTo>
                    <a:pt x="54863" y="77723"/>
                  </a:lnTo>
                </a:path>
                <a:path w="325119" h="1117600">
                  <a:moveTo>
                    <a:pt x="77723" y="876299"/>
                  </a:moveTo>
                  <a:lnTo>
                    <a:pt x="77723" y="883919"/>
                  </a:lnTo>
                </a:path>
                <a:path w="325119" h="1117600">
                  <a:moveTo>
                    <a:pt x="227075" y="0"/>
                  </a:moveTo>
                  <a:lnTo>
                    <a:pt x="227075" y="1036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2151379" y="5030723"/>
              <a:ext cx="215265" cy="243840"/>
            </a:xfrm>
            <a:custGeom>
              <a:avLst/>
              <a:gdLst/>
              <a:ahLst/>
              <a:cxnLst/>
              <a:rect l="l" t="t" r="r" b="b"/>
              <a:pathLst>
                <a:path w="215264" h="243839">
                  <a:moveTo>
                    <a:pt x="0" y="0"/>
                  </a:moveTo>
                  <a:lnTo>
                    <a:pt x="0" y="243839"/>
                  </a:lnTo>
                </a:path>
                <a:path w="215264" h="243839">
                  <a:moveTo>
                    <a:pt x="214883" y="0"/>
                  </a:moveTo>
                  <a:lnTo>
                    <a:pt x="214883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2337308" y="505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2337307" y="505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2337307" y="505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2337308" y="5059679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0" y="0"/>
                  </a:moveTo>
                  <a:lnTo>
                    <a:pt x="0" y="41148"/>
                  </a:lnTo>
                  <a:lnTo>
                    <a:pt x="1524" y="41148"/>
                  </a:lnTo>
                  <a:lnTo>
                    <a:pt x="0" y="0"/>
                  </a:lnTo>
                  <a:close/>
                </a:path>
                <a:path w="1905" h="41275">
                  <a:moveTo>
                    <a:pt x="1524" y="0"/>
                  </a:moveTo>
                  <a:lnTo>
                    <a:pt x="0" y="0"/>
                  </a:lnTo>
                  <a:lnTo>
                    <a:pt x="1524" y="411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2337307" y="5059680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1523" y="0"/>
                  </a:moveTo>
                  <a:lnTo>
                    <a:pt x="0" y="0"/>
                  </a:lnTo>
                  <a:lnTo>
                    <a:pt x="1523" y="41147"/>
                  </a:lnTo>
                  <a:lnTo>
                    <a:pt x="1523" y="0"/>
                  </a:lnTo>
                  <a:close/>
                </a:path>
                <a:path w="1905" h="41275">
                  <a:moveTo>
                    <a:pt x="0" y="0"/>
                  </a:moveTo>
                  <a:lnTo>
                    <a:pt x="1523" y="41147"/>
                  </a:lnTo>
                  <a:lnTo>
                    <a:pt x="0" y="0"/>
                  </a:lnTo>
                  <a:close/>
                </a:path>
                <a:path w="1905" h="41275">
                  <a:moveTo>
                    <a:pt x="1523" y="41147"/>
                  </a:moveTo>
                  <a:lnTo>
                    <a:pt x="0" y="0"/>
                  </a:lnTo>
                  <a:lnTo>
                    <a:pt x="0" y="41147"/>
                  </a:lnTo>
                  <a:lnTo>
                    <a:pt x="1523" y="41147"/>
                  </a:lnTo>
                  <a:close/>
                </a:path>
                <a:path w="1905" h="41275">
                  <a:moveTo>
                    <a:pt x="0" y="0"/>
                  </a:moveTo>
                  <a:lnTo>
                    <a:pt x="0" y="411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2337307" y="5059680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1523" y="0"/>
                  </a:moveTo>
                  <a:lnTo>
                    <a:pt x="0" y="0"/>
                  </a:lnTo>
                  <a:lnTo>
                    <a:pt x="0" y="41147"/>
                  </a:lnTo>
                  <a:lnTo>
                    <a:pt x="1523" y="411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2337308" y="5155691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0" y="0"/>
                  </a:moveTo>
                  <a:lnTo>
                    <a:pt x="0" y="41148"/>
                  </a:lnTo>
                  <a:lnTo>
                    <a:pt x="1524" y="41148"/>
                  </a:lnTo>
                  <a:lnTo>
                    <a:pt x="0" y="0"/>
                  </a:lnTo>
                  <a:close/>
                </a:path>
                <a:path w="1905" h="41275">
                  <a:moveTo>
                    <a:pt x="1524" y="0"/>
                  </a:moveTo>
                  <a:lnTo>
                    <a:pt x="0" y="0"/>
                  </a:lnTo>
                  <a:lnTo>
                    <a:pt x="1524" y="411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2337307" y="5155692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1523" y="0"/>
                  </a:moveTo>
                  <a:lnTo>
                    <a:pt x="0" y="0"/>
                  </a:lnTo>
                  <a:lnTo>
                    <a:pt x="1523" y="41147"/>
                  </a:lnTo>
                  <a:lnTo>
                    <a:pt x="1523" y="0"/>
                  </a:lnTo>
                  <a:close/>
                </a:path>
                <a:path w="1905" h="41275">
                  <a:moveTo>
                    <a:pt x="0" y="0"/>
                  </a:moveTo>
                  <a:lnTo>
                    <a:pt x="1523" y="41147"/>
                  </a:lnTo>
                  <a:lnTo>
                    <a:pt x="0" y="0"/>
                  </a:lnTo>
                  <a:close/>
                </a:path>
                <a:path w="1905" h="41275">
                  <a:moveTo>
                    <a:pt x="1523" y="41147"/>
                  </a:moveTo>
                  <a:lnTo>
                    <a:pt x="0" y="0"/>
                  </a:lnTo>
                  <a:lnTo>
                    <a:pt x="0" y="41147"/>
                  </a:lnTo>
                  <a:lnTo>
                    <a:pt x="1523" y="41147"/>
                  </a:lnTo>
                  <a:close/>
                </a:path>
                <a:path w="1905" h="41275">
                  <a:moveTo>
                    <a:pt x="0" y="0"/>
                  </a:moveTo>
                  <a:lnTo>
                    <a:pt x="0" y="411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2337307" y="5155692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5" h="41275">
                  <a:moveTo>
                    <a:pt x="1523" y="0"/>
                  </a:moveTo>
                  <a:lnTo>
                    <a:pt x="0" y="0"/>
                  </a:lnTo>
                  <a:lnTo>
                    <a:pt x="0" y="41147"/>
                  </a:lnTo>
                  <a:lnTo>
                    <a:pt x="1523" y="411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2337307" y="51968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2337307" y="51968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2337307" y="51968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758187" y="5030723"/>
              <a:ext cx="393700" cy="260985"/>
            </a:xfrm>
            <a:custGeom>
              <a:avLst/>
              <a:gdLst/>
              <a:ahLst/>
              <a:cxnLst/>
              <a:rect l="l" t="t" r="r" b="b"/>
              <a:pathLst>
                <a:path w="393700" h="260985">
                  <a:moveTo>
                    <a:pt x="384047" y="103631"/>
                  </a:moveTo>
                  <a:lnTo>
                    <a:pt x="384047" y="260603"/>
                  </a:lnTo>
                </a:path>
                <a:path w="393700" h="260985">
                  <a:moveTo>
                    <a:pt x="364235" y="103631"/>
                  </a:moveTo>
                  <a:lnTo>
                    <a:pt x="364235" y="252983"/>
                  </a:lnTo>
                </a:path>
                <a:path w="393700" h="260985">
                  <a:moveTo>
                    <a:pt x="254507" y="103631"/>
                  </a:moveTo>
                  <a:lnTo>
                    <a:pt x="254507" y="252983"/>
                  </a:lnTo>
                </a:path>
                <a:path w="393700" h="260985">
                  <a:moveTo>
                    <a:pt x="384047" y="252983"/>
                  </a:moveTo>
                  <a:lnTo>
                    <a:pt x="234695" y="252983"/>
                  </a:lnTo>
                </a:path>
                <a:path w="393700" h="260985">
                  <a:moveTo>
                    <a:pt x="384047" y="260603"/>
                  </a:moveTo>
                  <a:lnTo>
                    <a:pt x="234695" y="260603"/>
                  </a:lnTo>
                </a:path>
                <a:path w="393700" h="260985">
                  <a:moveTo>
                    <a:pt x="384047" y="103631"/>
                  </a:moveTo>
                  <a:lnTo>
                    <a:pt x="234695" y="103631"/>
                  </a:lnTo>
                </a:path>
                <a:path w="393700" h="260985">
                  <a:moveTo>
                    <a:pt x="393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2160524" y="50291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2160523" y="50291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2160523" y="5029199"/>
              <a:ext cx="1905" cy="67310"/>
            </a:xfrm>
            <a:custGeom>
              <a:avLst/>
              <a:gdLst/>
              <a:ahLst/>
              <a:cxnLst/>
              <a:rect l="l" t="t" r="r" b="b"/>
              <a:pathLst>
                <a:path w="1905" h="6731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5" h="67310">
                  <a:moveTo>
                    <a:pt x="1523" y="1523"/>
                  </a:moveTo>
                  <a:lnTo>
                    <a:pt x="0" y="1523"/>
                  </a:lnTo>
                  <a:lnTo>
                    <a:pt x="0" y="67055"/>
                  </a:lnTo>
                  <a:lnTo>
                    <a:pt x="1523" y="67055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2160524" y="518464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2160523" y="518464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3" y="0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1523" y="0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0" y="1325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2160523" y="518464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3" y="0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2160524" y="540562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2160523" y="540562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3" y="0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1523" y="0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0" y="1325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2160523" y="540562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3" y="0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2160524" y="562660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2160523" y="562660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3" y="0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1523" y="0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0" y="1325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2160523" y="5626608"/>
              <a:ext cx="1905" cy="288290"/>
            </a:xfrm>
            <a:custGeom>
              <a:avLst/>
              <a:gdLst/>
              <a:ahLst/>
              <a:cxnLst/>
              <a:rect l="l" t="t" r="r" b="b"/>
              <a:pathLst>
                <a:path w="1905" h="288289">
                  <a:moveTo>
                    <a:pt x="1523" y="0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lnTo>
                    <a:pt x="1523" y="0"/>
                  </a:lnTo>
                </a:path>
                <a:path w="1905" h="288289">
                  <a:moveTo>
                    <a:pt x="1523" y="220979"/>
                  </a:moveTo>
                  <a:lnTo>
                    <a:pt x="0" y="220979"/>
                  </a:lnTo>
                  <a:lnTo>
                    <a:pt x="0" y="288035"/>
                  </a:lnTo>
                  <a:lnTo>
                    <a:pt x="1523" y="288035"/>
                  </a:lnTo>
                  <a:lnTo>
                    <a:pt x="1523" y="2209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2160523" y="59146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2160523" y="59146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2160523" y="59146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800859" y="5068823"/>
              <a:ext cx="321945" cy="1010919"/>
            </a:xfrm>
            <a:custGeom>
              <a:avLst/>
              <a:gdLst/>
              <a:ahLst/>
              <a:cxnLst/>
              <a:rect l="l" t="t" r="r" b="b"/>
              <a:pathLst>
                <a:path w="321944" h="1010920">
                  <a:moveTo>
                    <a:pt x="192023" y="688847"/>
                  </a:moveTo>
                  <a:lnTo>
                    <a:pt x="321563" y="688847"/>
                  </a:lnTo>
                </a:path>
                <a:path w="321944" h="1010920">
                  <a:moveTo>
                    <a:pt x="0" y="1523"/>
                  </a:moveTo>
                  <a:lnTo>
                    <a:pt x="243839" y="1523"/>
                  </a:lnTo>
                </a:path>
                <a:path w="321944" h="1010920">
                  <a:moveTo>
                    <a:pt x="254507" y="9828"/>
                  </a:moveTo>
                  <a:lnTo>
                    <a:pt x="254464" y="4387"/>
                  </a:lnTo>
                  <a:lnTo>
                    <a:pt x="250042" y="0"/>
                  </a:lnTo>
                  <a:lnTo>
                    <a:pt x="244601" y="0"/>
                  </a:lnTo>
                </a:path>
                <a:path w="321944" h="1010920">
                  <a:moveTo>
                    <a:pt x="254507" y="370331"/>
                  </a:moveTo>
                  <a:lnTo>
                    <a:pt x="254507" y="10104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971547" y="60457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971547" y="60457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971547" y="60457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971547" y="60457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970023" y="60457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970023" y="60457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970023" y="60457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970023" y="60457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968499" y="604570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968499" y="604570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968500" y="604570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968499" y="604570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966975" y="604723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2191" y="0"/>
                  </a:moveTo>
                  <a:lnTo>
                    <a:pt x="1523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966975" y="604723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2191" y="0"/>
                  </a:moveTo>
                  <a:lnTo>
                    <a:pt x="1523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966976" y="6047231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965451" y="6047231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1523" y="0"/>
                  </a:moveTo>
                  <a:lnTo>
                    <a:pt x="15239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5239" h="1904">
                  <a:moveTo>
                    <a:pt x="15239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966975" y="60487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966975" y="60487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965452" y="604875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5240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965451" y="604875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5239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5239" y="0"/>
                  </a:lnTo>
                  <a:close/>
                </a:path>
                <a:path w="17144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7144" h="1904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963927" y="60502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524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1524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1524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963927" y="60502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1523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963927" y="605180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8288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963927" y="6051804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8287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8287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19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963927" y="605332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963927" y="605332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963927" y="605485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963927" y="605485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19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963927" y="605637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963927" y="605637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20319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963927" y="60578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1524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963927" y="60578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1523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1523" y="1523"/>
                  </a:moveTo>
                  <a:lnTo>
                    <a:pt x="1828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2302255" y="60609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2302255" y="60609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2302255" y="60609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2302255" y="60609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2300731" y="60609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2300731" y="60609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965452" y="605942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965451" y="605942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6763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6763" y="0"/>
                  </a:lnTo>
                  <a:close/>
                </a:path>
                <a:path w="17144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2299207" y="606094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2299207" y="606094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965451" y="60609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965451" y="60609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2297684" y="60609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4">
                  <a:moveTo>
                    <a:pt x="10668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2297683" y="606094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966976" y="6060947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966975" y="606094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5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2297683" y="6062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2297683" y="6062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966975" y="606247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966975" y="606247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2296159" y="60624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523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2296159" y="60624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523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968500" y="60624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968499" y="60624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968499" y="60639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968499" y="60639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2296160" y="606247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2296159" y="606247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970023" y="60639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970023" y="60639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970023" y="60639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970023" y="60639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971547" y="6063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971547" y="6063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2296159" y="60639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2296159" y="60639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2294636" y="60639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524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1524" y="0"/>
                  </a:lnTo>
                  <a:close/>
                </a:path>
                <a:path w="18414" h="1904">
                  <a:moveTo>
                    <a:pt x="16764" y="0"/>
                  </a:moveTo>
                  <a:lnTo>
                    <a:pt x="1524" y="0"/>
                  </a:lnTo>
                  <a:lnTo>
                    <a:pt x="18288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2294635" y="60639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6763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6763" y="0"/>
                  </a:lnTo>
                  <a:close/>
                </a:path>
                <a:path w="18414" h="1904">
                  <a:moveTo>
                    <a:pt x="1523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2294636" y="60655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2294635" y="60655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2294636" y="606704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2294635" y="606704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2294636" y="606856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2294635" y="606856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2294636" y="607009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2294635" y="607009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2294636" y="607161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2294635" y="607161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2294636" y="607314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2294635" y="607314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2294635" y="607466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0" y="0"/>
                  </a:moveTo>
                  <a:lnTo>
                    <a:pt x="1676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2294635" y="607466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0" y="0"/>
                  </a:moveTo>
                  <a:lnTo>
                    <a:pt x="1676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2296160" y="607466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2296159" y="607466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39" y="1523"/>
                  </a:moveTo>
                  <a:lnTo>
                    <a:pt x="0" y="1523"/>
                  </a:lnTo>
                  <a:lnTo>
                    <a:pt x="15239" y="1523"/>
                  </a:lnTo>
                  <a:close/>
                </a:path>
                <a:path w="15239" h="1904">
                  <a:moveTo>
                    <a:pt x="0" y="1523"/>
                  </a:moveTo>
                  <a:lnTo>
                    <a:pt x="152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2296160" y="6076187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1524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2296159" y="6076187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3715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3715" y="1523"/>
                  </a:moveTo>
                  <a:lnTo>
                    <a:pt x="1523" y="1523"/>
                  </a:lnTo>
                  <a:lnTo>
                    <a:pt x="13715" y="1523"/>
                  </a:lnTo>
                  <a:close/>
                </a:path>
                <a:path w="15239" h="1904">
                  <a:moveTo>
                    <a:pt x="1523" y="1523"/>
                  </a:moveTo>
                  <a:lnTo>
                    <a:pt x="13715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2297683" y="60777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2297683" y="60777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2299208" y="607771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2299207" y="607771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2299207" y="60792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2299207" y="60792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2300731" y="607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2300731" y="607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2302255" y="60792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2302255" y="60792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963927" y="604418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2294635" y="60594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2023363" y="5087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2023363" y="5087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2023363" y="50871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2023363" y="50871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2021839" y="50871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2021839" y="50871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2021839" y="508711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2021839" y="508711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2020316" y="508711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152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1524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1524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2020315" y="508711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1523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2018791" y="50886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2018791" y="50886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2018791" y="5088635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2192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2017267" y="5088636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3715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3715" y="0"/>
                  </a:lnTo>
                  <a:close/>
                </a:path>
                <a:path w="15239" h="1904">
                  <a:moveTo>
                    <a:pt x="1523" y="0"/>
                  </a:moveTo>
                  <a:lnTo>
                    <a:pt x="15239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5239" h="1904">
                  <a:moveTo>
                    <a:pt x="15239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2018791" y="509016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2018791" y="509016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2017268" y="509015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5240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2015743" y="509016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6763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6763" y="0"/>
                  </a:lnTo>
                  <a:close/>
                </a:path>
                <a:path w="18414" h="1904">
                  <a:moveTo>
                    <a:pt x="1523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828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2017267" y="50916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2017267" y="50916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2015744" y="509168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2015743" y="509168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2015744" y="509320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2015743" y="509320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2015744" y="509473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8288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2015743" y="509473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8287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8287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2015744" y="509625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2015743" y="509625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20319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2015744" y="50977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2015743" y="509778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2015744" y="509930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2015743" y="509930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828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2015743" y="510082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2015743" y="510082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2017268" y="510082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2017267" y="510082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6763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6763" y="0"/>
                  </a:lnTo>
                  <a:close/>
                </a:path>
                <a:path w="17144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5239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2017267" y="5102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2017267" y="51023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2018791" y="5102352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2018791" y="5102352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5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2018791" y="510387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2018791" y="510387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1523" y="1523"/>
                  </a:lnTo>
                  <a:lnTo>
                    <a:pt x="3047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2020315" y="51053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2020315" y="51053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2021839" y="51053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2021839" y="51053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2021839" y="51053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2021839" y="51053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2023363" y="51053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2023363" y="51053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758187" y="4614672"/>
              <a:ext cx="393700" cy="988060"/>
            </a:xfrm>
            <a:custGeom>
              <a:avLst/>
              <a:gdLst/>
              <a:ahLst/>
              <a:cxnLst/>
              <a:rect l="l" t="t" r="r" b="b"/>
              <a:pathLst>
                <a:path w="393700" h="988060">
                  <a:moveTo>
                    <a:pt x="277367" y="480821"/>
                  </a:moveTo>
                  <a:lnTo>
                    <a:pt x="277367" y="475351"/>
                  </a:lnTo>
                  <a:lnTo>
                    <a:pt x="272932" y="470915"/>
                  </a:lnTo>
                  <a:lnTo>
                    <a:pt x="267461" y="470915"/>
                  </a:lnTo>
                  <a:lnTo>
                    <a:pt x="261991" y="470915"/>
                  </a:lnTo>
                  <a:lnTo>
                    <a:pt x="257555" y="475351"/>
                  </a:lnTo>
                  <a:lnTo>
                    <a:pt x="257555" y="480821"/>
                  </a:lnTo>
                  <a:lnTo>
                    <a:pt x="257555" y="486292"/>
                  </a:lnTo>
                  <a:lnTo>
                    <a:pt x="261991" y="490727"/>
                  </a:lnTo>
                  <a:lnTo>
                    <a:pt x="267461" y="490727"/>
                  </a:lnTo>
                  <a:lnTo>
                    <a:pt x="272932" y="490727"/>
                  </a:lnTo>
                  <a:lnTo>
                    <a:pt x="277367" y="486292"/>
                  </a:lnTo>
                  <a:lnTo>
                    <a:pt x="277367" y="480821"/>
                  </a:lnTo>
                </a:path>
                <a:path w="393700" h="988060">
                  <a:moveTo>
                    <a:pt x="234695" y="984503"/>
                  </a:moveTo>
                  <a:lnTo>
                    <a:pt x="234695" y="987551"/>
                  </a:lnTo>
                </a:path>
                <a:path w="393700" h="988060">
                  <a:moveTo>
                    <a:pt x="234695" y="669035"/>
                  </a:moveTo>
                  <a:lnTo>
                    <a:pt x="234695" y="676655"/>
                  </a:lnTo>
                </a:path>
                <a:path w="393700" h="988060">
                  <a:moveTo>
                    <a:pt x="234695" y="672083"/>
                  </a:moveTo>
                  <a:lnTo>
                    <a:pt x="384047" y="672083"/>
                  </a:lnTo>
                </a:path>
                <a:path w="393700" h="988060">
                  <a:moveTo>
                    <a:pt x="393191" y="0"/>
                  </a:moveTo>
                  <a:lnTo>
                    <a:pt x="393191" y="416051"/>
                  </a:lnTo>
                </a:path>
                <a:path w="393700" h="988060">
                  <a:moveTo>
                    <a:pt x="286511" y="0"/>
                  </a:moveTo>
                  <a:lnTo>
                    <a:pt x="286511" y="416051"/>
                  </a:lnTo>
                </a:path>
                <a:path w="393700" h="988060">
                  <a:moveTo>
                    <a:pt x="286511" y="416051"/>
                  </a:moveTo>
                  <a:lnTo>
                    <a:pt x="393191" y="387095"/>
                  </a:lnTo>
                  <a:lnTo>
                    <a:pt x="286511" y="387095"/>
                  </a:lnTo>
                  <a:lnTo>
                    <a:pt x="393191" y="416051"/>
                  </a:lnTo>
                </a:path>
                <a:path w="393700" h="988060">
                  <a:moveTo>
                    <a:pt x="211835" y="493775"/>
                  </a:moveTo>
                  <a:lnTo>
                    <a:pt x="0" y="493775"/>
                  </a:lnTo>
                </a:path>
                <a:path w="393700" h="988060">
                  <a:moveTo>
                    <a:pt x="336803" y="370331"/>
                  </a:moveTo>
                  <a:lnTo>
                    <a:pt x="336803" y="377951"/>
                  </a:lnTo>
                </a:path>
                <a:path w="393700" h="988060">
                  <a:moveTo>
                    <a:pt x="336803" y="387095"/>
                  </a:moveTo>
                  <a:lnTo>
                    <a:pt x="336803" y="643127"/>
                  </a:lnTo>
                </a:path>
                <a:path w="393700" h="988060">
                  <a:moveTo>
                    <a:pt x="342899" y="377951"/>
                  </a:moveTo>
                  <a:lnTo>
                    <a:pt x="342899" y="385571"/>
                  </a:lnTo>
                </a:path>
                <a:path w="393700" h="988060">
                  <a:moveTo>
                    <a:pt x="347471" y="385571"/>
                  </a:moveTo>
                  <a:lnTo>
                    <a:pt x="347471" y="387095"/>
                  </a:lnTo>
                </a:path>
                <a:path w="393700" h="988060">
                  <a:moveTo>
                    <a:pt x="327659" y="632459"/>
                  </a:moveTo>
                  <a:lnTo>
                    <a:pt x="327659" y="387095"/>
                  </a:lnTo>
                </a:path>
                <a:path w="393700" h="988060">
                  <a:moveTo>
                    <a:pt x="323087" y="377951"/>
                  </a:moveTo>
                  <a:lnTo>
                    <a:pt x="342899" y="377951"/>
                  </a:lnTo>
                </a:path>
                <a:path w="393700" h="988060">
                  <a:moveTo>
                    <a:pt x="327659" y="370331"/>
                  </a:moveTo>
                  <a:lnTo>
                    <a:pt x="336803" y="370331"/>
                  </a:lnTo>
                </a:path>
                <a:path w="393700" h="988060">
                  <a:moveTo>
                    <a:pt x="327659" y="643127"/>
                  </a:moveTo>
                  <a:lnTo>
                    <a:pt x="336803" y="643127"/>
                  </a:lnTo>
                  <a:lnTo>
                    <a:pt x="298703" y="643127"/>
                  </a:lnTo>
                </a:path>
                <a:path w="393700" h="988060">
                  <a:moveTo>
                    <a:pt x="327659" y="387095"/>
                  </a:moveTo>
                  <a:lnTo>
                    <a:pt x="336803" y="387095"/>
                  </a:lnTo>
                </a:path>
                <a:path w="393700" h="988060">
                  <a:moveTo>
                    <a:pt x="318515" y="385571"/>
                  </a:moveTo>
                  <a:lnTo>
                    <a:pt x="347471" y="385571"/>
                  </a:lnTo>
                </a:path>
                <a:path w="393700" h="988060">
                  <a:moveTo>
                    <a:pt x="298703" y="643127"/>
                  </a:moveTo>
                  <a:lnTo>
                    <a:pt x="298703" y="632459"/>
                  </a:lnTo>
                </a:path>
                <a:path w="393700" h="988060">
                  <a:moveTo>
                    <a:pt x="327659" y="370331"/>
                  </a:moveTo>
                  <a:lnTo>
                    <a:pt x="327659" y="377951"/>
                  </a:lnTo>
                </a:path>
                <a:path w="393700" h="988060">
                  <a:moveTo>
                    <a:pt x="323087" y="377951"/>
                  </a:moveTo>
                  <a:lnTo>
                    <a:pt x="323087" y="385571"/>
                  </a:lnTo>
                </a:path>
                <a:path w="393700" h="988060">
                  <a:moveTo>
                    <a:pt x="318515" y="385571"/>
                  </a:moveTo>
                  <a:lnTo>
                    <a:pt x="318515" y="387095"/>
                  </a:lnTo>
                </a:path>
                <a:path w="393700" h="988060">
                  <a:moveTo>
                    <a:pt x="332231" y="377951"/>
                  </a:moveTo>
                  <a:lnTo>
                    <a:pt x="332231" y="385571"/>
                  </a:lnTo>
                </a:path>
                <a:path w="393700" h="988060">
                  <a:moveTo>
                    <a:pt x="318515" y="387095"/>
                  </a:moveTo>
                  <a:lnTo>
                    <a:pt x="347471" y="387095"/>
                  </a:lnTo>
                </a:path>
                <a:path w="393700" h="988060">
                  <a:moveTo>
                    <a:pt x="298703" y="632459"/>
                  </a:moveTo>
                  <a:lnTo>
                    <a:pt x="327659" y="6324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2239771" y="5352287"/>
              <a:ext cx="233679" cy="795655"/>
            </a:xfrm>
            <a:custGeom>
              <a:avLst/>
              <a:gdLst/>
              <a:ahLst/>
              <a:cxnLst/>
              <a:rect l="l" t="t" r="r" b="b"/>
              <a:pathLst>
                <a:path w="233680" h="795654">
                  <a:moveTo>
                    <a:pt x="0" y="562355"/>
                  </a:moveTo>
                  <a:lnTo>
                    <a:pt x="0" y="795527"/>
                  </a:lnTo>
                </a:path>
                <a:path w="233680" h="795654">
                  <a:moveTo>
                    <a:pt x="77723" y="0"/>
                  </a:moveTo>
                  <a:lnTo>
                    <a:pt x="77723" y="562355"/>
                  </a:lnTo>
                </a:path>
                <a:path w="233680" h="795654">
                  <a:moveTo>
                    <a:pt x="233171" y="166115"/>
                  </a:moveTo>
                  <a:lnTo>
                    <a:pt x="233171" y="5623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2347208" y="5202934"/>
              <a:ext cx="10160" cy="876300"/>
            </a:xfrm>
            <a:custGeom>
              <a:avLst/>
              <a:gdLst/>
              <a:ahLst/>
              <a:cxnLst/>
              <a:rect l="l" t="t" r="r" b="b"/>
              <a:pathLst>
                <a:path w="10160" h="876300">
                  <a:moveTo>
                    <a:pt x="8387" y="10669"/>
                  </a:moveTo>
                  <a:lnTo>
                    <a:pt x="8387" y="876301"/>
                  </a:lnTo>
                </a:path>
                <a:path w="10160" h="876300">
                  <a:moveTo>
                    <a:pt x="9911" y="9907"/>
                  </a:moveTo>
                  <a:lnTo>
                    <a:pt x="9911" y="7279"/>
                  </a:lnTo>
                  <a:lnTo>
                    <a:pt x="8867" y="4758"/>
                  </a:lnTo>
                  <a:lnTo>
                    <a:pt x="7008" y="2900"/>
                  </a:lnTo>
                  <a:lnTo>
                    <a:pt x="5149" y="1042"/>
                  </a:lnTo>
                  <a:lnTo>
                    <a:pt x="2628" y="0"/>
                  </a:lnTo>
                  <a:lnTo>
                    <a:pt x="0" y="1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2151379" y="5274563"/>
              <a:ext cx="399415" cy="873760"/>
            </a:xfrm>
            <a:custGeom>
              <a:avLst/>
              <a:gdLst/>
              <a:ahLst/>
              <a:cxnLst/>
              <a:rect l="l" t="t" r="r" b="b"/>
              <a:pathLst>
                <a:path w="399414" h="873760">
                  <a:moveTo>
                    <a:pt x="88391" y="640079"/>
                  </a:moveTo>
                  <a:lnTo>
                    <a:pt x="399287" y="640079"/>
                  </a:lnTo>
                  <a:lnTo>
                    <a:pt x="399287" y="873251"/>
                  </a:lnTo>
                  <a:lnTo>
                    <a:pt x="88391" y="873251"/>
                  </a:lnTo>
                </a:path>
                <a:path w="399414" h="873760">
                  <a:moveTo>
                    <a:pt x="883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2178811" y="5202936"/>
              <a:ext cx="167640" cy="1905"/>
            </a:xfrm>
            <a:custGeom>
              <a:avLst/>
              <a:gdLst/>
              <a:ahLst/>
              <a:cxnLst/>
              <a:rect l="l" t="t" r="r" b="b"/>
              <a:pathLst>
                <a:path w="167639" h="1904">
                  <a:moveTo>
                    <a:pt x="167639" y="0"/>
                  </a:moveTo>
                  <a:lnTo>
                    <a:pt x="0" y="1523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2158999" y="604418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2166619" y="60457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2166619" y="60457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2166619" y="60457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2166619" y="60457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2165095" y="60457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2165095" y="60457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2165095" y="60457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2165095" y="60457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2163571" y="60457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2163571" y="60457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2162048" y="604570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4">
                  <a:moveTo>
                    <a:pt x="10668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2162047" y="604570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2162048" y="6047231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2192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2160523" y="6047231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3715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3715" y="0"/>
                  </a:lnTo>
                  <a:close/>
                </a:path>
                <a:path w="15239" h="1904">
                  <a:moveTo>
                    <a:pt x="1523" y="0"/>
                  </a:moveTo>
                  <a:lnTo>
                    <a:pt x="15239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5239" h="1904">
                  <a:moveTo>
                    <a:pt x="15239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2162047" y="60487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2162047" y="60487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2160524" y="6048755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2160523" y="6048755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2158999" y="605027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6763" y="0"/>
                  </a:moveTo>
                  <a:lnTo>
                    <a:pt x="1523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  <a:path w="18414">
                  <a:moveTo>
                    <a:pt x="1523" y="0"/>
                  </a:moveTo>
                  <a:lnTo>
                    <a:pt x="1828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2158999" y="605027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6763" y="0"/>
                  </a:moveTo>
                  <a:lnTo>
                    <a:pt x="1523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  <a:path w="18414">
                  <a:moveTo>
                    <a:pt x="1523" y="0"/>
                  </a:moveTo>
                  <a:lnTo>
                    <a:pt x="1828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2159000" y="60502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2158999" y="60502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2159000" y="605180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2158999" y="605180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2159000" y="605332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2158999" y="605332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2159000" y="605485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2158999" y="605485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2159000" y="605637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2158999" y="605637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2159000" y="60578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2158999" y="60578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2158999" y="605942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0" y="0"/>
                  </a:moveTo>
                  <a:lnTo>
                    <a:pt x="1676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2158999" y="605942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0" y="0"/>
                  </a:moveTo>
                  <a:lnTo>
                    <a:pt x="1676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2482087" y="60609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2482087" y="60609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2480563" y="60609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2480563" y="60609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2160524" y="605942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2160523" y="605942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2479039" y="606094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2479039" y="606094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2160523" y="60609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2160523" y="60609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2477516" y="60609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4">
                  <a:moveTo>
                    <a:pt x="10668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2477515" y="606094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2162048" y="6060947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2162047" y="606094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5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2477515" y="6062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2477515" y="6062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2162047" y="6062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2162047" y="6062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2475991" y="60624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523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2475991" y="60624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523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2162048" y="606247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2162047" y="606247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1523" y="1523"/>
                  </a:lnTo>
                  <a:lnTo>
                    <a:pt x="3047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2163571" y="60639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2163571" y="60639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2475991" y="606247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2475991" y="606247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2165095" y="60639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2165095" y="60639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2165095" y="60639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2165095" y="60639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2166619" y="6063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2166619" y="6063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2475991" y="60639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2475991" y="60639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2474468" y="60639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524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1524" y="0"/>
                  </a:lnTo>
                  <a:close/>
                </a:path>
                <a:path w="18414" h="1904">
                  <a:moveTo>
                    <a:pt x="16764" y="0"/>
                  </a:moveTo>
                  <a:lnTo>
                    <a:pt x="1524" y="0"/>
                  </a:lnTo>
                  <a:lnTo>
                    <a:pt x="18288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2474467" y="60639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6763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6763" y="0"/>
                  </a:lnTo>
                  <a:close/>
                </a:path>
                <a:path w="18414" h="1904">
                  <a:moveTo>
                    <a:pt x="1523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2474468" y="60655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2474467" y="60655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2474468" y="606704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2474467" y="606704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2474468" y="606856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2474467" y="606856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2474468" y="607009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2474467" y="607009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2474468" y="607161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2474467" y="607161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2474468" y="607314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2474467" y="607314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2474467" y="607466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0" y="0"/>
                  </a:moveTo>
                  <a:lnTo>
                    <a:pt x="1676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2474467" y="607466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0" y="0"/>
                  </a:moveTo>
                  <a:lnTo>
                    <a:pt x="1676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2475991" y="607466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2475991" y="607466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39" y="1523"/>
                  </a:moveTo>
                  <a:lnTo>
                    <a:pt x="0" y="1523"/>
                  </a:lnTo>
                  <a:lnTo>
                    <a:pt x="15239" y="1523"/>
                  </a:lnTo>
                  <a:close/>
                </a:path>
                <a:path w="15239" h="1904">
                  <a:moveTo>
                    <a:pt x="0" y="1523"/>
                  </a:moveTo>
                  <a:lnTo>
                    <a:pt x="152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2475991" y="6076187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1524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2475991" y="6076187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3715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3715" y="1523"/>
                  </a:moveTo>
                  <a:lnTo>
                    <a:pt x="1523" y="1523"/>
                  </a:lnTo>
                  <a:lnTo>
                    <a:pt x="13715" y="1523"/>
                  </a:lnTo>
                  <a:close/>
                </a:path>
                <a:path w="15239" h="1904">
                  <a:moveTo>
                    <a:pt x="1523" y="1523"/>
                  </a:moveTo>
                  <a:lnTo>
                    <a:pt x="13715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2477515" y="60777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2477515" y="60777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2479040" y="607771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2479039" y="607771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2479039" y="60792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2479039" y="60792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2480563" y="607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2480563" y="60792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2482087" y="60792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2482087" y="60792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2474467" y="60594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2158999" y="604418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2471419" y="53964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2471419" y="53964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2471419" y="5396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2471419" y="5396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2469895" y="53964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2469895" y="53964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2468371" y="5396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2468371" y="5396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2468372" y="539648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2468371" y="539648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2466847" y="539800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2466847" y="539800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2465324" y="539800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4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1524" y="0"/>
                  </a:lnTo>
                  <a:close/>
                </a:path>
                <a:path w="15239" h="1904">
                  <a:moveTo>
                    <a:pt x="13716" y="0"/>
                  </a:moveTo>
                  <a:lnTo>
                    <a:pt x="1524" y="0"/>
                  </a:lnTo>
                  <a:lnTo>
                    <a:pt x="15240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2465323" y="539800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3715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3715" y="0"/>
                  </a:lnTo>
                  <a:close/>
                </a:path>
                <a:path w="15239" h="1904">
                  <a:moveTo>
                    <a:pt x="1523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5239" h="1904">
                  <a:moveTo>
                    <a:pt x="15239" y="1523"/>
                  </a:moveTo>
                  <a:lnTo>
                    <a:pt x="0" y="1523"/>
                  </a:lnTo>
                  <a:lnTo>
                    <a:pt x="15239" y="1523"/>
                  </a:lnTo>
                  <a:close/>
                </a:path>
                <a:path w="15239" h="1904">
                  <a:moveTo>
                    <a:pt x="0" y="1523"/>
                  </a:moveTo>
                  <a:lnTo>
                    <a:pt x="152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2465324" y="5399531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2465323" y="5399531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2463799" y="5401055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6763" y="0"/>
                  </a:moveTo>
                  <a:lnTo>
                    <a:pt x="1523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  <a:path w="18414">
                  <a:moveTo>
                    <a:pt x="1523" y="0"/>
                  </a:moveTo>
                  <a:lnTo>
                    <a:pt x="1828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2463799" y="5401055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6763" y="0"/>
                  </a:moveTo>
                  <a:lnTo>
                    <a:pt x="1523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  <a:path w="18414">
                  <a:moveTo>
                    <a:pt x="1523" y="0"/>
                  </a:moveTo>
                  <a:lnTo>
                    <a:pt x="1828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2463800" y="540105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2463799" y="540105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2463800" y="54025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2463799" y="540257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2463800" y="540410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2463799" y="540410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2463800" y="540562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2463799" y="540562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2463800" y="540715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2463799" y="540715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2463800" y="540867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2463799" y="540867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2463800" y="54101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2463799" y="54101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6763" y="1523"/>
                  </a:moveTo>
                  <a:lnTo>
                    <a:pt x="1523" y="1523"/>
                  </a:lnTo>
                  <a:lnTo>
                    <a:pt x="16763" y="1523"/>
                  </a:lnTo>
                  <a:close/>
                </a:path>
                <a:path w="18414" h="1904">
                  <a:moveTo>
                    <a:pt x="1523" y="1523"/>
                  </a:moveTo>
                  <a:lnTo>
                    <a:pt x="1676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2465324" y="541172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2465323" y="541172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2465323" y="54132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371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2465323" y="54132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371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2466848" y="54132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2466847" y="541324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1523" y="1523"/>
                  </a:lnTo>
                  <a:lnTo>
                    <a:pt x="10667" y="1523"/>
                  </a:lnTo>
                  <a:close/>
                </a:path>
                <a:path w="12700" h="1904">
                  <a:moveTo>
                    <a:pt x="1523" y="1523"/>
                  </a:moveTo>
                  <a:lnTo>
                    <a:pt x="1066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2468371" y="54147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2468371" y="54147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2469895" y="5414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2469895" y="5414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2471420" y="541477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2471419" y="541477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2471419" y="541477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571" y="0"/>
                  </a:moveTo>
                  <a:lnTo>
                    <a:pt x="0" y="0"/>
                  </a:lnTo>
                  <a:lnTo>
                    <a:pt x="3047" y="1523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2471419" y="541477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4571" y="0"/>
                  </a:lnTo>
                  <a:lnTo>
                    <a:pt x="3047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2463799" y="539496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2187955" y="5218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2187955" y="5218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0"/>
                  </a:moveTo>
                  <a:lnTo>
                    <a:pt x="3047" y="1523"/>
                  </a:lnTo>
                  <a:lnTo>
                    <a:pt x="0" y="1523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2187955" y="5219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2187955" y="5219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2186431" y="52196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2186431" y="52196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2186431" y="52196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2186431" y="52196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2184907" y="52196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2184907" y="52196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2184908" y="521969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9144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2183383" y="52196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2184907" y="522122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2184907" y="522122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2183383" y="522122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2183383" y="522122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2181860" y="522122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4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1524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1524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2181859" y="522122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1523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2181859" y="522274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2181859" y="522274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2181860" y="5222747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2181859" y="522274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4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2180336" y="52242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524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1524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1524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2180335" y="52242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1523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2180336" y="522579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8288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2180335" y="522579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8287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8287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19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2180336" y="522731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2180335" y="522731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19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2180336" y="522884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2180335" y="522884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2180336" y="523036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2180335" y="523036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20319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2180336" y="523189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1524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2180335" y="523189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1523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1523" y="1523"/>
                  </a:moveTo>
                  <a:lnTo>
                    <a:pt x="1828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2181860" y="523341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2181859" y="523341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6763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6763" y="0"/>
                  </a:lnTo>
                  <a:close/>
                </a:path>
                <a:path w="17144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5239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2181859" y="52349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2181859" y="52349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2183384" y="5234940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2183383" y="5234940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5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219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2183383" y="52364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2183383" y="52364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2184907" y="523646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2184907" y="523646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2184908" y="523646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2184907" y="523646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2186431" y="52379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2186431" y="52379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2186431" y="52379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2186431" y="52379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2187955" y="52379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2187955" y="52379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2180335" y="521817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3099307" y="58689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3099307" y="58689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3099307" y="5868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3099307" y="5868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3097783" y="58689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3097783" y="58689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3097783" y="58689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6096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3097783" y="58689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095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6095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3096259" y="58704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3096259" y="58704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3094736" y="5870447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524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524" y="0"/>
                  </a:lnTo>
                  <a:close/>
                </a:path>
                <a:path w="13969" h="1904">
                  <a:moveTo>
                    <a:pt x="12192" y="0"/>
                  </a:moveTo>
                  <a:lnTo>
                    <a:pt x="1524" y="0"/>
                  </a:lnTo>
                  <a:lnTo>
                    <a:pt x="13716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3094735" y="587044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2191" y="0"/>
                  </a:moveTo>
                  <a:lnTo>
                    <a:pt x="1523" y="0"/>
                  </a:lnTo>
                  <a:lnTo>
                    <a:pt x="13715" y="1523"/>
                  </a:lnTo>
                  <a:lnTo>
                    <a:pt x="12191" y="0"/>
                  </a:lnTo>
                  <a:close/>
                </a:path>
                <a:path w="13969" h="1904">
                  <a:moveTo>
                    <a:pt x="1523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3969" h="1904">
                  <a:moveTo>
                    <a:pt x="13715" y="1523"/>
                  </a:moveTo>
                  <a:lnTo>
                    <a:pt x="0" y="1523"/>
                  </a:lnTo>
                  <a:lnTo>
                    <a:pt x="13715" y="1523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3093211" y="587197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4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1524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1524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3093211" y="587197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1523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3093211" y="587349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3093211" y="587349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3093211" y="587349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3091687" y="58734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1523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828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3093211" y="587501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3093211" y="587501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3091688" y="58750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3091687" y="58750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3091687" y="587654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3091687" y="587654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3091688" y="587654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3091687" y="587654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3091688" y="587806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3091687" y="587806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19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3091688" y="587959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3091687" y="587959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3091687" y="588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3091687" y="588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8287" y="0"/>
                  </a:moveTo>
                  <a:lnTo>
                    <a:pt x="0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3091688" y="588111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3091687" y="588111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828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3091687" y="588264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3091687" y="588264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3093211" y="588264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3093211" y="588264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4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3093211" y="58841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7144">
                  <a:moveTo>
                    <a:pt x="15239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3093211" y="58841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7144">
                  <a:moveTo>
                    <a:pt x="15239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5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3093211" y="588416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1524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3093211" y="588416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39" y="1523"/>
                  </a:moveTo>
                  <a:lnTo>
                    <a:pt x="1523" y="1523"/>
                  </a:lnTo>
                  <a:lnTo>
                    <a:pt x="15239" y="1523"/>
                  </a:lnTo>
                  <a:close/>
                </a:path>
                <a:path w="15239" h="1904">
                  <a:moveTo>
                    <a:pt x="1523" y="1523"/>
                  </a:moveTo>
                  <a:lnTo>
                    <a:pt x="15239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3094736" y="5885687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3094735" y="5885687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5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3969" h="1904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3096259" y="58872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3096259" y="58872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3097783" y="588721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3097783" y="588721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0" y="0"/>
                  </a:lnTo>
                  <a:lnTo>
                    <a:pt x="6095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6095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3097783" y="5888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3097783" y="5888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3099307" y="58887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3099307" y="58887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3091687" y="58689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3180079" y="58689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3180079" y="58689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3178555" y="5868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3178555" y="5868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3178555" y="58689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3178555" y="58689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3177032" y="58689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1524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1524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1524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3177031" y="58689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1523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1523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3177031" y="587044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3177031" y="587044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3175507" y="58704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3175507" y="587044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3175508" y="58704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8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3173983" y="587044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2191" y="0"/>
                  </a:moveTo>
                  <a:lnTo>
                    <a:pt x="1523" y="0"/>
                  </a:lnTo>
                  <a:lnTo>
                    <a:pt x="13715" y="1523"/>
                  </a:lnTo>
                  <a:lnTo>
                    <a:pt x="12191" y="0"/>
                  </a:lnTo>
                  <a:close/>
                </a:path>
                <a:path w="13969" h="1904">
                  <a:moveTo>
                    <a:pt x="1523" y="0"/>
                  </a:moveTo>
                  <a:lnTo>
                    <a:pt x="13715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3969" h="1904">
                  <a:moveTo>
                    <a:pt x="13715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371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3175507" y="58719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3175507" y="58719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3173983" y="587197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3716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3172459" y="5871972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5239" y="0"/>
                  </a:moveTo>
                  <a:lnTo>
                    <a:pt x="1523" y="0"/>
                  </a:lnTo>
                  <a:lnTo>
                    <a:pt x="16763" y="1523"/>
                  </a:lnTo>
                  <a:lnTo>
                    <a:pt x="15239" y="0"/>
                  </a:lnTo>
                  <a:close/>
                </a:path>
                <a:path w="17144" h="1904">
                  <a:moveTo>
                    <a:pt x="1523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7144" h="1904">
                  <a:moveTo>
                    <a:pt x="16763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676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3173983" y="58734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3173983" y="58734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3172460" y="587349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3172459" y="587349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4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3172459" y="58750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3172459" y="58750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3172460" y="58750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3170935" y="587501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1523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1523" y="0"/>
                  </a:moveTo>
                  <a:lnTo>
                    <a:pt x="1981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981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3172459" y="587654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3172459" y="587654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3170936" y="587654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3170935" y="587654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3170936" y="587806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3170935" y="587806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19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3170936" y="587959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3170935" y="587959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981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3170935" y="588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3170935" y="588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3172460" y="588111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3172459" y="588111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3172459" y="588264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8414">
                  <a:moveTo>
                    <a:pt x="16763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3172459" y="588264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  <a:path w="18414">
                  <a:moveTo>
                    <a:pt x="16763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3172460" y="588264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3172459" y="588264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4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3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676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3172459" y="58841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3172459" y="58841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3173983" y="588416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3173983" y="588416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3715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371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3173983" y="588568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3173983" y="588568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3175508" y="58856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3175507" y="58856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3175507" y="58872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3175507" y="58872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3177031" y="588721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3177031" y="588721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3177032" y="588721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3177031" y="588721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3178555" y="5888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3178555" y="58887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3178555" y="5888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3178555" y="58887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3178555" y="58887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3178555" y="58887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3172459" y="58689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2325115" y="50627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2325115" y="50627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2325115" y="50627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2325115" y="50627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2323591" y="50627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2323591" y="50627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2323591" y="506272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4572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2323591" y="506272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571" y="0"/>
                  </a:moveTo>
                  <a:lnTo>
                    <a:pt x="0" y="0"/>
                  </a:lnTo>
                  <a:lnTo>
                    <a:pt x="4571" y="1523"/>
                  </a:lnTo>
                  <a:lnTo>
                    <a:pt x="4571" y="0"/>
                  </a:lnTo>
                  <a:close/>
                </a:path>
                <a:path w="5080" h="1904">
                  <a:moveTo>
                    <a:pt x="0" y="0"/>
                  </a:moveTo>
                  <a:lnTo>
                    <a:pt x="457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2323591" y="5064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2323591" y="5064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2322067" y="50642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2322067" y="50642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2322067" y="50642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2322067" y="50642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2322068" y="50642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2320543" y="506425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1523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2320543" y="506577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2320543" y="506577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2320544" y="506577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8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2320543" y="506577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2320544" y="50672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2320543" y="50672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2320544" y="506882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2320543" y="506882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2320544" y="50703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2320543" y="507034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2320543" y="50718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2320543" y="50718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2320544" y="50718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1524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2320543" y="50718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1523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1523" y="1523"/>
                  </a:moveTo>
                  <a:lnTo>
                    <a:pt x="1066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2322067" y="50733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2322067" y="50733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2322068" y="50733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2322067" y="50733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2322067" y="507491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2322067" y="507491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2323591" y="50749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2323591" y="50749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2323591" y="50749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2323591" y="50749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2325115" y="50749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2325115" y="50749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2320543" y="506120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2187955" y="50627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2187955" y="50627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2187955" y="506272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3048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2187955" y="506272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3047" y="0"/>
                  </a:moveTo>
                  <a:lnTo>
                    <a:pt x="0" y="0"/>
                  </a:lnTo>
                  <a:lnTo>
                    <a:pt x="4571" y="1523"/>
                  </a:lnTo>
                  <a:lnTo>
                    <a:pt x="3047" y="0"/>
                  </a:lnTo>
                  <a:close/>
                </a:path>
                <a:path w="5080" h="1904">
                  <a:moveTo>
                    <a:pt x="0" y="0"/>
                  </a:moveTo>
                  <a:lnTo>
                    <a:pt x="457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4571" y="1523"/>
                  </a:moveTo>
                  <a:lnTo>
                    <a:pt x="0" y="1523"/>
                  </a:lnTo>
                  <a:lnTo>
                    <a:pt x="4571" y="1523"/>
                  </a:lnTo>
                  <a:close/>
                </a:path>
                <a:path w="5080" h="1904">
                  <a:moveTo>
                    <a:pt x="0" y="1523"/>
                  </a:moveTo>
                  <a:lnTo>
                    <a:pt x="45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2186431" y="5064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2186431" y="5064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2186431" y="50642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2186431" y="50642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2184908" y="50642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152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1524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1524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2184907" y="50642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1523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2184907" y="506577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2184907" y="506577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2184908" y="506577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2184907" y="506577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2183383" y="506729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2183383" y="506729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2183384" y="50672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2183383" y="50672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2183384" y="506882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2183383" y="506882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2183384" y="50703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2183383" y="507034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2183383" y="50718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2183383" y="50718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2184908" y="50718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2184907" y="50718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2184907" y="50733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2184907" y="50733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2184907" y="50733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2184907" y="50733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2186432" y="50733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2186431" y="50733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2186431" y="507491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2186431" y="507491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2186431" y="50749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2186431" y="50749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2187955" y="50749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2187955" y="50749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2187955" y="50749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2187955" y="50749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2183383" y="506120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2539999" y="51998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2539999" y="51998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2539999" y="51998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2539999" y="51998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2538475" y="51998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2538475" y="51998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2538475" y="51998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2538475" y="51998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2536952" y="519988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1524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1524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1524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2536951" y="519988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1523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1523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2536951" y="520141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2536951" y="520141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2535427" y="520141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524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1524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1524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2535427" y="520141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1523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2535427" y="52029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2535427" y="52029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2535427" y="520293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2535427" y="520293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2535427" y="520445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2535427" y="520446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2535427" y="520598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2535427" y="520598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2535427" y="520750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2535427" y="520750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2535427" y="520903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2535427" y="520903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2536952" y="520903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2536951" y="520903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2536951" y="52105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2536951" y="52105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2536951" y="521055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2536951" y="521055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2538476" y="521055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2538475" y="521055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0"/>
                  </a:moveTo>
                  <a:lnTo>
                    <a:pt x="0" y="0"/>
                  </a:lnTo>
                  <a:lnTo>
                    <a:pt x="4571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0"/>
                  </a:moveTo>
                  <a:lnTo>
                    <a:pt x="457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4571" y="1523"/>
                  </a:moveTo>
                  <a:lnTo>
                    <a:pt x="0" y="1523"/>
                  </a:lnTo>
                  <a:lnTo>
                    <a:pt x="4571" y="1523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45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2538475" y="52120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2538475" y="52120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2539999" y="52120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2539999" y="52120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2535427" y="519836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2384551" y="51998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2384551" y="51998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2383027" y="51998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2383027" y="51998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2381503" y="51998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2381503" y="51998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2381504" y="519988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6096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2381503" y="519988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095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6095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2379979" y="52014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2379979" y="520141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2379980" y="520141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2379979" y="520141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2379980" y="520293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2378455" y="520293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2379979" y="520446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2379979" y="520446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2378455" y="520445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2378455" y="520446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2378455" y="520598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2378455" y="520598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2378455" y="520750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2378455" y="520750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2379980" y="520750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2379979" y="520750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2379980" y="520903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2379979" y="520903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10794" h="1904">
                  <a:moveTo>
                    <a:pt x="1523" y="1523"/>
                  </a:moveTo>
                  <a:lnTo>
                    <a:pt x="9143" y="1523"/>
                  </a:lnTo>
                  <a:lnTo>
                    <a:pt x="1523" y="1523"/>
                  </a:lnTo>
                  <a:close/>
                </a:path>
                <a:path w="10794" h="1904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10794" h="1904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2381503" y="521055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2381503" y="521055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2381504" y="521055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1524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2381503" y="521055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0"/>
                  </a:moveTo>
                  <a:lnTo>
                    <a:pt x="0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0"/>
                  </a:moveTo>
                  <a:lnTo>
                    <a:pt x="6095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1523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1523" y="1523"/>
                  </a:moveTo>
                  <a:lnTo>
                    <a:pt x="6095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2383027" y="52120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2383027" y="52120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2378455" y="519836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2753359" y="53370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2753359" y="53370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2751835" y="53370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2751835" y="53370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2753359" y="53370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2753359" y="53370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2751836" y="533704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6096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2751835" y="533704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095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6095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2750311" y="53385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2750311" y="53385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2750311" y="53385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9144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2750311" y="53385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9143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9143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2748788" y="534009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2748787" y="534009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2748788" y="534161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2748787" y="534161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2748788" y="53431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2748787" y="53431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2748787" y="53446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2748787" y="53446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2750311" y="534466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2750311" y="534466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2750311" y="534619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2750311" y="534619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2750311" y="534619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2750311" y="534619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2750311" y="53477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2750311" y="53477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2751835" y="53477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2751835" y="53477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2751836" y="534771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1524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2751835" y="534771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0"/>
                  </a:moveTo>
                  <a:lnTo>
                    <a:pt x="0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0"/>
                  </a:moveTo>
                  <a:lnTo>
                    <a:pt x="6095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1523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1523" y="1523"/>
                  </a:moveTo>
                  <a:lnTo>
                    <a:pt x="6095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2753359" y="53492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2753359" y="53492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2753359" y="53492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2753359" y="53492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2748787" y="533552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2597911" y="5337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2597911" y="5337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2597911" y="53370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2597911" y="53370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2596387" y="53370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2596387" y="53370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2596388" y="53370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2596387" y="53370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0"/>
                  </a:moveTo>
                  <a:lnTo>
                    <a:pt x="0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2594863" y="53385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2594863" y="53385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2594864" y="533857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2594863" y="533857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2593339" y="534009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2593339" y="534009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2593339" y="534009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2593339" y="534009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2593339" y="534161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2593339" y="534161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2593339" y="53431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2593339" y="53431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2593339" y="53446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2593339" y="53446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2593339" y="534619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2593339" y="534619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2594864" y="534619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2594863" y="534619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2594863" y="53477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2594863" y="53477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2596388" y="534771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2596387" y="534771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0"/>
                  </a:moveTo>
                  <a:lnTo>
                    <a:pt x="0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2596387" y="534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2596387" y="534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2597911" y="53492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2597911" y="53492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2593339" y="533552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2969767" y="54726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2969767" y="54726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2969767" y="54726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2969767" y="54726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2968244" y="547268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1524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1524" y="0"/>
                  </a:lnTo>
                  <a:close/>
                </a:path>
                <a:path w="6350" h="1904">
                  <a:moveTo>
                    <a:pt x="4572" y="0"/>
                  </a:moveTo>
                  <a:lnTo>
                    <a:pt x="1524" y="0"/>
                  </a:lnTo>
                  <a:lnTo>
                    <a:pt x="6096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2966719" y="547268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095" y="0"/>
                  </a:moveTo>
                  <a:lnTo>
                    <a:pt x="3047" y="0"/>
                  </a:lnTo>
                  <a:lnTo>
                    <a:pt x="7619" y="1523"/>
                  </a:lnTo>
                  <a:lnTo>
                    <a:pt x="6095" y="0"/>
                  </a:lnTo>
                  <a:close/>
                </a:path>
                <a:path w="7619" h="1904">
                  <a:moveTo>
                    <a:pt x="3047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3047" y="0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1523" y="1523"/>
                  </a:moveTo>
                  <a:lnTo>
                    <a:pt x="7619" y="1523"/>
                  </a:lnTo>
                  <a:lnTo>
                    <a:pt x="1523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1523" y="1523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2968243" y="54742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2968243" y="54742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2966719" y="5474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2966719" y="5474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2966720" y="547420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2965195" y="547420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1523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2965195" y="547573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2965195" y="547573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1523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2965196" y="547573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8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2965195" y="547573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2965196" y="547725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2965195" y="547725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2965196" y="547877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2965195" y="547877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2965196" y="548030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2965195" y="548030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2965195" y="548182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2965195" y="548182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2965196" y="548182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1524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2965195" y="548182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1523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1523" y="1523"/>
                  </a:moveTo>
                  <a:lnTo>
                    <a:pt x="1066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2966719" y="54833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2966719" y="54833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2966720" y="548335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2966719" y="548335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1523" y="1523"/>
                  </a:moveTo>
                  <a:lnTo>
                    <a:pt x="7619" y="1523"/>
                  </a:lnTo>
                  <a:lnTo>
                    <a:pt x="1523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2968243" y="54848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2968243" y="54848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2969767" y="54848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2969767" y="54848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2965195" y="547116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2814319" y="547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2814319" y="547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2814319" y="54742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2814319" y="54742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2812796" y="547420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1524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1524" y="0"/>
                  </a:lnTo>
                  <a:close/>
                </a:path>
                <a:path w="6350" h="1904">
                  <a:moveTo>
                    <a:pt x="4572" y="0"/>
                  </a:moveTo>
                  <a:lnTo>
                    <a:pt x="1524" y="0"/>
                  </a:lnTo>
                  <a:lnTo>
                    <a:pt x="6096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2812795" y="547420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4571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4571" y="0"/>
                  </a:lnTo>
                  <a:close/>
                </a:path>
                <a:path w="6350" h="1904">
                  <a:moveTo>
                    <a:pt x="1523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2811271" y="54757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2811271" y="54757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2811272" y="547573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2811271" y="547573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2809747" y="547725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2809747" y="547725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2809748" y="547725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8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2809747" y="547725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2809748" y="547877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2809747" y="547877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2809748" y="548030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2809747" y="548030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2809748" y="54818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2809747" y="54818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2809747" y="548335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2809747" y="548335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0667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2809747" y="54833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2809747" y="54833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2811272" y="54833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2811271" y="54833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2811272" y="548487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2811271" y="548487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4">
                  <a:moveTo>
                    <a:pt x="1523" y="1523"/>
                  </a:moveTo>
                  <a:lnTo>
                    <a:pt x="7619" y="1523"/>
                  </a:lnTo>
                  <a:lnTo>
                    <a:pt x="1523" y="1523"/>
                  </a:lnTo>
                  <a:close/>
                </a:path>
                <a:path w="9525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2812795" y="54863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2812795" y="54863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2814319" y="54863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2814319" y="54863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2809747" y="547268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3184652" y="56083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3183127" y="560831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0"/>
                  </a:moveTo>
                  <a:lnTo>
                    <a:pt x="3047" y="1523"/>
                  </a:lnTo>
                  <a:lnTo>
                    <a:pt x="1523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304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3184651" y="56098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3184651" y="56098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3181603" y="56098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3181603" y="56098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3183127" y="56098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3183127" y="56098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3181603" y="56098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3181603" y="56098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3180080" y="560984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152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1524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1524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3180079" y="560984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1523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3180079" y="561136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3180079" y="561136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3180080" y="561136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3180079" y="561136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3178555" y="561289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3178555" y="561289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3178555" y="561289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3178555" y="561289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3178555" y="561441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3178555" y="561441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3178555" y="56159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3178555" y="56159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3178555" y="56174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3178555" y="56174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3180080" y="561746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3180079" y="561746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3180079" y="56189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3180079" y="56189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3180080" y="561898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3180079" y="561898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1523" y="1523"/>
                  </a:moveTo>
                  <a:lnTo>
                    <a:pt x="914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3181603" y="562051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3181603" y="562051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3181603" y="5620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3181603" y="5620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3183127" y="5620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3183127" y="5620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3183127" y="56205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1524" y="1524"/>
                  </a:lnTo>
                  <a:lnTo>
                    <a:pt x="3048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3183127" y="56205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1523"/>
                  </a:moveTo>
                  <a:lnTo>
                    <a:pt x="1523" y="1523"/>
                  </a:lnTo>
                  <a:lnTo>
                    <a:pt x="3047" y="1523"/>
                  </a:lnTo>
                  <a:close/>
                </a:path>
                <a:path w="3175" h="1904">
                  <a:moveTo>
                    <a:pt x="3047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3183127" y="56205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0"/>
                  </a:moveTo>
                  <a:lnTo>
                    <a:pt x="0" y="0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3183127" y="56205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047" y="0"/>
                  </a:lnTo>
                  <a:lnTo>
                    <a:pt x="3047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3178555" y="560831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3027679" y="56083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3027679" y="56083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3027679" y="56098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3027679" y="56098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3026155" y="56098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3026155" y="56098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3024631" y="56098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3024631" y="56098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3024632" y="560984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3024631" y="560984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3023108" y="56113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4">
                  <a:moveTo>
                    <a:pt x="10668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3023107" y="56113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3023108" y="561289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3023107" y="561289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3023108" y="561441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3023107" y="561441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3023108" y="56159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3023107" y="56159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3023108" y="56174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3023107" y="56174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1523" y="1523"/>
                  </a:lnTo>
                  <a:lnTo>
                    <a:pt x="10667" y="1523"/>
                  </a:lnTo>
                  <a:close/>
                </a:path>
                <a:path w="12700" h="1904">
                  <a:moveTo>
                    <a:pt x="1523" y="1523"/>
                  </a:moveTo>
                  <a:lnTo>
                    <a:pt x="10667" y="1523"/>
                  </a:lnTo>
                  <a:lnTo>
                    <a:pt x="1523" y="1523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1523" y="1523"/>
                  </a:lnTo>
                  <a:lnTo>
                    <a:pt x="10667" y="1523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1523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3024632" y="561898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3024631" y="561898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3024631" y="562051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3024631" y="562051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3026155" y="5620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3026155" y="5620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3027680" y="56205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3027679" y="56205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3027679" y="56205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3027679" y="56205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047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3023107" y="560831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2151379" y="5030723"/>
              <a:ext cx="215265" cy="0"/>
            </a:xfrm>
            <a:custGeom>
              <a:avLst/>
              <a:gdLst/>
              <a:ahLst/>
              <a:cxnLst/>
              <a:rect l="l" t="t" r="r" b="b"/>
              <a:pathLst>
                <a:path w="215264">
                  <a:moveTo>
                    <a:pt x="0" y="0"/>
                  </a:moveTo>
                  <a:lnTo>
                    <a:pt x="21488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5687059" y="5030723"/>
              <a:ext cx="1403985" cy="0"/>
            </a:xfrm>
            <a:custGeom>
              <a:avLst/>
              <a:gdLst/>
              <a:ahLst/>
              <a:cxnLst/>
              <a:rect l="l" t="t" r="r" b="b"/>
              <a:pathLst>
                <a:path w="1403984">
                  <a:moveTo>
                    <a:pt x="0" y="0"/>
                  </a:moveTo>
                  <a:lnTo>
                    <a:pt x="14036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5717539" y="50581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5717539" y="50581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5717539" y="50581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5717539" y="505815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5717539" y="505815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5717539" y="505815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5874512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5874511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5874511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6098540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6098539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6098539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6322568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6322567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6322567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6546596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6546595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6546595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6770624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6770623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6770623" y="5058155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6994652" y="505815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09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6994651" y="505815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09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09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09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6994651" y="505815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7061708" y="505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7061707" y="505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7061707" y="505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6935215" y="5030723"/>
              <a:ext cx="233679" cy="1117600"/>
            </a:xfrm>
            <a:custGeom>
              <a:avLst/>
              <a:gdLst/>
              <a:ahLst/>
              <a:cxnLst/>
              <a:rect l="l" t="t" r="r" b="b"/>
              <a:pathLst>
                <a:path w="233679" h="1117600">
                  <a:moveTo>
                    <a:pt x="155447" y="0"/>
                  </a:moveTo>
                  <a:lnTo>
                    <a:pt x="155447" y="883919"/>
                  </a:lnTo>
                </a:path>
                <a:path w="233679" h="1117600">
                  <a:moveTo>
                    <a:pt x="233171" y="883919"/>
                  </a:moveTo>
                  <a:lnTo>
                    <a:pt x="233171" y="1117091"/>
                  </a:lnTo>
                </a:path>
                <a:path w="233679" h="1117600">
                  <a:moveTo>
                    <a:pt x="0" y="321563"/>
                  </a:moveTo>
                  <a:lnTo>
                    <a:pt x="0" y="8839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6986252" y="5215123"/>
              <a:ext cx="10160" cy="861060"/>
            </a:xfrm>
            <a:custGeom>
              <a:avLst/>
              <a:gdLst/>
              <a:ahLst/>
              <a:cxnLst/>
              <a:rect l="l" t="t" r="r" b="b"/>
              <a:pathLst>
                <a:path w="10159" h="861060">
                  <a:moveTo>
                    <a:pt x="8399" y="10672"/>
                  </a:moveTo>
                  <a:lnTo>
                    <a:pt x="6875" y="861064"/>
                  </a:lnTo>
                </a:path>
                <a:path w="10159" h="861060">
                  <a:moveTo>
                    <a:pt x="9923" y="9929"/>
                  </a:moveTo>
                  <a:lnTo>
                    <a:pt x="9928" y="7295"/>
                  </a:lnTo>
                  <a:lnTo>
                    <a:pt x="8884" y="4768"/>
                  </a:lnTo>
                  <a:lnTo>
                    <a:pt x="7022" y="2906"/>
                  </a:lnTo>
                  <a:lnTo>
                    <a:pt x="5160" y="1044"/>
                  </a:lnTo>
                  <a:lnTo>
                    <a:pt x="2633" y="0"/>
                  </a:lnTo>
                  <a:lnTo>
                    <a:pt x="0" y="4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5609335" y="5030723"/>
              <a:ext cx="1248410" cy="1117600"/>
            </a:xfrm>
            <a:custGeom>
              <a:avLst/>
              <a:gdLst/>
              <a:ahLst/>
              <a:cxnLst/>
              <a:rect l="l" t="t" r="r" b="b"/>
              <a:pathLst>
                <a:path w="1248409" h="1117600">
                  <a:moveTo>
                    <a:pt x="1248155" y="883919"/>
                  </a:moveTo>
                  <a:lnTo>
                    <a:pt x="1248155" y="1117091"/>
                  </a:lnTo>
                </a:path>
                <a:path w="1248409" h="1117600">
                  <a:moveTo>
                    <a:pt x="77723" y="0"/>
                  </a:moveTo>
                  <a:lnTo>
                    <a:pt x="77723" y="883919"/>
                  </a:lnTo>
                </a:path>
                <a:path w="1248409" h="1117600">
                  <a:moveTo>
                    <a:pt x="0" y="883919"/>
                  </a:moveTo>
                  <a:lnTo>
                    <a:pt x="0" y="1117091"/>
                  </a:lnTo>
                </a:path>
                <a:path w="1248409" h="1117600">
                  <a:moveTo>
                    <a:pt x="234695" y="321563"/>
                  </a:moveTo>
                  <a:lnTo>
                    <a:pt x="234695" y="8839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5784595" y="5218176"/>
              <a:ext cx="62230" cy="858519"/>
            </a:xfrm>
            <a:custGeom>
              <a:avLst/>
              <a:gdLst/>
              <a:ahLst/>
              <a:cxnLst/>
              <a:rect l="l" t="t" r="r" b="b"/>
              <a:pathLst>
                <a:path w="62229" h="858520">
                  <a:moveTo>
                    <a:pt x="0" y="60959"/>
                  </a:moveTo>
                  <a:lnTo>
                    <a:pt x="0" y="858011"/>
                  </a:lnTo>
                </a:path>
                <a:path w="62229" h="858520">
                  <a:moveTo>
                    <a:pt x="61606" y="0"/>
                  </a:moveTo>
                  <a:lnTo>
                    <a:pt x="38211" y="4763"/>
                  </a:lnTo>
                  <a:lnTo>
                    <a:pt x="19114" y="17672"/>
                  </a:lnTo>
                  <a:lnTo>
                    <a:pt x="6242" y="36794"/>
                  </a:lnTo>
                  <a:lnTo>
                    <a:pt x="1523" y="6019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5921755" y="5274563"/>
              <a:ext cx="935990" cy="873760"/>
            </a:xfrm>
            <a:custGeom>
              <a:avLst/>
              <a:gdLst/>
              <a:ahLst/>
              <a:cxnLst/>
              <a:rect l="l" t="t" r="r" b="b"/>
              <a:pathLst>
                <a:path w="935990" h="873760">
                  <a:moveTo>
                    <a:pt x="0" y="640079"/>
                  </a:moveTo>
                  <a:lnTo>
                    <a:pt x="0" y="873251"/>
                  </a:lnTo>
                </a:path>
                <a:path w="935990" h="873760">
                  <a:moveTo>
                    <a:pt x="0" y="0"/>
                  </a:moveTo>
                  <a:lnTo>
                    <a:pt x="93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5845555" y="5216652"/>
              <a:ext cx="1140460" cy="1905"/>
            </a:xfrm>
            <a:custGeom>
              <a:avLst/>
              <a:gdLst/>
              <a:ahLst/>
              <a:cxnLst/>
              <a:rect l="l" t="t" r="r" b="b"/>
              <a:pathLst>
                <a:path w="1140459" h="1904">
                  <a:moveTo>
                    <a:pt x="0" y="1523"/>
                  </a:moveTo>
                  <a:lnTo>
                    <a:pt x="1139951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5609335" y="5914643"/>
              <a:ext cx="1559560" cy="233679"/>
            </a:xfrm>
            <a:custGeom>
              <a:avLst/>
              <a:gdLst/>
              <a:ahLst/>
              <a:cxnLst/>
              <a:rect l="l" t="t" r="r" b="b"/>
              <a:pathLst>
                <a:path w="1559559" h="233679">
                  <a:moveTo>
                    <a:pt x="0" y="0"/>
                  </a:moveTo>
                  <a:lnTo>
                    <a:pt x="312419" y="0"/>
                  </a:lnTo>
                </a:path>
                <a:path w="1559559" h="233679">
                  <a:moveTo>
                    <a:pt x="1248155" y="0"/>
                  </a:moveTo>
                  <a:lnTo>
                    <a:pt x="1559051" y="0"/>
                  </a:lnTo>
                </a:path>
                <a:path w="1559559" h="233679">
                  <a:moveTo>
                    <a:pt x="0" y="233171"/>
                  </a:moveTo>
                  <a:lnTo>
                    <a:pt x="312419" y="233171"/>
                  </a:lnTo>
                </a:path>
                <a:path w="1559559" h="233679">
                  <a:moveTo>
                    <a:pt x="1248155" y="233171"/>
                  </a:moveTo>
                  <a:lnTo>
                    <a:pt x="1559051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5844031" y="5713475"/>
              <a:ext cx="1091565" cy="0"/>
            </a:xfrm>
            <a:custGeom>
              <a:avLst/>
              <a:gdLst/>
              <a:ahLst/>
              <a:cxnLst/>
              <a:rect l="l" t="t" r="r" b="b"/>
              <a:pathLst>
                <a:path w="1091565">
                  <a:moveTo>
                    <a:pt x="0" y="0"/>
                  </a:moveTo>
                  <a:lnTo>
                    <a:pt x="109118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7090663" y="5713475"/>
              <a:ext cx="260985" cy="0"/>
            </a:xfrm>
            <a:custGeom>
              <a:avLst/>
              <a:gdLst/>
              <a:ahLst/>
              <a:cxnLst/>
              <a:rect l="l" t="t" r="r" b="b"/>
              <a:pathLst>
                <a:path w="260984">
                  <a:moveTo>
                    <a:pt x="0" y="0"/>
                  </a:moveTo>
                  <a:lnTo>
                    <a:pt x="260603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5844031" y="5274563"/>
              <a:ext cx="1091565" cy="78105"/>
            </a:xfrm>
            <a:custGeom>
              <a:avLst/>
              <a:gdLst/>
              <a:ahLst/>
              <a:cxnLst/>
              <a:rect l="l" t="t" r="r" b="b"/>
              <a:pathLst>
                <a:path w="1091565" h="78104">
                  <a:moveTo>
                    <a:pt x="0" y="77723"/>
                  </a:moveTo>
                  <a:lnTo>
                    <a:pt x="77723" y="0"/>
                  </a:lnTo>
                </a:path>
                <a:path w="1091565" h="78104">
                  <a:moveTo>
                    <a:pt x="1091183" y="77723"/>
                  </a:moveTo>
                  <a:lnTo>
                    <a:pt x="10134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5831839" y="52517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5831839" y="52517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5830316" y="52517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5830316" y="52517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5828791" y="525170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5828791" y="525170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5828792" y="525170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5828791" y="525170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5827267" y="525322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5827267" y="525322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5825744" y="525322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4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1524" y="0"/>
                  </a:lnTo>
                  <a:close/>
                </a:path>
                <a:path w="15239" h="1904">
                  <a:moveTo>
                    <a:pt x="13716" y="0"/>
                  </a:moveTo>
                  <a:lnTo>
                    <a:pt x="1524" y="0"/>
                  </a:lnTo>
                  <a:lnTo>
                    <a:pt x="15240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5825743" y="525322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3715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3715" y="0"/>
                  </a:lnTo>
                  <a:close/>
                </a:path>
                <a:path w="15239" h="1904">
                  <a:moveTo>
                    <a:pt x="1523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5239" h="1904">
                  <a:moveTo>
                    <a:pt x="15239" y="1523"/>
                  </a:moveTo>
                  <a:lnTo>
                    <a:pt x="0" y="1523"/>
                  </a:lnTo>
                  <a:lnTo>
                    <a:pt x="15239" y="1523"/>
                  </a:lnTo>
                  <a:close/>
                </a:path>
                <a:path w="15239" h="1904">
                  <a:moveTo>
                    <a:pt x="0" y="1523"/>
                  </a:moveTo>
                  <a:lnTo>
                    <a:pt x="152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5825744" y="525475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5825743" y="525475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5824219" y="5256275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6763" y="0"/>
                  </a:moveTo>
                  <a:lnTo>
                    <a:pt x="1523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  <a:path w="18414">
                  <a:moveTo>
                    <a:pt x="1523" y="0"/>
                  </a:moveTo>
                  <a:lnTo>
                    <a:pt x="1828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5824219" y="5256275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6763" y="0"/>
                  </a:moveTo>
                  <a:lnTo>
                    <a:pt x="1523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  <a:path w="18414">
                  <a:moveTo>
                    <a:pt x="1523" y="0"/>
                  </a:moveTo>
                  <a:lnTo>
                    <a:pt x="1828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5824220" y="525627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5824219" y="525627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5824220" y="52577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5824219" y="525779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5824220" y="525932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5824219" y="525932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5824220" y="526084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5824219" y="526084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5824220" y="52623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5824219" y="52623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5824220" y="52638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5824219" y="52638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5824220" y="52654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5824219" y="52654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6763" y="1523"/>
                  </a:moveTo>
                  <a:lnTo>
                    <a:pt x="1523" y="1523"/>
                  </a:lnTo>
                  <a:lnTo>
                    <a:pt x="16763" y="1523"/>
                  </a:lnTo>
                  <a:close/>
                </a:path>
                <a:path w="18414" h="1904">
                  <a:moveTo>
                    <a:pt x="1523" y="1523"/>
                  </a:moveTo>
                  <a:lnTo>
                    <a:pt x="1676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5825744" y="526694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5825743" y="526694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5825743" y="5268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371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5825743" y="52684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371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5827268" y="52684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5827267" y="52684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1523" y="1523"/>
                  </a:lnTo>
                  <a:lnTo>
                    <a:pt x="10667" y="1523"/>
                  </a:lnTo>
                  <a:close/>
                </a:path>
                <a:path w="12700" h="1904">
                  <a:moveTo>
                    <a:pt x="1523" y="1523"/>
                  </a:moveTo>
                  <a:lnTo>
                    <a:pt x="1066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5828791" y="526999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5828791" y="526999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5830316" y="52699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5830316" y="52699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5831839" y="52699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5831839" y="52699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5824219" y="525018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6942835" y="52471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6942835" y="52471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6941311" y="52471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6941311" y="52471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6941311" y="5247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6941311" y="5247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6939787" y="524713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6939787" y="524713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6938263" y="524713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6938263" y="524713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6938264" y="524713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6938263" y="524713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6936739" y="52486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2191" y="0"/>
                  </a:moveTo>
                  <a:lnTo>
                    <a:pt x="1523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6936739" y="52486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2191" y="0"/>
                  </a:moveTo>
                  <a:lnTo>
                    <a:pt x="1523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6936740" y="5248655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6936739" y="5248655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5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6936739" y="525018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40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6936739" y="525018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40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6935216" y="525017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524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1524" y="0"/>
                  </a:lnTo>
                  <a:close/>
                </a:path>
                <a:path w="17145" h="1904">
                  <a:moveTo>
                    <a:pt x="16764" y="0"/>
                  </a:moveTo>
                  <a:lnTo>
                    <a:pt x="1524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6935215" y="525018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763" y="0"/>
                  </a:moveTo>
                  <a:lnTo>
                    <a:pt x="1523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4">
                  <a:moveTo>
                    <a:pt x="1523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7145" h="1904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7145" h="1904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6935216" y="525170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6764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6935215" y="525170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6763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6763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5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6933692" y="525322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524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1524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1524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6933691" y="525322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1523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1523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6933692" y="525475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6933691" y="525475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6933692" y="525627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6933691" y="525627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6933692" y="525779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1524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6933691" y="525779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1523" y="1523"/>
                  </a:lnTo>
                  <a:lnTo>
                    <a:pt x="19811" y="1523"/>
                  </a:lnTo>
                  <a:close/>
                </a:path>
                <a:path w="20320" h="1904">
                  <a:moveTo>
                    <a:pt x="1523" y="1523"/>
                  </a:moveTo>
                  <a:lnTo>
                    <a:pt x="19811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6935216" y="525932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6935215" y="525932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8415" h="1904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6935216" y="5260847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6935215" y="526084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4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6936739" y="52623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6936739" y="52623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6936740" y="5262372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6936739" y="5262372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5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6936739" y="526389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397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6936739" y="526389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397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6938264" y="526389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10795" h="1904">
                  <a:moveTo>
                    <a:pt x="10668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6938263" y="526389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667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10667" y="0"/>
                  </a:lnTo>
                  <a:close/>
                </a:path>
                <a:path w="10795" h="1904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0795" h="1904">
                  <a:moveTo>
                    <a:pt x="9143" y="1523"/>
                  </a:moveTo>
                  <a:lnTo>
                    <a:pt x="1523" y="1523"/>
                  </a:lnTo>
                  <a:lnTo>
                    <a:pt x="3047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6939787" y="526541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6939787" y="526541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6941311" y="52654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6941311" y="52654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6941311" y="52654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6941311" y="52654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6941311" y="52654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6941311" y="52654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6935215" y="524560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5853175" y="60502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5853175" y="60502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5851651" y="60502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5851651" y="60502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5851651" y="60502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5851651" y="60502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5850127" y="605027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5850127" y="605027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5848603" y="605027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5848603" y="605027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5848604" y="605027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5848603" y="605027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5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5847079" y="605180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2191" y="0"/>
                  </a:moveTo>
                  <a:lnTo>
                    <a:pt x="1523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5847079" y="605180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2191" y="0"/>
                  </a:moveTo>
                  <a:lnTo>
                    <a:pt x="1523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5847080" y="605180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5847079" y="605180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5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5847079" y="605332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5847079" y="605332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5845555" y="605332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1523" y="0"/>
                  </a:lnTo>
                  <a:lnTo>
                    <a:pt x="16763" y="0"/>
                  </a:lnTo>
                  <a:close/>
                </a:path>
                <a:path w="17145">
                  <a:moveTo>
                    <a:pt x="1523" y="0"/>
                  </a:moveTo>
                  <a:lnTo>
                    <a:pt x="1676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5845555" y="605332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1523" y="0"/>
                  </a:lnTo>
                  <a:lnTo>
                    <a:pt x="16763" y="0"/>
                  </a:lnTo>
                  <a:close/>
                </a:path>
                <a:path w="17145">
                  <a:moveTo>
                    <a:pt x="1523" y="0"/>
                  </a:moveTo>
                  <a:lnTo>
                    <a:pt x="1676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5845556" y="605332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5845555" y="605332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5845556" y="605485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6764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5844031" y="605485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8287" y="0"/>
                  </a:moveTo>
                  <a:lnTo>
                    <a:pt x="1523" y="0"/>
                  </a:lnTo>
                  <a:lnTo>
                    <a:pt x="19811" y="1523"/>
                  </a:lnTo>
                  <a:lnTo>
                    <a:pt x="18287" y="0"/>
                  </a:lnTo>
                  <a:close/>
                </a:path>
                <a:path w="20320" h="1904">
                  <a:moveTo>
                    <a:pt x="1523" y="0"/>
                  </a:moveTo>
                  <a:lnTo>
                    <a:pt x="1981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981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5845555" y="6056375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5845555" y="6056375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5844032" y="605637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5844031" y="6056375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5844032" y="605789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5844031" y="605789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5844032" y="605942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5844031" y="605942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5844032" y="606094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5844031" y="606094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981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5844031" y="60624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5844031" y="606247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5845556" y="60624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5845555" y="60624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5845556" y="606399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5845555" y="606399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4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5847079" y="6065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5847079" y="6065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5847080" y="6065519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5847079" y="6065519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5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5847079" y="60670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397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5847079" y="606704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397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5848604" y="606704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10795" h="1904">
                  <a:moveTo>
                    <a:pt x="10668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5848603" y="606704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667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10667" y="0"/>
                  </a:lnTo>
                  <a:close/>
                </a:path>
                <a:path w="10795" h="1904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0795" h="1904">
                  <a:moveTo>
                    <a:pt x="9143" y="1523"/>
                  </a:moveTo>
                  <a:lnTo>
                    <a:pt x="1523" y="1523"/>
                  </a:lnTo>
                  <a:lnTo>
                    <a:pt x="3047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5850127" y="60685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5850127" y="60685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5851651" y="6068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5851651" y="6068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5851651" y="60685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5851651" y="60685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5851651" y="60685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5851651" y="60685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5845555" y="604875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5676391" y="60518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5676391" y="60518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5676391" y="60518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5676391" y="60518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5674867" y="60518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5674867" y="60518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5674867" y="605180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5674867" y="605180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5673343" y="605180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5673343" y="605180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5673344" y="605180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5" h="1904">
                  <a:moveTo>
                    <a:pt x="9144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5671819" y="605180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5673343" y="605332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5673343" y="605332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5671820" y="605332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12192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5670295" y="605332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3715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3715" y="0"/>
                  </a:lnTo>
                  <a:close/>
                </a:path>
                <a:path w="15239" h="1904">
                  <a:moveTo>
                    <a:pt x="1523" y="0"/>
                  </a:moveTo>
                  <a:lnTo>
                    <a:pt x="15239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5239" h="1904">
                  <a:moveTo>
                    <a:pt x="15239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5671819" y="605485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5671819" y="605485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5670295" y="6054852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15240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5670295" y="6054852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5239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5239" y="0"/>
                  </a:lnTo>
                  <a:close/>
                </a:path>
                <a:path w="17145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7145" h="1904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5668772" y="605637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524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1524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1524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5668772" y="605637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1523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5668772" y="605789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8288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5668772" y="605789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8287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8287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5668772" y="605942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5668772" y="605942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5668772" y="606094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5668772" y="606094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5668772" y="606247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5668772" y="606247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20320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5668772" y="60639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1524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5668772" y="60639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1523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1523" y="1523"/>
                  </a:moveTo>
                  <a:lnTo>
                    <a:pt x="1828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5670295" y="606551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16764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5670295" y="606551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763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6763" y="0"/>
                  </a:lnTo>
                  <a:close/>
                </a:path>
                <a:path w="17145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15239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5670295" y="606704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5670295" y="606704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5671820" y="60670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5671819" y="60670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5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1219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5671819" y="60685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5671819" y="60685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5673344" y="606856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10795" h="1904">
                  <a:moveTo>
                    <a:pt x="10668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5673343" y="606856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667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10667" y="0"/>
                  </a:lnTo>
                  <a:close/>
                </a:path>
                <a:path w="1079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5" h="1904">
                  <a:moveTo>
                    <a:pt x="9143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5673343" y="607009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5673343" y="607009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5674867" y="60700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5674867" y="60700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5674867" y="60700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5674867" y="60700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5676391" y="607009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5676391" y="607009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5668772" y="605027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6924547" y="6053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6924547" y="6053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6923023" y="60533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6923023" y="60533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79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6923024" y="605332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4572" y="0"/>
                  </a:moveTo>
                  <a:lnTo>
                    <a:pt x="0" y="0"/>
                  </a:lnTo>
                  <a:lnTo>
                    <a:pt x="6096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6921499" y="605332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6095" y="0"/>
                  </a:moveTo>
                  <a:lnTo>
                    <a:pt x="1523" y="0"/>
                  </a:lnTo>
                  <a:lnTo>
                    <a:pt x="7619" y="1523"/>
                  </a:lnTo>
                  <a:lnTo>
                    <a:pt x="6095" y="0"/>
                  </a:lnTo>
                  <a:close/>
                </a:path>
                <a:path w="7620" h="1904">
                  <a:moveTo>
                    <a:pt x="1523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7620" h="1904">
                  <a:moveTo>
                    <a:pt x="7619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6923023" y="60548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6923023" y="60548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6919975" y="60548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6919975" y="60548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5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6918452" y="6054852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524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524" y="0"/>
                  </a:lnTo>
                  <a:close/>
                </a:path>
                <a:path w="13970" h="1904">
                  <a:moveTo>
                    <a:pt x="12192" y="0"/>
                  </a:moveTo>
                  <a:lnTo>
                    <a:pt x="1524" y="0"/>
                  </a:lnTo>
                  <a:lnTo>
                    <a:pt x="13716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6918451" y="6054852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2191" y="0"/>
                  </a:moveTo>
                  <a:lnTo>
                    <a:pt x="1523" y="0"/>
                  </a:lnTo>
                  <a:lnTo>
                    <a:pt x="13715" y="1523"/>
                  </a:lnTo>
                  <a:lnTo>
                    <a:pt x="12191" y="0"/>
                  </a:lnTo>
                  <a:close/>
                </a:path>
                <a:path w="13970" h="1904">
                  <a:moveTo>
                    <a:pt x="1523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3970" h="1904">
                  <a:moveTo>
                    <a:pt x="13715" y="1523"/>
                  </a:moveTo>
                  <a:lnTo>
                    <a:pt x="0" y="1523"/>
                  </a:lnTo>
                  <a:lnTo>
                    <a:pt x="13715" y="1523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6918452" y="6056375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40" h="1904">
                  <a:moveTo>
                    <a:pt x="13716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6916927" y="605637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5239" y="0"/>
                  </a:moveTo>
                  <a:lnTo>
                    <a:pt x="1523" y="0"/>
                  </a:lnTo>
                  <a:lnTo>
                    <a:pt x="16763" y="1523"/>
                  </a:lnTo>
                  <a:lnTo>
                    <a:pt x="15239" y="0"/>
                  </a:lnTo>
                  <a:close/>
                </a:path>
                <a:path w="17145" h="1904">
                  <a:moveTo>
                    <a:pt x="1523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7145" h="1904">
                  <a:moveTo>
                    <a:pt x="16763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676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6918451" y="605789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6918451" y="605789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6916927" y="605789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6916927" y="605789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6916927" y="605942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18415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6916927" y="605942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  <a:path w="18415">
                  <a:moveTo>
                    <a:pt x="18287" y="0"/>
                  </a:moveTo>
                  <a:lnTo>
                    <a:pt x="0" y="0"/>
                  </a:lnTo>
                  <a:lnTo>
                    <a:pt x="16763" y="0"/>
                  </a:lnTo>
                  <a:lnTo>
                    <a:pt x="182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6916927" y="605942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6915403" y="605942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1523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1523" y="0"/>
                  </a:moveTo>
                  <a:lnTo>
                    <a:pt x="1981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981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6916927" y="606094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6916927" y="606094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6915404" y="606094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6915403" y="606094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6915404" y="606247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6915403" y="6062472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0" y="1523"/>
                  </a:lnTo>
                  <a:lnTo>
                    <a:pt x="19811" y="1523"/>
                  </a:lnTo>
                  <a:close/>
                </a:path>
                <a:path w="20320" h="1904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6915404" y="606399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6915403" y="606399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981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6915403" y="60655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6915403" y="60655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6916927" y="60655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6916927" y="60655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6916927" y="606704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6916927" y="606704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8415" h="1904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6916927" y="6068567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6916927" y="6068567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4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6918451" y="60700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40">
                  <a:moveTo>
                    <a:pt x="0" y="0"/>
                  </a:move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6918451" y="60700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40">
                  <a:moveTo>
                    <a:pt x="0" y="0"/>
                  </a:move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40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6918452" y="6070091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6918451" y="6070092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5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3970" h="1904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6919975" y="607161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6919975" y="607161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6921500" y="607161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6921499" y="607161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6923023" y="60731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6923023" y="60731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6923023" y="60731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6923023" y="60731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6923023" y="60731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6923023" y="60731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71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6916927" y="605332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7096759" y="60563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7096759" y="60563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7095235" y="6056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7095235" y="6056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7093711" y="605637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7093711" y="605637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7093712" y="605637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7093711" y="605637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7092187" y="605789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7092187" y="605789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7090664" y="6057899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1524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1524" y="0"/>
                  </a:lnTo>
                  <a:close/>
                </a:path>
                <a:path w="15240" h="1904">
                  <a:moveTo>
                    <a:pt x="13716" y="0"/>
                  </a:moveTo>
                  <a:lnTo>
                    <a:pt x="1524" y="0"/>
                  </a:lnTo>
                  <a:lnTo>
                    <a:pt x="15240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7090663" y="6057899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13715" y="0"/>
                  </a:moveTo>
                  <a:lnTo>
                    <a:pt x="1523" y="0"/>
                  </a:lnTo>
                  <a:lnTo>
                    <a:pt x="15239" y="1523"/>
                  </a:lnTo>
                  <a:lnTo>
                    <a:pt x="13715" y="0"/>
                  </a:lnTo>
                  <a:close/>
                </a:path>
                <a:path w="15240" h="1904">
                  <a:moveTo>
                    <a:pt x="1523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5240" h="1904">
                  <a:moveTo>
                    <a:pt x="15239" y="1523"/>
                  </a:moveTo>
                  <a:lnTo>
                    <a:pt x="0" y="1523"/>
                  </a:lnTo>
                  <a:lnTo>
                    <a:pt x="15239" y="1523"/>
                  </a:lnTo>
                  <a:close/>
                </a:path>
                <a:path w="15240" h="1904">
                  <a:moveTo>
                    <a:pt x="0" y="1523"/>
                  </a:moveTo>
                  <a:lnTo>
                    <a:pt x="152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7090664" y="605942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40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7090663" y="605942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40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7089139" y="606094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6763" y="0"/>
                  </a:moveTo>
                  <a:lnTo>
                    <a:pt x="1523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  <a:path w="18415">
                  <a:moveTo>
                    <a:pt x="1523" y="0"/>
                  </a:moveTo>
                  <a:lnTo>
                    <a:pt x="1828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7089139" y="606094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6763" y="0"/>
                  </a:moveTo>
                  <a:lnTo>
                    <a:pt x="1523" y="0"/>
                  </a:lnTo>
                  <a:lnTo>
                    <a:pt x="18287" y="0"/>
                  </a:lnTo>
                  <a:lnTo>
                    <a:pt x="16763" y="0"/>
                  </a:lnTo>
                  <a:close/>
                </a:path>
                <a:path w="18415">
                  <a:moveTo>
                    <a:pt x="1523" y="0"/>
                  </a:moveTo>
                  <a:lnTo>
                    <a:pt x="1828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7089140" y="606094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7089139" y="606094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5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7089140" y="60624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7089139" y="60624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5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7089140" y="60639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7089139" y="60639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7089140" y="60655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7089139" y="606551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5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7089140" y="606704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7089139" y="606704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5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7089140" y="606856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7089139" y="606856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7089140" y="607009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7089139" y="607009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5" h="1904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8415" h="1904">
                  <a:moveTo>
                    <a:pt x="16763" y="1523"/>
                  </a:moveTo>
                  <a:lnTo>
                    <a:pt x="1523" y="1523"/>
                  </a:lnTo>
                  <a:lnTo>
                    <a:pt x="16763" y="1523"/>
                  </a:lnTo>
                  <a:close/>
                </a:path>
                <a:path w="18415" h="1904">
                  <a:moveTo>
                    <a:pt x="1523" y="1523"/>
                  </a:moveTo>
                  <a:lnTo>
                    <a:pt x="16763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7090664" y="6071616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5240" h="1904">
                  <a:moveTo>
                    <a:pt x="15240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7090663" y="6071616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15239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40" h="1904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7090663" y="6073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40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5240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5240">
                  <a:moveTo>
                    <a:pt x="1523" y="0"/>
                  </a:moveTo>
                  <a:lnTo>
                    <a:pt x="1371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7090663" y="6073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40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5240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5240">
                  <a:moveTo>
                    <a:pt x="1523" y="0"/>
                  </a:moveTo>
                  <a:lnTo>
                    <a:pt x="1371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7092188" y="60731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7092187" y="60731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1523" y="1523"/>
                  </a:lnTo>
                  <a:lnTo>
                    <a:pt x="10667" y="1523"/>
                  </a:lnTo>
                  <a:close/>
                </a:path>
                <a:path w="12700" h="1904">
                  <a:moveTo>
                    <a:pt x="1523" y="1523"/>
                  </a:moveTo>
                  <a:lnTo>
                    <a:pt x="10667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7093711" y="607466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7093711" y="607466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7095235" y="60746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7095235" y="60746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7096759" y="60746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7096759" y="60746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7089139" y="605485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19811" y="9905"/>
                  </a:moveTo>
                  <a:lnTo>
                    <a:pt x="19811" y="4435"/>
                  </a:lnTo>
                  <a:lnTo>
                    <a:pt x="15376" y="0"/>
                  </a:lnTo>
                  <a:lnTo>
                    <a:pt x="9905" y="0"/>
                  </a:ln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  <a:lnTo>
                    <a:pt x="0" y="15376"/>
                  </a:lnTo>
                  <a:lnTo>
                    <a:pt x="4435" y="19811"/>
                  </a:lnTo>
                  <a:lnTo>
                    <a:pt x="9905" y="19811"/>
                  </a:lnTo>
                  <a:lnTo>
                    <a:pt x="15376" y="19811"/>
                  </a:lnTo>
                  <a:lnTo>
                    <a:pt x="19811" y="15376"/>
                  </a:lnTo>
                  <a:lnTo>
                    <a:pt x="19811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2226818" y="27713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4" y="762"/>
                  </a:moveTo>
                  <a:lnTo>
                    <a:pt x="1295" y="228"/>
                  </a:lnTo>
                  <a:lnTo>
                    <a:pt x="762" y="0"/>
                  </a:lnTo>
                  <a:lnTo>
                    <a:pt x="215" y="228"/>
                  </a:lnTo>
                  <a:lnTo>
                    <a:pt x="0" y="762"/>
                  </a:lnTo>
                  <a:lnTo>
                    <a:pt x="215" y="1308"/>
                  </a:lnTo>
                  <a:lnTo>
                    <a:pt x="762" y="1524"/>
                  </a:lnTo>
                  <a:lnTo>
                    <a:pt x="1295" y="1308"/>
                  </a:lnTo>
                  <a:lnTo>
                    <a:pt x="15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393951" y="1568196"/>
              <a:ext cx="3900170" cy="4034154"/>
            </a:xfrm>
            <a:custGeom>
              <a:avLst/>
              <a:gdLst/>
              <a:ahLst/>
              <a:cxnLst/>
              <a:rect l="l" t="t" r="r" b="b"/>
              <a:pathLst>
                <a:path w="3900170" h="4034154">
                  <a:moveTo>
                    <a:pt x="598931" y="4030979"/>
                  </a:moveTo>
                  <a:lnTo>
                    <a:pt x="748283" y="4030979"/>
                  </a:lnTo>
                </a:path>
                <a:path w="3900170" h="4034154">
                  <a:moveTo>
                    <a:pt x="612647" y="4026407"/>
                  </a:moveTo>
                  <a:lnTo>
                    <a:pt x="612647" y="4034027"/>
                  </a:lnTo>
                </a:path>
                <a:path w="3900170" h="4034154">
                  <a:moveTo>
                    <a:pt x="598931" y="0"/>
                  </a:moveTo>
                  <a:lnTo>
                    <a:pt x="0" y="0"/>
                  </a:lnTo>
                </a:path>
                <a:path w="3900170" h="4034154">
                  <a:moveTo>
                    <a:pt x="1534667" y="0"/>
                  </a:moveTo>
                  <a:lnTo>
                    <a:pt x="38999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4178299" y="5713475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4178299" y="579119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3233419" y="5750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3233419" y="5750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3233419" y="5750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3233420" y="575005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3233419" y="575005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3233419" y="575005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3399536" y="575005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3399535" y="575005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3399535" y="575005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3635756" y="575005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3635755" y="575005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3635755" y="575005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3871976" y="575005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3871975" y="575005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3871975" y="575005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4108196" y="575005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4108195" y="575005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4108195" y="575005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4178300" y="5750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4178299" y="5750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4178299" y="5750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5258816" y="5030723"/>
              <a:ext cx="2095500" cy="0"/>
            </a:xfrm>
            <a:custGeom>
              <a:avLst/>
              <a:gdLst/>
              <a:ahLst/>
              <a:cxnLst/>
              <a:rect l="l" t="t" r="r" b="b"/>
              <a:pathLst>
                <a:path w="2095500">
                  <a:moveTo>
                    <a:pt x="20954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2091943" y="2704338"/>
              <a:ext cx="4902835" cy="3382645"/>
            </a:xfrm>
            <a:custGeom>
              <a:avLst/>
              <a:gdLst/>
              <a:ahLst/>
              <a:cxnLst/>
              <a:rect l="l" t="t" r="r" b="b"/>
              <a:pathLst>
                <a:path w="4902834" h="3382645">
                  <a:moveTo>
                    <a:pt x="9143" y="9905"/>
                  </a:moveTo>
                  <a:lnTo>
                    <a:pt x="96011" y="9905"/>
                  </a:lnTo>
                </a:path>
                <a:path w="4902834" h="3382645">
                  <a:moveTo>
                    <a:pt x="0" y="0"/>
                  </a:moveTo>
                  <a:lnTo>
                    <a:pt x="0" y="5470"/>
                  </a:lnTo>
                  <a:lnTo>
                    <a:pt x="4435" y="9905"/>
                  </a:lnTo>
                  <a:lnTo>
                    <a:pt x="9905" y="9905"/>
                  </a:lnTo>
                </a:path>
                <a:path w="4902834" h="3382645">
                  <a:moveTo>
                    <a:pt x="3703319" y="3382517"/>
                  </a:moveTo>
                  <a:lnTo>
                    <a:pt x="3781043" y="3382517"/>
                  </a:lnTo>
                </a:path>
                <a:path w="4902834" h="3382645">
                  <a:moveTo>
                    <a:pt x="3694175" y="3371087"/>
                  </a:moveTo>
                  <a:lnTo>
                    <a:pt x="3694175" y="3376558"/>
                  </a:lnTo>
                  <a:lnTo>
                    <a:pt x="3698611" y="3380993"/>
                  </a:lnTo>
                  <a:lnTo>
                    <a:pt x="3704081" y="3380993"/>
                  </a:lnTo>
                </a:path>
                <a:path w="4902834" h="3382645">
                  <a:moveTo>
                    <a:pt x="4814315" y="3382517"/>
                  </a:moveTo>
                  <a:lnTo>
                    <a:pt x="4892039" y="3382517"/>
                  </a:lnTo>
                </a:path>
                <a:path w="4902834" h="3382645">
                  <a:moveTo>
                    <a:pt x="4892801" y="3380993"/>
                  </a:moveTo>
                  <a:lnTo>
                    <a:pt x="4898272" y="3380993"/>
                  </a:lnTo>
                  <a:lnTo>
                    <a:pt x="4902707" y="3376558"/>
                  </a:lnTo>
                  <a:lnTo>
                    <a:pt x="4902707" y="337108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1" name="object 264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3583" y="2566416"/>
              <a:ext cx="42671" cy="41147"/>
            </a:xfrm>
            <a:prstGeom prst="rect">
              <a:avLst/>
            </a:prstGeom>
          </p:spPr>
        </p:pic>
        <p:pic>
          <p:nvPicPr>
            <p:cNvPr id="2642" name="object 26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93923" y="1615439"/>
              <a:ext cx="1080516" cy="1158240"/>
            </a:xfrm>
            <a:prstGeom prst="rect">
              <a:avLst/>
            </a:prstGeom>
          </p:spPr>
        </p:pic>
        <p:sp>
          <p:nvSpPr>
            <p:cNvPr id="2643" name="object 2643"/>
            <p:cNvSpPr/>
            <p:nvPr/>
          </p:nvSpPr>
          <p:spPr>
            <a:xfrm>
              <a:off x="2434843" y="5381243"/>
              <a:ext cx="10160" cy="698500"/>
            </a:xfrm>
            <a:custGeom>
              <a:avLst/>
              <a:gdLst/>
              <a:ahLst/>
              <a:cxnLst/>
              <a:rect l="l" t="t" r="r" b="b"/>
              <a:pathLst>
                <a:path w="10160" h="698500">
                  <a:moveTo>
                    <a:pt x="0" y="10667"/>
                  </a:moveTo>
                  <a:lnTo>
                    <a:pt x="0" y="697991"/>
                  </a:lnTo>
                </a:path>
                <a:path w="10160" h="698500">
                  <a:moveTo>
                    <a:pt x="9905" y="0"/>
                  </a:moveTo>
                  <a:lnTo>
                    <a:pt x="4435" y="0"/>
                  </a:lnTo>
                  <a:lnTo>
                    <a:pt x="0" y="4435"/>
                  </a:lnTo>
                  <a:lnTo>
                    <a:pt x="0" y="990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2323591" y="5219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2323591" y="5219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2325115" y="52196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2325115" y="52196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2323591" y="52196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2323591" y="52196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2322067" y="52196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2322067" y="52196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2322067" y="52196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2322067" y="52196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2320544" y="52196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4">
                  <a:moveTo>
                    <a:pt x="10668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2320543" y="52196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667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2319020" y="522122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524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524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1524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2319019" y="522122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5" y="0"/>
                  </a:moveTo>
                  <a:lnTo>
                    <a:pt x="1523" y="0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1523" y="0"/>
                  </a:moveTo>
                  <a:lnTo>
                    <a:pt x="1371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2319019" y="52227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2319019" y="522274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2317496" y="5222747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524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1524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1524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2317495" y="522274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6763" y="0"/>
                  </a:moveTo>
                  <a:lnTo>
                    <a:pt x="1523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4" h="1904">
                  <a:moveTo>
                    <a:pt x="1523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7144" h="1904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7144" h="1904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2317496" y="52242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6764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2317495" y="52242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6763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6763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2317496" y="522579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2315971" y="522579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1523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1523" y="0"/>
                  </a:moveTo>
                  <a:lnTo>
                    <a:pt x="1981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981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2317495" y="52273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2317495" y="52273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2315972" y="522731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2315971" y="522731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2315972" y="522884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2315971" y="522884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0319" h="1904">
                  <a:moveTo>
                    <a:pt x="1981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981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2315971" y="52303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2315971" y="52303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2317496" y="523036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2317495" y="523036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828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7" y="1523"/>
                  </a:moveTo>
                  <a:lnTo>
                    <a:pt x="0" y="1523"/>
                  </a:lnTo>
                  <a:lnTo>
                    <a:pt x="18287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82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2317496" y="523189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8288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82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2317495" y="523189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18287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8287" y="0"/>
                  </a:lnTo>
                  <a:close/>
                </a:path>
                <a:path w="18414" h="1904">
                  <a:moveTo>
                    <a:pt x="0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8414" h="1904">
                  <a:moveTo>
                    <a:pt x="16763" y="1523"/>
                  </a:moveTo>
                  <a:lnTo>
                    <a:pt x="0" y="1523"/>
                  </a:lnTo>
                  <a:lnTo>
                    <a:pt x="16763" y="1523"/>
                  </a:lnTo>
                  <a:close/>
                </a:path>
                <a:path w="18414" h="1904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2317496" y="523341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0" y="0"/>
                  </a:moveTo>
                  <a:lnTo>
                    <a:pt x="1524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4">
                  <a:moveTo>
                    <a:pt x="16764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2317495" y="523341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4">
                  <a:moveTo>
                    <a:pt x="16763" y="0"/>
                  </a:moveTo>
                  <a:lnTo>
                    <a:pt x="0" y="0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4" h="1904">
                  <a:moveTo>
                    <a:pt x="0" y="0"/>
                  </a:moveTo>
                  <a:lnTo>
                    <a:pt x="1676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2319019" y="52349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2319019" y="52349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3715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2319020" y="5234940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1524" y="1524"/>
                  </a:lnTo>
                  <a:lnTo>
                    <a:pt x="13716" y="1524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2319019" y="5234940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5" y="0"/>
                  </a:moveTo>
                  <a:lnTo>
                    <a:pt x="0" y="0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0"/>
                  </a:moveTo>
                  <a:lnTo>
                    <a:pt x="13715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13715" y="1523"/>
                  </a:moveTo>
                  <a:lnTo>
                    <a:pt x="1523" y="1523"/>
                  </a:lnTo>
                  <a:lnTo>
                    <a:pt x="13715" y="1523"/>
                  </a:lnTo>
                  <a:close/>
                </a:path>
                <a:path w="13969" h="1904">
                  <a:moveTo>
                    <a:pt x="1523" y="1523"/>
                  </a:moveTo>
                  <a:lnTo>
                    <a:pt x="13715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2320544" y="52364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2320543" y="52364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2322067" y="52379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2322067" y="52379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2322067" y="52379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2322067" y="52379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2323591" y="52379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2323591" y="52379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2323591" y="52379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2323591" y="52379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2323591" y="52379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2323591" y="52379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2291587" y="5218175"/>
              <a:ext cx="205740" cy="871855"/>
            </a:xfrm>
            <a:custGeom>
              <a:avLst/>
              <a:gdLst/>
              <a:ahLst/>
              <a:cxnLst/>
              <a:rect l="l" t="t" r="r" b="b"/>
              <a:pathLst>
                <a:path w="205739" h="871854">
                  <a:moveTo>
                    <a:pt x="45719" y="9905"/>
                  </a:moveTo>
                  <a:lnTo>
                    <a:pt x="45719" y="4435"/>
                  </a:lnTo>
                  <a:lnTo>
                    <a:pt x="41284" y="0"/>
                  </a:lnTo>
                  <a:lnTo>
                    <a:pt x="35813" y="0"/>
                  </a:lnTo>
                  <a:lnTo>
                    <a:pt x="30343" y="0"/>
                  </a:lnTo>
                  <a:lnTo>
                    <a:pt x="25907" y="4435"/>
                  </a:lnTo>
                  <a:lnTo>
                    <a:pt x="25907" y="9905"/>
                  </a:lnTo>
                  <a:lnTo>
                    <a:pt x="25907" y="15376"/>
                  </a:lnTo>
                  <a:lnTo>
                    <a:pt x="30343" y="19811"/>
                  </a:lnTo>
                  <a:lnTo>
                    <a:pt x="35813" y="19811"/>
                  </a:lnTo>
                  <a:lnTo>
                    <a:pt x="41284" y="19811"/>
                  </a:lnTo>
                  <a:lnTo>
                    <a:pt x="45719" y="15376"/>
                  </a:lnTo>
                  <a:lnTo>
                    <a:pt x="45719" y="9905"/>
                  </a:lnTo>
                </a:path>
                <a:path w="205739" h="871854">
                  <a:moveTo>
                    <a:pt x="0" y="871727"/>
                  </a:moveTo>
                  <a:lnTo>
                    <a:pt x="54863" y="871727"/>
                  </a:lnTo>
                </a:path>
                <a:path w="205739" h="871854">
                  <a:moveTo>
                    <a:pt x="55625" y="870203"/>
                  </a:moveTo>
                  <a:lnTo>
                    <a:pt x="61096" y="870203"/>
                  </a:lnTo>
                  <a:lnTo>
                    <a:pt x="65531" y="865768"/>
                  </a:lnTo>
                  <a:lnTo>
                    <a:pt x="65531" y="860297"/>
                  </a:lnTo>
                </a:path>
                <a:path w="205739" h="871854">
                  <a:moveTo>
                    <a:pt x="152399" y="871727"/>
                  </a:moveTo>
                  <a:lnTo>
                    <a:pt x="205739" y="871727"/>
                  </a:lnTo>
                </a:path>
                <a:path w="205739" h="871854">
                  <a:moveTo>
                    <a:pt x="143255" y="860297"/>
                  </a:moveTo>
                  <a:lnTo>
                    <a:pt x="143255" y="865768"/>
                  </a:lnTo>
                  <a:lnTo>
                    <a:pt x="147691" y="870203"/>
                  </a:lnTo>
                  <a:lnTo>
                    <a:pt x="153161" y="870203"/>
                  </a:lnTo>
                </a:path>
                <a:path w="205739" h="871854">
                  <a:moveTo>
                    <a:pt x="152399" y="164591"/>
                  </a:moveTo>
                  <a:lnTo>
                    <a:pt x="193547" y="164591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962403" y="5079492"/>
              <a:ext cx="93345" cy="1010919"/>
            </a:xfrm>
            <a:custGeom>
              <a:avLst/>
              <a:gdLst/>
              <a:ahLst/>
              <a:cxnLst/>
              <a:rect l="l" t="t" r="r" b="b"/>
              <a:pathLst>
                <a:path w="93344" h="1010920">
                  <a:moveTo>
                    <a:pt x="82295" y="1010411"/>
                  </a:moveTo>
                  <a:lnTo>
                    <a:pt x="0" y="1010411"/>
                  </a:lnTo>
                </a:path>
                <a:path w="93344" h="1010920">
                  <a:moveTo>
                    <a:pt x="83057" y="1008887"/>
                  </a:moveTo>
                  <a:lnTo>
                    <a:pt x="88528" y="1008887"/>
                  </a:lnTo>
                  <a:lnTo>
                    <a:pt x="92963" y="1004452"/>
                  </a:lnTo>
                  <a:lnTo>
                    <a:pt x="92963" y="998981"/>
                  </a:lnTo>
                </a:path>
                <a:path w="93344" h="1010920">
                  <a:moveTo>
                    <a:pt x="92963" y="0"/>
                  </a:moveTo>
                  <a:lnTo>
                    <a:pt x="92963" y="3596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2776220" y="543305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20">
                  <a:moveTo>
                    <a:pt x="1524" y="3048"/>
                  </a:moveTo>
                  <a:lnTo>
                    <a:pt x="0" y="7620"/>
                  </a:lnTo>
                  <a:lnTo>
                    <a:pt x="13716" y="7620"/>
                  </a:lnTo>
                  <a:lnTo>
                    <a:pt x="1524" y="3048"/>
                  </a:lnTo>
                  <a:close/>
                </a:path>
                <a:path w="13969" h="7620">
                  <a:moveTo>
                    <a:pt x="6096" y="0"/>
                  </a:moveTo>
                  <a:lnTo>
                    <a:pt x="1524" y="3048"/>
                  </a:lnTo>
                  <a:lnTo>
                    <a:pt x="13716" y="7620"/>
                  </a:lnTo>
                  <a:lnTo>
                    <a:pt x="10668" y="3048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2776219" y="5433060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20">
                  <a:moveTo>
                    <a:pt x="6095" y="7619"/>
                  </a:moveTo>
                  <a:lnTo>
                    <a:pt x="0" y="7619"/>
                  </a:lnTo>
                  <a:lnTo>
                    <a:pt x="13715" y="7619"/>
                  </a:lnTo>
                  <a:lnTo>
                    <a:pt x="6095" y="7619"/>
                  </a:lnTo>
                  <a:close/>
                </a:path>
                <a:path w="13969" h="7620">
                  <a:moveTo>
                    <a:pt x="0" y="7619"/>
                  </a:moveTo>
                  <a:lnTo>
                    <a:pt x="13715" y="7619"/>
                  </a:lnTo>
                  <a:lnTo>
                    <a:pt x="1523" y="3047"/>
                  </a:lnTo>
                  <a:lnTo>
                    <a:pt x="0" y="7619"/>
                  </a:lnTo>
                  <a:close/>
                </a:path>
                <a:path w="13969" h="7620">
                  <a:moveTo>
                    <a:pt x="13715" y="7619"/>
                  </a:moveTo>
                  <a:lnTo>
                    <a:pt x="1523" y="3047"/>
                  </a:lnTo>
                  <a:lnTo>
                    <a:pt x="10667" y="3047"/>
                  </a:lnTo>
                  <a:lnTo>
                    <a:pt x="13715" y="7619"/>
                  </a:lnTo>
                  <a:close/>
                </a:path>
                <a:path w="13969" h="7620">
                  <a:moveTo>
                    <a:pt x="1523" y="3047"/>
                  </a:moveTo>
                  <a:lnTo>
                    <a:pt x="10667" y="3047"/>
                  </a:lnTo>
                  <a:lnTo>
                    <a:pt x="6095" y="0"/>
                  </a:lnTo>
                  <a:lnTo>
                    <a:pt x="1523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2776219" y="5433060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20">
                  <a:moveTo>
                    <a:pt x="0" y="7619"/>
                  </a:moveTo>
                  <a:lnTo>
                    <a:pt x="1523" y="3047"/>
                  </a:lnTo>
                  <a:lnTo>
                    <a:pt x="6095" y="0"/>
                  </a:lnTo>
                  <a:lnTo>
                    <a:pt x="10667" y="3047"/>
                  </a:lnTo>
                  <a:lnTo>
                    <a:pt x="13715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2776220" y="5440679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0" y="0"/>
                  </a:moveTo>
                  <a:lnTo>
                    <a:pt x="0" y="35052"/>
                  </a:lnTo>
                  <a:lnTo>
                    <a:pt x="6096" y="35052"/>
                  </a:lnTo>
                  <a:lnTo>
                    <a:pt x="0" y="0"/>
                  </a:lnTo>
                  <a:close/>
                </a:path>
                <a:path w="13969" h="35560">
                  <a:moveTo>
                    <a:pt x="0" y="0"/>
                  </a:moveTo>
                  <a:lnTo>
                    <a:pt x="6096" y="35052"/>
                  </a:lnTo>
                  <a:lnTo>
                    <a:pt x="13716" y="35052"/>
                  </a:lnTo>
                  <a:lnTo>
                    <a:pt x="0" y="0"/>
                  </a:lnTo>
                  <a:close/>
                </a:path>
                <a:path w="13969" h="35560">
                  <a:moveTo>
                    <a:pt x="6096" y="0"/>
                  </a:moveTo>
                  <a:lnTo>
                    <a:pt x="0" y="0"/>
                  </a:lnTo>
                  <a:lnTo>
                    <a:pt x="13716" y="35052"/>
                  </a:lnTo>
                  <a:lnTo>
                    <a:pt x="6096" y="0"/>
                  </a:lnTo>
                  <a:close/>
                </a:path>
                <a:path w="13969" h="35560">
                  <a:moveTo>
                    <a:pt x="13716" y="0"/>
                  </a:moveTo>
                  <a:lnTo>
                    <a:pt x="6096" y="0"/>
                  </a:lnTo>
                  <a:lnTo>
                    <a:pt x="13716" y="3505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2776219" y="5440679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13715" y="0"/>
                  </a:moveTo>
                  <a:lnTo>
                    <a:pt x="6095" y="0"/>
                  </a:lnTo>
                  <a:lnTo>
                    <a:pt x="13715" y="35051"/>
                  </a:lnTo>
                  <a:lnTo>
                    <a:pt x="13715" y="0"/>
                  </a:lnTo>
                  <a:close/>
                </a:path>
                <a:path w="13969" h="35560">
                  <a:moveTo>
                    <a:pt x="6095" y="0"/>
                  </a:moveTo>
                  <a:lnTo>
                    <a:pt x="13715" y="35051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  <a:path w="13969" h="35560">
                  <a:moveTo>
                    <a:pt x="13715" y="35051"/>
                  </a:moveTo>
                  <a:lnTo>
                    <a:pt x="0" y="0"/>
                  </a:lnTo>
                  <a:lnTo>
                    <a:pt x="6095" y="35051"/>
                  </a:lnTo>
                  <a:lnTo>
                    <a:pt x="13715" y="35051"/>
                  </a:lnTo>
                  <a:close/>
                </a:path>
                <a:path w="13969" h="35560">
                  <a:moveTo>
                    <a:pt x="0" y="0"/>
                  </a:moveTo>
                  <a:lnTo>
                    <a:pt x="6095" y="35051"/>
                  </a:lnTo>
                  <a:lnTo>
                    <a:pt x="0" y="35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2776219" y="5440679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13715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35051"/>
                  </a:lnTo>
                  <a:lnTo>
                    <a:pt x="6095" y="35051"/>
                  </a:lnTo>
                  <a:lnTo>
                    <a:pt x="13715" y="35051"/>
                  </a:ln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2774695" y="550011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7620"/>
                  </a:moveTo>
                  <a:lnTo>
                    <a:pt x="2231" y="2231"/>
                  </a:lnTo>
                  <a:lnTo>
                    <a:pt x="7619" y="0"/>
                  </a:lnTo>
                  <a:lnTo>
                    <a:pt x="13008" y="2231"/>
                  </a:lnTo>
                  <a:lnTo>
                    <a:pt x="15239" y="7620"/>
                  </a:lnTo>
                  <a:lnTo>
                    <a:pt x="13008" y="13008"/>
                  </a:lnTo>
                  <a:lnTo>
                    <a:pt x="7619" y="15240"/>
                  </a:lnTo>
                  <a:lnTo>
                    <a:pt x="2231" y="13008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2776220" y="5541263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0" y="0"/>
                  </a:moveTo>
                  <a:lnTo>
                    <a:pt x="0" y="35052"/>
                  </a:lnTo>
                  <a:lnTo>
                    <a:pt x="6096" y="35052"/>
                  </a:lnTo>
                  <a:lnTo>
                    <a:pt x="0" y="0"/>
                  </a:lnTo>
                  <a:close/>
                </a:path>
                <a:path w="13969" h="35560">
                  <a:moveTo>
                    <a:pt x="0" y="0"/>
                  </a:moveTo>
                  <a:lnTo>
                    <a:pt x="6096" y="35052"/>
                  </a:lnTo>
                  <a:lnTo>
                    <a:pt x="13716" y="35052"/>
                  </a:lnTo>
                  <a:lnTo>
                    <a:pt x="0" y="0"/>
                  </a:lnTo>
                  <a:close/>
                </a:path>
                <a:path w="13969" h="35560">
                  <a:moveTo>
                    <a:pt x="6096" y="0"/>
                  </a:moveTo>
                  <a:lnTo>
                    <a:pt x="0" y="0"/>
                  </a:lnTo>
                  <a:lnTo>
                    <a:pt x="13716" y="35052"/>
                  </a:lnTo>
                  <a:lnTo>
                    <a:pt x="6096" y="0"/>
                  </a:lnTo>
                  <a:close/>
                </a:path>
                <a:path w="13969" h="35560">
                  <a:moveTo>
                    <a:pt x="13716" y="0"/>
                  </a:moveTo>
                  <a:lnTo>
                    <a:pt x="6096" y="0"/>
                  </a:lnTo>
                  <a:lnTo>
                    <a:pt x="13716" y="3505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2776219" y="5541263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13715" y="0"/>
                  </a:moveTo>
                  <a:lnTo>
                    <a:pt x="6095" y="0"/>
                  </a:lnTo>
                  <a:lnTo>
                    <a:pt x="13715" y="35051"/>
                  </a:lnTo>
                  <a:lnTo>
                    <a:pt x="13715" y="0"/>
                  </a:lnTo>
                  <a:close/>
                </a:path>
                <a:path w="13969" h="35560">
                  <a:moveTo>
                    <a:pt x="6095" y="0"/>
                  </a:moveTo>
                  <a:lnTo>
                    <a:pt x="13715" y="35051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  <a:path w="13969" h="35560">
                  <a:moveTo>
                    <a:pt x="13715" y="35051"/>
                  </a:moveTo>
                  <a:lnTo>
                    <a:pt x="0" y="0"/>
                  </a:lnTo>
                  <a:lnTo>
                    <a:pt x="6095" y="35051"/>
                  </a:lnTo>
                  <a:lnTo>
                    <a:pt x="13715" y="35051"/>
                  </a:lnTo>
                  <a:close/>
                </a:path>
                <a:path w="13969" h="35560">
                  <a:moveTo>
                    <a:pt x="0" y="0"/>
                  </a:moveTo>
                  <a:lnTo>
                    <a:pt x="6095" y="35051"/>
                  </a:lnTo>
                  <a:lnTo>
                    <a:pt x="0" y="35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2776219" y="5541263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13715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35051"/>
                  </a:lnTo>
                  <a:lnTo>
                    <a:pt x="6095" y="35051"/>
                  </a:lnTo>
                  <a:lnTo>
                    <a:pt x="13715" y="35051"/>
                  </a:ln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2776220" y="5576316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0" y="0"/>
                  </a:moveTo>
                  <a:lnTo>
                    <a:pt x="1524" y="4572"/>
                  </a:lnTo>
                  <a:lnTo>
                    <a:pt x="6096" y="6096"/>
                  </a:lnTo>
                  <a:lnTo>
                    <a:pt x="10668" y="4572"/>
                  </a:lnTo>
                  <a:lnTo>
                    <a:pt x="0" y="0"/>
                  </a:lnTo>
                  <a:close/>
                </a:path>
                <a:path w="13969" h="6350">
                  <a:moveTo>
                    <a:pt x="13716" y="0"/>
                  </a:moveTo>
                  <a:lnTo>
                    <a:pt x="0" y="0"/>
                  </a:lnTo>
                  <a:lnTo>
                    <a:pt x="10668" y="457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2776219" y="5576316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6095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  <a:path w="13969" h="6350">
                  <a:moveTo>
                    <a:pt x="13715" y="0"/>
                  </a:moveTo>
                  <a:lnTo>
                    <a:pt x="0" y="0"/>
                  </a:lnTo>
                  <a:lnTo>
                    <a:pt x="10667" y="4571"/>
                  </a:lnTo>
                  <a:lnTo>
                    <a:pt x="13715" y="0"/>
                  </a:lnTo>
                  <a:close/>
                </a:path>
                <a:path w="13969" h="6350">
                  <a:moveTo>
                    <a:pt x="0" y="0"/>
                  </a:moveTo>
                  <a:lnTo>
                    <a:pt x="10667" y="4571"/>
                  </a:lnTo>
                  <a:lnTo>
                    <a:pt x="1523" y="4571"/>
                  </a:lnTo>
                  <a:lnTo>
                    <a:pt x="0" y="0"/>
                  </a:lnTo>
                  <a:close/>
                </a:path>
                <a:path w="13969" h="6350">
                  <a:moveTo>
                    <a:pt x="10667" y="4571"/>
                  </a:moveTo>
                  <a:lnTo>
                    <a:pt x="1523" y="4571"/>
                  </a:lnTo>
                  <a:lnTo>
                    <a:pt x="6095" y="6095"/>
                  </a:lnTo>
                  <a:lnTo>
                    <a:pt x="10667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2776219" y="5576316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13715" y="0"/>
                  </a:moveTo>
                  <a:lnTo>
                    <a:pt x="10667" y="4571"/>
                  </a:lnTo>
                  <a:lnTo>
                    <a:pt x="6095" y="6095"/>
                  </a:lnTo>
                  <a:lnTo>
                    <a:pt x="1523" y="45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2355595" y="5914643"/>
              <a:ext cx="79375" cy="67310"/>
            </a:xfrm>
            <a:custGeom>
              <a:avLst/>
              <a:gdLst/>
              <a:ahLst/>
              <a:cxnLst/>
              <a:rect l="l" t="t" r="r" b="b"/>
              <a:pathLst>
                <a:path w="79375" h="67310">
                  <a:moveTo>
                    <a:pt x="0" y="0"/>
                  </a:moveTo>
                  <a:lnTo>
                    <a:pt x="0" y="65531"/>
                  </a:lnTo>
                </a:path>
                <a:path w="79375" h="67310">
                  <a:moveTo>
                    <a:pt x="79247" y="0"/>
                  </a:moveTo>
                  <a:lnTo>
                    <a:pt x="79247" y="670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2782316" y="5433059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70">
                  <a:moveTo>
                    <a:pt x="0" y="0"/>
                  </a:moveTo>
                  <a:lnTo>
                    <a:pt x="0" y="13716"/>
                  </a:lnTo>
                  <a:lnTo>
                    <a:pt x="4572" y="3048"/>
                  </a:lnTo>
                  <a:lnTo>
                    <a:pt x="0" y="0"/>
                  </a:lnTo>
                  <a:close/>
                </a:path>
                <a:path w="7619" h="13970">
                  <a:moveTo>
                    <a:pt x="4572" y="3048"/>
                  </a:moveTo>
                  <a:lnTo>
                    <a:pt x="0" y="13716"/>
                  </a:lnTo>
                  <a:lnTo>
                    <a:pt x="4572" y="12192"/>
                  </a:lnTo>
                  <a:lnTo>
                    <a:pt x="4572" y="3048"/>
                  </a:lnTo>
                  <a:close/>
                </a:path>
                <a:path w="7619" h="13970">
                  <a:moveTo>
                    <a:pt x="4572" y="3048"/>
                  </a:moveTo>
                  <a:lnTo>
                    <a:pt x="4572" y="12192"/>
                  </a:lnTo>
                  <a:lnTo>
                    <a:pt x="7620" y="7620"/>
                  </a:lnTo>
                  <a:lnTo>
                    <a:pt x="4572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2782315" y="5433060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70">
                  <a:moveTo>
                    <a:pt x="0" y="7619"/>
                  </a:moveTo>
                  <a:lnTo>
                    <a:pt x="0" y="0"/>
                  </a:lnTo>
                  <a:lnTo>
                    <a:pt x="0" y="13715"/>
                  </a:lnTo>
                  <a:lnTo>
                    <a:pt x="0" y="7619"/>
                  </a:lnTo>
                  <a:close/>
                </a:path>
                <a:path w="7619" h="13970">
                  <a:moveTo>
                    <a:pt x="0" y="0"/>
                  </a:moveTo>
                  <a:lnTo>
                    <a:pt x="0" y="13715"/>
                  </a:lnTo>
                  <a:lnTo>
                    <a:pt x="4571" y="3047"/>
                  </a:lnTo>
                  <a:lnTo>
                    <a:pt x="0" y="0"/>
                  </a:lnTo>
                  <a:close/>
                </a:path>
                <a:path w="7619" h="13970">
                  <a:moveTo>
                    <a:pt x="0" y="13715"/>
                  </a:moveTo>
                  <a:lnTo>
                    <a:pt x="4571" y="3047"/>
                  </a:lnTo>
                  <a:lnTo>
                    <a:pt x="4571" y="12191"/>
                  </a:lnTo>
                  <a:lnTo>
                    <a:pt x="0" y="13715"/>
                  </a:lnTo>
                  <a:close/>
                </a:path>
                <a:path w="7619" h="13970">
                  <a:moveTo>
                    <a:pt x="4571" y="3047"/>
                  </a:moveTo>
                  <a:lnTo>
                    <a:pt x="4571" y="12191"/>
                  </a:lnTo>
                  <a:lnTo>
                    <a:pt x="7619" y="7619"/>
                  </a:lnTo>
                  <a:lnTo>
                    <a:pt x="4571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2782315" y="5433060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70">
                  <a:moveTo>
                    <a:pt x="0" y="0"/>
                  </a:moveTo>
                  <a:lnTo>
                    <a:pt x="4571" y="3047"/>
                  </a:lnTo>
                  <a:lnTo>
                    <a:pt x="7619" y="7619"/>
                  </a:lnTo>
                  <a:lnTo>
                    <a:pt x="4571" y="12191"/>
                  </a:ln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2721355" y="5433059"/>
              <a:ext cx="60960" cy="13970"/>
            </a:xfrm>
            <a:custGeom>
              <a:avLst/>
              <a:gdLst/>
              <a:ahLst/>
              <a:cxnLst/>
              <a:rect l="l" t="t" r="r" b="b"/>
              <a:pathLst>
                <a:path w="60960" h="13970">
                  <a:moveTo>
                    <a:pt x="60960" y="0"/>
                  </a:moveTo>
                  <a:lnTo>
                    <a:pt x="0" y="7620"/>
                  </a:lnTo>
                  <a:lnTo>
                    <a:pt x="0" y="13716"/>
                  </a:lnTo>
                  <a:lnTo>
                    <a:pt x="60960" y="0"/>
                  </a:lnTo>
                  <a:close/>
                </a:path>
                <a:path w="60960" h="13970">
                  <a:moveTo>
                    <a:pt x="60960" y="0"/>
                  </a:moveTo>
                  <a:lnTo>
                    <a:pt x="0" y="13716"/>
                  </a:lnTo>
                  <a:lnTo>
                    <a:pt x="60960" y="7620"/>
                  </a:lnTo>
                  <a:lnTo>
                    <a:pt x="60960" y="0"/>
                  </a:lnTo>
                  <a:close/>
                </a:path>
                <a:path w="60960" h="13970">
                  <a:moveTo>
                    <a:pt x="60960" y="7620"/>
                  </a:moveTo>
                  <a:lnTo>
                    <a:pt x="0" y="13716"/>
                  </a:lnTo>
                  <a:lnTo>
                    <a:pt x="60960" y="13716"/>
                  </a:lnTo>
                  <a:lnTo>
                    <a:pt x="60960" y="7620"/>
                  </a:lnTo>
                  <a:close/>
                </a:path>
                <a:path w="60960" h="13970">
                  <a:moveTo>
                    <a:pt x="609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09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2721355" y="5433060"/>
              <a:ext cx="60960" cy="13970"/>
            </a:xfrm>
            <a:custGeom>
              <a:avLst/>
              <a:gdLst/>
              <a:ahLst/>
              <a:cxnLst/>
              <a:rect l="l" t="t" r="r" b="b"/>
              <a:pathLst>
                <a:path w="60960" h="13970">
                  <a:moveTo>
                    <a:pt x="60959" y="13715"/>
                  </a:moveTo>
                  <a:lnTo>
                    <a:pt x="60959" y="7619"/>
                  </a:lnTo>
                  <a:lnTo>
                    <a:pt x="0" y="13715"/>
                  </a:lnTo>
                  <a:lnTo>
                    <a:pt x="60959" y="13715"/>
                  </a:lnTo>
                  <a:close/>
                </a:path>
                <a:path w="60960" h="13970">
                  <a:moveTo>
                    <a:pt x="60959" y="7619"/>
                  </a:moveTo>
                  <a:lnTo>
                    <a:pt x="0" y="13715"/>
                  </a:lnTo>
                  <a:lnTo>
                    <a:pt x="60959" y="0"/>
                  </a:lnTo>
                  <a:lnTo>
                    <a:pt x="60959" y="7619"/>
                  </a:lnTo>
                  <a:close/>
                </a:path>
                <a:path w="60960" h="13970">
                  <a:moveTo>
                    <a:pt x="0" y="13715"/>
                  </a:moveTo>
                  <a:lnTo>
                    <a:pt x="60959" y="0"/>
                  </a:lnTo>
                  <a:lnTo>
                    <a:pt x="0" y="7619"/>
                  </a:lnTo>
                  <a:lnTo>
                    <a:pt x="0" y="13715"/>
                  </a:lnTo>
                  <a:close/>
                </a:path>
                <a:path w="60960" h="13970">
                  <a:moveTo>
                    <a:pt x="60959" y="0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609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2721355" y="5433060"/>
              <a:ext cx="60960" cy="13970"/>
            </a:xfrm>
            <a:custGeom>
              <a:avLst/>
              <a:gdLst/>
              <a:ahLst/>
              <a:cxnLst/>
              <a:rect l="l" t="t" r="r" b="b"/>
              <a:pathLst>
                <a:path w="60960" h="13970">
                  <a:moveTo>
                    <a:pt x="60959" y="13715"/>
                  </a:moveTo>
                  <a:lnTo>
                    <a:pt x="60959" y="7619"/>
                  </a:lnTo>
                  <a:lnTo>
                    <a:pt x="60959" y="0"/>
                  </a:lnTo>
                  <a:lnTo>
                    <a:pt x="0" y="0"/>
                  </a:lnTo>
                  <a:lnTo>
                    <a:pt x="0" y="7619"/>
                  </a:lnTo>
                  <a:lnTo>
                    <a:pt x="0" y="13715"/>
                  </a:lnTo>
                  <a:lnTo>
                    <a:pt x="60959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2658872" y="543306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7620"/>
                  </a:moveTo>
                  <a:lnTo>
                    <a:pt x="2231" y="2231"/>
                  </a:lnTo>
                  <a:lnTo>
                    <a:pt x="7619" y="0"/>
                  </a:lnTo>
                  <a:lnTo>
                    <a:pt x="13008" y="2231"/>
                  </a:lnTo>
                  <a:lnTo>
                    <a:pt x="15239" y="7620"/>
                  </a:lnTo>
                  <a:lnTo>
                    <a:pt x="13008" y="13008"/>
                  </a:lnTo>
                  <a:lnTo>
                    <a:pt x="7619" y="15240"/>
                  </a:lnTo>
                  <a:lnTo>
                    <a:pt x="2231" y="13008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2550668" y="5433059"/>
              <a:ext cx="60960" cy="13970"/>
            </a:xfrm>
            <a:custGeom>
              <a:avLst/>
              <a:gdLst/>
              <a:ahLst/>
              <a:cxnLst/>
              <a:rect l="l" t="t" r="r" b="b"/>
              <a:pathLst>
                <a:path w="60960" h="13970">
                  <a:moveTo>
                    <a:pt x="60960" y="0"/>
                  </a:moveTo>
                  <a:lnTo>
                    <a:pt x="0" y="7620"/>
                  </a:lnTo>
                  <a:lnTo>
                    <a:pt x="0" y="13716"/>
                  </a:lnTo>
                  <a:lnTo>
                    <a:pt x="60960" y="0"/>
                  </a:lnTo>
                  <a:close/>
                </a:path>
                <a:path w="60960" h="13970">
                  <a:moveTo>
                    <a:pt x="60960" y="0"/>
                  </a:moveTo>
                  <a:lnTo>
                    <a:pt x="0" y="13716"/>
                  </a:lnTo>
                  <a:lnTo>
                    <a:pt x="60960" y="7620"/>
                  </a:lnTo>
                  <a:lnTo>
                    <a:pt x="60960" y="0"/>
                  </a:lnTo>
                  <a:close/>
                </a:path>
                <a:path w="60960" h="13970">
                  <a:moveTo>
                    <a:pt x="60960" y="7620"/>
                  </a:moveTo>
                  <a:lnTo>
                    <a:pt x="0" y="13716"/>
                  </a:lnTo>
                  <a:lnTo>
                    <a:pt x="60960" y="13716"/>
                  </a:lnTo>
                  <a:lnTo>
                    <a:pt x="60960" y="7620"/>
                  </a:lnTo>
                  <a:close/>
                </a:path>
                <a:path w="60960" h="13970">
                  <a:moveTo>
                    <a:pt x="6096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09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2550667" y="5433060"/>
              <a:ext cx="60960" cy="13970"/>
            </a:xfrm>
            <a:custGeom>
              <a:avLst/>
              <a:gdLst/>
              <a:ahLst/>
              <a:cxnLst/>
              <a:rect l="l" t="t" r="r" b="b"/>
              <a:pathLst>
                <a:path w="60960" h="13970">
                  <a:moveTo>
                    <a:pt x="60959" y="13715"/>
                  </a:moveTo>
                  <a:lnTo>
                    <a:pt x="60959" y="7619"/>
                  </a:lnTo>
                  <a:lnTo>
                    <a:pt x="0" y="13715"/>
                  </a:lnTo>
                  <a:lnTo>
                    <a:pt x="60959" y="13715"/>
                  </a:lnTo>
                  <a:close/>
                </a:path>
                <a:path w="60960" h="13970">
                  <a:moveTo>
                    <a:pt x="60959" y="7619"/>
                  </a:moveTo>
                  <a:lnTo>
                    <a:pt x="0" y="13715"/>
                  </a:lnTo>
                  <a:lnTo>
                    <a:pt x="60959" y="0"/>
                  </a:lnTo>
                  <a:lnTo>
                    <a:pt x="60959" y="7619"/>
                  </a:lnTo>
                  <a:close/>
                </a:path>
                <a:path w="60960" h="13970">
                  <a:moveTo>
                    <a:pt x="0" y="13715"/>
                  </a:moveTo>
                  <a:lnTo>
                    <a:pt x="60959" y="0"/>
                  </a:lnTo>
                  <a:lnTo>
                    <a:pt x="0" y="7619"/>
                  </a:lnTo>
                  <a:lnTo>
                    <a:pt x="0" y="13715"/>
                  </a:lnTo>
                  <a:close/>
                </a:path>
                <a:path w="60960" h="13970">
                  <a:moveTo>
                    <a:pt x="60959" y="0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609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2550667" y="5433060"/>
              <a:ext cx="60960" cy="13970"/>
            </a:xfrm>
            <a:custGeom>
              <a:avLst/>
              <a:gdLst/>
              <a:ahLst/>
              <a:cxnLst/>
              <a:rect l="l" t="t" r="r" b="b"/>
              <a:pathLst>
                <a:path w="60960" h="13970">
                  <a:moveTo>
                    <a:pt x="60959" y="13715"/>
                  </a:moveTo>
                  <a:lnTo>
                    <a:pt x="60959" y="7619"/>
                  </a:lnTo>
                  <a:lnTo>
                    <a:pt x="60959" y="0"/>
                  </a:lnTo>
                  <a:lnTo>
                    <a:pt x="0" y="0"/>
                  </a:lnTo>
                  <a:lnTo>
                    <a:pt x="0" y="7619"/>
                  </a:lnTo>
                  <a:lnTo>
                    <a:pt x="0" y="13715"/>
                  </a:lnTo>
                  <a:lnTo>
                    <a:pt x="60959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2544572" y="5433059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6096" y="0"/>
                  </a:moveTo>
                  <a:lnTo>
                    <a:pt x="1524" y="12192"/>
                  </a:lnTo>
                  <a:lnTo>
                    <a:pt x="6096" y="13716"/>
                  </a:lnTo>
                  <a:lnTo>
                    <a:pt x="6096" y="0"/>
                  </a:lnTo>
                  <a:close/>
                </a:path>
                <a:path w="6350" h="13970">
                  <a:moveTo>
                    <a:pt x="1524" y="3048"/>
                  </a:moveTo>
                  <a:lnTo>
                    <a:pt x="0" y="7620"/>
                  </a:lnTo>
                  <a:lnTo>
                    <a:pt x="1524" y="12192"/>
                  </a:lnTo>
                  <a:lnTo>
                    <a:pt x="1524" y="3048"/>
                  </a:lnTo>
                  <a:close/>
                </a:path>
                <a:path w="6350" h="13970">
                  <a:moveTo>
                    <a:pt x="6096" y="0"/>
                  </a:moveTo>
                  <a:lnTo>
                    <a:pt x="1524" y="3048"/>
                  </a:lnTo>
                  <a:lnTo>
                    <a:pt x="1524" y="12192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2544571" y="5433060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6095" y="7619"/>
                  </a:moveTo>
                  <a:lnTo>
                    <a:pt x="6095" y="13715"/>
                  </a:lnTo>
                  <a:lnTo>
                    <a:pt x="6095" y="0"/>
                  </a:lnTo>
                  <a:lnTo>
                    <a:pt x="6095" y="7619"/>
                  </a:lnTo>
                  <a:close/>
                </a:path>
                <a:path w="6350" h="13970">
                  <a:moveTo>
                    <a:pt x="6095" y="13715"/>
                  </a:moveTo>
                  <a:lnTo>
                    <a:pt x="6095" y="0"/>
                  </a:lnTo>
                  <a:lnTo>
                    <a:pt x="1523" y="12191"/>
                  </a:lnTo>
                  <a:lnTo>
                    <a:pt x="6095" y="13715"/>
                  </a:lnTo>
                  <a:close/>
                </a:path>
                <a:path w="6350" h="13970">
                  <a:moveTo>
                    <a:pt x="6095" y="0"/>
                  </a:moveTo>
                  <a:lnTo>
                    <a:pt x="1523" y="12191"/>
                  </a:lnTo>
                  <a:lnTo>
                    <a:pt x="1523" y="3047"/>
                  </a:lnTo>
                  <a:lnTo>
                    <a:pt x="6095" y="0"/>
                  </a:lnTo>
                  <a:close/>
                </a:path>
                <a:path w="6350" h="13970">
                  <a:moveTo>
                    <a:pt x="1523" y="12191"/>
                  </a:moveTo>
                  <a:lnTo>
                    <a:pt x="1523" y="3047"/>
                  </a:lnTo>
                  <a:lnTo>
                    <a:pt x="0" y="7619"/>
                  </a:lnTo>
                  <a:lnTo>
                    <a:pt x="1523" y="12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2544571" y="5433060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6095" y="13715"/>
                  </a:moveTo>
                  <a:lnTo>
                    <a:pt x="1523" y="12191"/>
                  </a:lnTo>
                  <a:lnTo>
                    <a:pt x="0" y="7619"/>
                  </a:lnTo>
                  <a:lnTo>
                    <a:pt x="1523" y="3047"/>
                  </a:lnTo>
                  <a:lnTo>
                    <a:pt x="6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2995676" y="5568696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70">
                  <a:moveTo>
                    <a:pt x="0" y="0"/>
                  </a:moveTo>
                  <a:lnTo>
                    <a:pt x="0" y="13716"/>
                  </a:lnTo>
                  <a:lnTo>
                    <a:pt x="4572" y="3048"/>
                  </a:lnTo>
                  <a:lnTo>
                    <a:pt x="0" y="0"/>
                  </a:lnTo>
                  <a:close/>
                </a:path>
                <a:path w="7619" h="13970">
                  <a:moveTo>
                    <a:pt x="4572" y="3048"/>
                  </a:moveTo>
                  <a:lnTo>
                    <a:pt x="0" y="13716"/>
                  </a:lnTo>
                  <a:lnTo>
                    <a:pt x="4572" y="12192"/>
                  </a:lnTo>
                  <a:lnTo>
                    <a:pt x="4572" y="3048"/>
                  </a:lnTo>
                  <a:close/>
                </a:path>
                <a:path w="7619" h="13970">
                  <a:moveTo>
                    <a:pt x="4572" y="3048"/>
                  </a:moveTo>
                  <a:lnTo>
                    <a:pt x="4572" y="12192"/>
                  </a:lnTo>
                  <a:lnTo>
                    <a:pt x="7620" y="7620"/>
                  </a:lnTo>
                  <a:lnTo>
                    <a:pt x="4572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2995675" y="5568696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70">
                  <a:moveTo>
                    <a:pt x="0" y="7619"/>
                  </a:moveTo>
                  <a:lnTo>
                    <a:pt x="0" y="0"/>
                  </a:lnTo>
                  <a:lnTo>
                    <a:pt x="0" y="13715"/>
                  </a:lnTo>
                  <a:lnTo>
                    <a:pt x="0" y="7619"/>
                  </a:lnTo>
                  <a:close/>
                </a:path>
                <a:path w="7619" h="13970">
                  <a:moveTo>
                    <a:pt x="0" y="0"/>
                  </a:moveTo>
                  <a:lnTo>
                    <a:pt x="0" y="13715"/>
                  </a:lnTo>
                  <a:lnTo>
                    <a:pt x="4571" y="3047"/>
                  </a:lnTo>
                  <a:lnTo>
                    <a:pt x="0" y="0"/>
                  </a:lnTo>
                  <a:close/>
                </a:path>
                <a:path w="7619" h="13970">
                  <a:moveTo>
                    <a:pt x="0" y="13715"/>
                  </a:moveTo>
                  <a:lnTo>
                    <a:pt x="4571" y="3047"/>
                  </a:lnTo>
                  <a:lnTo>
                    <a:pt x="4571" y="12191"/>
                  </a:lnTo>
                  <a:lnTo>
                    <a:pt x="0" y="13715"/>
                  </a:lnTo>
                  <a:close/>
                </a:path>
                <a:path w="7619" h="13970">
                  <a:moveTo>
                    <a:pt x="4571" y="3047"/>
                  </a:moveTo>
                  <a:lnTo>
                    <a:pt x="4571" y="12191"/>
                  </a:lnTo>
                  <a:lnTo>
                    <a:pt x="7619" y="7619"/>
                  </a:lnTo>
                  <a:lnTo>
                    <a:pt x="4571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2995675" y="5568696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19" h="13970">
                  <a:moveTo>
                    <a:pt x="0" y="0"/>
                  </a:moveTo>
                  <a:lnTo>
                    <a:pt x="4571" y="3047"/>
                  </a:lnTo>
                  <a:lnTo>
                    <a:pt x="7619" y="7619"/>
                  </a:lnTo>
                  <a:lnTo>
                    <a:pt x="4571" y="12191"/>
                  </a:ln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2940811" y="5568696"/>
              <a:ext cx="55244" cy="13970"/>
            </a:xfrm>
            <a:custGeom>
              <a:avLst/>
              <a:gdLst/>
              <a:ahLst/>
              <a:cxnLst/>
              <a:rect l="l" t="t" r="r" b="b"/>
              <a:pathLst>
                <a:path w="55244" h="13970">
                  <a:moveTo>
                    <a:pt x="54864" y="0"/>
                  </a:moveTo>
                  <a:lnTo>
                    <a:pt x="0" y="7620"/>
                  </a:lnTo>
                  <a:lnTo>
                    <a:pt x="0" y="13716"/>
                  </a:lnTo>
                  <a:lnTo>
                    <a:pt x="54864" y="0"/>
                  </a:lnTo>
                  <a:close/>
                </a:path>
                <a:path w="55244" h="13970">
                  <a:moveTo>
                    <a:pt x="54864" y="0"/>
                  </a:moveTo>
                  <a:lnTo>
                    <a:pt x="0" y="13716"/>
                  </a:lnTo>
                  <a:lnTo>
                    <a:pt x="54864" y="7620"/>
                  </a:lnTo>
                  <a:lnTo>
                    <a:pt x="54864" y="0"/>
                  </a:lnTo>
                  <a:close/>
                </a:path>
                <a:path w="55244" h="13970">
                  <a:moveTo>
                    <a:pt x="54864" y="7620"/>
                  </a:moveTo>
                  <a:lnTo>
                    <a:pt x="0" y="13716"/>
                  </a:lnTo>
                  <a:lnTo>
                    <a:pt x="54864" y="13716"/>
                  </a:lnTo>
                  <a:lnTo>
                    <a:pt x="54864" y="7620"/>
                  </a:lnTo>
                  <a:close/>
                </a:path>
                <a:path w="55244" h="13970">
                  <a:moveTo>
                    <a:pt x="5486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4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2940811" y="5568696"/>
              <a:ext cx="55244" cy="13970"/>
            </a:xfrm>
            <a:custGeom>
              <a:avLst/>
              <a:gdLst/>
              <a:ahLst/>
              <a:cxnLst/>
              <a:rect l="l" t="t" r="r" b="b"/>
              <a:pathLst>
                <a:path w="55244" h="13970">
                  <a:moveTo>
                    <a:pt x="54863" y="13715"/>
                  </a:moveTo>
                  <a:lnTo>
                    <a:pt x="54863" y="7619"/>
                  </a:lnTo>
                  <a:lnTo>
                    <a:pt x="0" y="13715"/>
                  </a:lnTo>
                  <a:lnTo>
                    <a:pt x="54863" y="13715"/>
                  </a:lnTo>
                  <a:close/>
                </a:path>
                <a:path w="55244" h="13970">
                  <a:moveTo>
                    <a:pt x="54863" y="7619"/>
                  </a:moveTo>
                  <a:lnTo>
                    <a:pt x="0" y="13715"/>
                  </a:lnTo>
                  <a:lnTo>
                    <a:pt x="54863" y="0"/>
                  </a:lnTo>
                  <a:lnTo>
                    <a:pt x="54863" y="7619"/>
                  </a:lnTo>
                  <a:close/>
                </a:path>
                <a:path w="55244" h="13970">
                  <a:moveTo>
                    <a:pt x="0" y="13715"/>
                  </a:moveTo>
                  <a:lnTo>
                    <a:pt x="54863" y="0"/>
                  </a:lnTo>
                  <a:lnTo>
                    <a:pt x="0" y="7619"/>
                  </a:lnTo>
                  <a:lnTo>
                    <a:pt x="0" y="13715"/>
                  </a:lnTo>
                  <a:close/>
                </a:path>
                <a:path w="55244" h="13970">
                  <a:moveTo>
                    <a:pt x="54863" y="0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548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2940811" y="5568696"/>
              <a:ext cx="55244" cy="13970"/>
            </a:xfrm>
            <a:custGeom>
              <a:avLst/>
              <a:gdLst/>
              <a:ahLst/>
              <a:cxnLst/>
              <a:rect l="l" t="t" r="r" b="b"/>
              <a:pathLst>
                <a:path w="55244" h="13970">
                  <a:moveTo>
                    <a:pt x="54863" y="13715"/>
                  </a:moveTo>
                  <a:lnTo>
                    <a:pt x="54863" y="7619"/>
                  </a:lnTo>
                  <a:lnTo>
                    <a:pt x="54863" y="0"/>
                  </a:lnTo>
                  <a:lnTo>
                    <a:pt x="0" y="0"/>
                  </a:lnTo>
                  <a:lnTo>
                    <a:pt x="0" y="7619"/>
                  </a:lnTo>
                  <a:lnTo>
                    <a:pt x="0" y="13715"/>
                  </a:lnTo>
                  <a:lnTo>
                    <a:pt x="54863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2881375" y="556869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7620"/>
                  </a:moveTo>
                  <a:lnTo>
                    <a:pt x="2231" y="2231"/>
                  </a:lnTo>
                  <a:lnTo>
                    <a:pt x="7619" y="0"/>
                  </a:lnTo>
                  <a:lnTo>
                    <a:pt x="13008" y="2231"/>
                  </a:lnTo>
                  <a:lnTo>
                    <a:pt x="15239" y="7620"/>
                  </a:lnTo>
                  <a:lnTo>
                    <a:pt x="13008" y="13008"/>
                  </a:lnTo>
                  <a:lnTo>
                    <a:pt x="7619" y="15240"/>
                  </a:lnTo>
                  <a:lnTo>
                    <a:pt x="2231" y="13008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2782316" y="5568696"/>
              <a:ext cx="55244" cy="13970"/>
            </a:xfrm>
            <a:custGeom>
              <a:avLst/>
              <a:gdLst/>
              <a:ahLst/>
              <a:cxnLst/>
              <a:rect l="l" t="t" r="r" b="b"/>
              <a:pathLst>
                <a:path w="55244" h="13970">
                  <a:moveTo>
                    <a:pt x="54864" y="0"/>
                  </a:moveTo>
                  <a:lnTo>
                    <a:pt x="0" y="7620"/>
                  </a:lnTo>
                  <a:lnTo>
                    <a:pt x="0" y="13716"/>
                  </a:lnTo>
                  <a:lnTo>
                    <a:pt x="54864" y="0"/>
                  </a:lnTo>
                  <a:close/>
                </a:path>
                <a:path w="55244" h="13970">
                  <a:moveTo>
                    <a:pt x="54864" y="0"/>
                  </a:moveTo>
                  <a:lnTo>
                    <a:pt x="0" y="13716"/>
                  </a:lnTo>
                  <a:lnTo>
                    <a:pt x="54864" y="7620"/>
                  </a:lnTo>
                  <a:lnTo>
                    <a:pt x="54864" y="0"/>
                  </a:lnTo>
                  <a:close/>
                </a:path>
                <a:path w="55244" h="13970">
                  <a:moveTo>
                    <a:pt x="54864" y="7620"/>
                  </a:moveTo>
                  <a:lnTo>
                    <a:pt x="0" y="13716"/>
                  </a:lnTo>
                  <a:lnTo>
                    <a:pt x="54864" y="13716"/>
                  </a:lnTo>
                  <a:lnTo>
                    <a:pt x="54864" y="7620"/>
                  </a:lnTo>
                  <a:close/>
                </a:path>
                <a:path w="55244" h="13970">
                  <a:moveTo>
                    <a:pt x="5486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4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2782315" y="5568696"/>
              <a:ext cx="55244" cy="13970"/>
            </a:xfrm>
            <a:custGeom>
              <a:avLst/>
              <a:gdLst/>
              <a:ahLst/>
              <a:cxnLst/>
              <a:rect l="l" t="t" r="r" b="b"/>
              <a:pathLst>
                <a:path w="55244" h="13970">
                  <a:moveTo>
                    <a:pt x="54863" y="13715"/>
                  </a:moveTo>
                  <a:lnTo>
                    <a:pt x="54863" y="7619"/>
                  </a:lnTo>
                  <a:lnTo>
                    <a:pt x="0" y="13715"/>
                  </a:lnTo>
                  <a:lnTo>
                    <a:pt x="54863" y="13715"/>
                  </a:lnTo>
                  <a:close/>
                </a:path>
                <a:path w="55244" h="13970">
                  <a:moveTo>
                    <a:pt x="54863" y="7619"/>
                  </a:moveTo>
                  <a:lnTo>
                    <a:pt x="0" y="13715"/>
                  </a:lnTo>
                  <a:lnTo>
                    <a:pt x="54863" y="0"/>
                  </a:lnTo>
                  <a:lnTo>
                    <a:pt x="54863" y="7619"/>
                  </a:lnTo>
                  <a:close/>
                </a:path>
                <a:path w="55244" h="13970">
                  <a:moveTo>
                    <a:pt x="0" y="13715"/>
                  </a:moveTo>
                  <a:lnTo>
                    <a:pt x="54863" y="0"/>
                  </a:lnTo>
                  <a:lnTo>
                    <a:pt x="0" y="7619"/>
                  </a:lnTo>
                  <a:lnTo>
                    <a:pt x="0" y="13715"/>
                  </a:lnTo>
                  <a:close/>
                </a:path>
                <a:path w="55244" h="13970">
                  <a:moveTo>
                    <a:pt x="54863" y="0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548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2782315" y="5568696"/>
              <a:ext cx="55244" cy="13970"/>
            </a:xfrm>
            <a:custGeom>
              <a:avLst/>
              <a:gdLst/>
              <a:ahLst/>
              <a:cxnLst/>
              <a:rect l="l" t="t" r="r" b="b"/>
              <a:pathLst>
                <a:path w="55244" h="13970">
                  <a:moveTo>
                    <a:pt x="54863" y="13715"/>
                  </a:moveTo>
                  <a:lnTo>
                    <a:pt x="54863" y="7619"/>
                  </a:lnTo>
                  <a:lnTo>
                    <a:pt x="54863" y="0"/>
                  </a:lnTo>
                  <a:lnTo>
                    <a:pt x="0" y="0"/>
                  </a:lnTo>
                  <a:lnTo>
                    <a:pt x="0" y="7619"/>
                  </a:lnTo>
                  <a:lnTo>
                    <a:pt x="0" y="13715"/>
                  </a:lnTo>
                  <a:lnTo>
                    <a:pt x="54863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2776220" y="5568696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6096" y="0"/>
                  </a:moveTo>
                  <a:lnTo>
                    <a:pt x="1524" y="12192"/>
                  </a:lnTo>
                  <a:lnTo>
                    <a:pt x="6096" y="13716"/>
                  </a:lnTo>
                  <a:lnTo>
                    <a:pt x="6096" y="0"/>
                  </a:lnTo>
                  <a:close/>
                </a:path>
                <a:path w="6350" h="13970">
                  <a:moveTo>
                    <a:pt x="1524" y="3048"/>
                  </a:moveTo>
                  <a:lnTo>
                    <a:pt x="0" y="7620"/>
                  </a:lnTo>
                  <a:lnTo>
                    <a:pt x="1524" y="12192"/>
                  </a:lnTo>
                  <a:lnTo>
                    <a:pt x="1524" y="3048"/>
                  </a:lnTo>
                  <a:close/>
                </a:path>
                <a:path w="6350" h="13970">
                  <a:moveTo>
                    <a:pt x="6096" y="0"/>
                  </a:moveTo>
                  <a:lnTo>
                    <a:pt x="1524" y="3048"/>
                  </a:lnTo>
                  <a:lnTo>
                    <a:pt x="1524" y="12192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2776219" y="5568696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6095" y="7619"/>
                  </a:moveTo>
                  <a:lnTo>
                    <a:pt x="6095" y="13715"/>
                  </a:lnTo>
                  <a:lnTo>
                    <a:pt x="6095" y="0"/>
                  </a:lnTo>
                  <a:lnTo>
                    <a:pt x="6095" y="7619"/>
                  </a:lnTo>
                  <a:close/>
                </a:path>
                <a:path w="6350" h="13970">
                  <a:moveTo>
                    <a:pt x="6095" y="13715"/>
                  </a:moveTo>
                  <a:lnTo>
                    <a:pt x="6095" y="0"/>
                  </a:lnTo>
                  <a:lnTo>
                    <a:pt x="1523" y="12191"/>
                  </a:lnTo>
                  <a:lnTo>
                    <a:pt x="6095" y="13715"/>
                  </a:lnTo>
                  <a:close/>
                </a:path>
                <a:path w="6350" h="13970">
                  <a:moveTo>
                    <a:pt x="6095" y="0"/>
                  </a:moveTo>
                  <a:lnTo>
                    <a:pt x="1523" y="12191"/>
                  </a:lnTo>
                  <a:lnTo>
                    <a:pt x="1523" y="3047"/>
                  </a:lnTo>
                  <a:lnTo>
                    <a:pt x="6095" y="0"/>
                  </a:lnTo>
                  <a:close/>
                </a:path>
                <a:path w="6350" h="13970">
                  <a:moveTo>
                    <a:pt x="1523" y="12191"/>
                  </a:moveTo>
                  <a:lnTo>
                    <a:pt x="1523" y="3047"/>
                  </a:lnTo>
                  <a:lnTo>
                    <a:pt x="0" y="7619"/>
                  </a:lnTo>
                  <a:lnTo>
                    <a:pt x="1523" y="12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2776219" y="5568696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6095" y="13715"/>
                  </a:moveTo>
                  <a:lnTo>
                    <a:pt x="1523" y="12191"/>
                  </a:lnTo>
                  <a:lnTo>
                    <a:pt x="0" y="7619"/>
                  </a:lnTo>
                  <a:lnTo>
                    <a:pt x="1523" y="3047"/>
                  </a:lnTo>
                  <a:lnTo>
                    <a:pt x="6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2539999" y="52638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2539999" y="52638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2539999" y="52638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2539999" y="52638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2538475" y="5263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2538475" y="5263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2538475" y="52638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2538475" y="52638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2536951" y="5263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2536951" y="5263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2536952" y="52638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2536951" y="52638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2536951" y="52654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2536951" y="52654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2535427" y="526541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524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1524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1524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2535427" y="526541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1523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2535427" y="526694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2535427" y="526694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2535427" y="52669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2535427" y="52669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2535427" y="52684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2535427" y="52684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2535427" y="526999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2535427" y="526999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2535427" y="527151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2535427" y="527151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2535427" y="527304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2535427" y="527304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2536952" y="527304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2536951" y="527304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2536951" y="527456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2536951" y="527456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2536951" y="52745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2536951" y="52745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2538475" y="52745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2538475" y="52745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2538476" y="527456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4572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2538475" y="527456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571" y="0"/>
                  </a:moveTo>
                  <a:lnTo>
                    <a:pt x="0" y="0"/>
                  </a:lnTo>
                  <a:lnTo>
                    <a:pt x="4571" y="1523"/>
                  </a:lnTo>
                  <a:lnTo>
                    <a:pt x="4571" y="0"/>
                  </a:lnTo>
                  <a:close/>
                </a:path>
                <a:path w="5080" h="1904">
                  <a:moveTo>
                    <a:pt x="0" y="0"/>
                  </a:moveTo>
                  <a:lnTo>
                    <a:pt x="457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4571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457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2538475" y="52760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2538475" y="52760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2539999" y="52760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2539999" y="52760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2535427" y="526237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2384551" y="52638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2384551" y="52638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2383027" y="5263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2383027" y="5263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2381503" y="52638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2381503" y="52638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2381503" y="5263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2381503" y="5263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2381504" y="52638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2381503" y="52638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2379979" y="526541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2379979" y="526541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2379980" y="526541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2379979" y="526541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2379980" y="5266943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2378455" y="52669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2378455" y="52684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2378455" y="52684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2378455" y="52684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2378455" y="526846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2378455" y="526999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2378455" y="526999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2379980" y="527151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2379979" y="527151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2379980" y="527304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2379979" y="527304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10794" h="1904">
                  <a:moveTo>
                    <a:pt x="1523" y="1523"/>
                  </a:moveTo>
                  <a:lnTo>
                    <a:pt x="9143" y="1523"/>
                  </a:lnTo>
                  <a:lnTo>
                    <a:pt x="1523" y="1523"/>
                  </a:lnTo>
                  <a:close/>
                </a:path>
                <a:path w="10794" h="1904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  <a:path w="10794" h="1904">
                  <a:moveTo>
                    <a:pt x="9143" y="1523"/>
                  </a:moveTo>
                  <a:lnTo>
                    <a:pt x="1523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2381503" y="52745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2381503" y="52745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2381503" y="52745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2381503" y="52745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2383027" y="527456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4572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2383027" y="527456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571" y="0"/>
                  </a:moveTo>
                  <a:lnTo>
                    <a:pt x="0" y="0"/>
                  </a:lnTo>
                  <a:lnTo>
                    <a:pt x="4571" y="1523"/>
                  </a:lnTo>
                  <a:lnTo>
                    <a:pt x="4571" y="0"/>
                  </a:lnTo>
                  <a:close/>
                </a:path>
                <a:path w="5080" h="1904">
                  <a:moveTo>
                    <a:pt x="0" y="0"/>
                  </a:moveTo>
                  <a:lnTo>
                    <a:pt x="457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2383027" y="52760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2383027" y="52760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2378455" y="526237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2753359" y="53995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2753359" y="53995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2753359" y="53995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2753359" y="53995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2753360" y="539953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4572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2751835" y="539953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1523" y="0"/>
                  </a:moveTo>
                  <a:lnTo>
                    <a:pt x="6095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2753359" y="54010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2753359" y="54010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2750311" y="54010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2750311" y="54010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2751835" y="540105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2751835" y="540105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2750311" y="540105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2750311" y="540105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2750311" y="540257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2750311" y="540257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2750311" y="540257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2748787" y="540257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2748787" y="540410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2748787" y="540410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2748788" y="540410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2748787" y="540410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2748788" y="54056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2748787" y="54056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2748788" y="540715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2748787" y="540715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2750311" y="540867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2750311" y="540867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2750311" y="54101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2750311" y="54101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2751836" y="541019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2751835" y="541019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2751835" y="541172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2751835" y="541172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2751835" y="54117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2751835" y="54117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2753359" y="54117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2753359" y="54117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2753359" y="54117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2753359" y="54117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2748787" y="539800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2597911" y="53995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2597911" y="53995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2597911" y="53995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2597911" y="53995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2596388" y="539953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1524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1524" y="0"/>
                  </a:lnTo>
                  <a:close/>
                </a:path>
                <a:path w="6350" h="1904">
                  <a:moveTo>
                    <a:pt x="4572" y="0"/>
                  </a:moveTo>
                  <a:lnTo>
                    <a:pt x="1524" y="0"/>
                  </a:lnTo>
                  <a:lnTo>
                    <a:pt x="6096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2596387" y="539953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4571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4571" y="0"/>
                  </a:lnTo>
                  <a:close/>
                </a:path>
                <a:path w="6350" h="1904">
                  <a:moveTo>
                    <a:pt x="1523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2594863" y="54010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2594863" y="54010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2594864" y="540105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2594863" y="540105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2593339" y="54025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2593339" y="54025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2593339" y="540257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2593339" y="540257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2593339" y="540410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2593339" y="540410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2593339" y="54056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2593339" y="540562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2593339" y="540715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2593339" y="540715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2593339" y="540867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2593339" y="540867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2594864" y="540867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2594863" y="540867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2594864" y="541019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2594863" y="541019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4">
                  <a:moveTo>
                    <a:pt x="1523" y="1523"/>
                  </a:moveTo>
                  <a:lnTo>
                    <a:pt x="7619" y="1523"/>
                  </a:lnTo>
                  <a:lnTo>
                    <a:pt x="1523" y="1523"/>
                  </a:lnTo>
                  <a:close/>
                </a:path>
                <a:path w="9525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2596387" y="54117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2596387" y="54117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2597911" y="54117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2597911" y="54117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2593339" y="539800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2969767" y="55366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2969767" y="55366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2969767" y="55366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2969767" y="55366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2969767" y="553669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2969767" y="553669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2968243" y="5536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2968243" y="5536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2968243" y="55366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2968243" y="55366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6095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2968244" y="553669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2966719" y="553669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1523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2966719" y="55382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2966719" y="55382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2966720" y="553821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9144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2966719" y="553821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9143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9143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2965195" y="553974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2965195" y="553974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2965196" y="55397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2965195" y="55397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2965196" y="55412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2965195" y="55412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2965196" y="55427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2965195" y="55427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2965196" y="554431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2965195" y="554431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2966719" y="554583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2966719" y="554583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2966720" y="554583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2966719" y="55458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2966719" y="554736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2966719" y="554736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2968243" y="55473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2968243" y="55473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2968243" y="55473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2968243" y="55473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2969768" y="55473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4572" y="0"/>
                  </a:moveTo>
                  <a:lnTo>
                    <a:pt x="0" y="0"/>
                  </a:lnTo>
                  <a:lnTo>
                    <a:pt x="3048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2969767" y="5547360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571" y="0"/>
                  </a:moveTo>
                  <a:lnTo>
                    <a:pt x="0" y="0"/>
                  </a:lnTo>
                  <a:lnTo>
                    <a:pt x="3047" y="1523"/>
                  </a:lnTo>
                  <a:lnTo>
                    <a:pt x="4571" y="0"/>
                  </a:lnTo>
                  <a:close/>
                </a:path>
                <a:path w="5080" h="1904">
                  <a:moveTo>
                    <a:pt x="0" y="0"/>
                  </a:moveTo>
                  <a:lnTo>
                    <a:pt x="304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3047" y="1523"/>
                  </a:moveTo>
                  <a:lnTo>
                    <a:pt x="0" y="1523"/>
                  </a:lnTo>
                  <a:lnTo>
                    <a:pt x="3047" y="1523"/>
                  </a:lnTo>
                  <a:close/>
                </a:path>
                <a:path w="5080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  <a:path w="5080" h="1904">
                  <a:moveTo>
                    <a:pt x="3047" y="1523"/>
                  </a:moveTo>
                  <a:lnTo>
                    <a:pt x="1523" y="1523"/>
                  </a:lnTo>
                  <a:lnTo>
                    <a:pt x="3047" y="1523"/>
                  </a:lnTo>
                  <a:close/>
                </a:path>
                <a:path w="5080" h="1904">
                  <a:moveTo>
                    <a:pt x="304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2969767" y="55488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2969767" y="55488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2965195" y="553516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2814319" y="55366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2814319" y="55366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2814319" y="55366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2814319" y="55366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2812795" y="5536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2812795" y="5536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2811272" y="553669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152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1524" y="0"/>
                  </a:lnTo>
                  <a:close/>
                </a:path>
                <a:path w="9525" h="1904">
                  <a:moveTo>
                    <a:pt x="7620" y="0"/>
                  </a:moveTo>
                  <a:lnTo>
                    <a:pt x="1524" y="0"/>
                  </a:lnTo>
                  <a:lnTo>
                    <a:pt x="9144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2811271" y="553669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7619" y="0"/>
                  </a:moveTo>
                  <a:lnTo>
                    <a:pt x="1523" y="0"/>
                  </a:lnTo>
                  <a:lnTo>
                    <a:pt x="9143" y="1523"/>
                  </a:lnTo>
                  <a:lnTo>
                    <a:pt x="7619" y="0"/>
                  </a:lnTo>
                  <a:close/>
                </a:path>
                <a:path w="9525" h="1904">
                  <a:moveTo>
                    <a:pt x="1523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2811272" y="553821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2809747" y="553821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1523" y="0"/>
                  </a:moveTo>
                  <a:lnTo>
                    <a:pt x="1066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2811271" y="55397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2811271" y="553974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2809747" y="553974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2809747" y="553974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2809748" y="55397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2809747" y="553974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2809748" y="55412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2809747" y="55412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2809748" y="55427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2809747" y="554278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2809748" y="554431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2809747" y="554431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0667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2809747" y="554583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2809747" y="554583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67" y="0"/>
                  </a:lnTo>
                  <a:lnTo>
                    <a:pt x="0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  <a:path w="10794">
                  <a:moveTo>
                    <a:pt x="10667" y="0"/>
                  </a:moveTo>
                  <a:lnTo>
                    <a:pt x="1523" y="0"/>
                  </a:lnTo>
                  <a:lnTo>
                    <a:pt x="106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2811272" y="554583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2811271" y="55458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2811271" y="554736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2811271" y="554736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761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7619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2812796" y="554735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1524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2812795" y="554736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0"/>
                  </a:moveTo>
                  <a:lnTo>
                    <a:pt x="0" y="0"/>
                  </a:lnTo>
                  <a:lnTo>
                    <a:pt x="4571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0"/>
                  </a:moveTo>
                  <a:lnTo>
                    <a:pt x="457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4571" y="1523"/>
                  </a:moveTo>
                  <a:lnTo>
                    <a:pt x="1523" y="1523"/>
                  </a:lnTo>
                  <a:lnTo>
                    <a:pt x="4571" y="1523"/>
                  </a:lnTo>
                  <a:close/>
                </a:path>
                <a:path w="6350" h="1904">
                  <a:moveTo>
                    <a:pt x="1523" y="1523"/>
                  </a:moveTo>
                  <a:lnTo>
                    <a:pt x="4571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2814319" y="55488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2814319" y="55488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2809747" y="553516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3183127" y="5672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3183127" y="5672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3184651" y="5672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3184651" y="5672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3183127" y="56723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3183127" y="56723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3183127" y="567232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4572" y="0"/>
                  </a:moveTo>
                  <a:lnTo>
                    <a:pt x="0" y="0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3181603" y="567232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1523" y="0"/>
                  </a:moveTo>
                  <a:lnTo>
                    <a:pt x="6095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3183127" y="567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3183127" y="567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3180079" y="56738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3180079" y="56738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3181603" y="56738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3181603" y="56738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3180080" y="567385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9144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3180079" y="567385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9143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9143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0" y="1523"/>
                  </a:moveTo>
                  <a:lnTo>
                    <a:pt x="10667" y="1523"/>
                  </a:lnTo>
                  <a:lnTo>
                    <a:pt x="0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  <a:path w="10794" h="1904">
                  <a:moveTo>
                    <a:pt x="10667" y="1523"/>
                  </a:moveTo>
                  <a:lnTo>
                    <a:pt x="0" y="1523"/>
                  </a:lnTo>
                  <a:lnTo>
                    <a:pt x="1066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3180080" y="567537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3178555" y="567537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1523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3178555" y="567689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3178555" y="567689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3178555" y="56768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3178555" y="56768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3178555" y="567842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3178555" y="567842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3178555" y="56799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524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3178555" y="567994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523" y="1523"/>
                  </a:moveTo>
                  <a:lnTo>
                    <a:pt x="12191" y="1523"/>
                  </a:lnTo>
                  <a:lnTo>
                    <a:pt x="1523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1523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3180080" y="56814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4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3180079" y="56814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3180079" y="56829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3180079" y="56829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9143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3180079" y="56829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3180079" y="56829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3181604" y="56829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3181603" y="56829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0"/>
                  </a:moveTo>
                  <a:lnTo>
                    <a:pt x="761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3181603" y="568451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3181603" y="568451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6095" y="0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3181603" y="56845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3181603" y="56845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6095" y="0"/>
                  </a:moveTo>
                  <a:lnTo>
                    <a:pt x="1523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3183127" y="56845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3183127" y="56845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1523" y="0"/>
                  </a:moveTo>
                  <a:lnTo>
                    <a:pt x="3047" y="0"/>
                  </a:lnTo>
                  <a:lnTo>
                    <a:pt x="1523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5080">
                  <a:moveTo>
                    <a:pt x="3047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3183127" y="56845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3183127" y="56845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3178555" y="567080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3027679" y="5672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3027679" y="5672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3027679" y="5672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3027679" y="5672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3026155" y="567232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1524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1524" y="0"/>
                  </a:lnTo>
                  <a:close/>
                </a:path>
                <a:path w="6350" h="1904">
                  <a:moveTo>
                    <a:pt x="4572" y="0"/>
                  </a:moveTo>
                  <a:lnTo>
                    <a:pt x="1524" y="0"/>
                  </a:lnTo>
                  <a:lnTo>
                    <a:pt x="6096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3026155" y="567232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4571" y="0"/>
                  </a:moveTo>
                  <a:lnTo>
                    <a:pt x="1523" y="0"/>
                  </a:lnTo>
                  <a:lnTo>
                    <a:pt x="6095" y="1523"/>
                  </a:lnTo>
                  <a:lnTo>
                    <a:pt x="4571" y="0"/>
                  </a:lnTo>
                  <a:close/>
                </a:path>
                <a:path w="6350" h="1904">
                  <a:moveTo>
                    <a:pt x="1523" y="0"/>
                  </a:moveTo>
                  <a:lnTo>
                    <a:pt x="609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3024631" y="56738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3024631" y="567385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9525">
                  <a:moveTo>
                    <a:pt x="9143" y="0"/>
                  </a:moveTo>
                  <a:lnTo>
                    <a:pt x="0" y="0"/>
                  </a:lnTo>
                  <a:lnTo>
                    <a:pt x="9143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3024632" y="56738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3024631" y="56738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3023107" y="567537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3023107" y="567537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0667" y="0"/>
                  </a:moveTo>
                  <a:lnTo>
                    <a:pt x="1523" y="0"/>
                  </a:lnTo>
                  <a:lnTo>
                    <a:pt x="12191" y="0"/>
                  </a:lnTo>
                  <a:lnTo>
                    <a:pt x="10667" y="0"/>
                  </a:lnTo>
                  <a:close/>
                </a:path>
                <a:path w="12700">
                  <a:moveTo>
                    <a:pt x="1523" y="0"/>
                  </a:moveTo>
                  <a:lnTo>
                    <a:pt x="1219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3023108" y="567537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3023107" y="567537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3023108" y="56768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3023107" y="567689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3023108" y="567842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3023107" y="567842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3023108" y="567994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3023107" y="567994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1" y="1523"/>
                  </a:moveTo>
                  <a:lnTo>
                    <a:pt x="0" y="1523"/>
                  </a:lnTo>
                  <a:lnTo>
                    <a:pt x="12191" y="1523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3023107" y="5681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3023107" y="5681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3024632" y="568147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3024631" y="568147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914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4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3024632" y="568299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3024631" y="568299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4">
                  <a:moveTo>
                    <a:pt x="1523" y="1523"/>
                  </a:moveTo>
                  <a:lnTo>
                    <a:pt x="7619" y="1523"/>
                  </a:lnTo>
                  <a:lnTo>
                    <a:pt x="1523" y="1523"/>
                  </a:lnTo>
                  <a:close/>
                </a:path>
                <a:path w="9525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  <a:path w="9525" h="1904">
                  <a:moveTo>
                    <a:pt x="7619" y="1523"/>
                  </a:moveTo>
                  <a:lnTo>
                    <a:pt x="1523" y="1523"/>
                  </a:lnTo>
                  <a:lnTo>
                    <a:pt x="7619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3026155" y="56845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3026155" y="56845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6095" y="0"/>
                  </a:lnTo>
                  <a:close/>
                </a:path>
                <a:path w="6350">
                  <a:moveTo>
                    <a:pt x="0" y="0"/>
                  </a:moveTo>
                  <a:lnTo>
                    <a:pt x="457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3027679" y="56845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3027679" y="56845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3175">
                  <a:moveTo>
                    <a:pt x="1523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3023107" y="5670804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13715" y="6857"/>
                  </a:moveTo>
                  <a:lnTo>
                    <a:pt x="13715" y="3070"/>
                  </a:lnTo>
                  <a:lnTo>
                    <a:pt x="10645" y="0"/>
                  </a:lnTo>
                  <a:lnTo>
                    <a:pt x="6857" y="0"/>
                  </a:lnTo>
                  <a:lnTo>
                    <a:pt x="3070" y="0"/>
                  </a:lnTo>
                  <a:lnTo>
                    <a:pt x="0" y="3070"/>
                  </a:lnTo>
                  <a:lnTo>
                    <a:pt x="0" y="6857"/>
                  </a:lnTo>
                  <a:lnTo>
                    <a:pt x="0" y="10645"/>
                  </a:lnTo>
                  <a:lnTo>
                    <a:pt x="3070" y="13715"/>
                  </a:lnTo>
                  <a:lnTo>
                    <a:pt x="6857" y="13715"/>
                  </a:lnTo>
                  <a:lnTo>
                    <a:pt x="10645" y="13715"/>
                  </a:lnTo>
                  <a:lnTo>
                    <a:pt x="13715" y="10645"/>
                  </a:lnTo>
                  <a:lnTo>
                    <a:pt x="13715" y="685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2989580" y="5568696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20">
                  <a:moveTo>
                    <a:pt x="1524" y="3048"/>
                  </a:moveTo>
                  <a:lnTo>
                    <a:pt x="0" y="7620"/>
                  </a:lnTo>
                  <a:lnTo>
                    <a:pt x="13716" y="7620"/>
                  </a:lnTo>
                  <a:lnTo>
                    <a:pt x="1524" y="3048"/>
                  </a:lnTo>
                  <a:close/>
                </a:path>
                <a:path w="13969" h="7620">
                  <a:moveTo>
                    <a:pt x="6096" y="0"/>
                  </a:moveTo>
                  <a:lnTo>
                    <a:pt x="1524" y="3048"/>
                  </a:lnTo>
                  <a:lnTo>
                    <a:pt x="13716" y="7620"/>
                  </a:lnTo>
                  <a:lnTo>
                    <a:pt x="10668" y="3048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2989579" y="5568696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20">
                  <a:moveTo>
                    <a:pt x="6095" y="7619"/>
                  </a:moveTo>
                  <a:lnTo>
                    <a:pt x="0" y="7619"/>
                  </a:lnTo>
                  <a:lnTo>
                    <a:pt x="13715" y="7619"/>
                  </a:lnTo>
                  <a:lnTo>
                    <a:pt x="6095" y="7619"/>
                  </a:lnTo>
                  <a:close/>
                </a:path>
                <a:path w="13969" h="7620">
                  <a:moveTo>
                    <a:pt x="0" y="7619"/>
                  </a:moveTo>
                  <a:lnTo>
                    <a:pt x="13715" y="7619"/>
                  </a:lnTo>
                  <a:lnTo>
                    <a:pt x="1523" y="3047"/>
                  </a:lnTo>
                  <a:lnTo>
                    <a:pt x="0" y="7619"/>
                  </a:lnTo>
                  <a:close/>
                </a:path>
                <a:path w="13969" h="7620">
                  <a:moveTo>
                    <a:pt x="13715" y="7619"/>
                  </a:moveTo>
                  <a:lnTo>
                    <a:pt x="1523" y="3047"/>
                  </a:lnTo>
                  <a:lnTo>
                    <a:pt x="10667" y="3047"/>
                  </a:lnTo>
                  <a:lnTo>
                    <a:pt x="13715" y="7619"/>
                  </a:lnTo>
                  <a:close/>
                </a:path>
                <a:path w="13969" h="7620">
                  <a:moveTo>
                    <a:pt x="1523" y="3047"/>
                  </a:moveTo>
                  <a:lnTo>
                    <a:pt x="10667" y="3047"/>
                  </a:lnTo>
                  <a:lnTo>
                    <a:pt x="6095" y="0"/>
                  </a:lnTo>
                  <a:lnTo>
                    <a:pt x="1523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2989579" y="5568696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20">
                  <a:moveTo>
                    <a:pt x="0" y="7619"/>
                  </a:moveTo>
                  <a:lnTo>
                    <a:pt x="1523" y="3047"/>
                  </a:lnTo>
                  <a:lnTo>
                    <a:pt x="6095" y="0"/>
                  </a:lnTo>
                  <a:lnTo>
                    <a:pt x="10667" y="3047"/>
                  </a:lnTo>
                  <a:lnTo>
                    <a:pt x="13715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2989580" y="5576316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0" y="0"/>
                  </a:moveTo>
                  <a:lnTo>
                    <a:pt x="0" y="35052"/>
                  </a:lnTo>
                  <a:lnTo>
                    <a:pt x="6096" y="35052"/>
                  </a:lnTo>
                  <a:lnTo>
                    <a:pt x="0" y="0"/>
                  </a:lnTo>
                  <a:close/>
                </a:path>
                <a:path w="13969" h="35560">
                  <a:moveTo>
                    <a:pt x="0" y="0"/>
                  </a:moveTo>
                  <a:lnTo>
                    <a:pt x="6096" y="35052"/>
                  </a:lnTo>
                  <a:lnTo>
                    <a:pt x="13716" y="35052"/>
                  </a:lnTo>
                  <a:lnTo>
                    <a:pt x="0" y="0"/>
                  </a:lnTo>
                  <a:close/>
                </a:path>
                <a:path w="13969" h="35560">
                  <a:moveTo>
                    <a:pt x="6096" y="0"/>
                  </a:moveTo>
                  <a:lnTo>
                    <a:pt x="0" y="0"/>
                  </a:lnTo>
                  <a:lnTo>
                    <a:pt x="13716" y="35052"/>
                  </a:lnTo>
                  <a:lnTo>
                    <a:pt x="6096" y="0"/>
                  </a:lnTo>
                  <a:close/>
                </a:path>
                <a:path w="13969" h="35560">
                  <a:moveTo>
                    <a:pt x="13716" y="0"/>
                  </a:moveTo>
                  <a:lnTo>
                    <a:pt x="6096" y="0"/>
                  </a:lnTo>
                  <a:lnTo>
                    <a:pt x="13716" y="3505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2989579" y="5576316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13715" y="0"/>
                  </a:moveTo>
                  <a:lnTo>
                    <a:pt x="6095" y="0"/>
                  </a:lnTo>
                  <a:lnTo>
                    <a:pt x="13715" y="35051"/>
                  </a:lnTo>
                  <a:lnTo>
                    <a:pt x="13715" y="0"/>
                  </a:lnTo>
                  <a:close/>
                </a:path>
                <a:path w="13969" h="35560">
                  <a:moveTo>
                    <a:pt x="6095" y="0"/>
                  </a:moveTo>
                  <a:lnTo>
                    <a:pt x="13715" y="35051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  <a:path w="13969" h="35560">
                  <a:moveTo>
                    <a:pt x="13715" y="35051"/>
                  </a:moveTo>
                  <a:lnTo>
                    <a:pt x="0" y="0"/>
                  </a:lnTo>
                  <a:lnTo>
                    <a:pt x="6095" y="35051"/>
                  </a:lnTo>
                  <a:lnTo>
                    <a:pt x="13715" y="35051"/>
                  </a:lnTo>
                  <a:close/>
                </a:path>
                <a:path w="13969" h="35560">
                  <a:moveTo>
                    <a:pt x="0" y="0"/>
                  </a:moveTo>
                  <a:lnTo>
                    <a:pt x="6095" y="35051"/>
                  </a:lnTo>
                  <a:lnTo>
                    <a:pt x="0" y="35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2989579" y="5576316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13715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35051"/>
                  </a:lnTo>
                  <a:lnTo>
                    <a:pt x="6095" y="35051"/>
                  </a:lnTo>
                  <a:lnTo>
                    <a:pt x="13715" y="35051"/>
                  </a:ln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2988055" y="563727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7620"/>
                  </a:moveTo>
                  <a:lnTo>
                    <a:pt x="2231" y="2231"/>
                  </a:lnTo>
                  <a:lnTo>
                    <a:pt x="7619" y="0"/>
                  </a:lnTo>
                  <a:lnTo>
                    <a:pt x="13008" y="2231"/>
                  </a:lnTo>
                  <a:lnTo>
                    <a:pt x="15239" y="7620"/>
                  </a:lnTo>
                  <a:lnTo>
                    <a:pt x="13008" y="13008"/>
                  </a:lnTo>
                  <a:lnTo>
                    <a:pt x="7619" y="15240"/>
                  </a:lnTo>
                  <a:lnTo>
                    <a:pt x="2231" y="13008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2989580" y="5678423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0" y="0"/>
                  </a:moveTo>
                  <a:lnTo>
                    <a:pt x="0" y="35052"/>
                  </a:lnTo>
                  <a:lnTo>
                    <a:pt x="6096" y="35052"/>
                  </a:lnTo>
                  <a:lnTo>
                    <a:pt x="0" y="0"/>
                  </a:lnTo>
                  <a:close/>
                </a:path>
                <a:path w="13969" h="35560">
                  <a:moveTo>
                    <a:pt x="0" y="0"/>
                  </a:moveTo>
                  <a:lnTo>
                    <a:pt x="6096" y="35052"/>
                  </a:lnTo>
                  <a:lnTo>
                    <a:pt x="13716" y="35052"/>
                  </a:lnTo>
                  <a:lnTo>
                    <a:pt x="0" y="0"/>
                  </a:lnTo>
                  <a:close/>
                </a:path>
                <a:path w="13969" h="35560">
                  <a:moveTo>
                    <a:pt x="6096" y="0"/>
                  </a:moveTo>
                  <a:lnTo>
                    <a:pt x="0" y="0"/>
                  </a:lnTo>
                  <a:lnTo>
                    <a:pt x="13716" y="35052"/>
                  </a:lnTo>
                  <a:lnTo>
                    <a:pt x="6096" y="0"/>
                  </a:lnTo>
                  <a:close/>
                </a:path>
                <a:path w="13969" h="35560">
                  <a:moveTo>
                    <a:pt x="13716" y="0"/>
                  </a:moveTo>
                  <a:lnTo>
                    <a:pt x="6096" y="0"/>
                  </a:lnTo>
                  <a:lnTo>
                    <a:pt x="13716" y="3505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2989579" y="5678423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13715" y="0"/>
                  </a:moveTo>
                  <a:lnTo>
                    <a:pt x="6095" y="0"/>
                  </a:lnTo>
                  <a:lnTo>
                    <a:pt x="13715" y="35051"/>
                  </a:lnTo>
                  <a:lnTo>
                    <a:pt x="13715" y="0"/>
                  </a:lnTo>
                  <a:close/>
                </a:path>
                <a:path w="13969" h="35560">
                  <a:moveTo>
                    <a:pt x="6095" y="0"/>
                  </a:moveTo>
                  <a:lnTo>
                    <a:pt x="13715" y="35051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  <a:path w="13969" h="35560">
                  <a:moveTo>
                    <a:pt x="13715" y="35051"/>
                  </a:moveTo>
                  <a:lnTo>
                    <a:pt x="0" y="0"/>
                  </a:lnTo>
                  <a:lnTo>
                    <a:pt x="6095" y="35051"/>
                  </a:lnTo>
                  <a:lnTo>
                    <a:pt x="13715" y="35051"/>
                  </a:lnTo>
                  <a:close/>
                </a:path>
                <a:path w="13969" h="35560">
                  <a:moveTo>
                    <a:pt x="0" y="0"/>
                  </a:moveTo>
                  <a:lnTo>
                    <a:pt x="6095" y="35051"/>
                  </a:lnTo>
                  <a:lnTo>
                    <a:pt x="0" y="35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2989579" y="5678423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69" h="35560">
                  <a:moveTo>
                    <a:pt x="13715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35051"/>
                  </a:lnTo>
                  <a:lnTo>
                    <a:pt x="6095" y="35051"/>
                  </a:lnTo>
                  <a:lnTo>
                    <a:pt x="13715" y="35051"/>
                  </a:ln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2989580" y="5713475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0" y="0"/>
                  </a:moveTo>
                  <a:lnTo>
                    <a:pt x="1524" y="4572"/>
                  </a:lnTo>
                  <a:lnTo>
                    <a:pt x="6096" y="6096"/>
                  </a:lnTo>
                  <a:lnTo>
                    <a:pt x="10668" y="4572"/>
                  </a:lnTo>
                  <a:lnTo>
                    <a:pt x="0" y="0"/>
                  </a:lnTo>
                  <a:close/>
                </a:path>
                <a:path w="13969" h="6350">
                  <a:moveTo>
                    <a:pt x="13716" y="0"/>
                  </a:moveTo>
                  <a:lnTo>
                    <a:pt x="0" y="0"/>
                  </a:lnTo>
                  <a:lnTo>
                    <a:pt x="10668" y="4572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2989579" y="5713475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6095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  <a:path w="13969" h="6350">
                  <a:moveTo>
                    <a:pt x="13715" y="0"/>
                  </a:moveTo>
                  <a:lnTo>
                    <a:pt x="0" y="0"/>
                  </a:lnTo>
                  <a:lnTo>
                    <a:pt x="10667" y="4571"/>
                  </a:lnTo>
                  <a:lnTo>
                    <a:pt x="13715" y="0"/>
                  </a:lnTo>
                  <a:close/>
                </a:path>
                <a:path w="13969" h="6350">
                  <a:moveTo>
                    <a:pt x="0" y="0"/>
                  </a:moveTo>
                  <a:lnTo>
                    <a:pt x="10667" y="4571"/>
                  </a:lnTo>
                  <a:lnTo>
                    <a:pt x="1523" y="4571"/>
                  </a:lnTo>
                  <a:lnTo>
                    <a:pt x="0" y="0"/>
                  </a:lnTo>
                  <a:close/>
                </a:path>
                <a:path w="13969" h="6350">
                  <a:moveTo>
                    <a:pt x="10667" y="4571"/>
                  </a:moveTo>
                  <a:lnTo>
                    <a:pt x="1523" y="4571"/>
                  </a:lnTo>
                  <a:lnTo>
                    <a:pt x="6095" y="6095"/>
                  </a:lnTo>
                  <a:lnTo>
                    <a:pt x="10667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2989579" y="5713475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13715" y="0"/>
                  </a:moveTo>
                  <a:lnTo>
                    <a:pt x="10667" y="4571"/>
                  </a:lnTo>
                  <a:lnTo>
                    <a:pt x="6095" y="6095"/>
                  </a:lnTo>
                  <a:lnTo>
                    <a:pt x="1523" y="45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2239771" y="5274563"/>
              <a:ext cx="311150" cy="243840"/>
            </a:xfrm>
            <a:custGeom>
              <a:avLst/>
              <a:gdLst/>
              <a:ahLst/>
              <a:cxnLst/>
              <a:rect l="l" t="t" r="r" b="b"/>
              <a:pathLst>
                <a:path w="311150" h="243839">
                  <a:moveTo>
                    <a:pt x="233171" y="243839"/>
                  </a:moveTo>
                  <a:lnTo>
                    <a:pt x="310895" y="166115"/>
                  </a:lnTo>
                </a:path>
                <a:path w="311150" h="243839">
                  <a:moveTo>
                    <a:pt x="77723" y="777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0" name="object 3050"/>
          <p:cNvSpPr txBox="1"/>
          <p:nvPr/>
        </p:nvSpPr>
        <p:spPr>
          <a:xfrm>
            <a:off x="8835135" y="6888731"/>
            <a:ext cx="275590" cy="116839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6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3051" name="object 3051"/>
          <p:cNvSpPr txBox="1"/>
          <p:nvPr/>
        </p:nvSpPr>
        <p:spPr>
          <a:xfrm>
            <a:off x="4574032" y="6924923"/>
            <a:ext cx="222885" cy="16256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3052" name="object 3052"/>
          <p:cNvSpPr txBox="1"/>
          <p:nvPr/>
        </p:nvSpPr>
        <p:spPr>
          <a:xfrm>
            <a:off x="8048752" y="6924923"/>
            <a:ext cx="222885" cy="16256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3053" name="object 3053"/>
          <p:cNvSpPr txBox="1"/>
          <p:nvPr/>
        </p:nvSpPr>
        <p:spPr>
          <a:xfrm>
            <a:off x="1891792" y="6930755"/>
            <a:ext cx="969644" cy="1828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3054" name="object 3054"/>
          <p:cNvSpPr txBox="1"/>
          <p:nvPr/>
        </p:nvSpPr>
        <p:spPr>
          <a:xfrm>
            <a:off x="5366511" y="6930755"/>
            <a:ext cx="969644" cy="1828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3055" name="object 3055"/>
          <p:cNvSpPr txBox="1"/>
          <p:nvPr/>
        </p:nvSpPr>
        <p:spPr>
          <a:xfrm>
            <a:off x="2361183" y="7013051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3056" name="object 3056"/>
          <p:cNvSpPr txBox="1"/>
          <p:nvPr/>
        </p:nvSpPr>
        <p:spPr>
          <a:xfrm>
            <a:off x="5835903" y="7013051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3057" name="object 30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3059" name="Rectangle 3058">
            <a:extLst>
              <a:ext uri="{FF2B5EF4-FFF2-40B4-BE49-F238E27FC236}">
                <a16:creationId xmlns:a16="http://schemas.microsoft.com/office/drawing/2014/main" id="{03B59838-C373-F1F0-9194-3377BE63A2C3}"/>
              </a:ext>
            </a:extLst>
          </p:cNvPr>
          <p:cNvSpPr/>
          <p:nvPr/>
        </p:nvSpPr>
        <p:spPr>
          <a:xfrm>
            <a:off x="722229" y="658671"/>
            <a:ext cx="5071259" cy="33523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C8C9D56-D649-C999-E500-47375D52ACE6}"/>
              </a:ext>
            </a:extLst>
          </p:cNvPr>
          <p:cNvSpPr txBox="1"/>
          <p:nvPr/>
        </p:nvSpPr>
        <p:spPr>
          <a:xfrm>
            <a:off x="2743200" y="2590800"/>
            <a:ext cx="4800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Main Entry &amp; Porch</a:t>
            </a:r>
          </a:p>
        </p:txBody>
      </p:sp>
    </p:spTree>
    <p:extLst>
      <p:ext uri="{BB962C8B-B14F-4D97-AF65-F5344CB8AC3E}">
        <p14:creationId xmlns:p14="http://schemas.microsoft.com/office/powerpoint/2010/main" val="37264274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17220" y="646684"/>
            <a:ext cx="8831580" cy="6507480"/>
          </a:xfrm>
          <a:custGeom>
            <a:avLst/>
            <a:gdLst/>
            <a:ahLst/>
            <a:cxnLst/>
            <a:rect l="l" t="t" r="r" b="b"/>
            <a:pathLst>
              <a:path w="8831580" h="6507480">
                <a:moveTo>
                  <a:pt x="0" y="6507479"/>
                </a:moveTo>
                <a:lnTo>
                  <a:pt x="8831579" y="6507479"/>
                </a:lnTo>
                <a:lnTo>
                  <a:pt x="8831579" y="0"/>
                </a:lnTo>
                <a:lnTo>
                  <a:pt x="0" y="0"/>
                </a:lnTo>
                <a:lnTo>
                  <a:pt x="0" y="6507479"/>
                </a:lnTo>
              </a:path>
              <a:path w="8831580" h="6507480">
                <a:moveTo>
                  <a:pt x="7901939" y="5811011"/>
                </a:moveTo>
                <a:lnTo>
                  <a:pt x="8831579" y="5811011"/>
                </a:lnTo>
              </a:path>
              <a:path w="8831580" h="6507480">
                <a:moveTo>
                  <a:pt x="7901939" y="6507479"/>
                </a:moveTo>
                <a:lnTo>
                  <a:pt x="7901939" y="0"/>
                </a:lnTo>
              </a:path>
              <a:path w="8831580" h="6507480">
                <a:moveTo>
                  <a:pt x="8366759" y="3718559"/>
                </a:moveTo>
                <a:lnTo>
                  <a:pt x="8366759" y="929639"/>
                </a:lnTo>
              </a:path>
              <a:path w="8831580" h="6507480">
                <a:moveTo>
                  <a:pt x="7901939" y="4881371"/>
                </a:moveTo>
                <a:lnTo>
                  <a:pt x="8831579" y="48813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00616" y="2636363"/>
            <a:ext cx="311785" cy="1238885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dirty="0">
                <a:latin typeface="Arial"/>
                <a:cs typeface="Arial"/>
              </a:rPr>
              <a:t>LINE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on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DESIGN</a:t>
            </a:r>
            <a:endParaRPr sz="600">
              <a:latin typeface="Arial"/>
              <a:cs typeface="Arial"/>
            </a:endParaRPr>
          </a:p>
          <a:p>
            <a:pPr marL="15240" marR="5080" indent="1270">
              <a:lnSpc>
                <a:spcPct val="106700"/>
              </a:lnSpc>
            </a:pPr>
            <a:r>
              <a:rPr sz="600" dirty="0">
                <a:latin typeface="Arial"/>
                <a:cs typeface="Arial"/>
              </a:rPr>
              <a:t>406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CAPTAIN</a:t>
            </a:r>
            <a:r>
              <a:rPr sz="600" spc="12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HARBOUR</a:t>
            </a:r>
            <a:r>
              <a:rPr sz="600" spc="12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DRIVE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SANFORD,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NC</a:t>
            </a:r>
            <a:r>
              <a:rPr sz="600" spc="2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28332</a:t>
            </a:r>
            <a:endParaRPr sz="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86772" y="2867818"/>
            <a:ext cx="311785" cy="1007744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dirty="0">
                <a:latin typeface="Arial"/>
                <a:cs typeface="Arial"/>
              </a:rPr>
              <a:t>LEE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D.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NELSON</a:t>
            </a:r>
            <a:endParaRPr sz="600">
              <a:latin typeface="Arial"/>
              <a:cs typeface="Arial"/>
            </a:endParaRPr>
          </a:p>
          <a:p>
            <a:pPr marL="15240" marR="5080" indent="-1905">
              <a:lnSpc>
                <a:spcPct val="105000"/>
              </a:lnSpc>
              <a:spcBef>
                <a:spcPts val="25"/>
              </a:spcBef>
            </a:pPr>
            <a:r>
              <a:rPr sz="60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919-498-</a:t>
            </a:r>
            <a:r>
              <a:rPr sz="600" spc="-20" dirty="0">
                <a:latin typeface="Arial"/>
                <a:cs typeface="Arial"/>
              </a:rPr>
              <a:t>6545</a:t>
            </a:r>
            <a:endParaRPr sz="6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19159" y="2505964"/>
            <a:ext cx="929640" cy="3022600"/>
          </a:xfrm>
          <a:custGeom>
            <a:avLst/>
            <a:gdLst/>
            <a:ahLst/>
            <a:cxnLst/>
            <a:rect l="l" t="t" r="r" b="b"/>
            <a:pathLst>
              <a:path w="929640" h="3022600">
                <a:moveTo>
                  <a:pt x="0" y="1627631"/>
                </a:moveTo>
                <a:lnTo>
                  <a:pt x="929639" y="1627631"/>
                </a:lnTo>
              </a:path>
              <a:path w="929640" h="3022600">
                <a:moveTo>
                  <a:pt x="464819" y="3022091"/>
                </a:moveTo>
                <a:lnTo>
                  <a:pt x="464819" y="1827275"/>
                </a:lnTo>
              </a:path>
              <a:path w="929640" h="3022600">
                <a:moveTo>
                  <a:pt x="0" y="0"/>
                </a:moveTo>
                <a:lnTo>
                  <a:pt x="4648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64956" y="5425520"/>
            <a:ext cx="1917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47480" y="5423996"/>
            <a:ext cx="32004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07043" y="3957908"/>
            <a:ext cx="330200" cy="1720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0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0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91676" y="4031060"/>
            <a:ext cx="22225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19159" y="5528055"/>
            <a:ext cx="929640" cy="0"/>
          </a:xfrm>
          <a:custGeom>
            <a:avLst/>
            <a:gdLst/>
            <a:ahLst/>
            <a:cxnLst/>
            <a:rect l="l" t="t" r="r" b="b"/>
            <a:pathLst>
              <a:path w="929640">
                <a:moveTo>
                  <a:pt x="0" y="0"/>
                </a:moveTo>
                <a:lnTo>
                  <a:pt x="92963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45956" y="2398856"/>
            <a:ext cx="350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6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519159" y="1576324"/>
            <a:ext cx="929640" cy="929640"/>
          </a:xfrm>
          <a:custGeom>
            <a:avLst/>
            <a:gdLst/>
            <a:ahLst/>
            <a:cxnLst/>
            <a:rect l="l" t="t" r="r" b="b"/>
            <a:pathLst>
              <a:path w="929640" h="929639">
                <a:moveTo>
                  <a:pt x="0" y="0"/>
                </a:moveTo>
                <a:lnTo>
                  <a:pt x="929639" y="0"/>
                </a:lnTo>
              </a:path>
              <a:path w="929640" h="929639">
                <a:moveTo>
                  <a:pt x="464819" y="929639"/>
                </a:moveTo>
                <a:lnTo>
                  <a:pt x="929639" y="929639"/>
                </a:lnTo>
              </a:path>
              <a:path w="929640" h="929639">
                <a:moveTo>
                  <a:pt x="233171" y="929639"/>
                </a:moveTo>
                <a:lnTo>
                  <a:pt x="2331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8577756" y="4255784"/>
            <a:ext cx="311785" cy="11830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30"/>
              </a:spcBef>
            </a:pPr>
            <a:r>
              <a:rPr sz="600" dirty="0">
                <a:latin typeface="Arial"/>
                <a:cs typeface="Arial"/>
              </a:rPr>
              <a:t>TOM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&amp;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CHERYL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SHUMACHER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479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D.L.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PHILLIPS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LANE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BROADWAY,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NC</a:t>
            </a:r>
            <a:r>
              <a:rPr sz="600" spc="2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27505</a:t>
            </a:r>
            <a:endParaRPr sz="6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796019" y="6347540"/>
            <a:ext cx="3333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4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920988" y="1455500"/>
            <a:ext cx="140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614680" y="622808"/>
            <a:ext cx="8712200" cy="6534150"/>
            <a:chOff x="614680" y="622808"/>
            <a:chExt cx="8712200" cy="6534150"/>
          </a:xfrm>
        </p:grpSpPr>
        <p:sp>
          <p:nvSpPr>
            <p:cNvPr id="17" name="object 17"/>
            <p:cNvSpPr/>
            <p:nvPr/>
          </p:nvSpPr>
          <p:spPr>
            <a:xfrm>
              <a:off x="8624316" y="5611876"/>
              <a:ext cx="699770" cy="699770"/>
            </a:xfrm>
            <a:custGeom>
              <a:avLst/>
              <a:gdLst/>
              <a:ahLst/>
              <a:cxnLst/>
              <a:rect l="l" t="t" r="r" b="b"/>
              <a:pathLst>
                <a:path w="699770" h="699770">
                  <a:moveTo>
                    <a:pt x="699515" y="349757"/>
                  </a:moveTo>
                  <a:lnTo>
                    <a:pt x="696323" y="302297"/>
                  </a:lnTo>
                  <a:lnTo>
                    <a:pt x="687022" y="256778"/>
                  </a:lnTo>
                  <a:lnTo>
                    <a:pt x="672030" y="213616"/>
                  </a:lnTo>
                  <a:lnTo>
                    <a:pt x="651763" y="173228"/>
                  </a:lnTo>
                  <a:lnTo>
                    <a:pt x="626639" y="136031"/>
                  </a:lnTo>
                  <a:lnTo>
                    <a:pt x="597074" y="102441"/>
                  </a:lnTo>
                  <a:lnTo>
                    <a:pt x="563484" y="72876"/>
                  </a:lnTo>
                  <a:lnTo>
                    <a:pt x="526287" y="47752"/>
                  </a:lnTo>
                  <a:lnTo>
                    <a:pt x="485899" y="27485"/>
                  </a:lnTo>
                  <a:lnTo>
                    <a:pt x="442737" y="12493"/>
                  </a:lnTo>
                  <a:lnTo>
                    <a:pt x="397218" y="3192"/>
                  </a:lnTo>
                  <a:lnTo>
                    <a:pt x="349757" y="0"/>
                  </a:lnTo>
                  <a:lnTo>
                    <a:pt x="302297" y="3192"/>
                  </a:lnTo>
                  <a:lnTo>
                    <a:pt x="256778" y="12493"/>
                  </a:lnTo>
                  <a:lnTo>
                    <a:pt x="213616" y="27485"/>
                  </a:lnTo>
                  <a:lnTo>
                    <a:pt x="173228" y="47752"/>
                  </a:lnTo>
                  <a:lnTo>
                    <a:pt x="136031" y="72876"/>
                  </a:lnTo>
                  <a:lnTo>
                    <a:pt x="102441" y="102441"/>
                  </a:lnTo>
                  <a:lnTo>
                    <a:pt x="72876" y="136031"/>
                  </a:lnTo>
                  <a:lnTo>
                    <a:pt x="47752" y="173228"/>
                  </a:lnTo>
                  <a:lnTo>
                    <a:pt x="27485" y="213616"/>
                  </a:lnTo>
                  <a:lnTo>
                    <a:pt x="12493" y="256778"/>
                  </a:lnTo>
                  <a:lnTo>
                    <a:pt x="3192" y="302297"/>
                  </a:lnTo>
                  <a:lnTo>
                    <a:pt x="0" y="349757"/>
                  </a:lnTo>
                  <a:lnTo>
                    <a:pt x="3192" y="397218"/>
                  </a:lnTo>
                  <a:lnTo>
                    <a:pt x="12493" y="442737"/>
                  </a:lnTo>
                  <a:lnTo>
                    <a:pt x="27485" y="485899"/>
                  </a:lnTo>
                  <a:lnTo>
                    <a:pt x="47752" y="526287"/>
                  </a:lnTo>
                  <a:lnTo>
                    <a:pt x="72876" y="563484"/>
                  </a:lnTo>
                  <a:lnTo>
                    <a:pt x="102441" y="597074"/>
                  </a:lnTo>
                  <a:lnTo>
                    <a:pt x="136031" y="626639"/>
                  </a:lnTo>
                  <a:lnTo>
                    <a:pt x="173228" y="651763"/>
                  </a:lnTo>
                  <a:lnTo>
                    <a:pt x="213616" y="672030"/>
                  </a:lnTo>
                  <a:lnTo>
                    <a:pt x="256778" y="687022"/>
                  </a:lnTo>
                  <a:lnTo>
                    <a:pt x="302297" y="696323"/>
                  </a:lnTo>
                  <a:lnTo>
                    <a:pt x="349757" y="699515"/>
                  </a:lnTo>
                  <a:lnTo>
                    <a:pt x="397218" y="696323"/>
                  </a:lnTo>
                  <a:lnTo>
                    <a:pt x="442737" y="687022"/>
                  </a:lnTo>
                  <a:lnTo>
                    <a:pt x="485899" y="672030"/>
                  </a:lnTo>
                  <a:lnTo>
                    <a:pt x="526287" y="651763"/>
                  </a:lnTo>
                  <a:lnTo>
                    <a:pt x="563484" y="626639"/>
                  </a:lnTo>
                  <a:lnTo>
                    <a:pt x="597074" y="597074"/>
                  </a:lnTo>
                  <a:lnTo>
                    <a:pt x="626639" y="563484"/>
                  </a:lnTo>
                  <a:lnTo>
                    <a:pt x="651763" y="526287"/>
                  </a:lnTo>
                  <a:lnTo>
                    <a:pt x="672030" y="485899"/>
                  </a:lnTo>
                  <a:lnTo>
                    <a:pt x="687022" y="442737"/>
                  </a:lnTo>
                  <a:lnTo>
                    <a:pt x="696323" y="397218"/>
                  </a:lnTo>
                  <a:lnTo>
                    <a:pt x="699515" y="34975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17220" y="625348"/>
              <a:ext cx="8702040" cy="6529070"/>
            </a:xfrm>
            <a:custGeom>
              <a:avLst/>
              <a:gdLst/>
              <a:ahLst/>
              <a:cxnLst/>
              <a:rect l="l" t="t" r="r" b="b"/>
              <a:pathLst>
                <a:path w="8702040" h="6529070">
                  <a:moveTo>
                    <a:pt x="8404859" y="5119115"/>
                  </a:moveTo>
                  <a:lnTo>
                    <a:pt x="8484107" y="5661659"/>
                  </a:lnTo>
                </a:path>
                <a:path w="8702040" h="6529070">
                  <a:moveTo>
                    <a:pt x="8378951" y="5123687"/>
                  </a:moveTo>
                  <a:lnTo>
                    <a:pt x="8401811" y="5282183"/>
                  </a:lnTo>
                </a:path>
                <a:path w="8702040" h="6529070">
                  <a:moveTo>
                    <a:pt x="8249411" y="5145023"/>
                  </a:moveTo>
                  <a:lnTo>
                    <a:pt x="8272271" y="5305043"/>
                  </a:lnTo>
                </a:path>
                <a:path w="8702040" h="6529070">
                  <a:moveTo>
                    <a:pt x="8278367" y="5166359"/>
                  </a:moveTo>
                  <a:lnTo>
                    <a:pt x="8298179" y="5300471"/>
                  </a:lnTo>
                </a:path>
                <a:path w="8702040" h="6529070">
                  <a:moveTo>
                    <a:pt x="8305799" y="4991099"/>
                  </a:moveTo>
                  <a:lnTo>
                    <a:pt x="8013191" y="5396483"/>
                  </a:lnTo>
                </a:path>
                <a:path w="8702040" h="6529070">
                  <a:moveTo>
                    <a:pt x="8272271" y="5305043"/>
                  </a:moveTo>
                  <a:lnTo>
                    <a:pt x="8139683" y="5489447"/>
                  </a:lnTo>
                </a:path>
                <a:path w="8702040" h="6529070">
                  <a:moveTo>
                    <a:pt x="8305799" y="4991099"/>
                  </a:moveTo>
                  <a:lnTo>
                    <a:pt x="8702039" y="5285231"/>
                  </a:lnTo>
                </a:path>
                <a:path w="8702040" h="6529070">
                  <a:moveTo>
                    <a:pt x="8249411" y="5145023"/>
                  </a:moveTo>
                  <a:lnTo>
                    <a:pt x="8397239" y="5254751"/>
                  </a:lnTo>
                </a:path>
                <a:path w="8702040" h="6529070">
                  <a:moveTo>
                    <a:pt x="8427719" y="5277611"/>
                  </a:moveTo>
                  <a:lnTo>
                    <a:pt x="8609075" y="5411723"/>
                  </a:lnTo>
                </a:path>
                <a:path w="8702040" h="6529070">
                  <a:moveTo>
                    <a:pt x="8013191" y="5396483"/>
                  </a:moveTo>
                  <a:lnTo>
                    <a:pt x="8139683" y="5489447"/>
                  </a:lnTo>
                </a:path>
                <a:path w="8702040" h="6529070">
                  <a:moveTo>
                    <a:pt x="8702039" y="5285231"/>
                  </a:moveTo>
                  <a:lnTo>
                    <a:pt x="8609075" y="5411723"/>
                  </a:lnTo>
                </a:path>
                <a:path w="8702040" h="6529070">
                  <a:moveTo>
                    <a:pt x="8328659" y="5684519"/>
                  </a:moveTo>
                  <a:lnTo>
                    <a:pt x="8484107" y="5661659"/>
                  </a:lnTo>
                </a:path>
                <a:path w="8702040" h="6529070">
                  <a:moveTo>
                    <a:pt x="8272271" y="5305043"/>
                  </a:moveTo>
                  <a:lnTo>
                    <a:pt x="8298179" y="5300471"/>
                  </a:lnTo>
                </a:path>
                <a:path w="8702040" h="6529070">
                  <a:moveTo>
                    <a:pt x="8378951" y="5123687"/>
                  </a:moveTo>
                  <a:lnTo>
                    <a:pt x="8404859" y="5119115"/>
                  </a:lnTo>
                </a:path>
                <a:path w="8702040" h="6529070">
                  <a:moveTo>
                    <a:pt x="8272271" y="5305043"/>
                  </a:moveTo>
                  <a:lnTo>
                    <a:pt x="8328659" y="5684519"/>
                  </a:lnTo>
                </a:path>
                <a:path w="8702040" h="6529070">
                  <a:moveTo>
                    <a:pt x="8427719" y="5277611"/>
                  </a:moveTo>
                  <a:lnTo>
                    <a:pt x="8401811" y="5282183"/>
                  </a:lnTo>
                </a:path>
                <a:path w="8702040" h="6529070">
                  <a:moveTo>
                    <a:pt x="0" y="6528815"/>
                  </a:moveTo>
                  <a:lnTo>
                    <a:pt x="7901939" y="6528815"/>
                  </a:lnTo>
                  <a:lnTo>
                    <a:pt x="7901939" y="0"/>
                  </a:lnTo>
                  <a:lnTo>
                    <a:pt x="0" y="0"/>
                  </a:lnTo>
                  <a:lnTo>
                    <a:pt x="0" y="65288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8568943" y="2397332"/>
            <a:ext cx="39433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0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696959" y="6415187"/>
            <a:ext cx="530860" cy="582295"/>
          </a:xfrm>
          <a:prstGeom prst="rect">
            <a:avLst/>
          </a:prstGeom>
        </p:spPr>
        <p:txBody>
          <a:bodyPr vert="horz" wrap="square" lIns="0" tIns="6921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45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50" dirty="0">
                <a:latin typeface="Arial"/>
                <a:cs typeface="Arial"/>
              </a:rPr>
              <a:t>4</a:t>
            </a:r>
            <a:endParaRPr sz="2550">
              <a:latin typeface="Arial"/>
              <a:cs typeface="Arial"/>
            </a:endParaRPr>
          </a:p>
          <a:p>
            <a:pPr marL="34925" algn="ctr">
              <a:lnSpc>
                <a:spcPct val="100000"/>
              </a:lnSpc>
              <a:spcBef>
                <a:spcPts val="150"/>
              </a:spcBef>
            </a:pPr>
            <a:r>
              <a:rPr sz="600" dirty="0">
                <a:latin typeface="Arial"/>
                <a:cs typeface="Arial"/>
              </a:rPr>
              <a:t>22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53</a:t>
            </a:r>
            <a:endParaRPr sz="6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579280" y="1936251"/>
            <a:ext cx="116205" cy="43180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spc="-10" dirty="0">
                <a:latin typeface="Arial"/>
                <a:cs typeface="Arial"/>
              </a:rPr>
              <a:t>04/14/2023</a:t>
            </a:r>
            <a:endParaRPr sz="6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801784" y="2181567"/>
            <a:ext cx="116205" cy="18796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spc="-25" dirty="0">
                <a:latin typeface="Arial"/>
                <a:cs typeface="Arial"/>
              </a:rPr>
              <a:t>LDN</a:t>
            </a:r>
            <a:endParaRPr sz="6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22764" y="4234716"/>
            <a:ext cx="410845" cy="120586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 marR="5080" indent="2540">
              <a:lnSpc>
                <a:spcPct val="107200"/>
              </a:lnSpc>
              <a:spcBef>
                <a:spcPts val="25"/>
              </a:spcBef>
            </a:pPr>
            <a:r>
              <a:rPr sz="600" spc="10" dirty="0">
                <a:latin typeface="Arial"/>
                <a:cs typeface="Arial"/>
              </a:rPr>
              <a:t>CONSTRUCT</a:t>
            </a:r>
            <a:r>
              <a:rPr sz="600" spc="14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ENTRY/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SUNROOM,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PORCH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AND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COVERED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STRUCTURE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OVER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POOL</a:t>
            </a:r>
            <a:endParaRPr sz="6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057816" y="1625419"/>
            <a:ext cx="313055" cy="74549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3970" marR="5080" indent="-1905">
              <a:lnSpc>
                <a:spcPct val="107500"/>
              </a:lnSpc>
              <a:spcBef>
                <a:spcPts val="25"/>
              </a:spcBef>
            </a:pPr>
            <a:r>
              <a:rPr sz="600" dirty="0">
                <a:latin typeface="Arial"/>
                <a:cs typeface="Arial"/>
              </a:rPr>
              <a:t>FLOOR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PLAN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MAIN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ENTRY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&amp;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COVERED</a:t>
            </a:r>
            <a:r>
              <a:rPr sz="600" spc="1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PORCH</a:t>
            </a:r>
            <a:endParaRPr sz="6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592072" y="6623622"/>
            <a:ext cx="5801995" cy="3181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900" b="1" dirty="0">
                <a:latin typeface="Arial"/>
                <a:cs typeface="Arial"/>
              </a:rPr>
              <a:t>FLOOR</a:t>
            </a:r>
            <a:r>
              <a:rPr sz="1900" b="1" spc="-1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-1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-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MAIN</a:t>
            </a:r>
            <a:r>
              <a:rPr sz="1900" b="1" spc="-1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ENTRY</a:t>
            </a:r>
            <a:r>
              <a:rPr sz="1900" b="1" spc="-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&amp;</a:t>
            </a:r>
            <a:r>
              <a:rPr sz="1900" b="1" spc="-1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COVERED</a:t>
            </a:r>
            <a:r>
              <a:rPr sz="1900" b="1" spc="-10" dirty="0">
                <a:latin typeface="Arial"/>
                <a:cs typeface="Arial"/>
              </a:rPr>
              <a:t> PORCH</a:t>
            </a:r>
            <a:endParaRPr sz="19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578863" y="6934359"/>
            <a:ext cx="1087120" cy="17208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3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75" spc="-22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 = 1'-</a:t>
            </a:r>
            <a:r>
              <a:rPr sz="950" spc="5" dirty="0">
                <a:latin typeface="Arial"/>
                <a:cs typeface="Arial"/>
              </a:rPr>
              <a:t> 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389632" y="4484116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89632" y="4883404"/>
            <a:ext cx="0" cy="300355"/>
          </a:xfrm>
          <a:custGeom>
            <a:avLst/>
            <a:gdLst/>
            <a:ahLst/>
            <a:cxnLst/>
            <a:rect l="l" t="t" r="r" b="b"/>
            <a:pathLst>
              <a:path h="300354">
                <a:moveTo>
                  <a:pt x="0" y="0"/>
                </a:moveTo>
                <a:lnTo>
                  <a:pt x="0" y="3002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89532" y="4570984"/>
            <a:ext cx="5777865" cy="2360930"/>
          </a:xfrm>
          <a:custGeom>
            <a:avLst/>
            <a:gdLst/>
            <a:ahLst/>
            <a:cxnLst/>
            <a:rect l="l" t="t" r="r" b="b"/>
            <a:pathLst>
              <a:path w="5777865" h="2360929">
                <a:moveTo>
                  <a:pt x="0" y="2360675"/>
                </a:moveTo>
                <a:lnTo>
                  <a:pt x="5777483" y="2360675"/>
                </a:lnTo>
              </a:path>
              <a:path w="5777865" h="2360929">
                <a:moveTo>
                  <a:pt x="1118615" y="86867"/>
                </a:moveTo>
                <a:lnTo>
                  <a:pt x="771143" y="86867"/>
                </a:lnTo>
              </a:path>
              <a:path w="5777865" h="2360929">
                <a:moveTo>
                  <a:pt x="1118615" y="225551"/>
                </a:moveTo>
                <a:lnTo>
                  <a:pt x="771143" y="225551"/>
                </a:lnTo>
              </a:path>
              <a:path w="5777865" h="2360929">
                <a:moveTo>
                  <a:pt x="815339" y="0"/>
                </a:moveTo>
                <a:lnTo>
                  <a:pt x="800099" y="86867"/>
                </a:lnTo>
                <a:lnTo>
                  <a:pt x="786383" y="0"/>
                </a:lnTo>
                <a:lnTo>
                  <a:pt x="815339" y="0"/>
                </a:lnTo>
              </a:path>
              <a:path w="5777865" h="2360929">
                <a:moveTo>
                  <a:pt x="786383" y="312419"/>
                </a:moveTo>
                <a:lnTo>
                  <a:pt x="800099" y="225551"/>
                </a:lnTo>
                <a:lnTo>
                  <a:pt x="815339" y="312419"/>
                </a:lnTo>
                <a:lnTo>
                  <a:pt x="786383" y="3124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2212717" y="5038747"/>
            <a:ext cx="129539" cy="1028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25"/>
              </a:lnSpc>
            </a:pPr>
            <a:r>
              <a:rPr sz="900" spc="-37" baseline="-27777" dirty="0">
                <a:latin typeface="Arial"/>
                <a:cs typeface="Arial"/>
              </a:rPr>
              <a:t>8</a:t>
            </a:r>
            <a:r>
              <a:rPr sz="450" spc="-25" dirty="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282952" y="5055616"/>
            <a:ext cx="0" cy="2794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43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2225724" y="5012577"/>
            <a:ext cx="130810" cy="8509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75" spc="-37" baseline="-18518" dirty="0">
                <a:latin typeface="Arial"/>
                <a:cs typeface="Arial"/>
              </a:rPr>
              <a:t>2</a:t>
            </a:r>
            <a:r>
              <a:rPr sz="600" spc="-2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67156" y="2682748"/>
            <a:ext cx="0" cy="1917700"/>
          </a:xfrm>
          <a:custGeom>
            <a:avLst/>
            <a:gdLst/>
            <a:ahLst/>
            <a:cxnLst/>
            <a:rect l="l" t="t" r="r" b="b"/>
            <a:pathLst>
              <a:path h="1917700">
                <a:moveTo>
                  <a:pt x="0" y="0"/>
                </a:moveTo>
                <a:lnTo>
                  <a:pt x="0" y="19171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38200" y="2595880"/>
            <a:ext cx="1376680" cy="2091055"/>
          </a:xfrm>
          <a:custGeom>
            <a:avLst/>
            <a:gdLst/>
            <a:ahLst/>
            <a:cxnLst/>
            <a:rect l="l" t="t" r="r" b="b"/>
            <a:pathLst>
              <a:path w="1376680" h="2091054">
                <a:moveTo>
                  <a:pt x="373379" y="0"/>
                </a:moveTo>
                <a:lnTo>
                  <a:pt x="0" y="0"/>
                </a:lnTo>
              </a:path>
              <a:path w="1376680" h="2091054">
                <a:moveTo>
                  <a:pt x="373379" y="2090927"/>
                </a:moveTo>
                <a:lnTo>
                  <a:pt x="0" y="2090927"/>
                </a:lnTo>
              </a:path>
              <a:path w="1376680" h="2091054">
                <a:moveTo>
                  <a:pt x="15239" y="86867"/>
                </a:moveTo>
                <a:lnTo>
                  <a:pt x="28955" y="0"/>
                </a:lnTo>
                <a:lnTo>
                  <a:pt x="44195" y="86867"/>
                </a:lnTo>
                <a:lnTo>
                  <a:pt x="15239" y="86867"/>
                </a:lnTo>
              </a:path>
              <a:path w="1376680" h="2091054">
                <a:moveTo>
                  <a:pt x="44195" y="2004059"/>
                </a:moveTo>
                <a:lnTo>
                  <a:pt x="28955" y="2090927"/>
                </a:lnTo>
                <a:lnTo>
                  <a:pt x="15239" y="2004059"/>
                </a:lnTo>
                <a:lnTo>
                  <a:pt x="44195" y="2004059"/>
                </a:lnTo>
              </a:path>
              <a:path w="1376680" h="2091054">
                <a:moveTo>
                  <a:pt x="598931" y="99059"/>
                </a:moveTo>
                <a:lnTo>
                  <a:pt x="1376171" y="99059"/>
                </a:lnTo>
              </a:path>
              <a:path w="1376680" h="2091054">
                <a:moveTo>
                  <a:pt x="598931" y="2022347"/>
                </a:moveTo>
                <a:lnTo>
                  <a:pt x="1376171" y="2022347"/>
                </a:lnTo>
              </a:path>
              <a:path w="1376680" h="2091054">
                <a:moveTo>
                  <a:pt x="1333499" y="185927"/>
                </a:moveTo>
                <a:lnTo>
                  <a:pt x="1347215" y="99059"/>
                </a:lnTo>
                <a:lnTo>
                  <a:pt x="1362455" y="185927"/>
                </a:lnTo>
                <a:lnTo>
                  <a:pt x="1333499" y="185927"/>
                </a:lnTo>
              </a:path>
              <a:path w="1376680" h="2091054">
                <a:moveTo>
                  <a:pt x="1362455" y="1935479"/>
                </a:moveTo>
                <a:lnTo>
                  <a:pt x="1347215" y="2022347"/>
                </a:lnTo>
                <a:lnTo>
                  <a:pt x="1333499" y="1935479"/>
                </a:lnTo>
                <a:lnTo>
                  <a:pt x="1362455" y="1935479"/>
                </a:lnTo>
              </a:path>
              <a:path w="1376680" h="2091054">
                <a:moveTo>
                  <a:pt x="1277111" y="1024127"/>
                </a:moveTo>
                <a:lnTo>
                  <a:pt x="1181099" y="9570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723060" y="3577701"/>
            <a:ext cx="116205" cy="131445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spc="-25" dirty="0">
                <a:latin typeface="Arial"/>
                <a:cs typeface="Arial"/>
              </a:rPr>
              <a:t>12'</a:t>
            </a:r>
            <a:endParaRPr sz="6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185416" y="2781808"/>
            <a:ext cx="0" cy="1750060"/>
          </a:xfrm>
          <a:custGeom>
            <a:avLst/>
            <a:gdLst/>
            <a:ahLst/>
            <a:cxnLst/>
            <a:rect l="l" t="t" r="r" b="b"/>
            <a:pathLst>
              <a:path h="1750060">
                <a:moveTo>
                  <a:pt x="0" y="0"/>
                </a:moveTo>
                <a:lnTo>
                  <a:pt x="0" y="17495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1981884" y="3493149"/>
            <a:ext cx="175895" cy="332105"/>
          </a:xfrm>
          <a:prstGeom prst="rect">
            <a:avLst/>
          </a:prstGeom>
        </p:spPr>
        <p:txBody>
          <a:bodyPr vert="vert270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600" dirty="0">
                <a:latin typeface="Arial"/>
                <a:cs typeface="Arial"/>
              </a:rPr>
              <a:t>11'-0</a:t>
            </a:r>
            <a:r>
              <a:rPr sz="900" baseline="23148" dirty="0">
                <a:latin typeface="Arial"/>
                <a:cs typeface="Arial"/>
              </a:rPr>
              <a:t>3</a:t>
            </a:r>
            <a:r>
              <a:rPr sz="900" spc="-44" baseline="23148" dirty="0">
                <a:latin typeface="Arial"/>
                <a:cs typeface="Arial"/>
              </a:rPr>
              <a:t> </a:t>
            </a:r>
            <a:r>
              <a:rPr sz="900" spc="-37" baseline="-23148" dirty="0">
                <a:latin typeface="Arial"/>
                <a:cs typeface="Arial"/>
              </a:rPr>
              <a:t>8</a:t>
            </a:r>
            <a:r>
              <a:rPr sz="600" spc="-2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4257040" y="1884679"/>
            <a:ext cx="4149090" cy="3294379"/>
            <a:chOff x="4257040" y="1884679"/>
            <a:chExt cx="4149090" cy="3294379"/>
          </a:xfrm>
        </p:grpSpPr>
        <p:sp>
          <p:nvSpPr>
            <p:cNvPr id="39" name="object 39"/>
            <p:cNvSpPr/>
            <p:nvPr/>
          </p:nvSpPr>
          <p:spPr>
            <a:xfrm>
              <a:off x="5422392" y="1888744"/>
              <a:ext cx="2516505" cy="0"/>
            </a:xfrm>
            <a:custGeom>
              <a:avLst/>
              <a:gdLst/>
              <a:ahLst/>
              <a:cxnLst/>
              <a:rect l="l" t="t" r="r" b="b"/>
              <a:pathLst>
                <a:path w="2516504">
                  <a:moveTo>
                    <a:pt x="0" y="0"/>
                  </a:moveTo>
                  <a:lnTo>
                    <a:pt x="25161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937754" y="1887219"/>
              <a:ext cx="466090" cy="466090"/>
            </a:xfrm>
            <a:custGeom>
              <a:avLst/>
              <a:gdLst/>
              <a:ahLst/>
              <a:cxnLst/>
              <a:rect l="l" t="t" r="r" b="b"/>
              <a:pathLst>
                <a:path w="466090" h="466089">
                  <a:moveTo>
                    <a:pt x="465581" y="465581"/>
                  </a:moveTo>
                  <a:lnTo>
                    <a:pt x="463178" y="417978"/>
                  </a:lnTo>
                  <a:lnTo>
                    <a:pt x="456123" y="371750"/>
                  </a:lnTo>
                  <a:lnTo>
                    <a:pt x="444650" y="327132"/>
                  </a:lnTo>
                  <a:lnTo>
                    <a:pt x="428994" y="284356"/>
                  </a:lnTo>
                  <a:lnTo>
                    <a:pt x="409388" y="243657"/>
                  </a:lnTo>
                  <a:lnTo>
                    <a:pt x="386067" y="205270"/>
                  </a:lnTo>
                  <a:lnTo>
                    <a:pt x="359265" y="169428"/>
                  </a:lnTo>
                  <a:lnTo>
                    <a:pt x="329216" y="136365"/>
                  </a:lnTo>
                  <a:lnTo>
                    <a:pt x="296153" y="106316"/>
                  </a:lnTo>
                  <a:lnTo>
                    <a:pt x="260311" y="79514"/>
                  </a:lnTo>
                  <a:lnTo>
                    <a:pt x="221924" y="56193"/>
                  </a:lnTo>
                  <a:lnTo>
                    <a:pt x="181225" y="36587"/>
                  </a:lnTo>
                  <a:lnTo>
                    <a:pt x="138449" y="20931"/>
                  </a:lnTo>
                  <a:lnTo>
                    <a:pt x="93831" y="9458"/>
                  </a:lnTo>
                  <a:lnTo>
                    <a:pt x="47603" y="2403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403336" y="2353564"/>
              <a:ext cx="0" cy="2357755"/>
            </a:xfrm>
            <a:custGeom>
              <a:avLst/>
              <a:gdLst/>
              <a:ahLst/>
              <a:cxnLst/>
              <a:rect l="l" t="t" r="r" b="b"/>
              <a:pathLst>
                <a:path h="2357754">
                  <a:moveTo>
                    <a:pt x="0" y="0"/>
                  </a:moveTo>
                  <a:lnTo>
                    <a:pt x="0" y="23576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37754" y="4710429"/>
              <a:ext cx="466090" cy="466090"/>
            </a:xfrm>
            <a:custGeom>
              <a:avLst/>
              <a:gdLst/>
              <a:ahLst/>
              <a:cxnLst/>
              <a:rect l="l" t="t" r="r" b="b"/>
              <a:pathLst>
                <a:path w="466090" h="466089">
                  <a:moveTo>
                    <a:pt x="0" y="465581"/>
                  </a:moveTo>
                  <a:lnTo>
                    <a:pt x="47603" y="463178"/>
                  </a:lnTo>
                  <a:lnTo>
                    <a:pt x="93831" y="456123"/>
                  </a:lnTo>
                  <a:lnTo>
                    <a:pt x="138449" y="444650"/>
                  </a:lnTo>
                  <a:lnTo>
                    <a:pt x="181225" y="428994"/>
                  </a:lnTo>
                  <a:lnTo>
                    <a:pt x="221924" y="409388"/>
                  </a:lnTo>
                  <a:lnTo>
                    <a:pt x="260311" y="386067"/>
                  </a:lnTo>
                  <a:lnTo>
                    <a:pt x="296153" y="359265"/>
                  </a:lnTo>
                  <a:lnTo>
                    <a:pt x="329216" y="329216"/>
                  </a:lnTo>
                  <a:lnTo>
                    <a:pt x="359265" y="296153"/>
                  </a:lnTo>
                  <a:lnTo>
                    <a:pt x="386067" y="260311"/>
                  </a:lnTo>
                  <a:lnTo>
                    <a:pt x="409388" y="221924"/>
                  </a:lnTo>
                  <a:lnTo>
                    <a:pt x="428994" y="181225"/>
                  </a:lnTo>
                  <a:lnTo>
                    <a:pt x="444650" y="138449"/>
                  </a:lnTo>
                  <a:lnTo>
                    <a:pt x="456123" y="93831"/>
                  </a:lnTo>
                  <a:lnTo>
                    <a:pt x="463178" y="47603"/>
                  </a:lnTo>
                  <a:lnTo>
                    <a:pt x="46558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422392" y="5176011"/>
              <a:ext cx="2516505" cy="0"/>
            </a:xfrm>
            <a:custGeom>
              <a:avLst/>
              <a:gdLst/>
              <a:ahLst/>
              <a:cxnLst/>
              <a:rect l="l" t="t" r="r" b="b"/>
              <a:pathLst>
                <a:path w="2516504">
                  <a:moveTo>
                    <a:pt x="251612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956048" y="4710429"/>
              <a:ext cx="466090" cy="466090"/>
            </a:xfrm>
            <a:custGeom>
              <a:avLst/>
              <a:gdLst/>
              <a:ahLst/>
              <a:cxnLst/>
              <a:rect l="l" t="t" r="r" b="b"/>
              <a:pathLst>
                <a:path w="466089" h="466089">
                  <a:moveTo>
                    <a:pt x="0" y="0"/>
                  </a:moveTo>
                  <a:lnTo>
                    <a:pt x="2403" y="47603"/>
                  </a:lnTo>
                  <a:lnTo>
                    <a:pt x="9458" y="93831"/>
                  </a:lnTo>
                  <a:lnTo>
                    <a:pt x="20931" y="138449"/>
                  </a:lnTo>
                  <a:lnTo>
                    <a:pt x="36587" y="181225"/>
                  </a:lnTo>
                  <a:lnTo>
                    <a:pt x="56193" y="221924"/>
                  </a:lnTo>
                  <a:lnTo>
                    <a:pt x="79514" y="260311"/>
                  </a:lnTo>
                  <a:lnTo>
                    <a:pt x="106316" y="296153"/>
                  </a:lnTo>
                  <a:lnTo>
                    <a:pt x="136365" y="329216"/>
                  </a:lnTo>
                  <a:lnTo>
                    <a:pt x="169428" y="359265"/>
                  </a:lnTo>
                  <a:lnTo>
                    <a:pt x="205270" y="386067"/>
                  </a:lnTo>
                  <a:lnTo>
                    <a:pt x="243657" y="409388"/>
                  </a:lnTo>
                  <a:lnTo>
                    <a:pt x="284356" y="428994"/>
                  </a:lnTo>
                  <a:lnTo>
                    <a:pt x="327132" y="444650"/>
                  </a:lnTo>
                  <a:lnTo>
                    <a:pt x="371750" y="456123"/>
                  </a:lnTo>
                  <a:lnTo>
                    <a:pt x="417978" y="463178"/>
                  </a:lnTo>
                  <a:lnTo>
                    <a:pt x="465581" y="46558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957572" y="2353564"/>
              <a:ext cx="0" cy="2357755"/>
            </a:xfrm>
            <a:custGeom>
              <a:avLst/>
              <a:gdLst/>
              <a:ahLst/>
              <a:cxnLst/>
              <a:rect l="l" t="t" r="r" b="b"/>
              <a:pathLst>
                <a:path h="2357754">
                  <a:moveTo>
                    <a:pt x="0" y="2357627"/>
                  </a:moveTo>
                  <a:lnTo>
                    <a:pt x="0" y="50291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956048" y="1887219"/>
              <a:ext cx="466090" cy="466090"/>
            </a:xfrm>
            <a:custGeom>
              <a:avLst/>
              <a:gdLst/>
              <a:ahLst/>
              <a:cxnLst/>
              <a:rect l="l" t="t" r="r" b="b"/>
              <a:pathLst>
                <a:path w="466089" h="466089">
                  <a:moveTo>
                    <a:pt x="465581" y="0"/>
                  </a:moveTo>
                  <a:lnTo>
                    <a:pt x="417978" y="2403"/>
                  </a:lnTo>
                  <a:lnTo>
                    <a:pt x="371750" y="9458"/>
                  </a:lnTo>
                  <a:lnTo>
                    <a:pt x="327132" y="20931"/>
                  </a:lnTo>
                  <a:lnTo>
                    <a:pt x="284356" y="36587"/>
                  </a:lnTo>
                  <a:lnTo>
                    <a:pt x="243657" y="56193"/>
                  </a:lnTo>
                  <a:lnTo>
                    <a:pt x="205270" y="79514"/>
                  </a:lnTo>
                  <a:lnTo>
                    <a:pt x="169428" y="106316"/>
                  </a:lnTo>
                  <a:lnTo>
                    <a:pt x="136365" y="136365"/>
                  </a:lnTo>
                  <a:lnTo>
                    <a:pt x="106316" y="169428"/>
                  </a:lnTo>
                  <a:lnTo>
                    <a:pt x="79514" y="205270"/>
                  </a:lnTo>
                  <a:lnTo>
                    <a:pt x="56193" y="243657"/>
                  </a:lnTo>
                  <a:lnTo>
                    <a:pt x="36587" y="284356"/>
                  </a:lnTo>
                  <a:lnTo>
                    <a:pt x="20931" y="327132"/>
                  </a:lnTo>
                  <a:lnTo>
                    <a:pt x="9458" y="371750"/>
                  </a:lnTo>
                  <a:lnTo>
                    <a:pt x="2403" y="417978"/>
                  </a:lnTo>
                  <a:lnTo>
                    <a:pt x="0" y="46558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259580" y="3414267"/>
              <a:ext cx="233679" cy="233679"/>
            </a:xfrm>
            <a:custGeom>
              <a:avLst/>
              <a:gdLst/>
              <a:ahLst/>
              <a:cxnLst/>
              <a:rect l="l" t="t" r="r" b="b"/>
              <a:pathLst>
                <a:path w="233679" h="233679">
                  <a:moveTo>
                    <a:pt x="233171" y="116585"/>
                  </a:moveTo>
                  <a:lnTo>
                    <a:pt x="224010" y="71205"/>
                  </a:lnTo>
                  <a:lnTo>
                    <a:pt x="199024" y="34147"/>
                  </a:lnTo>
                  <a:lnTo>
                    <a:pt x="161966" y="9161"/>
                  </a:lnTo>
                  <a:lnTo>
                    <a:pt x="116585" y="0"/>
                  </a:lnTo>
                  <a:lnTo>
                    <a:pt x="71205" y="9161"/>
                  </a:lnTo>
                  <a:lnTo>
                    <a:pt x="34147" y="34147"/>
                  </a:lnTo>
                  <a:lnTo>
                    <a:pt x="9161" y="71205"/>
                  </a:lnTo>
                  <a:lnTo>
                    <a:pt x="0" y="116585"/>
                  </a:lnTo>
                  <a:lnTo>
                    <a:pt x="9161" y="161966"/>
                  </a:lnTo>
                  <a:lnTo>
                    <a:pt x="34147" y="199024"/>
                  </a:lnTo>
                  <a:lnTo>
                    <a:pt x="71205" y="224010"/>
                  </a:lnTo>
                  <a:lnTo>
                    <a:pt x="116585" y="233171"/>
                  </a:lnTo>
                  <a:lnTo>
                    <a:pt x="161966" y="224010"/>
                  </a:lnTo>
                  <a:lnTo>
                    <a:pt x="199024" y="199024"/>
                  </a:lnTo>
                  <a:lnTo>
                    <a:pt x="224010" y="161966"/>
                  </a:lnTo>
                  <a:lnTo>
                    <a:pt x="233171" y="11658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261104" y="3531616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0" y="0"/>
                  </a:moveTo>
                  <a:lnTo>
                    <a:pt x="2316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2289732" y="3999123"/>
            <a:ext cx="213995" cy="49212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3970" marR="5080" indent="-1905">
              <a:lnSpc>
                <a:spcPct val="106700"/>
              </a:lnSpc>
              <a:spcBef>
                <a:spcPts val="30"/>
              </a:spcBef>
            </a:pPr>
            <a:r>
              <a:rPr sz="600" spc="-20" dirty="0">
                <a:latin typeface="Arial"/>
                <a:cs typeface="Arial"/>
              </a:rPr>
              <a:t>ROOF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OVERHANG</a:t>
            </a:r>
            <a:endParaRPr sz="6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070351" y="3609955"/>
            <a:ext cx="74295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COVERED</a:t>
            </a:r>
            <a:r>
              <a:rPr sz="600" spc="1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PORCH</a:t>
            </a:r>
            <a:endParaRPr sz="6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662419" y="3677011"/>
            <a:ext cx="300990" cy="219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5000"/>
              </a:lnSpc>
              <a:spcBef>
                <a:spcPts val="100"/>
              </a:spcBef>
            </a:pPr>
            <a:r>
              <a:rPr sz="600" spc="-20" dirty="0">
                <a:latin typeface="Arial"/>
                <a:cs typeface="Arial"/>
              </a:rPr>
              <a:t>MAIN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ENTRY</a:t>
            </a:r>
            <a:endParaRPr sz="6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306315" y="3411835"/>
            <a:ext cx="151765" cy="2190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45720">
              <a:lnSpc>
                <a:spcPct val="100000"/>
              </a:lnSpc>
              <a:spcBef>
                <a:spcPts val="140"/>
              </a:spcBef>
            </a:pPr>
            <a:r>
              <a:rPr sz="600" spc="20" dirty="0">
                <a:latin typeface="Arial"/>
                <a:cs typeface="Arial"/>
              </a:rPr>
              <a:t>1</a:t>
            </a: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600" dirty="0">
                <a:latin typeface="Arial"/>
                <a:cs typeface="Arial"/>
              </a:rPr>
              <a:t>A-</a:t>
            </a:r>
            <a:r>
              <a:rPr sz="600" spc="-50" dirty="0">
                <a:latin typeface="Arial"/>
                <a:cs typeface="Arial"/>
              </a:rPr>
              <a:t>6</a:t>
            </a:r>
            <a:endParaRPr sz="60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261104" y="3531616"/>
            <a:ext cx="2557780" cy="2174875"/>
          </a:xfrm>
          <a:custGeom>
            <a:avLst/>
            <a:gdLst/>
            <a:ahLst/>
            <a:cxnLst/>
            <a:rect l="l" t="t" r="r" b="b"/>
            <a:pathLst>
              <a:path w="2557779" h="2174875">
                <a:moveTo>
                  <a:pt x="696467" y="0"/>
                </a:moveTo>
                <a:lnTo>
                  <a:pt x="0" y="0"/>
                </a:lnTo>
              </a:path>
              <a:path w="2557779" h="2174875">
                <a:moveTo>
                  <a:pt x="2528315" y="1339595"/>
                </a:moveTo>
                <a:lnTo>
                  <a:pt x="2543555" y="1251203"/>
                </a:lnTo>
                <a:lnTo>
                  <a:pt x="2557271" y="1339595"/>
                </a:lnTo>
                <a:lnTo>
                  <a:pt x="2528315" y="1339595"/>
                </a:lnTo>
              </a:path>
              <a:path w="2557779" h="2174875">
                <a:moveTo>
                  <a:pt x="2543555" y="1339595"/>
                </a:moveTo>
                <a:lnTo>
                  <a:pt x="2543555" y="21747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6684948" y="5556516"/>
            <a:ext cx="116205" cy="13843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spc="-25" dirty="0">
                <a:latin typeface="Arial"/>
                <a:cs typeface="Arial"/>
              </a:rPr>
              <a:t>UP</a:t>
            </a:r>
            <a:endParaRPr sz="60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417307" y="3077464"/>
            <a:ext cx="876300" cy="390525"/>
          </a:xfrm>
          <a:custGeom>
            <a:avLst/>
            <a:gdLst/>
            <a:ahLst/>
            <a:cxnLst/>
            <a:rect l="l" t="t" r="r" b="b"/>
            <a:pathLst>
              <a:path w="876300" h="390525">
                <a:moveTo>
                  <a:pt x="530351" y="0"/>
                </a:moveTo>
                <a:lnTo>
                  <a:pt x="530351" y="390143"/>
                </a:lnTo>
              </a:path>
              <a:path w="876300" h="390525">
                <a:moveTo>
                  <a:pt x="701039" y="0"/>
                </a:moveTo>
                <a:lnTo>
                  <a:pt x="701039" y="390143"/>
                </a:lnTo>
              </a:path>
              <a:path w="876300" h="390525">
                <a:moveTo>
                  <a:pt x="789431" y="361187"/>
                </a:moveTo>
                <a:lnTo>
                  <a:pt x="876299" y="361187"/>
                </a:lnTo>
              </a:path>
              <a:path w="876300" h="390525">
                <a:moveTo>
                  <a:pt x="443483" y="361187"/>
                </a:moveTo>
                <a:lnTo>
                  <a:pt x="0" y="361187"/>
                </a:lnTo>
              </a:path>
              <a:path w="876300" h="390525">
                <a:moveTo>
                  <a:pt x="789431" y="376427"/>
                </a:moveTo>
                <a:lnTo>
                  <a:pt x="701039" y="361187"/>
                </a:lnTo>
                <a:lnTo>
                  <a:pt x="789431" y="347471"/>
                </a:lnTo>
                <a:lnTo>
                  <a:pt x="789431" y="376427"/>
                </a:lnTo>
              </a:path>
              <a:path w="876300" h="390525">
                <a:moveTo>
                  <a:pt x="443483" y="347471"/>
                </a:moveTo>
                <a:lnTo>
                  <a:pt x="530351" y="361187"/>
                </a:lnTo>
                <a:lnTo>
                  <a:pt x="443483" y="376427"/>
                </a:lnTo>
                <a:lnTo>
                  <a:pt x="443483" y="347471"/>
                </a:lnTo>
              </a:path>
              <a:path w="876300" h="390525">
                <a:moveTo>
                  <a:pt x="153923" y="292607"/>
                </a:moveTo>
                <a:lnTo>
                  <a:pt x="220979" y="1965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7429500" y="3257911"/>
            <a:ext cx="29718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11</a:t>
            </a:r>
            <a:r>
              <a:rPr sz="900" baseline="23148" dirty="0">
                <a:latin typeface="Arial"/>
                <a:cs typeface="Arial"/>
              </a:rPr>
              <a:t>3</a:t>
            </a:r>
            <a:r>
              <a:rPr sz="900" spc="-44" baseline="23148" dirty="0">
                <a:latin typeface="Arial"/>
                <a:cs typeface="Arial"/>
              </a:rPr>
              <a:t> </a:t>
            </a:r>
            <a:r>
              <a:rPr sz="900" spc="-37" baseline="-23148" dirty="0">
                <a:latin typeface="Arial"/>
                <a:cs typeface="Arial"/>
              </a:rPr>
              <a:t>4</a:t>
            </a:r>
            <a:r>
              <a:rPr sz="600" spc="-2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281420" y="3411835"/>
            <a:ext cx="49022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10" dirty="0">
                <a:latin typeface="Arial"/>
                <a:cs typeface="Arial"/>
              </a:rPr>
              <a:t>OVERHANG</a:t>
            </a:r>
            <a:endParaRPr sz="6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119619" y="3420979"/>
            <a:ext cx="49022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10" dirty="0">
                <a:latin typeface="Arial"/>
                <a:cs typeface="Arial"/>
              </a:rPr>
              <a:t>OVERHANG</a:t>
            </a:r>
            <a:endParaRPr sz="6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333491" y="6322675"/>
            <a:ext cx="582295" cy="31940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4445">
              <a:lnSpc>
                <a:spcPct val="107500"/>
              </a:lnSpc>
              <a:spcBef>
                <a:spcPts val="85"/>
              </a:spcBef>
            </a:pPr>
            <a:r>
              <a:rPr sz="600" dirty="0">
                <a:latin typeface="Arial"/>
                <a:cs typeface="Arial"/>
              </a:rPr>
              <a:t>4"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CONCRETE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STAIR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LANDING</a:t>
            </a:r>
            <a:endParaRPr sz="6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076448" y="1994515"/>
            <a:ext cx="1013460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 marR="5080" indent="-5080">
              <a:lnSpc>
                <a:spcPct val="1067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LINE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EXISTING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BRICK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WALL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FOUNDATION</a:t>
            </a:r>
            <a:endParaRPr sz="6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61207" y="1529695"/>
            <a:ext cx="737870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 marR="5080" indent="-5080">
              <a:lnSpc>
                <a:spcPct val="1067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ONE-STORY</a:t>
            </a:r>
            <a:r>
              <a:rPr sz="600" spc="22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WITH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ATTIC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SPACE</a:t>
            </a:r>
            <a:endParaRPr sz="6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444156" y="4128663"/>
            <a:ext cx="213995" cy="4933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5240" marR="5080" indent="-3175">
              <a:lnSpc>
                <a:spcPct val="106700"/>
              </a:lnSpc>
              <a:spcBef>
                <a:spcPts val="30"/>
              </a:spcBef>
            </a:pPr>
            <a:r>
              <a:rPr sz="600" spc="-20" dirty="0">
                <a:latin typeface="Arial"/>
                <a:cs typeface="Arial"/>
              </a:rPr>
              <a:t>ROOF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OVERHANG</a:t>
            </a:r>
            <a:endParaRPr sz="600">
              <a:latin typeface="Arial"/>
              <a:cs typeface="Arial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3930396" y="2163064"/>
            <a:ext cx="4403090" cy="4631690"/>
          </a:xfrm>
          <a:custGeom>
            <a:avLst/>
            <a:gdLst/>
            <a:ahLst/>
            <a:cxnLst/>
            <a:rect l="l" t="t" r="r" b="b"/>
            <a:pathLst>
              <a:path w="4403090" h="4631690">
                <a:moveTo>
                  <a:pt x="4373879" y="3733799"/>
                </a:moveTo>
                <a:lnTo>
                  <a:pt x="4387595" y="3646931"/>
                </a:lnTo>
                <a:lnTo>
                  <a:pt x="4402835" y="3733799"/>
                </a:lnTo>
                <a:lnTo>
                  <a:pt x="4373879" y="3733799"/>
                </a:lnTo>
              </a:path>
              <a:path w="4403090" h="4631690">
                <a:moveTo>
                  <a:pt x="4387595" y="3733799"/>
                </a:moveTo>
                <a:lnTo>
                  <a:pt x="4401311" y="4631435"/>
                </a:lnTo>
              </a:path>
              <a:path w="4403090" h="4631690">
                <a:moveTo>
                  <a:pt x="146303" y="345947"/>
                </a:moveTo>
                <a:lnTo>
                  <a:pt x="163067" y="432815"/>
                </a:lnTo>
                <a:lnTo>
                  <a:pt x="118871" y="355091"/>
                </a:lnTo>
                <a:lnTo>
                  <a:pt x="146303" y="345947"/>
                </a:lnTo>
              </a:path>
              <a:path w="4403090" h="4631690">
                <a:moveTo>
                  <a:pt x="132587" y="35051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6947407" y="1910695"/>
            <a:ext cx="492125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6700"/>
              </a:lnSpc>
              <a:spcBef>
                <a:spcPts val="90"/>
              </a:spcBef>
            </a:pPr>
            <a:r>
              <a:rPr sz="600" spc="-20" dirty="0">
                <a:latin typeface="Arial"/>
                <a:cs typeface="Arial"/>
              </a:rPr>
              <a:t>ROOF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OVERHANG</a:t>
            </a:r>
            <a:endParaRPr sz="6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752335" y="1234039"/>
            <a:ext cx="34163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LINE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OF</a:t>
            </a:r>
            <a:endParaRPr sz="6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52335" y="1331575"/>
            <a:ext cx="561975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6700"/>
              </a:lnSpc>
              <a:spcBef>
                <a:spcPts val="90"/>
              </a:spcBef>
            </a:pPr>
            <a:r>
              <a:rPr sz="600" spc="-10" dirty="0">
                <a:latin typeface="Arial"/>
                <a:cs typeface="Arial"/>
              </a:rPr>
              <a:t>FOUNDATION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BELOW</a:t>
            </a:r>
            <a:endParaRPr sz="6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064255" y="3986383"/>
            <a:ext cx="732155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67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EDGE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OF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CONCRETE</a:t>
            </a:r>
            <a:r>
              <a:rPr sz="600" spc="13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DECK</a:t>
            </a:r>
            <a:endParaRPr sz="6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070351" y="2858623"/>
            <a:ext cx="544830" cy="22225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 indent="1270">
              <a:lnSpc>
                <a:spcPct val="108300"/>
              </a:lnSpc>
              <a:spcBef>
                <a:spcPts val="80"/>
              </a:spcBef>
            </a:pPr>
            <a:r>
              <a:rPr sz="600" dirty="0">
                <a:latin typeface="Arial"/>
                <a:cs typeface="Arial"/>
              </a:rPr>
              <a:t>6"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6"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WOOD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COLUMN</a:t>
            </a:r>
            <a:endParaRPr sz="60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2796540" y="2704084"/>
            <a:ext cx="1338580" cy="1983105"/>
          </a:xfrm>
          <a:custGeom>
            <a:avLst/>
            <a:gdLst/>
            <a:ahLst/>
            <a:cxnLst/>
            <a:rect l="l" t="t" r="r" b="b"/>
            <a:pathLst>
              <a:path w="1338579" h="1983104">
                <a:moveTo>
                  <a:pt x="1101851" y="1894331"/>
                </a:moveTo>
                <a:lnTo>
                  <a:pt x="1098803" y="1982723"/>
                </a:lnTo>
                <a:lnTo>
                  <a:pt x="1072895" y="1898903"/>
                </a:lnTo>
                <a:lnTo>
                  <a:pt x="1101851" y="1894331"/>
                </a:lnTo>
              </a:path>
              <a:path w="1338579" h="1983104">
                <a:moveTo>
                  <a:pt x="1088135" y="1895855"/>
                </a:moveTo>
                <a:lnTo>
                  <a:pt x="1031747" y="1446275"/>
                </a:lnTo>
              </a:path>
              <a:path w="1338579" h="1983104">
                <a:moveTo>
                  <a:pt x="1254251" y="28955"/>
                </a:moveTo>
                <a:lnTo>
                  <a:pt x="1338071" y="0"/>
                </a:lnTo>
                <a:lnTo>
                  <a:pt x="1267967" y="54863"/>
                </a:lnTo>
                <a:lnTo>
                  <a:pt x="1254251" y="28955"/>
                </a:lnTo>
              </a:path>
              <a:path w="1338579" h="1983104">
                <a:moveTo>
                  <a:pt x="1260347" y="41147"/>
                </a:moveTo>
                <a:lnTo>
                  <a:pt x="739139" y="326135"/>
                </a:lnTo>
              </a:path>
              <a:path w="1338579" h="1983104">
                <a:moveTo>
                  <a:pt x="56387" y="67055"/>
                </a:moveTo>
                <a:lnTo>
                  <a:pt x="0" y="0"/>
                </a:lnTo>
                <a:lnTo>
                  <a:pt x="76199" y="45719"/>
                </a:lnTo>
                <a:lnTo>
                  <a:pt x="56387" y="67055"/>
                </a:lnTo>
              </a:path>
              <a:path w="1338579" h="1983104">
                <a:moveTo>
                  <a:pt x="65531" y="56387"/>
                </a:moveTo>
                <a:lnTo>
                  <a:pt x="263651" y="2240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7494523" y="5394559"/>
            <a:ext cx="36385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10" dirty="0">
                <a:latin typeface="Arial"/>
                <a:cs typeface="Arial"/>
              </a:rPr>
              <a:t>TYPICAL</a:t>
            </a:r>
            <a:endParaRPr sz="6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922779" y="6362299"/>
            <a:ext cx="819785" cy="219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5000"/>
              </a:lnSpc>
              <a:spcBef>
                <a:spcPts val="100"/>
              </a:spcBef>
            </a:pPr>
            <a:r>
              <a:rPr sz="600" dirty="0">
                <a:latin typeface="Arial"/>
                <a:cs typeface="Arial"/>
              </a:rPr>
              <a:t>LINE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CONCRETE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DRIVEWAY</a:t>
            </a:r>
            <a:endParaRPr sz="60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080516" y="4796535"/>
            <a:ext cx="2776855" cy="1758950"/>
          </a:xfrm>
          <a:custGeom>
            <a:avLst/>
            <a:gdLst/>
            <a:ahLst/>
            <a:cxnLst/>
            <a:rect l="l" t="t" r="r" b="b"/>
            <a:pathLst>
              <a:path w="2776854" h="1758950">
                <a:moveTo>
                  <a:pt x="88391" y="1758695"/>
                </a:moveTo>
                <a:lnTo>
                  <a:pt x="0" y="1754123"/>
                </a:lnTo>
                <a:lnTo>
                  <a:pt x="85343" y="1729739"/>
                </a:lnTo>
                <a:lnTo>
                  <a:pt x="88391" y="1758695"/>
                </a:lnTo>
              </a:path>
              <a:path w="2776854" h="1758950">
                <a:moveTo>
                  <a:pt x="86867" y="1743455"/>
                </a:moveTo>
                <a:lnTo>
                  <a:pt x="809243" y="1653539"/>
                </a:lnTo>
              </a:path>
              <a:path w="2776854" h="1758950">
                <a:moveTo>
                  <a:pt x="2708147" y="54863"/>
                </a:moveTo>
                <a:lnTo>
                  <a:pt x="2776727" y="0"/>
                </a:lnTo>
                <a:lnTo>
                  <a:pt x="2729483" y="74675"/>
                </a:lnTo>
                <a:lnTo>
                  <a:pt x="2708147" y="54863"/>
                </a:lnTo>
              </a:path>
              <a:path w="2776854" h="1758950">
                <a:moveTo>
                  <a:pt x="2718815" y="64007"/>
                </a:moveTo>
                <a:lnTo>
                  <a:pt x="2468879" y="3459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1537208" y="892663"/>
            <a:ext cx="1355725" cy="61214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40"/>
              </a:spcBef>
            </a:pPr>
            <a:r>
              <a:rPr sz="600" spc="-10" dirty="0">
                <a:latin typeface="Arial"/>
                <a:cs typeface="Arial"/>
              </a:rPr>
              <a:t>NOTES:</a:t>
            </a:r>
            <a:endParaRPr sz="600">
              <a:latin typeface="Arial"/>
              <a:cs typeface="Arial"/>
            </a:endParaRPr>
          </a:p>
          <a:p>
            <a:pPr marL="15240" marR="5080" indent="-3175">
              <a:lnSpc>
                <a:spcPct val="106700"/>
              </a:lnSpc>
            </a:pPr>
            <a:r>
              <a:rPr sz="600" spc="10" dirty="0">
                <a:latin typeface="Arial"/>
                <a:cs typeface="Arial"/>
              </a:rPr>
              <a:t>1.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FOR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CLARIFICATION,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THIN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BRICK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EDGING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LOCATED</a:t>
            </a:r>
            <a:r>
              <a:rPr sz="600" spc="12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@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MAIN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ENTRY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&amp;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COVERED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PORCH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IS</a:t>
            </a:r>
            <a:endParaRPr sz="600">
              <a:latin typeface="Arial"/>
              <a:cs typeface="Arial"/>
            </a:endParaRPr>
          </a:p>
          <a:p>
            <a:pPr marL="18415" marR="291465" indent="-3175">
              <a:lnSpc>
                <a:spcPct val="106700"/>
              </a:lnSpc>
              <a:spcBef>
                <a:spcPts val="10"/>
              </a:spcBef>
            </a:pPr>
            <a:r>
              <a:rPr sz="600" dirty="0">
                <a:latin typeface="Arial"/>
                <a:cs typeface="Arial"/>
              </a:rPr>
              <a:t>NOT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SHOWN,</a:t>
            </a:r>
            <a:r>
              <a:rPr sz="600" spc="12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REFER</a:t>
            </a:r>
            <a:r>
              <a:rPr sz="600" spc="12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TO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STRUCTURAL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DRAWINGS.</a:t>
            </a:r>
            <a:endParaRPr sz="6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540255" y="1576939"/>
            <a:ext cx="1329055" cy="4159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6700"/>
              </a:lnSpc>
              <a:spcBef>
                <a:spcPts val="90"/>
              </a:spcBef>
            </a:pPr>
            <a:r>
              <a:rPr sz="600" spc="10" dirty="0">
                <a:latin typeface="Arial"/>
                <a:cs typeface="Arial"/>
              </a:rPr>
              <a:t>2.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STRUCTURAL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HEADER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SHALL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#2,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SOUTHERN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PINE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(SP).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NAILING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PATTERN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PER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NDS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FOR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BUILT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UP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BEAM.</a:t>
            </a:r>
            <a:endParaRPr sz="6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540255" y="2063095"/>
            <a:ext cx="1329690" cy="22225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 indent="2540">
              <a:lnSpc>
                <a:spcPct val="108300"/>
              </a:lnSpc>
              <a:spcBef>
                <a:spcPts val="80"/>
              </a:spcBef>
            </a:pPr>
            <a:r>
              <a:rPr sz="600" dirty="0">
                <a:latin typeface="Arial"/>
                <a:cs typeface="Arial"/>
              </a:rPr>
              <a:t>3.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INSTALL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SAME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STRUCTURAL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HEADER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#2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SP,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3-2"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8"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@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DOOR</a:t>
            </a:r>
            <a:endParaRPr sz="6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537208" y="2258167"/>
            <a:ext cx="18351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20" dirty="0">
                <a:latin typeface="Arial"/>
                <a:cs typeface="Arial"/>
              </a:rPr>
              <a:t>101.</a:t>
            </a:r>
            <a:endParaRPr sz="60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417820" y="4715764"/>
            <a:ext cx="1164590" cy="1868805"/>
          </a:xfrm>
          <a:custGeom>
            <a:avLst/>
            <a:gdLst/>
            <a:ahLst/>
            <a:cxnLst/>
            <a:rect l="l" t="t" r="r" b="b"/>
            <a:pathLst>
              <a:path w="1164590" h="1868804">
                <a:moveTo>
                  <a:pt x="1080515" y="1452371"/>
                </a:moveTo>
                <a:lnTo>
                  <a:pt x="1164335" y="1424939"/>
                </a:lnTo>
                <a:lnTo>
                  <a:pt x="1092707" y="1478279"/>
                </a:lnTo>
                <a:lnTo>
                  <a:pt x="1080515" y="1452371"/>
                </a:lnTo>
              </a:path>
              <a:path w="1164590" h="1868804">
                <a:moveTo>
                  <a:pt x="1086611" y="1466087"/>
                </a:moveTo>
                <a:lnTo>
                  <a:pt x="321563" y="1868423"/>
                </a:lnTo>
              </a:path>
              <a:path w="1164590" h="1868804">
                <a:moveTo>
                  <a:pt x="173735" y="0"/>
                </a:moveTo>
                <a:lnTo>
                  <a:pt x="173735" y="693419"/>
                </a:lnTo>
              </a:path>
              <a:path w="1164590" h="1868804">
                <a:moveTo>
                  <a:pt x="280415" y="0"/>
                </a:moveTo>
                <a:lnTo>
                  <a:pt x="280415" y="693419"/>
                </a:lnTo>
              </a:path>
              <a:path w="1164590" h="1868804">
                <a:moveTo>
                  <a:pt x="86867" y="664463"/>
                </a:moveTo>
                <a:lnTo>
                  <a:pt x="0" y="664463"/>
                </a:lnTo>
              </a:path>
              <a:path w="1164590" h="1868804">
                <a:moveTo>
                  <a:pt x="367283" y="664463"/>
                </a:moveTo>
                <a:lnTo>
                  <a:pt x="737615" y="664463"/>
                </a:lnTo>
              </a:path>
              <a:path w="1164590" h="1868804">
                <a:moveTo>
                  <a:pt x="86867" y="650747"/>
                </a:moveTo>
                <a:lnTo>
                  <a:pt x="173735" y="664463"/>
                </a:lnTo>
                <a:lnTo>
                  <a:pt x="86867" y="679703"/>
                </a:lnTo>
                <a:lnTo>
                  <a:pt x="86867" y="650747"/>
                </a:lnTo>
              </a:path>
              <a:path w="1164590" h="1868804">
                <a:moveTo>
                  <a:pt x="367283" y="679703"/>
                </a:moveTo>
                <a:lnTo>
                  <a:pt x="280415" y="664463"/>
                </a:lnTo>
                <a:lnTo>
                  <a:pt x="367283" y="650747"/>
                </a:lnTo>
                <a:lnTo>
                  <a:pt x="367283" y="679703"/>
                </a:lnTo>
              </a:path>
              <a:path w="1164590" h="1868804">
                <a:moveTo>
                  <a:pt x="568451" y="594359"/>
                </a:moveTo>
                <a:lnTo>
                  <a:pt x="635507" y="4998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5888735" y="5197962"/>
            <a:ext cx="25019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7</a:t>
            </a:r>
            <a:r>
              <a:rPr sz="900" baseline="23148" dirty="0">
                <a:latin typeface="Arial"/>
                <a:cs typeface="Arial"/>
              </a:rPr>
              <a:t>3</a:t>
            </a:r>
            <a:r>
              <a:rPr sz="900" spc="-89" baseline="23148" dirty="0">
                <a:latin typeface="Arial"/>
                <a:cs typeface="Arial"/>
              </a:rPr>
              <a:t> </a:t>
            </a:r>
            <a:r>
              <a:rPr sz="900" spc="-37" baseline="-23148" dirty="0">
                <a:latin typeface="Arial"/>
                <a:cs typeface="Arial"/>
              </a:rPr>
              <a:t>8</a:t>
            </a:r>
            <a:r>
              <a:rPr sz="600" spc="-2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097523" y="4639564"/>
            <a:ext cx="483234" cy="844550"/>
          </a:xfrm>
          <a:custGeom>
            <a:avLst/>
            <a:gdLst/>
            <a:ahLst/>
            <a:cxnLst/>
            <a:rect l="l" t="t" r="r" b="b"/>
            <a:pathLst>
              <a:path w="483234" h="844550">
                <a:moveTo>
                  <a:pt x="0" y="175259"/>
                </a:moveTo>
                <a:lnTo>
                  <a:pt x="483107" y="175259"/>
                </a:lnTo>
              </a:path>
              <a:path w="483234" h="844550">
                <a:moveTo>
                  <a:pt x="0" y="345947"/>
                </a:moveTo>
                <a:lnTo>
                  <a:pt x="483107" y="345947"/>
                </a:lnTo>
              </a:path>
              <a:path w="483234" h="844550">
                <a:moveTo>
                  <a:pt x="454151" y="86867"/>
                </a:moveTo>
                <a:lnTo>
                  <a:pt x="454151" y="0"/>
                </a:lnTo>
              </a:path>
              <a:path w="483234" h="844550">
                <a:moveTo>
                  <a:pt x="454151" y="432815"/>
                </a:moveTo>
                <a:lnTo>
                  <a:pt x="454151" y="844295"/>
                </a:lnTo>
              </a:path>
              <a:path w="483234" h="844550">
                <a:moveTo>
                  <a:pt x="467867" y="86867"/>
                </a:moveTo>
                <a:lnTo>
                  <a:pt x="454151" y="175259"/>
                </a:lnTo>
                <a:lnTo>
                  <a:pt x="438911" y="86867"/>
                </a:lnTo>
                <a:lnTo>
                  <a:pt x="467867" y="86867"/>
                </a:lnTo>
              </a:path>
              <a:path w="483234" h="844550">
                <a:moveTo>
                  <a:pt x="438911" y="432815"/>
                </a:moveTo>
                <a:lnTo>
                  <a:pt x="454151" y="345947"/>
                </a:lnTo>
                <a:lnTo>
                  <a:pt x="467867" y="432815"/>
                </a:lnTo>
                <a:lnTo>
                  <a:pt x="438911" y="432815"/>
                </a:lnTo>
              </a:path>
              <a:path w="483234" h="844550">
                <a:moveTo>
                  <a:pt x="384047" y="690371"/>
                </a:moveTo>
                <a:lnTo>
                  <a:pt x="289559" y="6233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6348144" y="5200029"/>
            <a:ext cx="174625" cy="246379"/>
          </a:xfrm>
          <a:prstGeom prst="rect">
            <a:avLst/>
          </a:prstGeom>
        </p:spPr>
        <p:txBody>
          <a:bodyPr vert="vert270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600" dirty="0">
                <a:latin typeface="Arial"/>
                <a:cs typeface="Arial"/>
              </a:rPr>
              <a:t>11</a:t>
            </a:r>
            <a:r>
              <a:rPr sz="900" baseline="23148" dirty="0">
                <a:latin typeface="Arial"/>
                <a:cs typeface="Arial"/>
              </a:rPr>
              <a:t>3</a:t>
            </a:r>
            <a:r>
              <a:rPr sz="900" spc="-44" baseline="23148" dirty="0">
                <a:latin typeface="Arial"/>
                <a:cs typeface="Arial"/>
              </a:rPr>
              <a:t> </a:t>
            </a:r>
            <a:r>
              <a:rPr sz="900" spc="-37" baseline="-23148" dirty="0">
                <a:latin typeface="Arial"/>
                <a:cs typeface="Arial"/>
              </a:rPr>
              <a:t>4</a:t>
            </a:r>
            <a:r>
              <a:rPr sz="600" spc="-2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5486400" y="4250944"/>
            <a:ext cx="829310" cy="204470"/>
          </a:xfrm>
          <a:custGeom>
            <a:avLst/>
            <a:gdLst/>
            <a:ahLst/>
            <a:cxnLst/>
            <a:rect l="l" t="t" r="r" b="b"/>
            <a:pathLst>
              <a:path w="829310" h="204470">
                <a:moveTo>
                  <a:pt x="173735" y="0"/>
                </a:moveTo>
                <a:lnTo>
                  <a:pt x="173735" y="204215"/>
                </a:lnTo>
              </a:path>
              <a:path w="829310" h="204470">
                <a:moveTo>
                  <a:pt x="330707" y="0"/>
                </a:moveTo>
                <a:lnTo>
                  <a:pt x="330707" y="204215"/>
                </a:lnTo>
              </a:path>
              <a:path w="829310" h="204470">
                <a:moveTo>
                  <a:pt x="86867" y="175259"/>
                </a:moveTo>
                <a:lnTo>
                  <a:pt x="0" y="175259"/>
                </a:lnTo>
              </a:path>
              <a:path w="829310" h="204470">
                <a:moveTo>
                  <a:pt x="417575" y="175259"/>
                </a:moveTo>
                <a:lnTo>
                  <a:pt x="829055" y="175259"/>
                </a:lnTo>
              </a:path>
              <a:path w="829310" h="204470">
                <a:moveTo>
                  <a:pt x="86867" y="160019"/>
                </a:moveTo>
                <a:lnTo>
                  <a:pt x="173735" y="175259"/>
                </a:lnTo>
                <a:lnTo>
                  <a:pt x="86867" y="188975"/>
                </a:lnTo>
                <a:lnTo>
                  <a:pt x="86867" y="160019"/>
                </a:lnTo>
              </a:path>
              <a:path w="829310" h="204470">
                <a:moveTo>
                  <a:pt x="417575" y="188975"/>
                </a:moveTo>
                <a:lnTo>
                  <a:pt x="330707" y="175259"/>
                </a:lnTo>
                <a:lnTo>
                  <a:pt x="417575" y="160019"/>
                </a:lnTo>
                <a:lnTo>
                  <a:pt x="417575" y="188975"/>
                </a:lnTo>
              </a:path>
              <a:path w="829310" h="204470">
                <a:moveTo>
                  <a:pt x="658367" y="105155"/>
                </a:moveTo>
                <a:lnTo>
                  <a:pt x="725423" y="91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6001511" y="4242415"/>
            <a:ext cx="29718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10</a:t>
            </a:r>
            <a:r>
              <a:rPr sz="900" baseline="23148" dirty="0">
                <a:latin typeface="Arial"/>
                <a:cs typeface="Arial"/>
              </a:rPr>
              <a:t>3</a:t>
            </a:r>
            <a:r>
              <a:rPr sz="900" spc="-30" baseline="23148" dirty="0">
                <a:latin typeface="Arial"/>
                <a:cs typeface="Arial"/>
              </a:rPr>
              <a:t> </a:t>
            </a:r>
            <a:r>
              <a:rPr sz="900" spc="-37" baseline="-23148" dirty="0">
                <a:latin typeface="Arial"/>
                <a:cs typeface="Arial"/>
              </a:rPr>
              <a:t>4</a:t>
            </a:r>
            <a:r>
              <a:rPr sz="600" spc="-2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368540" y="2420620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368540" y="2800096"/>
            <a:ext cx="0" cy="353695"/>
          </a:xfrm>
          <a:custGeom>
            <a:avLst/>
            <a:gdLst/>
            <a:ahLst/>
            <a:cxnLst/>
            <a:rect l="l" t="t" r="r" b="b"/>
            <a:pathLst>
              <a:path h="353694">
                <a:moveTo>
                  <a:pt x="0" y="0"/>
                </a:moveTo>
                <a:lnTo>
                  <a:pt x="0" y="3535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153656" y="2507488"/>
            <a:ext cx="243840" cy="548640"/>
          </a:xfrm>
          <a:custGeom>
            <a:avLst/>
            <a:gdLst/>
            <a:ahLst/>
            <a:cxnLst/>
            <a:rect l="l" t="t" r="r" b="b"/>
            <a:pathLst>
              <a:path w="243840" h="548639">
                <a:moveTo>
                  <a:pt x="0" y="88391"/>
                </a:moveTo>
                <a:lnTo>
                  <a:pt x="243839" y="88391"/>
                </a:lnTo>
              </a:path>
              <a:path w="243840" h="548639">
                <a:moveTo>
                  <a:pt x="0" y="205739"/>
                </a:moveTo>
                <a:lnTo>
                  <a:pt x="243839" y="205739"/>
                </a:lnTo>
              </a:path>
              <a:path w="243840" h="548639">
                <a:moveTo>
                  <a:pt x="228599" y="0"/>
                </a:moveTo>
                <a:lnTo>
                  <a:pt x="214883" y="88391"/>
                </a:lnTo>
                <a:lnTo>
                  <a:pt x="199643" y="0"/>
                </a:lnTo>
                <a:lnTo>
                  <a:pt x="228599" y="0"/>
                </a:lnTo>
              </a:path>
              <a:path w="243840" h="548639">
                <a:moveTo>
                  <a:pt x="199643" y="292607"/>
                </a:moveTo>
                <a:lnTo>
                  <a:pt x="214883" y="205739"/>
                </a:lnTo>
                <a:lnTo>
                  <a:pt x="228599" y="292607"/>
                </a:lnTo>
                <a:lnTo>
                  <a:pt x="199643" y="292607"/>
                </a:lnTo>
              </a:path>
              <a:path w="243840" h="548639">
                <a:moveTo>
                  <a:pt x="144779" y="548639"/>
                </a:moveTo>
                <a:lnTo>
                  <a:pt x="48767" y="4815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7163484" y="2929269"/>
            <a:ext cx="175895" cy="182245"/>
          </a:xfrm>
          <a:prstGeom prst="rect">
            <a:avLst/>
          </a:prstGeom>
        </p:spPr>
        <p:txBody>
          <a:bodyPr vert="vert270" wrap="square" lIns="0" tIns="400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sz="600" spc="-20" dirty="0">
                <a:latin typeface="Arial"/>
                <a:cs typeface="Arial"/>
              </a:rPr>
              <a:t>8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8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389876" y="2900680"/>
            <a:ext cx="695325" cy="189230"/>
          </a:xfrm>
          <a:custGeom>
            <a:avLst/>
            <a:gdLst/>
            <a:ahLst/>
            <a:cxnLst/>
            <a:rect l="l" t="t" r="r" b="b"/>
            <a:pathLst>
              <a:path w="695325" h="189230">
                <a:moveTo>
                  <a:pt x="440435" y="188975"/>
                </a:moveTo>
                <a:lnTo>
                  <a:pt x="440435" y="135635"/>
                </a:lnTo>
              </a:path>
              <a:path w="695325" h="189230">
                <a:moveTo>
                  <a:pt x="519683" y="188975"/>
                </a:moveTo>
                <a:lnTo>
                  <a:pt x="519683" y="135635"/>
                </a:lnTo>
              </a:path>
              <a:path w="695325" h="189230">
                <a:moveTo>
                  <a:pt x="608075" y="164591"/>
                </a:moveTo>
                <a:lnTo>
                  <a:pt x="694943" y="164591"/>
                </a:lnTo>
              </a:path>
              <a:path w="695325" h="189230">
                <a:moveTo>
                  <a:pt x="353567" y="164591"/>
                </a:moveTo>
                <a:lnTo>
                  <a:pt x="0" y="164591"/>
                </a:lnTo>
              </a:path>
              <a:path w="695325" h="189230">
                <a:moveTo>
                  <a:pt x="608075" y="179831"/>
                </a:moveTo>
                <a:lnTo>
                  <a:pt x="519683" y="164591"/>
                </a:lnTo>
                <a:lnTo>
                  <a:pt x="608075" y="150875"/>
                </a:lnTo>
                <a:lnTo>
                  <a:pt x="608075" y="179831"/>
                </a:lnTo>
              </a:path>
              <a:path w="695325" h="189230">
                <a:moveTo>
                  <a:pt x="353567" y="150875"/>
                </a:moveTo>
                <a:lnTo>
                  <a:pt x="440435" y="164591"/>
                </a:lnTo>
                <a:lnTo>
                  <a:pt x="353567" y="179831"/>
                </a:lnTo>
                <a:lnTo>
                  <a:pt x="353567" y="150875"/>
                </a:lnTo>
              </a:path>
              <a:path w="695325" h="189230">
                <a:moveTo>
                  <a:pt x="97535" y="94487"/>
                </a:moveTo>
                <a:lnTo>
                  <a:pt x="16459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7406640" y="2883007"/>
            <a:ext cx="23304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spc="-20" dirty="0">
                <a:latin typeface="Arial"/>
                <a:cs typeface="Arial"/>
              </a:rPr>
              <a:t>5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2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293864" y="4250944"/>
            <a:ext cx="829310" cy="198120"/>
          </a:xfrm>
          <a:custGeom>
            <a:avLst/>
            <a:gdLst/>
            <a:ahLst/>
            <a:cxnLst/>
            <a:rect l="l" t="t" r="r" b="b"/>
            <a:pathLst>
              <a:path w="829309" h="198120">
                <a:moveTo>
                  <a:pt x="498347" y="0"/>
                </a:moveTo>
                <a:lnTo>
                  <a:pt x="498347" y="198119"/>
                </a:lnTo>
              </a:path>
              <a:path w="829309" h="198120">
                <a:moveTo>
                  <a:pt x="653795" y="0"/>
                </a:moveTo>
                <a:lnTo>
                  <a:pt x="653795" y="198119"/>
                </a:lnTo>
              </a:path>
              <a:path w="829309" h="198120">
                <a:moveTo>
                  <a:pt x="742187" y="169163"/>
                </a:moveTo>
                <a:lnTo>
                  <a:pt x="829055" y="169163"/>
                </a:lnTo>
              </a:path>
              <a:path w="829309" h="198120">
                <a:moveTo>
                  <a:pt x="411479" y="169163"/>
                </a:moveTo>
                <a:lnTo>
                  <a:pt x="0" y="169163"/>
                </a:lnTo>
              </a:path>
              <a:path w="829309" h="198120">
                <a:moveTo>
                  <a:pt x="742187" y="184403"/>
                </a:moveTo>
                <a:lnTo>
                  <a:pt x="653795" y="169163"/>
                </a:lnTo>
                <a:lnTo>
                  <a:pt x="742187" y="153923"/>
                </a:lnTo>
                <a:lnTo>
                  <a:pt x="742187" y="184403"/>
                </a:lnTo>
              </a:path>
              <a:path w="829309" h="198120">
                <a:moveTo>
                  <a:pt x="411479" y="153923"/>
                </a:moveTo>
                <a:lnTo>
                  <a:pt x="498347" y="169163"/>
                </a:lnTo>
                <a:lnTo>
                  <a:pt x="411479" y="184403"/>
                </a:lnTo>
                <a:lnTo>
                  <a:pt x="411479" y="153923"/>
                </a:lnTo>
              </a:path>
              <a:path w="829309" h="198120">
                <a:moveTo>
                  <a:pt x="153923" y="99059"/>
                </a:moveTo>
                <a:lnTo>
                  <a:pt x="220979" y="30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7304531" y="4237842"/>
            <a:ext cx="29718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10</a:t>
            </a:r>
            <a:r>
              <a:rPr sz="900" baseline="23148" dirty="0">
                <a:latin typeface="Arial"/>
                <a:cs typeface="Arial"/>
              </a:rPr>
              <a:t>3</a:t>
            </a:r>
            <a:r>
              <a:rPr sz="900" spc="-44" baseline="23148" dirty="0">
                <a:latin typeface="Arial"/>
                <a:cs typeface="Arial"/>
              </a:rPr>
              <a:t> </a:t>
            </a:r>
            <a:r>
              <a:rPr sz="900" spc="-37" baseline="-23148" dirty="0">
                <a:latin typeface="Arial"/>
                <a:cs typeface="Arial"/>
              </a:rPr>
              <a:t>4</a:t>
            </a:r>
            <a:r>
              <a:rPr sz="600" spc="-2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452359" y="4834635"/>
            <a:ext cx="670560" cy="573405"/>
          </a:xfrm>
          <a:custGeom>
            <a:avLst/>
            <a:gdLst/>
            <a:ahLst/>
            <a:cxnLst/>
            <a:rect l="l" t="t" r="r" b="b"/>
            <a:pathLst>
              <a:path w="670559" h="573404">
                <a:moveTo>
                  <a:pt x="457199" y="0"/>
                </a:moveTo>
                <a:lnTo>
                  <a:pt x="457199" y="573023"/>
                </a:lnTo>
              </a:path>
              <a:path w="670559" h="573404">
                <a:moveTo>
                  <a:pt x="495299" y="0"/>
                </a:moveTo>
                <a:lnTo>
                  <a:pt x="495299" y="573023"/>
                </a:lnTo>
              </a:path>
              <a:path w="670559" h="573404">
                <a:moveTo>
                  <a:pt x="583691" y="544067"/>
                </a:moveTo>
                <a:lnTo>
                  <a:pt x="670559" y="544067"/>
                </a:lnTo>
              </a:path>
              <a:path w="670559" h="573404">
                <a:moveTo>
                  <a:pt x="370331" y="544067"/>
                </a:moveTo>
                <a:lnTo>
                  <a:pt x="0" y="544067"/>
                </a:lnTo>
              </a:path>
              <a:path w="670559" h="573404">
                <a:moveTo>
                  <a:pt x="583691" y="557783"/>
                </a:moveTo>
                <a:lnTo>
                  <a:pt x="495299" y="544067"/>
                </a:lnTo>
                <a:lnTo>
                  <a:pt x="583691" y="528827"/>
                </a:lnTo>
                <a:lnTo>
                  <a:pt x="583691" y="557783"/>
                </a:lnTo>
              </a:path>
              <a:path w="670559" h="573404">
                <a:moveTo>
                  <a:pt x="370331" y="528827"/>
                </a:moveTo>
                <a:lnTo>
                  <a:pt x="457199" y="544067"/>
                </a:lnTo>
                <a:lnTo>
                  <a:pt x="370331" y="557783"/>
                </a:lnTo>
                <a:lnTo>
                  <a:pt x="370331" y="528827"/>
                </a:lnTo>
              </a:path>
              <a:path w="670559" h="573404">
                <a:moveTo>
                  <a:pt x="115823" y="473963"/>
                </a:moveTo>
                <a:lnTo>
                  <a:pt x="181355" y="3794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7469123" y="5196439"/>
            <a:ext cx="25146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2</a:t>
            </a:r>
            <a:r>
              <a:rPr sz="900" baseline="23148" dirty="0">
                <a:latin typeface="Arial"/>
                <a:cs typeface="Arial"/>
              </a:rPr>
              <a:t>5</a:t>
            </a:r>
            <a:r>
              <a:rPr sz="900" spc="-75" baseline="23148" dirty="0">
                <a:latin typeface="Arial"/>
                <a:cs typeface="Arial"/>
              </a:rPr>
              <a:t> </a:t>
            </a:r>
            <a:r>
              <a:rPr sz="900" spc="-52" baseline="-23148" dirty="0">
                <a:latin typeface="Arial"/>
                <a:cs typeface="Arial"/>
              </a:rPr>
              <a:t>8</a:t>
            </a:r>
            <a:r>
              <a:rPr sz="600" spc="-3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470392" y="2682748"/>
            <a:ext cx="0" cy="2005964"/>
          </a:xfrm>
          <a:custGeom>
            <a:avLst/>
            <a:gdLst/>
            <a:ahLst/>
            <a:cxnLst/>
            <a:rect l="l" t="t" r="r" b="b"/>
            <a:pathLst>
              <a:path h="2005964">
                <a:moveTo>
                  <a:pt x="0" y="0"/>
                </a:moveTo>
                <a:lnTo>
                  <a:pt x="0" y="20055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968995" y="2595880"/>
            <a:ext cx="530860" cy="2181225"/>
          </a:xfrm>
          <a:custGeom>
            <a:avLst/>
            <a:gdLst/>
            <a:ahLst/>
            <a:cxnLst/>
            <a:rect l="l" t="t" r="r" b="b"/>
            <a:pathLst>
              <a:path w="530859" h="2181225">
                <a:moveTo>
                  <a:pt x="0" y="0"/>
                </a:moveTo>
                <a:lnTo>
                  <a:pt x="530351" y="0"/>
                </a:lnTo>
              </a:path>
              <a:path w="530859" h="2181225">
                <a:moveTo>
                  <a:pt x="0" y="2180843"/>
                </a:moveTo>
                <a:lnTo>
                  <a:pt x="530351" y="2180843"/>
                </a:lnTo>
              </a:path>
              <a:path w="530859" h="2181225">
                <a:moveTo>
                  <a:pt x="487679" y="86867"/>
                </a:moveTo>
                <a:lnTo>
                  <a:pt x="501395" y="0"/>
                </a:lnTo>
                <a:lnTo>
                  <a:pt x="516635" y="86867"/>
                </a:lnTo>
                <a:lnTo>
                  <a:pt x="487679" y="86867"/>
                </a:lnTo>
              </a:path>
              <a:path w="530859" h="2181225">
                <a:moveTo>
                  <a:pt x="516635" y="2092451"/>
                </a:moveTo>
                <a:lnTo>
                  <a:pt x="501395" y="2180843"/>
                </a:lnTo>
                <a:lnTo>
                  <a:pt x="487679" y="2092451"/>
                </a:lnTo>
                <a:lnTo>
                  <a:pt x="516635" y="2092451"/>
                </a:lnTo>
              </a:path>
              <a:path w="530859" h="2181225">
                <a:moveTo>
                  <a:pt x="431291" y="1060703"/>
                </a:moveTo>
                <a:lnTo>
                  <a:pt x="336803" y="9951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8266860" y="3531249"/>
            <a:ext cx="175895" cy="314960"/>
          </a:xfrm>
          <a:prstGeom prst="rect">
            <a:avLst/>
          </a:prstGeom>
        </p:spPr>
        <p:txBody>
          <a:bodyPr vert="vert270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600" dirty="0">
                <a:latin typeface="Arial"/>
                <a:cs typeface="Arial"/>
              </a:rPr>
              <a:t>12'-</a:t>
            </a:r>
            <a:r>
              <a:rPr sz="600" spc="-20" dirty="0">
                <a:latin typeface="Arial"/>
                <a:cs typeface="Arial"/>
              </a:rPr>
              <a:t>6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8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315711" y="3205480"/>
            <a:ext cx="972819" cy="251460"/>
          </a:xfrm>
          <a:custGeom>
            <a:avLst/>
            <a:gdLst/>
            <a:ahLst/>
            <a:cxnLst/>
            <a:rect l="l" t="t" r="r" b="b"/>
            <a:pathLst>
              <a:path w="972820" h="251460">
                <a:moveTo>
                  <a:pt x="344423" y="0"/>
                </a:moveTo>
                <a:lnTo>
                  <a:pt x="344423" y="251459"/>
                </a:lnTo>
              </a:path>
              <a:path w="972820" h="251460">
                <a:moveTo>
                  <a:pt x="86867" y="222503"/>
                </a:moveTo>
                <a:lnTo>
                  <a:pt x="0" y="222503"/>
                </a:lnTo>
              </a:path>
              <a:path w="972820" h="251460">
                <a:moveTo>
                  <a:pt x="431291" y="222503"/>
                </a:moveTo>
                <a:lnTo>
                  <a:pt x="972311" y="222503"/>
                </a:lnTo>
              </a:path>
              <a:path w="972820" h="251460">
                <a:moveTo>
                  <a:pt x="86867" y="208787"/>
                </a:moveTo>
                <a:lnTo>
                  <a:pt x="173735" y="222503"/>
                </a:lnTo>
                <a:lnTo>
                  <a:pt x="86867" y="237743"/>
                </a:lnTo>
                <a:lnTo>
                  <a:pt x="86867" y="208787"/>
                </a:lnTo>
              </a:path>
              <a:path w="972820" h="251460">
                <a:moveTo>
                  <a:pt x="431291" y="237743"/>
                </a:moveTo>
                <a:lnTo>
                  <a:pt x="344423" y="222503"/>
                </a:lnTo>
                <a:lnTo>
                  <a:pt x="431291" y="208787"/>
                </a:lnTo>
                <a:lnTo>
                  <a:pt x="431291" y="237743"/>
                </a:lnTo>
              </a:path>
              <a:path w="972820" h="251460">
                <a:moveTo>
                  <a:pt x="803147" y="153923"/>
                </a:moveTo>
                <a:lnTo>
                  <a:pt x="868679" y="579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9" name="object 99"/>
          <p:cNvGrpSpPr/>
          <p:nvPr/>
        </p:nvGrpSpPr>
        <p:grpSpPr>
          <a:xfrm>
            <a:off x="5487161" y="3205480"/>
            <a:ext cx="5080" cy="433070"/>
            <a:chOff x="5487161" y="3205480"/>
            <a:chExt cx="5080" cy="433070"/>
          </a:xfrm>
        </p:grpSpPr>
        <p:sp>
          <p:nvSpPr>
            <p:cNvPr id="100" name="object 100"/>
            <p:cNvSpPr/>
            <p:nvPr/>
          </p:nvSpPr>
          <p:spPr>
            <a:xfrm>
              <a:off x="5489447" y="3205480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4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5487911" y="32603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487923" y="32603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5487923" y="32603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487911" y="34965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487923" y="349656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487923" y="349656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" name="object 107"/>
          <p:cNvSpPr txBox="1"/>
          <p:nvPr/>
        </p:nvSpPr>
        <p:spPr>
          <a:xfrm>
            <a:off x="5975603" y="3245719"/>
            <a:ext cx="588645" cy="18986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ts val="625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11</a:t>
            </a:r>
            <a:r>
              <a:rPr sz="900" baseline="23148" dirty="0">
                <a:latin typeface="Arial"/>
                <a:cs typeface="Arial"/>
              </a:rPr>
              <a:t>3</a:t>
            </a:r>
            <a:r>
              <a:rPr sz="900" spc="-44" baseline="23148" dirty="0">
                <a:latin typeface="Arial"/>
                <a:cs typeface="Arial"/>
              </a:rPr>
              <a:t> </a:t>
            </a:r>
            <a:r>
              <a:rPr sz="900" spc="-37" baseline="-23148" dirty="0">
                <a:latin typeface="Arial"/>
                <a:cs typeface="Arial"/>
              </a:rPr>
              <a:t>4</a:t>
            </a:r>
            <a:r>
              <a:rPr sz="600" spc="-2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  <a:p>
            <a:pPr marL="314960">
              <a:lnSpc>
                <a:spcPts val="625"/>
              </a:lnSpc>
            </a:pPr>
            <a:r>
              <a:rPr sz="600" spc="-20" dirty="0">
                <a:latin typeface="Arial"/>
                <a:cs typeface="Arial"/>
              </a:rPr>
              <a:t>ROOF</a:t>
            </a:r>
            <a:endParaRPr sz="60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1338072" y="1974088"/>
            <a:ext cx="6498590" cy="3693160"/>
          </a:xfrm>
          <a:custGeom>
            <a:avLst/>
            <a:gdLst/>
            <a:ahLst/>
            <a:cxnLst/>
            <a:rect l="l" t="t" r="r" b="b"/>
            <a:pathLst>
              <a:path w="6498590" h="3693160">
                <a:moveTo>
                  <a:pt x="6432803" y="301751"/>
                </a:moveTo>
                <a:lnTo>
                  <a:pt x="6498335" y="362711"/>
                </a:lnTo>
                <a:lnTo>
                  <a:pt x="6417563" y="326135"/>
                </a:lnTo>
                <a:lnTo>
                  <a:pt x="6432803" y="301751"/>
                </a:lnTo>
              </a:path>
              <a:path w="6498590" h="3693160">
                <a:moveTo>
                  <a:pt x="6425183" y="313943"/>
                </a:moveTo>
                <a:lnTo>
                  <a:pt x="6109715" y="105155"/>
                </a:lnTo>
              </a:path>
              <a:path w="6498590" h="3693160">
                <a:moveTo>
                  <a:pt x="5507735" y="333755"/>
                </a:moveTo>
                <a:lnTo>
                  <a:pt x="5466587" y="413003"/>
                </a:lnTo>
                <a:lnTo>
                  <a:pt x="5480303" y="324611"/>
                </a:lnTo>
                <a:lnTo>
                  <a:pt x="5507735" y="333755"/>
                </a:lnTo>
              </a:path>
              <a:path w="6498590" h="3693160">
                <a:moveTo>
                  <a:pt x="5494019" y="329183"/>
                </a:moveTo>
                <a:lnTo>
                  <a:pt x="5603747" y="0"/>
                </a:lnTo>
              </a:path>
              <a:path w="6498590" h="3693160">
                <a:moveTo>
                  <a:pt x="0" y="2702051"/>
                </a:moveTo>
                <a:lnTo>
                  <a:pt x="0" y="3692651"/>
                </a:lnTo>
              </a:path>
              <a:path w="6498590" h="3693160">
                <a:moveTo>
                  <a:pt x="1418843" y="2702051"/>
                </a:moveTo>
                <a:lnTo>
                  <a:pt x="1418843" y="3692651"/>
                </a:lnTo>
              </a:path>
              <a:path w="6498590" h="3693160">
                <a:moveTo>
                  <a:pt x="88391" y="3663695"/>
                </a:moveTo>
                <a:lnTo>
                  <a:pt x="1330451" y="3663695"/>
                </a:lnTo>
              </a:path>
              <a:path w="6498590" h="3693160">
                <a:moveTo>
                  <a:pt x="88391" y="3678935"/>
                </a:moveTo>
                <a:lnTo>
                  <a:pt x="0" y="3663695"/>
                </a:lnTo>
                <a:lnTo>
                  <a:pt x="88391" y="3649979"/>
                </a:lnTo>
                <a:lnTo>
                  <a:pt x="88391" y="3678935"/>
                </a:lnTo>
              </a:path>
              <a:path w="6498590" h="3693160">
                <a:moveTo>
                  <a:pt x="1330451" y="3649979"/>
                </a:moveTo>
                <a:lnTo>
                  <a:pt x="1418843" y="3663695"/>
                </a:lnTo>
                <a:lnTo>
                  <a:pt x="1330451" y="3678935"/>
                </a:lnTo>
                <a:lnTo>
                  <a:pt x="1330451" y="3649979"/>
                </a:lnTo>
              </a:path>
              <a:path w="6498590" h="3693160">
                <a:moveTo>
                  <a:pt x="726947" y="3593591"/>
                </a:moveTo>
                <a:lnTo>
                  <a:pt x="794003" y="34991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1879092" y="5455519"/>
            <a:ext cx="33845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8'-1</a:t>
            </a:r>
            <a:r>
              <a:rPr sz="900" baseline="23148" dirty="0">
                <a:latin typeface="Arial"/>
                <a:cs typeface="Arial"/>
              </a:rPr>
              <a:t>5</a:t>
            </a:r>
            <a:r>
              <a:rPr sz="900" spc="-60" baseline="23148" dirty="0">
                <a:latin typeface="Arial"/>
                <a:cs typeface="Arial"/>
              </a:rPr>
              <a:t> </a:t>
            </a:r>
            <a:r>
              <a:rPr sz="900" spc="-52" baseline="-23148" dirty="0">
                <a:latin typeface="Arial"/>
                <a:cs typeface="Arial"/>
              </a:rPr>
              <a:t>8</a:t>
            </a:r>
            <a:r>
              <a:rPr sz="600" spc="-3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4174236" y="4676140"/>
            <a:ext cx="1417320" cy="990600"/>
          </a:xfrm>
          <a:custGeom>
            <a:avLst/>
            <a:gdLst/>
            <a:ahLst/>
            <a:cxnLst/>
            <a:rect l="l" t="t" r="r" b="b"/>
            <a:pathLst>
              <a:path w="1417320" h="990600">
                <a:moveTo>
                  <a:pt x="0" y="0"/>
                </a:moveTo>
                <a:lnTo>
                  <a:pt x="0" y="990599"/>
                </a:lnTo>
              </a:path>
              <a:path w="1417320" h="990600">
                <a:moveTo>
                  <a:pt x="1417319" y="0"/>
                </a:moveTo>
                <a:lnTo>
                  <a:pt x="1417319" y="990599"/>
                </a:lnTo>
              </a:path>
              <a:path w="1417320" h="990600">
                <a:moveTo>
                  <a:pt x="86867" y="961643"/>
                </a:moveTo>
                <a:lnTo>
                  <a:pt x="1330451" y="961643"/>
                </a:lnTo>
              </a:path>
              <a:path w="1417320" h="990600">
                <a:moveTo>
                  <a:pt x="86867" y="975359"/>
                </a:moveTo>
                <a:lnTo>
                  <a:pt x="0" y="961643"/>
                </a:lnTo>
                <a:lnTo>
                  <a:pt x="86867" y="946403"/>
                </a:lnTo>
                <a:lnTo>
                  <a:pt x="86867" y="975359"/>
                </a:lnTo>
              </a:path>
              <a:path w="1417320" h="990600">
                <a:moveTo>
                  <a:pt x="1330451" y="946403"/>
                </a:moveTo>
                <a:lnTo>
                  <a:pt x="1417319" y="961643"/>
                </a:lnTo>
                <a:lnTo>
                  <a:pt x="1330451" y="975359"/>
                </a:lnTo>
                <a:lnTo>
                  <a:pt x="1330451" y="946403"/>
                </a:lnTo>
              </a:path>
              <a:path w="1417320" h="990600">
                <a:moveTo>
                  <a:pt x="725423" y="891539"/>
                </a:moveTo>
                <a:lnTo>
                  <a:pt x="792479" y="7955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4713732" y="5455519"/>
            <a:ext cx="33845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8'-1</a:t>
            </a:r>
            <a:r>
              <a:rPr sz="900" baseline="23148" dirty="0">
                <a:latin typeface="Arial"/>
                <a:cs typeface="Arial"/>
              </a:rPr>
              <a:t>5</a:t>
            </a:r>
            <a:r>
              <a:rPr sz="900" spc="-60" baseline="23148" dirty="0">
                <a:latin typeface="Arial"/>
                <a:cs typeface="Arial"/>
              </a:rPr>
              <a:t> </a:t>
            </a:r>
            <a:r>
              <a:rPr sz="900" spc="-52" baseline="-23148" dirty="0">
                <a:latin typeface="Arial"/>
                <a:cs typeface="Arial"/>
              </a:rPr>
              <a:t>8</a:t>
            </a:r>
            <a:r>
              <a:rPr sz="600" spc="-3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2756916" y="4676140"/>
            <a:ext cx="1417320" cy="990600"/>
          </a:xfrm>
          <a:custGeom>
            <a:avLst/>
            <a:gdLst/>
            <a:ahLst/>
            <a:cxnLst/>
            <a:rect l="l" t="t" r="r" b="b"/>
            <a:pathLst>
              <a:path w="1417320" h="990600">
                <a:moveTo>
                  <a:pt x="0" y="0"/>
                </a:moveTo>
                <a:lnTo>
                  <a:pt x="0" y="990599"/>
                </a:lnTo>
              </a:path>
              <a:path w="1417320" h="990600">
                <a:moveTo>
                  <a:pt x="1417319" y="0"/>
                </a:moveTo>
                <a:lnTo>
                  <a:pt x="1417319" y="990599"/>
                </a:lnTo>
              </a:path>
              <a:path w="1417320" h="990600">
                <a:moveTo>
                  <a:pt x="86867" y="961643"/>
                </a:moveTo>
                <a:lnTo>
                  <a:pt x="1330451" y="961643"/>
                </a:lnTo>
              </a:path>
              <a:path w="1417320" h="990600">
                <a:moveTo>
                  <a:pt x="86867" y="975359"/>
                </a:moveTo>
                <a:lnTo>
                  <a:pt x="0" y="961643"/>
                </a:lnTo>
                <a:lnTo>
                  <a:pt x="86867" y="946403"/>
                </a:lnTo>
                <a:lnTo>
                  <a:pt x="86867" y="975359"/>
                </a:lnTo>
              </a:path>
              <a:path w="1417320" h="990600">
                <a:moveTo>
                  <a:pt x="1330451" y="946403"/>
                </a:moveTo>
                <a:lnTo>
                  <a:pt x="1417319" y="961643"/>
                </a:lnTo>
                <a:lnTo>
                  <a:pt x="1330451" y="975359"/>
                </a:lnTo>
                <a:lnTo>
                  <a:pt x="1330451" y="946403"/>
                </a:lnTo>
              </a:path>
              <a:path w="1417320" h="990600">
                <a:moveTo>
                  <a:pt x="725423" y="891539"/>
                </a:moveTo>
                <a:lnTo>
                  <a:pt x="792479" y="7955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3296411" y="5455519"/>
            <a:ext cx="33845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8'-1</a:t>
            </a:r>
            <a:r>
              <a:rPr sz="900" baseline="23148" dirty="0">
                <a:latin typeface="Arial"/>
                <a:cs typeface="Arial"/>
              </a:rPr>
              <a:t>5</a:t>
            </a:r>
            <a:r>
              <a:rPr sz="900" spc="-60" baseline="23148" dirty="0">
                <a:latin typeface="Arial"/>
                <a:cs typeface="Arial"/>
              </a:rPr>
              <a:t> </a:t>
            </a:r>
            <a:r>
              <a:rPr sz="900" spc="-52" baseline="-23148" dirty="0">
                <a:latin typeface="Arial"/>
                <a:cs typeface="Arial"/>
              </a:rPr>
              <a:t>8</a:t>
            </a:r>
            <a:r>
              <a:rPr sz="600" spc="-3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1124712" y="3161284"/>
            <a:ext cx="695325" cy="289560"/>
          </a:xfrm>
          <a:custGeom>
            <a:avLst/>
            <a:gdLst/>
            <a:ahLst/>
            <a:cxnLst/>
            <a:rect l="l" t="t" r="r" b="b"/>
            <a:pathLst>
              <a:path w="695325" h="289560">
                <a:moveTo>
                  <a:pt x="173735" y="0"/>
                </a:moveTo>
                <a:lnTo>
                  <a:pt x="173735" y="289559"/>
                </a:lnTo>
              </a:path>
              <a:path w="695325" h="289560">
                <a:moveTo>
                  <a:pt x="254507" y="0"/>
                </a:moveTo>
                <a:lnTo>
                  <a:pt x="254507" y="289559"/>
                </a:lnTo>
              </a:path>
              <a:path w="695325" h="289560">
                <a:moveTo>
                  <a:pt x="86867" y="260603"/>
                </a:moveTo>
                <a:lnTo>
                  <a:pt x="0" y="260603"/>
                </a:lnTo>
              </a:path>
              <a:path w="695325" h="289560">
                <a:moveTo>
                  <a:pt x="341375" y="260603"/>
                </a:moveTo>
                <a:lnTo>
                  <a:pt x="694943" y="260603"/>
                </a:lnTo>
              </a:path>
              <a:path w="695325" h="289560">
                <a:moveTo>
                  <a:pt x="86867" y="246887"/>
                </a:moveTo>
                <a:lnTo>
                  <a:pt x="173735" y="260603"/>
                </a:lnTo>
                <a:lnTo>
                  <a:pt x="86867" y="275843"/>
                </a:lnTo>
                <a:lnTo>
                  <a:pt x="86867" y="246887"/>
                </a:lnTo>
              </a:path>
              <a:path w="695325" h="289560">
                <a:moveTo>
                  <a:pt x="341375" y="275843"/>
                </a:moveTo>
                <a:lnTo>
                  <a:pt x="254507" y="260603"/>
                </a:lnTo>
                <a:lnTo>
                  <a:pt x="341375" y="246887"/>
                </a:lnTo>
                <a:lnTo>
                  <a:pt x="341375" y="275843"/>
                </a:lnTo>
              </a:path>
              <a:path w="695325" h="289560">
                <a:moveTo>
                  <a:pt x="525779" y="192023"/>
                </a:moveTo>
                <a:lnTo>
                  <a:pt x="592835" y="960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1569719" y="3239623"/>
            <a:ext cx="23304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spc="-20" dirty="0">
                <a:latin typeface="Arial"/>
                <a:cs typeface="Arial"/>
              </a:rPr>
              <a:t>5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2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700784" y="4279900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0"/>
                </a:moveTo>
                <a:lnTo>
                  <a:pt x="0" y="2118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37132" y="4193032"/>
            <a:ext cx="292735" cy="386080"/>
          </a:xfrm>
          <a:custGeom>
            <a:avLst/>
            <a:gdLst/>
            <a:ahLst/>
            <a:cxnLst/>
            <a:rect l="l" t="t" r="r" b="b"/>
            <a:pathLst>
              <a:path w="292735" h="386079">
                <a:moveTo>
                  <a:pt x="0" y="0"/>
                </a:moveTo>
                <a:lnTo>
                  <a:pt x="292607" y="0"/>
                </a:lnTo>
              </a:path>
              <a:path w="292735" h="386079">
                <a:moveTo>
                  <a:pt x="0" y="385571"/>
                </a:moveTo>
                <a:lnTo>
                  <a:pt x="292607" y="385571"/>
                </a:lnTo>
              </a:path>
              <a:path w="292735" h="386079">
                <a:moveTo>
                  <a:pt x="249935" y="86867"/>
                </a:moveTo>
                <a:lnTo>
                  <a:pt x="263651" y="0"/>
                </a:lnTo>
                <a:lnTo>
                  <a:pt x="278891" y="86867"/>
                </a:lnTo>
                <a:lnTo>
                  <a:pt x="249935" y="86867"/>
                </a:lnTo>
              </a:path>
              <a:path w="292735" h="386079">
                <a:moveTo>
                  <a:pt x="278891" y="298703"/>
                </a:moveTo>
                <a:lnTo>
                  <a:pt x="263651" y="385571"/>
                </a:lnTo>
                <a:lnTo>
                  <a:pt x="249935" y="298703"/>
                </a:lnTo>
                <a:lnTo>
                  <a:pt x="278891" y="298703"/>
                </a:lnTo>
              </a:path>
              <a:path w="292735" h="386079">
                <a:moveTo>
                  <a:pt x="195071" y="184403"/>
                </a:moveTo>
                <a:lnTo>
                  <a:pt x="100583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1498776" y="4250577"/>
            <a:ext cx="174625" cy="269240"/>
          </a:xfrm>
          <a:prstGeom prst="rect">
            <a:avLst/>
          </a:prstGeom>
        </p:spPr>
        <p:txBody>
          <a:bodyPr vert="vert270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600" dirty="0">
                <a:latin typeface="Arial"/>
                <a:cs typeface="Arial"/>
              </a:rPr>
              <a:t>2'-</a:t>
            </a:r>
            <a:r>
              <a:rPr sz="600" spc="-20" dirty="0">
                <a:latin typeface="Arial"/>
                <a:cs typeface="Arial"/>
              </a:rPr>
              <a:t>2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2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1696212" y="2822956"/>
            <a:ext cx="0" cy="238125"/>
          </a:xfrm>
          <a:custGeom>
            <a:avLst/>
            <a:gdLst/>
            <a:ahLst/>
            <a:cxnLst/>
            <a:rect l="l" t="t" r="r" b="b"/>
            <a:pathLst>
              <a:path h="238125">
                <a:moveTo>
                  <a:pt x="0" y="23774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397508" y="2734564"/>
            <a:ext cx="327660" cy="413384"/>
          </a:xfrm>
          <a:custGeom>
            <a:avLst/>
            <a:gdLst/>
            <a:ahLst/>
            <a:cxnLst/>
            <a:rect l="l" t="t" r="r" b="b"/>
            <a:pathLst>
              <a:path w="327660" h="413385">
                <a:moveTo>
                  <a:pt x="0" y="413003"/>
                </a:moveTo>
                <a:lnTo>
                  <a:pt x="327659" y="413003"/>
                </a:lnTo>
              </a:path>
              <a:path w="327660" h="413385">
                <a:moveTo>
                  <a:pt x="0" y="0"/>
                </a:moveTo>
                <a:lnTo>
                  <a:pt x="327659" y="0"/>
                </a:lnTo>
              </a:path>
              <a:path w="327660" h="413385">
                <a:moveTo>
                  <a:pt x="313943" y="326135"/>
                </a:moveTo>
                <a:lnTo>
                  <a:pt x="298703" y="413003"/>
                </a:lnTo>
                <a:lnTo>
                  <a:pt x="284987" y="326135"/>
                </a:lnTo>
                <a:lnTo>
                  <a:pt x="313943" y="326135"/>
                </a:lnTo>
              </a:path>
              <a:path w="327660" h="413385">
                <a:moveTo>
                  <a:pt x="284987" y="88391"/>
                </a:moveTo>
                <a:lnTo>
                  <a:pt x="298703" y="0"/>
                </a:lnTo>
                <a:lnTo>
                  <a:pt x="313943" y="88391"/>
                </a:lnTo>
                <a:lnTo>
                  <a:pt x="284987" y="88391"/>
                </a:lnTo>
              </a:path>
              <a:path w="327660" h="413385">
                <a:moveTo>
                  <a:pt x="228599" y="188975"/>
                </a:moveTo>
                <a:lnTo>
                  <a:pt x="134111" y="1219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1492680" y="2796681"/>
            <a:ext cx="175895" cy="287655"/>
          </a:xfrm>
          <a:prstGeom prst="rect">
            <a:avLst/>
          </a:prstGeom>
        </p:spPr>
        <p:txBody>
          <a:bodyPr vert="vert270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600" dirty="0">
                <a:latin typeface="Arial"/>
                <a:cs typeface="Arial"/>
              </a:rPr>
              <a:t>2'-4</a:t>
            </a:r>
            <a:r>
              <a:rPr sz="900" baseline="23148" dirty="0">
                <a:latin typeface="Arial"/>
                <a:cs typeface="Arial"/>
              </a:rPr>
              <a:t>3</a:t>
            </a:r>
            <a:r>
              <a:rPr sz="900" spc="-60" baseline="23148" dirty="0">
                <a:latin typeface="Arial"/>
                <a:cs typeface="Arial"/>
              </a:rPr>
              <a:t> </a:t>
            </a:r>
            <a:r>
              <a:rPr sz="900" spc="-52" baseline="-23148" dirty="0">
                <a:latin typeface="Arial"/>
                <a:cs typeface="Arial"/>
              </a:rPr>
              <a:t>8</a:t>
            </a:r>
            <a:r>
              <a:rPr sz="600" spc="-3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1947672" y="3234436"/>
            <a:ext cx="0" cy="871855"/>
          </a:xfrm>
          <a:custGeom>
            <a:avLst/>
            <a:gdLst/>
            <a:ahLst/>
            <a:cxnLst/>
            <a:rect l="l" t="t" r="r" b="b"/>
            <a:pathLst>
              <a:path h="871854">
                <a:moveTo>
                  <a:pt x="0" y="0"/>
                </a:moveTo>
                <a:lnTo>
                  <a:pt x="0" y="8717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397508" y="2595880"/>
            <a:ext cx="4204970" cy="1597660"/>
          </a:xfrm>
          <a:custGeom>
            <a:avLst/>
            <a:gdLst/>
            <a:ahLst/>
            <a:cxnLst/>
            <a:rect l="l" t="t" r="r" b="b"/>
            <a:pathLst>
              <a:path w="4204970" h="1597660">
                <a:moveTo>
                  <a:pt x="0" y="551687"/>
                </a:moveTo>
                <a:lnTo>
                  <a:pt x="579119" y="551687"/>
                </a:lnTo>
              </a:path>
              <a:path w="4204970" h="1597660">
                <a:moveTo>
                  <a:pt x="0" y="1597151"/>
                </a:moveTo>
                <a:lnTo>
                  <a:pt x="579119" y="1597151"/>
                </a:lnTo>
              </a:path>
              <a:path w="4204970" h="1597660">
                <a:moveTo>
                  <a:pt x="536447" y="638555"/>
                </a:moveTo>
                <a:lnTo>
                  <a:pt x="550163" y="551687"/>
                </a:lnTo>
                <a:lnTo>
                  <a:pt x="565403" y="638555"/>
                </a:lnTo>
                <a:lnTo>
                  <a:pt x="536447" y="638555"/>
                </a:lnTo>
              </a:path>
              <a:path w="4204970" h="1597660">
                <a:moveTo>
                  <a:pt x="565403" y="1510283"/>
                </a:moveTo>
                <a:lnTo>
                  <a:pt x="550163" y="1597151"/>
                </a:lnTo>
                <a:lnTo>
                  <a:pt x="536447" y="1510283"/>
                </a:lnTo>
                <a:lnTo>
                  <a:pt x="565403" y="1510283"/>
                </a:lnTo>
              </a:path>
              <a:path w="4204970" h="1597660">
                <a:moveTo>
                  <a:pt x="4204715" y="0"/>
                </a:moveTo>
                <a:lnTo>
                  <a:pt x="3793235" y="0"/>
                </a:lnTo>
              </a:path>
              <a:path w="4204970" h="1597660">
                <a:moveTo>
                  <a:pt x="4204715" y="551687"/>
                </a:moveTo>
                <a:lnTo>
                  <a:pt x="3793235" y="551687"/>
                </a:lnTo>
              </a:path>
              <a:path w="4204970" h="1597660">
                <a:moveTo>
                  <a:pt x="3822191" y="86867"/>
                </a:moveTo>
                <a:lnTo>
                  <a:pt x="3822191" y="464819"/>
                </a:lnTo>
              </a:path>
              <a:path w="4204970" h="1597660">
                <a:moveTo>
                  <a:pt x="3808475" y="86867"/>
                </a:moveTo>
                <a:lnTo>
                  <a:pt x="3822191" y="0"/>
                </a:lnTo>
                <a:lnTo>
                  <a:pt x="3837431" y="86867"/>
                </a:lnTo>
                <a:lnTo>
                  <a:pt x="3808475" y="86867"/>
                </a:lnTo>
              </a:path>
              <a:path w="4204970" h="1597660">
                <a:moveTo>
                  <a:pt x="3837431" y="464819"/>
                </a:moveTo>
                <a:lnTo>
                  <a:pt x="3822191" y="551687"/>
                </a:lnTo>
                <a:lnTo>
                  <a:pt x="3808475" y="464819"/>
                </a:lnTo>
                <a:lnTo>
                  <a:pt x="3837431" y="4648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 txBox="1"/>
          <p:nvPr/>
        </p:nvSpPr>
        <p:spPr>
          <a:xfrm>
            <a:off x="1802052" y="3627424"/>
            <a:ext cx="116205" cy="8636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spc="-25" dirty="0">
                <a:latin typeface="Arial"/>
                <a:cs typeface="Arial"/>
              </a:rPr>
              <a:t>6'</a:t>
            </a:r>
            <a:endParaRPr sz="60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074080" y="2778155"/>
            <a:ext cx="116205" cy="187325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dirty="0">
                <a:latin typeface="Arial"/>
                <a:cs typeface="Arial"/>
              </a:rPr>
              <a:t>3'-</a:t>
            </a:r>
            <a:r>
              <a:rPr sz="600" spc="-25" dirty="0">
                <a:latin typeface="Arial"/>
                <a:cs typeface="Arial"/>
              </a:rPr>
              <a:t>2"</a:t>
            </a:r>
            <a:endParaRPr sz="600">
              <a:latin typeface="Arial"/>
              <a:cs typeface="Arial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5055108" y="4193032"/>
            <a:ext cx="585470" cy="584200"/>
          </a:xfrm>
          <a:custGeom>
            <a:avLst/>
            <a:gdLst/>
            <a:ahLst/>
            <a:cxnLst/>
            <a:rect l="l" t="t" r="r" b="b"/>
            <a:pathLst>
              <a:path w="585470" h="584200">
                <a:moveTo>
                  <a:pt x="585215" y="0"/>
                </a:moveTo>
                <a:lnTo>
                  <a:pt x="135635" y="0"/>
                </a:lnTo>
              </a:path>
              <a:path w="585470" h="584200">
                <a:moveTo>
                  <a:pt x="585215" y="583691"/>
                </a:moveTo>
                <a:lnTo>
                  <a:pt x="135635" y="583691"/>
                </a:lnTo>
              </a:path>
              <a:path w="585470" h="584200">
                <a:moveTo>
                  <a:pt x="164591" y="86867"/>
                </a:moveTo>
                <a:lnTo>
                  <a:pt x="164591" y="495299"/>
                </a:lnTo>
              </a:path>
              <a:path w="585470" h="584200">
                <a:moveTo>
                  <a:pt x="150875" y="86867"/>
                </a:moveTo>
                <a:lnTo>
                  <a:pt x="164591" y="0"/>
                </a:lnTo>
                <a:lnTo>
                  <a:pt x="179831" y="86867"/>
                </a:lnTo>
                <a:lnTo>
                  <a:pt x="150875" y="86867"/>
                </a:lnTo>
              </a:path>
              <a:path w="585470" h="584200">
                <a:moveTo>
                  <a:pt x="179831" y="495299"/>
                </a:moveTo>
                <a:lnTo>
                  <a:pt x="164591" y="583691"/>
                </a:lnTo>
                <a:lnTo>
                  <a:pt x="150875" y="495299"/>
                </a:lnTo>
                <a:lnTo>
                  <a:pt x="179831" y="495299"/>
                </a:lnTo>
              </a:path>
              <a:path w="585470" h="584200">
                <a:moveTo>
                  <a:pt x="94487" y="283463"/>
                </a:moveTo>
                <a:lnTo>
                  <a:pt x="0" y="2164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 txBox="1"/>
          <p:nvPr/>
        </p:nvSpPr>
        <p:spPr>
          <a:xfrm>
            <a:off x="5016168" y="4349637"/>
            <a:ext cx="175895" cy="269240"/>
          </a:xfrm>
          <a:prstGeom prst="rect">
            <a:avLst/>
          </a:prstGeom>
        </p:spPr>
        <p:txBody>
          <a:bodyPr vert="vert270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600" dirty="0">
                <a:latin typeface="Arial"/>
                <a:cs typeface="Arial"/>
              </a:rPr>
              <a:t>3'-</a:t>
            </a:r>
            <a:r>
              <a:rPr sz="600" spc="-20" dirty="0">
                <a:latin typeface="Arial"/>
                <a:cs typeface="Arial"/>
              </a:rPr>
              <a:t>4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8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219700" y="3234436"/>
            <a:ext cx="0" cy="871855"/>
          </a:xfrm>
          <a:custGeom>
            <a:avLst/>
            <a:gdLst/>
            <a:ahLst/>
            <a:cxnLst/>
            <a:rect l="l" t="t" r="r" b="b"/>
            <a:pathLst>
              <a:path h="871854">
                <a:moveTo>
                  <a:pt x="0" y="0"/>
                </a:moveTo>
                <a:lnTo>
                  <a:pt x="0" y="8717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080516" y="3147568"/>
            <a:ext cx="4617720" cy="2837815"/>
          </a:xfrm>
          <a:custGeom>
            <a:avLst/>
            <a:gdLst/>
            <a:ahLst/>
            <a:cxnLst/>
            <a:rect l="l" t="t" r="r" b="b"/>
            <a:pathLst>
              <a:path w="4617720" h="2837815">
                <a:moveTo>
                  <a:pt x="4521707" y="0"/>
                </a:moveTo>
                <a:lnTo>
                  <a:pt x="4110227" y="0"/>
                </a:lnTo>
              </a:path>
              <a:path w="4617720" h="2837815">
                <a:moveTo>
                  <a:pt x="4521707" y="1045463"/>
                </a:moveTo>
                <a:lnTo>
                  <a:pt x="4110227" y="1045463"/>
                </a:lnTo>
              </a:path>
              <a:path w="4617720" h="2837815">
                <a:moveTo>
                  <a:pt x="4125467" y="86867"/>
                </a:moveTo>
                <a:lnTo>
                  <a:pt x="4139183" y="0"/>
                </a:lnTo>
                <a:lnTo>
                  <a:pt x="4154423" y="86867"/>
                </a:lnTo>
                <a:lnTo>
                  <a:pt x="4125467" y="86867"/>
                </a:lnTo>
              </a:path>
              <a:path w="4617720" h="2837815">
                <a:moveTo>
                  <a:pt x="4154423" y="958595"/>
                </a:moveTo>
                <a:lnTo>
                  <a:pt x="4139183" y="1045463"/>
                </a:lnTo>
                <a:lnTo>
                  <a:pt x="4125467" y="958595"/>
                </a:lnTo>
                <a:lnTo>
                  <a:pt x="4154423" y="958595"/>
                </a:lnTo>
              </a:path>
              <a:path w="4617720" h="2837815">
                <a:moveTo>
                  <a:pt x="0" y="1103375"/>
                </a:moveTo>
                <a:lnTo>
                  <a:pt x="0" y="2837687"/>
                </a:lnTo>
              </a:path>
              <a:path w="4617720" h="2837815">
                <a:moveTo>
                  <a:pt x="4617719" y="1103375"/>
                </a:moveTo>
                <a:lnTo>
                  <a:pt x="4617719" y="2837687"/>
                </a:lnTo>
              </a:path>
              <a:path w="4617720" h="2837815">
                <a:moveTo>
                  <a:pt x="86867" y="2808731"/>
                </a:moveTo>
                <a:lnTo>
                  <a:pt x="4530851" y="2808731"/>
                </a:lnTo>
              </a:path>
              <a:path w="4617720" h="2837815">
                <a:moveTo>
                  <a:pt x="86867" y="2822447"/>
                </a:moveTo>
                <a:lnTo>
                  <a:pt x="0" y="2808731"/>
                </a:lnTo>
                <a:lnTo>
                  <a:pt x="86867" y="2793491"/>
                </a:lnTo>
                <a:lnTo>
                  <a:pt x="86867" y="2822447"/>
                </a:lnTo>
              </a:path>
              <a:path w="4617720" h="2837815">
                <a:moveTo>
                  <a:pt x="4530851" y="2793491"/>
                </a:moveTo>
                <a:lnTo>
                  <a:pt x="4617719" y="2808731"/>
                </a:lnTo>
                <a:lnTo>
                  <a:pt x="4530851" y="2822447"/>
                </a:lnTo>
                <a:lnTo>
                  <a:pt x="4530851" y="2793491"/>
                </a:lnTo>
              </a:path>
              <a:path w="4617720" h="2837815">
                <a:moveTo>
                  <a:pt x="2348483" y="2738627"/>
                </a:moveTo>
                <a:lnTo>
                  <a:pt x="2415539" y="26441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 txBox="1"/>
          <p:nvPr/>
        </p:nvSpPr>
        <p:spPr>
          <a:xfrm>
            <a:off x="3050539" y="4983079"/>
            <a:ext cx="493395" cy="22225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5240" marR="5080" indent="-3175">
              <a:lnSpc>
                <a:spcPct val="108300"/>
              </a:lnSpc>
              <a:spcBef>
                <a:spcPts val="80"/>
              </a:spcBef>
            </a:pPr>
            <a:r>
              <a:rPr sz="600" spc="-20" dirty="0">
                <a:latin typeface="Arial"/>
                <a:cs typeface="Arial"/>
              </a:rPr>
              <a:t>ROOF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OVERHANG</a:t>
            </a:r>
            <a:endParaRPr sz="6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198876" y="5774035"/>
            <a:ext cx="38290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26'-5</a:t>
            </a:r>
            <a:r>
              <a:rPr sz="900" baseline="23148" dirty="0">
                <a:latin typeface="Arial"/>
                <a:cs typeface="Arial"/>
              </a:rPr>
              <a:t>7</a:t>
            </a:r>
            <a:r>
              <a:rPr sz="900" spc="-44" baseline="23148" dirty="0">
                <a:latin typeface="Arial"/>
                <a:cs typeface="Arial"/>
              </a:rPr>
              <a:t> </a:t>
            </a:r>
            <a:r>
              <a:rPr sz="900" spc="-37" baseline="-23148" dirty="0">
                <a:latin typeface="Arial"/>
                <a:cs typeface="Arial"/>
              </a:rPr>
              <a:t>8</a:t>
            </a:r>
            <a:r>
              <a:rPr sz="600" spc="-25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5698235" y="4834635"/>
            <a:ext cx="2211705" cy="1150620"/>
          </a:xfrm>
          <a:custGeom>
            <a:avLst/>
            <a:gdLst/>
            <a:ahLst/>
            <a:cxnLst/>
            <a:rect l="l" t="t" r="r" b="b"/>
            <a:pathLst>
              <a:path w="2211704" h="1150620">
                <a:moveTo>
                  <a:pt x="0" y="0"/>
                </a:moveTo>
                <a:lnTo>
                  <a:pt x="0" y="1150619"/>
                </a:lnTo>
              </a:path>
              <a:path w="2211704" h="1150620">
                <a:moveTo>
                  <a:pt x="2211323" y="0"/>
                </a:moveTo>
                <a:lnTo>
                  <a:pt x="2211323" y="1150619"/>
                </a:lnTo>
              </a:path>
              <a:path w="2211704" h="1150620">
                <a:moveTo>
                  <a:pt x="86867" y="1121663"/>
                </a:moveTo>
                <a:lnTo>
                  <a:pt x="2124455" y="1121663"/>
                </a:lnTo>
              </a:path>
              <a:path w="2211704" h="1150620">
                <a:moveTo>
                  <a:pt x="86867" y="1135379"/>
                </a:moveTo>
                <a:lnTo>
                  <a:pt x="0" y="1121663"/>
                </a:lnTo>
                <a:lnTo>
                  <a:pt x="86867" y="1106423"/>
                </a:lnTo>
                <a:lnTo>
                  <a:pt x="86867" y="1135379"/>
                </a:lnTo>
              </a:path>
              <a:path w="2211704" h="1150620">
                <a:moveTo>
                  <a:pt x="2124455" y="1106423"/>
                </a:moveTo>
                <a:lnTo>
                  <a:pt x="2211323" y="1121663"/>
                </a:lnTo>
                <a:lnTo>
                  <a:pt x="2124455" y="1135379"/>
                </a:lnTo>
                <a:lnTo>
                  <a:pt x="2124455" y="1106423"/>
                </a:lnTo>
              </a:path>
              <a:path w="2211704" h="1150620">
                <a:moveTo>
                  <a:pt x="1133855" y="1051559"/>
                </a:moveTo>
                <a:lnTo>
                  <a:pt x="1200911" y="9570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 txBox="1"/>
          <p:nvPr/>
        </p:nvSpPr>
        <p:spPr>
          <a:xfrm>
            <a:off x="6617207" y="5774035"/>
            <a:ext cx="36893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12'-</a:t>
            </a:r>
            <a:r>
              <a:rPr sz="600" spc="-20" dirty="0">
                <a:latin typeface="Arial"/>
                <a:cs typeface="Arial"/>
              </a:rPr>
              <a:t>8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4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1080516" y="4250944"/>
            <a:ext cx="6829425" cy="2011680"/>
          </a:xfrm>
          <a:custGeom>
            <a:avLst/>
            <a:gdLst/>
            <a:ahLst/>
            <a:cxnLst/>
            <a:rect l="l" t="t" r="r" b="b"/>
            <a:pathLst>
              <a:path w="6829425" h="2011679">
                <a:moveTo>
                  <a:pt x="0" y="0"/>
                </a:moveTo>
                <a:lnTo>
                  <a:pt x="0" y="2011679"/>
                </a:lnTo>
              </a:path>
              <a:path w="6829425" h="2011679">
                <a:moveTo>
                  <a:pt x="6829043" y="0"/>
                </a:moveTo>
                <a:lnTo>
                  <a:pt x="6829043" y="2011679"/>
                </a:lnTo>
              </a:path>
              <a:path w="6829425" h="2011679">
                <a:moveTo>
                  <a:pt x="86867" y="1982723"/>
                </a:moveTo>
                <a:lnTo>
                  <a:pt x="6742175" y="1982723"/>
                </a:lnTo>
              </a:path>
              <a:path w="6829425" h="2011679">
                <a:moveTo>
                  <a:pt x="86867" y="1997963"/>
                </a:moveTo>
                <a:lnTo>
                  <a:pt x="0" y="1982723"/>
                </a:lnTo>
                <a:lnTo>
                  <a:pt x="86867" y="1969007"/>
                </a:lnTo>
                <a:lnTo>
                  <a:pt x="86867" y="1997963"/>
                </a:lnTo>
              </a:path>
              <a:path w="6829425" h="2011679">
                <a:moveTo>
                  <a:pt x="6742175" y="1969007"/>
                </a:moveTo>
                <a:lnTo>
                  <a:pt x="6829043" y="1982723"/>
                </a:lnTo>
                <a:lnTo>
                  <a:pt x="6742175" y="1997963"/>
                </a:lnTo>
                <a:lnTo>
                  <a:pt x="6742175" y="1969007"/>
                </a:lnTo>
              </a:path>
              <a:path w="6829425" h="2011679">
                <a:moveTo>
                  <a:pt x="3445763" y="1912619"/>
                </a:moveTo>
                <a:lnTo>
                  <a:pt x="3512819" y="18166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 txBox="1"/>
          <p:nvPr/>
        </p:nvSpPr>
        <p:spPr>
          <a:xfrm>
            <a:off x="4312920" y="6051403"/>
            <a:ext cx="36576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39'-</a:t>
            </a:r>
            <a:r>
              <a:rPr sz="600" spc="-20" dirty="0">
                <a:latin typeface="Arial"/>
                <a:cs typeface="Arial"/>
              </a:rPr>
              <a:t>2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8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5219700" y="1411732"/>
            <a:ext cx="0" cy="1096010"/>
          </a:xfrm>
          <a:custGeom>
            <a:avLst/>
            <a:gdLst/>
            <a:ahLst/>
            <a:cxnLst/>
            <a:rect l="l" t="t" r="r" b="b"/>
            <a:pathLst>
              <a:path h="1096010">
                <a:moveTo>
                  <a:pt x="0" y="0"/>
                </a:moveTo>
                <a:lnTo>
                  <a:pt x="0" y="10957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423916" y="4513072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55108" y="1324864"/>
            <a:ext cx="905510" cy="3892550"/>
          </a:xfrm>
          <a:custGeom>
            <a:avLst/>
            <a:gdLst/>
            <a:ahLst/>
            <a:cxnLst/>
            <a:rect l="l" t="t" r="r" b="b"/>
            <a:pathLst>
              <a:path w="905510" h="3892550">
                <a:moveTo>
                  <a:pt x="897635" y="0"/>
                </a:moveTo>
                <a:lnTo>
                  <a:pt x="135635" y="0"/>
                </a:lnTo>
              </a:path>
              <a:path w="905510" h="3892550">
                <a:moveTo>
                  <a:pt x="905255" y="1271015"/>
                </a:moveTo>
                <a:lnTo>
                  <a:pt x="135635" y="1271015"/>
                </a:lnTo>
              </a:path>
              <a:path w="905510" h="3892550">
                <a:moveTo>
                  <a:pt x="150875" y="86867"/>
                </a:moveTo>
                <a:lnTo>
                  <a:pt x="164591" y="0"/>
                </a:lnTo>
                <a:lnTo>
                  <a:pt x="179831" y="86867"/>
                </a:lnTo>
                <a:lnTo>
                  <a:pt x="150875" y="86867"/>
                </a:lnTo>
              </a:path>
              <a:path w="905510" h="3892550">
                <a:moveTo>
                  <a:pt x="179831" y="1182623"/>
                </a:moveTo>
                <a:lnTo>
                  <a:pt x="164591" y="1271015"/>
                </a:lnTo>
                <a:lnTo>
                  <a:pt x="150875" y="1182623"/>
                </a:lnTo>
                <a:lnTo>
                  <a:pt x="179831" y="1182623"/>
                </a:lnTo>
              </a:path>
              <a:path w="905510" h="3892550">
                <a:moveTo>
                  <a:pt x="94487" y="626363"/>
                </a:moveTo>
                <a:lnTo>
                  <a:pt x="0" y="560831"/>
                </a:lnTo>
              </a:path>
              <a:path w="905510" h="3892550">
                <a:moveTo>
                  <a:pt x="585215" y="3361943"/>
                </a:moveTo>
                <a:lnTo>
                  <a:pt x="339851" y="3361943"/>
                </a:lnTo>
              </a:path>
              <a:path w="905510" h="3892550">
                <a:moveTo>
                  <a:pt x="310895" y="3451859"/>
                </a:moveTo>
                <a:lnTo>
                  <a:pt x="339851" y="3451859"/>
                </a:lnTo>
              </a:path>
              <a:path w="905510" h="3892550">
                <a:moveTo>
                  <a:pt x="368807" y="3538727"/>
                </a:moveTo>
                <a:lnTo>
                  <a:pt x="368807" y="3892295"/>
                </a:lnTo>
              </a:path>
              <a:path w="905510" h="3892550">
                <a:moveTo>
                  <a:pt x="382523" y="3275075"/>
                </a:moveTo>
                <a:lnTo>
                  <a:pt x="368807" y="3361943"/>
                </a:lnTo>
                <a:lnTo>
                  <a:pt x="353567" y="3275075"/>
                </a:lnTo>
                <a:lnTo>
                  <a:pt x="382523" y="3275075"/>
                </a:lnTo>
              </a:path>
              <a:path w="905510" h="3892550">
                <a:moveTo>
                  <a:pt x="353567" y="3538727"/>
                </a:moveTo>
                <a:lnTo>
                  <a:pt x="368807" y="3451859"/>
                </a:lnTo>
                <a:lnTo>
                  <a:pt x="382523" y="3538727"/>
                </a:lnTo>
                <a:lnTo>
                  <a:pt x="353567" y="3538727"/>
                </a:lnTo>
              </a:path>
              <a:path w="905510" h="3892550">
                <a:moveTo>
                  <a:pt x="298703" y="3793235"/>
                </a:moveTo>
                <a:lnTo>
                  <a:pt x="202691" y="37277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 txBox="1"/>
          <p:nvPr/>
        </p:nvSpPr>
        <p:spPr>
          <a:xfrm>
            <a:off x="5218860" y="4991241"/>
            <a:ext cx="175895" cy="184150"/>
          </a:xfrm>
          <a:prstGeom prst="rect">
            <a:avLst/>
          </a:prstGeom>
        </p:spPr>
        <p:txBody>
          <a:bodyPr vert="vert270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600" spc="-20" dirty="0">
                <a:latin typeface="Arial"/>
                <a:cs typeface="Arial"/>
              </a:rPr>
              <a:t>6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8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6010655" y="930148"/>
            <a:ext cx="1685925" cy="125095"/>
          </a:xfrm>
          <a:custGeom>
            <a:avLst/>
            <a:gdLst/>
            <a:ahLst/>
            <a:cxnLst/>
            <a:rect l="l" t="t" r="r" b="b"/>
            <a:pathLst>
              <a:path w="1685925" h="125094">
                <a:moveTo>
                  <a:pt x="0" y="124967"/>
                </a:moveTo>
                <a:lnTo>
                  <a:pt x="0" y="0"/>
                </a:lnTo>
              </a:path>
              <a:path w="1685925" h="125094">
                <a:moveTo>
                  <a:pt x="1685543" y="124967"/>
                </a:moveTo>
                <a:lnTo>
                  <a:pt x="1685543" y="0"/>
                </a:lnTo>
              </a:path>
              <a:path w="1685925" h="125094">
                <a:moveTo>
                  <a:pt x="86867" y="28955"/>
                </a:moveTo>
                <a:lnTo>
                  <a:pt x="1598675" y="28955"/>
                </a:lnTo>
              </a:path>
              <a:path w="1685925" h="125094">
                <a:moveTo>
                  <a:pt x="86867" y="44195"/>
                </a:moveTo>
                <a:lnTo>
                  <a:pt x="0" y="28955"/>
                </a:lnTo>
                <a:lnTo>
                  <a:pt x="86867" y="15239"/>
                </a:lnTo>
                <a:lnTo>
                  <a:pt x="86867" y="44195"/>
                </a:lnTo>
              </a:path>
              <a:path w="1685925" h="125094">
                <a:moveTo>
                  <a:pt x="1598675" y="15239"/>
                </a:moveTo>
                <a:lnTo>
                  <a:pt x="1685543" y="28955"/>
                </a:lnTo>
                <a:lnTo>
                  <a:pt x="1598675" y="44195"/>
                </a:lnTo>
                <a:lnTo>
                  <a:pt x="1598675" y="152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>
            <a:off x="6360667" y="636502"/>
            <a:ext cx="792480" cy="294005"/>
          </a:xfrm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sz="600" dirty="0">
                <a:latin typeface="Arial"/>
                <a:cs typeface="Arial"/>
              </a:rPr>
              <a:t>ENTRY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/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SUNROOM</a:t>
            </a:r>
            <a:endParaRPr sz="600">
              <a:latin typeface="Arial"/>
              <a:cs typeface="Arial"/>
            </a:endParaRPr>
          </a:p>
          <a:p>
            <a:pPr marL="411480">
              <a:lnSpc>
                <a:spcPct val="100000"/>
              </a:lnSpc>
              <a:spcBef>
                <a:spcPts val="340"/>
              </a:spcBef>
            </a:pPr>
            <a:r>
              <a:rPr sz="600" dirty="0">
                <a:latin typeface="Arial"/>
                <a:cs typeface="Arial"/>
              </a:rPr>
              <a:t>9'-</a:t>
            </a:r>
            <a:r>
              <a:rPr sz="600" spc="-25" dirty="0">
                <a:latin typeface="Arial"/>
                <a:cs typeface="Arial"/>
              </a:rPr>
              <a:t>8"</a:t>
            </a:r>
            <a:endParaRPr sz="600">
              <a:latin typeface="Arial"/>
              <a:cs typeface="Arial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5402579" y="1047496"/>
            <a:ext cx="2293620" cy="1548765"/>
          </a:xfrm>
          <a:custGeom>
            <a:avLst/>
            <a:gdLst/>
            <a:ahLst/>
            <a:cxnLst/>
            <a:rect l="l" t="t" r="r" b="b"/>
            <a:pathLst>
              <a:path w="2293620" h="1548764">
                <a:moveTo>
                  <a:pt x="2217419" y="623315"/>
                </a:moveTo>
                <a:lnTo>
                  <a:pt x="2293619" y="667511"/>
                </a:lnTo>
                <a:lnTo>
                  <a:pt x="2206751" y="650747"/>
                </a:lnTo>
                <a:lnTo>
                  <a:pt x="2217419" y="623315"/>
                </a:lnTo>
              </a:path>
              <a:path w="2293620" h="1548764">
                <a:moveTo>
                  <a:pt x="2211323" y="637031"/>
                </a:moveTo>
                <a:lnTo>
                  <a:pt x="1696211" y="441959"/>
                </a:lnTo>
              </a:path>
              <a:path w="2293620" h="1548764">
                <a:moveTo>
                  <a:pt x="684275" y="44195"/>
                </a:moveTo>
                <a:lnTo>
                  <a:pt x="608075" y="0"/>
                </a:lnTo>
                <a:lnTo>
                  <a:pt x="694943" y="16763"/>
                </a:lnTo>
                <a:lnTo>
                  <a:pt x="684275" y="44195"/>
                </a:lnTo>
              </a:path>
              <a:path w="2293620" h="1548764">
                <a:moveTo>
                  <a:pt x="690371" y="30479"/>
                </a:moveTo>
                <a:lnTo>
                  <a:pt x="1338071" y="272795"/>
                </a:lnTo>
              </a:path>
              <a:path w="2293620" h="1548764">
                <a:moveTo>
                  <a:pt x="550163" y="1548383"/>
                </a:moveTo>
                <a:lnTo>
                  <a:pt x="0" y="1548383"/>
                </a:lnTo>
              </a:path>
              <a:path w="2293620" h="1548764">
                <a:moveTo>
                  <a:pt x="550163" y="327659"/>
                </a:moveTo>
                <a:lnTo>
                  <a:pt x="0" y="327659"/>
                </a:lnTo>
              </a:path>
              <a:path w="2293620" h="1548764">
                <a:moveTo>
                  <a:pt x="28955" y="1459991"/>
                </a:moveTo>
                <a:lnTo>
                  <a:pt x="28955" y="416051"/>
                </a:lnTo>
              </a:path>
              <a:path w="2293620" h="1548764">
                <a:moveTo>
                  <a:pt x="42671" y="1459991"/>
                </a:moveTo>
                <a:lnTo>
                  <a:pt x="28955" y="1548383"/>
                </a:lnTo>
                <a:lnTo>
                  <a:pt x="13715" y="1459991"/>
                </a:lnTo>
                <a:lnTo>
                  <a:pt x="42671" y="1459991"/>
                </a:lnTo>
              </a:path>
              <a:path w="2293620" h="1548764">
                <a:moveTo>
                  <a:pt x="13715" y="416051"/>
                </a:moveTo>
                <a:lnTo>
                  <a:pt x="28955" y="327659"/>
                </a:lnTo>
                <a:lnTo>
                  <a:pt x="42671" y="416051"/>
                </a:lnTo>
                <a:lnTo>
                  <a:pt x="13715" y="4160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 txBox="1"/>
          <p:nvPr/>
        </p:nvSpPr>
        <p:spPr>
          <a:xfrm>
            <a:off x="5016168" y="1824369"/>
            <a:ext cx="387985" cy="271145"/>
          </a:xfrm>
          <a:prstGeom prst="rect">
            <a:avLst/>
          </a:prstGeom>
        </p:spPr>
        <p:txBody>
          <a:bodyPr vert="vert270" wrap="square" lIns="0" tIns="387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05"/>
              </a:spcBef>
            </a:pPr>
            <a:r>
              <a:rPr sz="600" dirty="0">
                <a:latin typeface="Arial"/>
                <a:cs typeface="Arial"/>
              </a:rPr>
              <a:t>7'-</a:t>
            </a:r>
            <a:r>
              <a:rPr sz="600" spc="-20" dirty="0">
                <a:latin typeface="Arial"/>
                <a:cs typeface="Arial"/>
              </a:rPr>
              <a:t>3</a:t>
            </a:r>
            <a:r>
              <a:rPr sz="900" spc="-30" baseline="23148" dirty="0">
                <a:latin typeface="Arial"/>
                <a:cs typeface="Arial"/>
              </a:rPr>
              <a:t>1</a:t>
            </a:r>
            <a:r>
              <a:rPr sz="900" spc="-30" baseline="-23148" dirty="0">
                <a:latin typeface="Arial"/>
                <a:cs typeface="Arial"/>
              </a:rPr>
              <a:t>2</a:t>
            </a:r>
            <a:r>
              <a:rPr sz="600" spc="-20" dirty="0">
                <a:latin typeface="Arial"/>
                <a:cs typeface="Arial"/>
              </a:rPr>
              <a:t>"</a:t>
            </a: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marR="42545" algn="ctr">
              <a:lnSpc>
                <a:spcPct val="100000"/>
              </a:lnSpc>
              <a:spcBef>
                <a:spcPts val="5"/>
              </a:spcBef>
            </a:pPr>
            <a:r>
              <a:rPr sz="600" spc="-25" dirty="0">
                <a:latin typeface="Arial"/>
                <a:cs typeface="Arial"/>
              </a:rPr>
              <a:t>7'</a:t>
            </a:r>
            <a:endParaRPr sz="6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2512360" y="5283381"/>
            <a:ext cx="153035" cy="11811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dirty="0">
                <a:latin typeface="Arial"/>
                <a:cs typeface="Arial"/>
              </a:rPr>
              <a:t>S-</a:t>
            </a:r>
            <a:r>
              <a:rPr sz="600" spc="-50" dirty="0">
                <a:latin typeface="Arial"/>
                <a:cs typeface="Arial"/>
              </a:rPr>
              <a:t>5</a:t>
            </a:r>
            <a:endParaRPr sz="600">
              <a:latin typeface="Arial"/>
              <a:cs typeface="Arial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2474976" y="5179059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80" h="233679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 txBox="1"/>
          <p:nvPr/>
        </p:nvSpPr>
        <p:spPr>
          <a:xfrm>
            <a:off x="2565907" y="5176627"/>
            <a:ext cx="7112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20" dirty="0">
                <a:latin typeface="Arial"/>
                <a:cs typeface="Arial"/>
              </a:rPr>
              <a:t>1</a:t>
            </a:r>
            <a:endParaRPr sz="600">
              <a:latin typeface="Arial"/>
              <a:cs typeface="Arial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2592324" y="541375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24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470392" y="1577848"/>
            <a:ext cx="0" cy="698500"/>
          </a:xfrm>
          <a:custGeom>
            <a:avLst/>
            <a:gdLst/>
            <a:ahLst/>
            <a:cxnLst/>
            <a:rect l="l" t="t" r="r" b="b"/>
            <a:pathLst>
              <a:path h="698500">
                <a:moveTo>
                  <a:pt x="0" y="0"/>
                </a:moveTo>
                <a:lnTo>
                  <a:pt x="0" y="6979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6" name="object 156"/>
          <p:cNvGrpSpPr/>
          <p:nvPr/>
        </p:nvGrpSpPr>
        <p:grpSpPr>
          <a:xfrm>
            <a:off x="2425192" y="1081532"/>
            <a:ext cx="6076950" cy="4382135"/>
            <a:chOff x="2425192" y="1081532"/>
            <a:chExt cx="6076950" cy="4382135"/>
          </a:xfrm>
        </p:grpSpPr>
        <p:sp>
          <p:nvSpPr>
            <p:cNvPr id="157" name="object 157"/>
            <p:cNvSpPr/>
            <p:nvPr/>
          </p:nvSpPr>
          <p:spPr>
            <a:xfrm>
              <a:off x="2476500" y="5296408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>
                  <a:moveTo>
                    <a:pt x="23164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426208" y="52948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426208" y="52948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592324" y="2225548"/>
              <a:ext cx="1905" cy="2955290"/>
            </a:xfrm>
            <a:custGeom>
              <a:avLst/>
              <a:gdLst/>
              <a:ahLst/>
              <a:cxnLst/>
              <a:rect l="l" t="t" r="r" b="b"/>
              <a:pathLst>
                <a:path w="1905" h="2955290">
                  <a:moveTo>
                    <a:pt x="0" y="2906267"/>
                  </a:moveTo>
                  <a:lnTo>
                    <a:pt x="0" y="2955035"/>
                  </a:lnTo>
                </a:path>
                <a:path w="1905" h="2955290">
                  <a:moveTo>
                    <a:pt x="0" y="2955035"/>
                  </a:moveTo>
                  <a:lnTo>
                    <a:pt x="15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474976" y="52948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474976" y="52948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427732" y="1084072"/>
              <a:ext cx="6071870" cy="4377055"/>
            </a:xfrm>
            <a:custGeom>
              <a:avLst/>
              <a:gdLst/>
              <a:ahLst/>
              <a:cxnLst/>
              <a:rect l="l" t="t" r="r" b="b"/>
              <a:pathLst>
                <a:path w="6071870" h="4377055">
                  <a:moveTo>
                    <a:pt x="164591" y="4376927"/>
                  </a:moveTo>
                  <a:lnTo>
                    <a:pt x="0" y="4212335"/>
                  </a:lnTo>
                  <a:lnTo>
                    <a:pt x="164591" y="4047743"/>
                  </a:lnTo>
                </a:path>
                <a:path w="6071870" h="4377055">
                  <a:moveTo>
                    <a:pt x="5356859" y="406907"/>
                  </a:moveTo>
                  <a:lnTo>
                    <a:pt x="6071615" y="406907"/>
                  </a:lnTo>
                </a:path>
                <a:path w="6071870" h="4377055">
                  <a:moveTo>
                    <a:pt x="5356859" y="1278635"/>
                  </a:moveTo>
                  <a:lnTo>
                    <a:pt x="6071615" y="1278635"/>
                  </a:lnTo>
                </a:path>
                <a:path w="6071870" h="4377055">
                  <a:moveTo>
                    <a:pt x="6028943" y="493775"/>
                  </a:moveTo>
                  <a:lnTo>
                    <a:pt x="6042659" y="406907"/>
                  </a:lnTo>
                  <a:lnTo>
                    <a:pt x="6057899" y="493775"/>
                  </a:lnTo>
                  <a:lnTo>
                    <a:pt x="6028943" y="493775"/>
                  </a:lnTo>
                </a:path>
                <a:path w="6071870" h="4377055">
                  <a:moveTo>
                    <a:pt x="6057899" y="1191767"/>
                  </a:moveTo>
                  <a:lnTo>
                    <a:pt x="6042659" y="1278635"/>
                  </a:lnTo>
                  <a:lnTo>
                    <a:pt x="6028943" y="1191767"/>
                  </a:lnTo>
                  <a:lnTo>
                    <a:pt x="6057899" y="1191767"/>
                  </a:lnTo>
                </a:path>
                <a:path w="6071870" h="4377055">
                  <a:moveTo>
                    <a:pt x="5356859" y="175259"/>
                  </a:moveTo>
                  <a:lnTo>
                    <a:pt x="6071615" y="175259"/>
                  </a:lnTo>
                </a:path>
                <a:path w="6071870" h="4377055">
                  <a:moveTo>
                    <a:pt x="5356859" y="406907"/>
                  </a:moveTo>
                  <a:lnTo>
                    <a:pt x="6071615" y="406907"/>
                  </a:lnTo>
                </a:path>
                <a:path w="6071870" h="4377055">
                  <a:moveTo>
                    <a:pt x="6042659" y="86867"/>
                  </a:moveTo>
                  <a:lnTo>
                    <a:pt x="6042659" y="0"/>
                  </a:lnTo>
                </a:path>
                <a:path w="6071870" h="4377055">
                  <a:moveTo>
                    <a:pt x="6057899" y="86867"/>
                  </a:moveTo>
                  <a:lnTo>
                    <a:pt x="6042659" y="175259"/>
                  </a:lnTo>
                  <a:lnTo>
                    <a:pt x="6028943" y="86867"/>
                  </a:lnTo>
                  <a:lnTo>
                    <a:pt x="6057899" y="86867"/>
                  </a:lnTo>
                </a:path>
                <a:path w="6071870" h="4377055">
                  <a:moveTo>
                    <a:pt x="6028943" y="493775"/>
                  </a:moveTo>
                  <a:lnTo>
                    <a:pt x="6042659" y="406907"/>
                  </a:lnTo>
                  <a:lnTo>
                    <a:pt x="6057899" y="493775"/>
                  </a:lnTo>
                  <a:lnTo>
                    <a:pt x="6028943" y="4937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64"/>
          <p:cNvSpPr txBox="1"/>
          <p:nvPr/>
        </p:nvSpPr>
        <p:spPr>
          <a:xfrm>
            <a:off x="8324772" y="1883968"/>
            <a:ext cx="116205" cy="8636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spc="-25" dirty="0">
                <a:latin typeface="Arial"/>
                <a:cs typeface="Arial"/>
              </a:rPr>
              <a:t>5'</a:t>
            </a:r>
            <a:endParaRPr sz="600">
              <a:latin typeface="Arial"/>
              <a:cs typeface="Arial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470392" y="1577848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 txBox="1"/>
          <p:nvPr/>
        </p:nvSpPr>
        <p:spPr>
          <a:xfrm>
            <a:off x="8326296" y="1284635"/>
            <a:ext cx="116205" cy="187325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dirty="0">
                <a:latin typeface="Arial"/>
                <a:cs typeface="Arial"/>
              </a:rPr>
              <a:t>1'-</a:t>
            </a:r>
            <a:r>
              <a:rPr sz="600" spc="-25" dirty="0">
                <a:latin typeface="Arial"/>
                <a:cs typeface="Arial"/>
              </a:rPr>
              <a:t>4"</a:t>
            </a:r>
            <a:endParaRPr sz="60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6752335" y="2439523"/>
            <a:ext cx="16129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25" dirty="0">
                <a:latin typeface="Arial"/>
                <a:cs typeface="Arial"/>
              </a:rPr>
              <a:t>100</a:t>
            </a:r>
            <a:endParaRPr sz="600">
              <a:latin typeface="Arial"/>
              <a:cs typeface="Arial"/>
            </a:endParaRPr>
          </a:p>
        </p:txBody>
      </p:sp>
      <p:pic>
        <p:nvPicPr>
          <p:cNvPr id="168" name="object 16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750557" y="2421382"/>
            <a:ext cx="167639" cy="167639"/>
          </a:xfrm>
          <a:prstGeom prst="rect">
            <a:avLst/>
          </a:prstGeom>
        </p:spPr>
      </p:pic>
      <p:sp>
        <p:nvSpPr>
          <p:cNvPr id="169" name="object 169"/>
          <p:cNvSpPr txBox="1"/>
          <p:nvPr/>
        </p:nvSpPr>
        <p:spPr>
          <a:xfrm>
            <a:off x="6263132" y="1921363"/>
            <a:ext cx="16129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25" dirty="0">
                <a:latin typeface="Arial"/>
                <a:cs typeface="Arial"/>
              </a:rPr>
              <a:t>102</a:t>
            </a:r>
            <a:endParaRPr sz="600">
              <a:latin typeface="Arial"/>
              <a:cs typeface="Arial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6600444" y="2771140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182611" y="2771140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2" name="object 172"/>
          <p:cNvGrpSpPr/>
          <p:nvPr/>
        </p:nvGrpSpPr>
        <p:grpSpPr>
          <a:xfrm>
            <a:off x="6262878" y="1903222"/>
            <a:ext cx="922655" cy="1375410"/>
            <a:chOff x="6262878" y="1903222"/>
            <a:chExt cx="922655" cy="1375410"/>
          </a:xfrm>
        </p:grpSpPr>
        <p:pic>
          <p:nvPicPr>
            <p:cNvPr id="173" name="object 17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262878" y="1903222"/>
              <a:ext cx="167639" cy="167639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6600444" y="3246628"/>
              <a:ext cx="582295" cy="29209"/>
            </a:xfrm>
            <a:custGeom>
              <a:avLst/>
              <a:gdLst/>
              <a:ahLst/>
              <a:cxnLst/>
              <a:rect l="l" t="t" r="r" b="b"/>
              <a:pathLst>
                <a:path w="582295" h="29210">
                  <a:moveTo>
                    <a:pt x="88391" y="13715"/>
                  </a:moveTo>
                  <a:lnTo>
                    <a:pt x="493775" y="13715"/>
                  </a:lnTo>
                </a:path>
                <a:path w="582295" h="29210">
                  <a:moveTo>
                    <a:pt x="88391" y="28955"/>
                  </a:moveTo>
                  <a:lnTo>
                    <a:pt x="0" y="13715"/>
                  </a:lnTo>
                  <a:lnTo>
                    <a:pt x="88391" y="0"/>
                  </a:lnTo>
                  <a:lnTo>
                    <a:pt x="88391" y="28955"/>
                  </a:lnTo>
                </a:path>
                <a:path w="582295" h="29210">
                  <a:moveTo>
                    <a:pt x="493775" y="0"/>
                  </a:moveTo>
                  <a:lnTo>
                    <a:pt x="582167" y="13715"/>
                  </a:lnTo>
                  <a:lnTo>
                    <a:pt x="493775" y="28955"/>
                  </a:lnTo>
                  <a:lnTo>
                    <a:pt x="4937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5" name="object 175"/>
          <p:cNvSpPr txBox="1"/>
          <p:nvPr/>
        </p:nvSpPr>
        <p:spPr>
          <a:xfrm>
            <a:off x="6798056" y="3107035"/>
            <a:ext cx="18732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dirty="0">
                <a:latin typeface="Arial"/>
                <a:cs typeface="Arial"/>
              </a:rPr>
              <a:t>3'-</a:t>
            </a:r>
            <a:r>
              <a:rPr sz="600" spc="-25" dirty="0">
                <a:latin typeface="Arial"/>
                <a:cs typeface="Arial"/>
              </a:rPr>
              <a:t>4"</a:t>
            </a:r>
            <a:endParaRPr sz="600">
              <a:latin typeface="Arial"/>
              <a:cs typeface="Arial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8092440" y="3234436"/>
            <a:ext cx="0" cy="871855"/>
          </a:xfrm>
          <a:custGeom>
            <a:avLst/>
            <a:gdLst/>
            <a:ahLst/>
            <a:cxnLst/>
            <a:rect l="l" t="t" r="r" b="b"/>
            <a:pathLst>
              <a:path h="871854">
                <a:moveTo>
                  <a:pt x="0" y="0"/>
                </a:moveTo>
                <a:lnTo>
                  <a:pt x="0" y="8717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281928" y="3147568"/>
            <a:ext cx="1839595" cy="1452880"/>
          </a:xfrm>
          <a:custGeom>
            <a:avLst/>
            <a:gdLst/>
            <a:ahLst/>
            <a:cxnLst/>
            <a:rect l="l" t="t" r="r" b="b"/>
            <a:pathLst>
              <a:path w="1839595" h="1452879">
                <a:moveTo>
                  <a:pt x="1568195" y="0"/>
                </a:moveTo>
                <a:lnTo>
                  <a:pt x="1839467" y="0"/>
                </a:lnTo>
              </a:path>
              <a:path w="1839595" h="1452879">
                <a:moveTo>
                  <a:pt x="1568195" y="1045463"/>
                </a:moveTo>
                <a:lnTo>
                  <a:pt x="1839467" y="1045463"/>
                </a:lnTo>
              </a:path>
              <a:path w="1839595" h="1452879">
                <a:moveTo>
                  <a:pt x="1796795" y="86867"/>
                </a:moveTo>
                <a:lnTo>
                  <a:pt x="1810511" y="0"/>
                </a:lnTo>
                <a:lnTo>
                  <a:pt x="1825751" y="86867"/>
                </a:lnTo>
                <a:lnTo>
                  <a:pt x="1796795" y="86867"/>
                </a:lnTo>
              </a:path>
              <a:path w="1839595" h="1452879">
                <a:moveTo>
                  <a:pt x="1825751" y="958595"/>
                </a:moveTo>
                <a:lnTo>
                  <a:pt x="1810511" y="1045463"/>
                </a:lnTo>
                <a:lnTo>
                  <a:pt x="1796795" y="958595"/>
                </a:lnTo>
                <a:lnTo>
                  <a:pt x="1825751" y="958595"/>
                </a:lnTo>
              </a:path>
              <a:path w="1839595" h="1452879">
                <a:moveTo>
                  <a:pt x="0" y="1452371"/>
                </a:moveTo>
                <a:lnTo>
                  <a:pt x="0" y="949451"/>
                </a:lnTo>
              </a:path>
              <a:path w="1839595" h="1452879">
                <a:moveTo>
                  <a:pt x="1045463" y="1452371"/>
                </a:moveTo>
                <a:lnTo>
                  <a:pt x="1045463" y="949451"/>
                </a:lnTo>
              </a:path>
              <a:path w="1839595" h="1452879">
                <a:moveTo>
                  <a:pt x="86867" y="978407"/>
                </a:moveTo>
                <a:lnTo>
                  <a:pt x="958595" y="978407"/>
                </a:lnTo>
              </a:path>
              <a:path w="1839595" h="1452879">
                <a:moveTo>
                  <a:pt x="86867" y="992123"/>
                </a:moveTo>
                <a:lnTo>
                  <a:pt x="0" y="978407"/>
                </a:lnTo>
                <a:lnTo>
                  <a:pt x="86867" y="963167"/>
                </a:lnTo>
                <a:lnTo>
                  <a:pt x="86867" y="992123"/>
                </a:lnTo>
              </a:path>
              <a:path w="1839595" h="1452879">
                <a:moveTo>
                  <a:pt x="958595" y="963167"/>
                </a:moveTo>
                <a:lnTo>
                  <a:pt x="1045463" y="978407"/>
                </a:lnTo>
                <a:lnTo>
                  <a:pt x="958595" y="992123"/>
                </a:lnTo>
                <a:lnTo>
                  <a:pt x="958595" y="9631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 txBox="1"/>
          <p:nvPr/>
        </p:nvSpPr>
        <p:spPr>
          <a:xfrm>
            <a:off x="6761480" y="3972667"/>
            <a:ext cx="8636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25" dirty="0">
                <a:latin typeface="Arial"/>
                <a:cs typeface="Arial"/>
              </a:rPr>
              <a:t>6'</a:t>
            </a:r>
            <a:endParaRPr sz="60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6054344" y="3570330"/>
            <a:ext cx="363855" cy="219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5000"/>
              </a:lnSpc>
              <a:spcBef>
                <a:spcPts val="100"/>
              </a:spcBef>
            </a:pPr>
            <a:r>
              <a:rPr sz="600" dirty="0">
                <a:latin typeface="Arial"/>
                <a:cs typeface="Arial"/>
              </a:rPr>
              <a:t>3-2"x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8"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HEADER</a:t>
            </a:r>
            <a:endParaRPr sz="600">
              <a:latin typeface="Arial"/>
              <a:cs typeface="Arial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5737860" y="3636772"/>
            <a:ext cx="303530" cy="38100"/>
          </a:xfrm>
          <a:custGeom>
            <a:avLst/>
            <a:gdLst/>
            <a:ahLst/>
            <a:cxnLst/>
            <a:rect l="l" t="t" r="r" b="b"/>
            <a:pathLst>
              <a:path w="303529" h="38100">
                <a:moveTo>
                  <a:pt x="88391" y="38099"/>
                </a:moveTo>
                <a:lnTo>
                  <a:pt x="0" y="33527"/>
                </a:lnTo>
                <a:lnTo>
                  <a:pt x="85343" y="9143"/>
                </a:lnTo>
                <a:lnTo>
                  <a:pt x="88391" y="38099"/>
                </a:lnTo>
              </a:path>
              <a:path w="303529" h="38100">
                <a:moveTo>
                  <a:pt x="86867" y="24383"/>
                </a:moveTo>
                <a:lnTo>
                  <a:pt x="30327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7110476" y="3567283"/>
            <a:ext cx="363855" cy="219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5000"/>
              </a:lnSpc>
              <a:spcBef>
                <a:spcPts val="100"/>
              </a:spcBef>
            </a:pPr>
            <a:r>
              <a:rPr sz="600" dirty="0">
                <a:latin typeface="Arial"/>
                <a:cs typeface="Arial"/>
              </a:rPr>
              <a:t>3-2"x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8"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HEADER</a:t>
            </a:r>
            <a:endParaRPr sz="600">
              <a:latin typeface="Arial"/>
              <a:cs typeface="Arial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7502652" y="3668776"/>
            <a:ext cx="367665" cy="55244"/>
          </a:xfrm>
          <a:custGeom>
            <a:avLst/>
            <a:gdLst/>
            <a:ahLst/>
            <a:cxnLst/>
            <a:rect l="l" t="t" r="r" b="b"/>
            <a:pathLst>
              <a:path w="367665" h="55245">
                <a:moveTo>
                  <a:pt x="278891" y="0"/>
                </a:moveTo>
                <a:lnTo>
                  <a:pt x="367283" y="1523"/>
                </a:lnTo>
                <a:lnTo>
                  <a:pt x="283463" y="28955"/>
                </a:lnTo>
                <a:lnTo>
                  <a:pt x="278891" y="0"/>
                </a:lnTo>
              </a:path>
              <a:path w="367665" h="55245">
                <a:moveTo>
                  <a:pt x="281939" y="13715"/>
                </a:moveTo>
                <a:lnTo>
                  <a:pt x="0" y="548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 txBox="1"/>
          <p:nvPr/>
        </p:nvSpPr>
        <p:spPr>
          <a:xfrm>
            <a:off x="6660895" y="4114398"/>
            <a:ext cx="40005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10" dirty="0">
                <a:latin typeface="Arial"/>
                <a:cs typeface="Arial"/>
              </a:rPr>
              <a:t>OPENING</a:t>
            </a:r>
            <a:endParaRPr sz="60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6798056" y="4248511"/>
            <a:ext cx="363855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3-2"x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8"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HEADER</a:t>
            </a:r>
            <a:endParaRPr sz="60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6020815" y="2855575"/>
            <a:ext cx="363855" cy="2203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3-2"x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8"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HEADER</a:t>
            </a:r>
            <a:endParaRPr sz="600">
              <a:latin typeface="Arial"/>
              <a:cs typeface="Arial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6397752" y="2653792"/>
            <a:ext cx="494030" cy="2082164"/>
          </a:xfrm>
          <a:custGeom>
            <a:avLst/>
            <a:gdLst/>
            <a:ahLst/>
            <a:cxnLst/>
            <a:rect l="l" t="t" r="r" b="b"/>
            <a:pathLst>
              <a:path w="494029" h="2082164">
                <a:moveTo>
                  <a:pt x="416051" y="42671"/>
                </a:moveTo>
                <a:lnTo>
                  <a:pt x="493775" y="0"/>
                </a:lnTo>
                <a:lnTo>
                  <a:pt x="434339" y="65531"/>
                </a:lnTo>
                <a:lnTo>
                  <a:pt x="416051" y="42671"/>
                </a:lnTo>
              </a:path>
              <a:path w="494029" h="2082164">
                <a:moveTo>
                  <a:pt x="425195" y="54863"/>
                </a:moveTo>
                <a:lnTo>
                  <a:pt x="0" y="387095"/>
                </a:lnTo>
              </a:path>
              <a:path w="494029" h="2082164">
                <a:moveTo>
                  <a:pt x="414527" y="1994915"/>
                </a:moveTo>
                <a:lnTo>
                  <a:pt x="406907" y="2081783"/>
                </a:lnTo>
                <a:lnTo>
                  <a:pt x="385571" y="1996439"/>
                </a:lnTo>
                <a:lnTo>
                  <a:pt x="414527" y="1994915"/>
                </a:lnTo>
              </a:path>
              <a:path w="494029" h="2082164">
                <a:moveTo>
                  <a:pt x="400811" y="1994915"/>
                </a:moveTo>
                <a:lnTo>
                  <a:pt x="374903" y="16428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 txBox="1"/>
          <p:nvPr/>
        </p:nvSpPr>
        <p:spPr>
          <a:xfrm>
            <a:off x="6683756" y="3259435"/>
            <a:ext cx="692785" cy="1854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ts val="605"/>
              </a:lnSpc>
              <a:spcBef>
                <a:spcPts val="140"/>
              </a:spcBef>
            </a:pPr>
            <a:r>
              <a:rPr sz="600" spc="-10" dirty="0">
                <a:latin typeface="Arial"/>
                <a:cs typeface="Arial"/>
              </a:rPr>
              <a:t>OPENING</a:t>
            </a:r>
            <a:endParaRPr sz="600">
              <a:latin typeface="Arial"/>
              <a:cs typeface="Arial"/>
            </a:endParaRPr>
          </a:p>
          <a:p>
            <a:pPr marL="445134">
              <a:lnSpc>
                <a:spcPts val="605"/>
              </a:lnSpc>
            </a:pPr>
            <a:r>
              <a:rPr sz="600" spc="-20" dirty="0">
                <a:latin typeface="Arial"/>
                <a:cs typeface="Arial"/>
              </a:rPr>
              <a:t>ROOF</a:t>
            </a:r>
            <a:endParaRPr sz="60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5074080" y="3487366"/>
            <a:ext cx="287020" cy="40005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33655" algn="ctr">
              <a:lnSpc>
                <a:spcPct val="100000"/>
              </a:lnSpc>
              <a:spcBef>
                <a:spcPts val="75"/>
              </a:spcBef>
            </a:pPr>
            <a:r>
              <a:rPr sz="600" spc="-25" dirty="0">
                <a:latin typeface="Arial"/>
                <a:cs typeface="Arial"/>
              </a:rPr>
              <a:t>6'</a:t>
            </a:r>
            <a:endParaRPr sz="6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625"/>
              </a:spcBef>
            </a:pPr>
            <a:r>
              <a:rPr sz="600" spc="-10" dirty="0">
                <a:latin typeface="Arial"/>
                <a:cs typeface="Arial"/>
              </a:rPr>
              <a:t>OPENING</a:t>
            </a:r>
            <a:endParaRPr sz="60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948344" y="3481270"/>
            <a:ext cx="288925" cy="40005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20955" algn="ctr">
              <a:lnSpc>
                <a:spcPct val="100000"/>
              </a:lnSpc>
              <a:spcBef>
                <a:spcPts val="75"/>
              </a:spcBef>
            </a:pPr>
            <a:r>
              <a:rPr sz="600" spc="-25" dirty="0">
                <a:latin typeface="Arial"/>
                <a:cs typeface="Arial"/>
              </a:rPr>
              <a:t>6'</a:t>
            </a: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5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600" spc="-10" dirty="0">
                <a:latin typeface="Arial"/>
                <a:cs typeface="Arial"/>
              </a:rPr>
              <a:t>OPENING</a:t>
            </a:r>
            <a:endParaRPr sz="60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3853688" y="889615"/>
            <a:ext cx="382270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10" dirty="0">
                <a:latin typeface="Arial"/>
                <a:cs typeface="Arial"/>
              </a:rPr>
              <a:t>LEGEND:</a:t>
            </a:r>
            <a:endParaRPr sz="600">
              <a:latin typeface="Arial"/>
              <a:cs typeface="Arial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3870960" y="1076452"/>
            <a:ext cx="467995" cy="113030"/>
          </a:xfrm>
          <a:custGeom>
            <a:avLst/>
            <a:gdLst/>
            <a:ahLst/>
            <a:cxnLst/>
            <a:rect l="l" t="t" r="r" b="b"/>
            <a:pathLst>
              <a:path w="467995" h="113030">
                <a:moveTo>
                  <a:pt x="0" y="0"/>
                </a:moveTo>
                <a:lnTo>
                  <a:pt x="467867" y="0"/>
                </a:lnTo>
                <a:lnTo>
                  <a:pt x="467867" y="112775"/>
                </a:lnTo>
                <a:lnTo>
                  <a:pt x="0" y="112775"/>
                </a:lnTo>
                <a:lnTo>
                  <a:pt x="0" y="0"/>
                </a:lnTo>
              </a:path>
            </a:pathLst>
          </a:custGeom>
          <a:ln w="121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 txBox="1"/>
          <p:nvPr/>
        </p:nvSpPr>
        <p:spPr>
          <a:xfrm>
            <a:off x="4377944" y="1067922"/>
            <a:ext cx="363855" cy="123189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10" dirty="0">
                <a:latin typeface="Arial"/>
                <a:cs typeface="Arial"/>
              </a:rPr>
              <a:t>HEADER</a:t>
            </a:r>
            <a:endParaRPr sz="600">
              <a:latin typeface="Arial"/>
              <a:cs typeface="Arial"/>
            </a:endParaRPr>
          </a:p>
        </p:txBody>
      </p:sp>
      <p:grpSp>
        <p:nvGrpSpPr>
          <p:cNvPr id="193" name="object 193"/>
          <p:cNvGrpSpPr/>
          <p:nvPr/>
        </p:nvGrpSpPr>
        <p:grpSpPr>
          <a:xfrm>
            <a:off x="7694676" y="5509767"/>
            <a:ext cx="1905" cy="135890"/>
            <a:chOff x="7694676" y="5509767"/>
            <a:chExt cx="1905" cy="135890"/>
          </a:xfrm>
        </p:grpSpPr>
        <p:sp>
          <p:nvSpPr>
            <p:cNvPr id="194" name="object 194"/>
            <p:cNvSpPr/>
            <p:nvPr/>
          </p:nvSpPr>
          <p:spPr>
            <a:xfrm>
              <a:off x="7694663" y="550976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694676" y="550976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7694676" y="550976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7" name="object 197"/>
          <p:cNvGrpSpPr/>
          <p:nvPr/>
        </p:nvGrpSpPr>
        <p:grpSpPr>
          <a:xfrm>
            <a:off x="7694676" y="4834635"/>
            <a:ext cx="1905" cy="135890"/>
            <a:chOff x="7694676" y="4834635"/>
            <a:chExt cx="1905" cy="135890"/>
          </a:xfrm>
        </p:grpSpPr>
        <p:sp>
          <p:nvSpPr>
            <p:cNvPr id="198" name="object 198"/>
            <p:cNvSpPr/>
            <p:nvPr/>
          </p:nvSpPr>
          <p:spPr>
            <a:xfrm>
              <a:off x="7694663" y="483463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694676" y="483463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694676" y="483463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" name="object 201"/>
          <p:cNvGrpSpPr/>
          <p:nvPr/>
        </p:nvGrpSpPr>
        <p:grpSpPr>
          <a:xfrm>
            <a:off x="7694676" y="4159503"/>
            <a:ext cx="1905" cy="135890"/>
            <a:chOff x="7694676" y="4159503"/>
            <a:chExt cx="1905" cy="135890"/>
          </a:xfrm>
        </p:grpSpPr>
        <p:sp>
          <p:nvSpPr>
            <p:cNvPr id="202" name="object 202"/>
            <p:cNvSpPr/>
            <p:nvPr/>
          </p:nvSpPr>
          <p:spPr>
            <a:xfrm>
              <a:off x="7694663" y="4159503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694676" y="4159504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694676" y="4159504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" name="object 205"/>
          <p:cNvGrpSpPr/>
          <p:nvPr/>
        </p:nvGrpSpPr>
        <p:grpSpPr>
          <a:xfrm>
            <a:off x="7694676" y="3935476"/>
            <a:ext cx="1905" cy="134620"/>
            <a:chOff x="7694676" y="3935476"/>
            <a:chExt cx="1905" cy="134620"/>
          </a:xfrm>
        </p:grpSpPr>
        <p:sp>
          <p:nvSpPr>
            <p:cNvPr id="206" name="object 206"/>
            <p:cNvSpPr/>
            <p:nvPr/>
          </p:nvSpPr>
          <p:spPr>
            <a:xfrm>
              <a:off x="7694663" y="393547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694676" y="39354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694676" y="39354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" name="object 209"/>
          <p:cNvGrpSpPr/>
          <p:nvPr/>
        </p:nvGrpSpPr>
        <p:grpSpPr>
          <a:xfrm>
            <a:off x="7694676" y="3709923"/>
            <a:ext cx="1905" cy="134620"/>
            <a:chOff x="7694676" y="3709923"/>
            <a:chExt cx="1905" cy="134620"/>
          </a:xfrm>
        </p:grpSpPr>
        <p:sp>
          <p:nvSpPr>
            <p:cNvPr id="210" name="object 210"/>
            <p:cNvSpPr/>
            <p:nvPr/>
          </p:nvSpPr>
          <p:spPr>
            <a:xfrm>
              <a:off x="7694663" y="370992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694676" y="370992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694676" y="370992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" name="object 213"/>
          <p:cNvGrpSpPr/>
          <p:nvPr/>
        </p:nvGrpSpPr>
        <p:grpSpPr>
          <a:xfrm>
            <a:off x="7694676" y="3484371"/>
            <a:ext cx="1905" cy="135890"/>
            <a:chOff x="7694676" y="3484371"/>
            <a:chExt cx="1905" cy="135890"/>
          </a:xfrm>
        </p:grpSpPr>
        <p:sp>
          <p:nvSpPr>
            <p:cNvPr id="214" name="object 214"/>
            <p:cNvSpPr/>
            <p:nvPr/>
          </p:nvSpPr>
          <p:spPr>
            <a:xfrm>
              <a:off x="7694663" y="348437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694676" y="348437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694676" y="348437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7" name="object 217"/>
          <p:cNvGrpSpPr/>
          <p:nvPr/>
        </p:nvGrpSpPr>
        <p:grpSpPr>
          <a:xfrm>
            <a:off x="7694676" y="3260344"/>
            <a:ext cx="1905" cy="134620"/>
            <a:chOff x="7694676" y="3260344"/>
            <a:chExt cx="1905" cy="134620"/>
          </a:xfrm>
        </p:grpSpPr>
        <p:sp>
          <p:nvSpPr>
            <p:cNvPr id="218" name="object 218"/>
            <p:cNvSpPr/>
            <p:nvPr/>
          </p:nvSpPr>
          <p:spPr>
            <a:xfrm>
              <a:off x="7694663" y="326034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7694676" y="32603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7694676" y="32603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" name="object 221"/>
          <p:cNvGrpSpPr/>
          <p:nvPr/>
        </p:nvGrpSpPr>
        <p:grpSpPr>
          <a:xfrm>
            <a:off x="7694676" y="2809239"/>
            <a:ext cx="1905" cy="135890"/>
            <a:chOff x="7694676" y="2809239"/>
            <a:chExt cx="1905" cy="135890"/>
          </a:xfrm>
        </p:grpSpPr>
        <p:sp>
          <p:nvSpPr>
            <p:cNvPr id="222" name="object 222"/>
            <p:cNvSpPr/>
            <p:nvPr/>
          </p:nvSpPr>
          <p:spPr>
            <a:xfrm>
              <a:off x="7694663" y="280923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694676" y="280924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694676" y="280924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5" name="object 225"/>
          <p:cNvGrpSpPr/>
          <p:nvPr/>
        </p:nvGrpSpPr>
        <p:grpSpPr>
          <a:xfrm>
            <a:off x="7694676" y="2134107"/>
            <a:ext cx="1905" cy="135890"/>
            <a:chOff x="7694676" y="2134107"/>
            <a:chExt cx="1905" cy="135890"/>
          </a:xfrm>
        </p:grpSpPr>
        <p:sp>
          <p:nvSpPr>
            <p:cNvPr id="226" name="object 226"/>
            <p:cNvSpPr/>
            <p:nvPr/>
          </p:nvSpPr>
          <p:spPr>
            <a:xfrm>
              <a:off x="7694663" y="213410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694676" y="213410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694676" y="213410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9" name="object 229"/>
          <p:cNvGrpSpPr/>
          <p:nvPr/>
        </p:nvGrpSpPr>
        <p:grpSpPr>
          <a:xfrm>
            <a:off x="7694676" y="1684527"/>
            <a:ext cx="1905" cy="135890"/>
            <a:chOff x="7694676" y="1684527"/>
            <a:chExt cx="1905" cy="135890"/>
          </a:xfrm>
        </p:grpSpPr>
        <p:sp>
          <p:nvSpPr>
            <p:cNvPr id="230" name="object 230"/>
            <p:cNvSpPr/>
            <p:nvPr/>
          </p:nvSpPr>
          <p:spPr>
            <a:xfrm>
              <a:off x="7694663" y="168452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694676" y="168452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694676" y="168452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" name="object 233"/>
          <p:cNvGrpSpPr/>
          <p:nvPr/>
        </p:nvGrpSpPr>
        <p:grpSpPr>
          <a:xfrm>
            <a:off x="1441703" y="1239519"/>
            <a:ext cx="1905" cy="137160"/>
            <a:chOff x="1441703" y="1239519"/>
            <a:chExt cx="1905" cy="137160"/>
          </a:xfrm>
        </p:grpSpPr>
        <p:sp>
          <p:nvSpPr>
            <p:cNvPr id="234" name="object 234"/>
            <p:cNvSpPr/>
            <p:nvPr/>
          </p:nvSpPr>
          <p:spPr>
            <a:xfrm>
              <a:off x="1441691" y="123951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441704" y="123952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59">
                  <a:moveTo>
                    <a:pt x="0" y="137159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5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59">
                  <a:moveTo>
                    <a:pt x="0" y="0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37159">
                  <a:moveTo>
                    <a:pt x="1523" y="137159"/>
                  </a:move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441704" y="123952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59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7" name="object 237"/>
          <p:cNvGrpSpPr/>
          <p:nvPr/>
        </p:nvGrpSpPr>
        <p:grpSpPr>
          <a:xfrm>
            <a:off x="1094231" y="2228595"/>
            <a:ext cx="1905" cy="142240"/>
            <a:chOff x="1094231" y="2228595"/>
            <a:chExt cx="1905" cy="142240"/>
          </a:xfrm>
        </p:grpSpPr>
        <p:sp>
          <p:nvSpPr>
            <p:cNvPr id="238" name="object 238"/>
            <p:cNvSpPr/>
            <p:nvPr/>
          </p:nvSpPr>
          <p:spPr>
            <a:xfrm>
              <a:off x="1094219" y="222859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094232" y="222859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094232" y="222859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1" name="object 241"/>
          <p:cNvGrpSpPr/>
          <p:nvPr/>
        </p:nvGrpSpPr>
        <p:grpSpPr>
          <a:xfrm>
            <a:off x="1094231" y="1993899"/>
            <a:ext cx="1905" cy="142240"/>
            <a:chOff x="1094231" y="1993899"/>
            <a:chExt cx="1905" cy="142240"/>
          </a:xfrm>
        </p:grpSpPr>
        <p:sp>
          <p:nvSpPr>
            <p:cNvPr id="242" name="object 242"/>
            <p:cNvSpPr/>
            <p:nvPr/>
          </p:nvSpPr>
          <p:spPr>
            <a:xfrm>
              <a:off x="1094219" y="199389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094232" y="1993900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094232" y="1993900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5" name="object 245"/>
          <p:cNvGrpSpPr/>
          <p:nvPr/>
        </p:nvGrpSpPr>
        <p:grpSpPr>
          <a:xfrm>
            <a:off x="1094231" y="1759203"/>
            <a:ext cx="1905" cy="142240"/>
            <a:chOff x="1094231" y="1759203"/>
            <a:chExt cx="1905" cy="142240"/>
          </a:xfrm>
        </p:grpSpPr>
        <p:sp>
          <p:nvSpPr>
            <p:cNvPr id="246" name="object 246"/>
            <p:cNvSpPr/>
            <p:nvPr/>
          </p:nvSpPr>
          <p:spPr>
            <a:xfrm>
              <a:off x="1094219" y="17592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094232" y="17592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094232" y="17592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" name="object 249"/>
          <p:cNvGrpSpPr/>
          <p:nvPr/>
        </p:nvGrpSpPr>
        <p:grpSpPr>
          <a:xfrm>
            <a:off x="1158239" y="1519935"/>
            <a:ext cx="1905" cy="137160"/>
            <a:chOff x="1158239" y="1519935"/>
            <a:chExt cx="1905" cy="137160"/>
          </a:xfrm>
        </p:grpSpPr>
        <p:sp>
          <p:nvSpPr>
            <p:cNvPr id="250" name="object 250"/>
            <p:cNvSpPr/>
            <p:nvPr/>
          </p:nvSpPr>
          <p:spPr>
            <a:xfrm>
              <a:off x="1158227" y="151993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158240" y="151993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158240" y="151993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3" name="object 253"/>
          <p:cNvGrpSpPr/>
          <p:nvPr/>
        </p:nvGrpSpPr>
        <p:grpSpPr>
          <a:xfrm>
            <a:off x="1158239" y="1750059"/>
            <a:ext cx="1905" cy="137160"/>
            <a:chOff x="1158239" y="1750059"/>
            <a:chExt cx="1905" cy="137160"/>
          </a:xfrm>
        </p:grpSpPr>
        <p:sp>
          <p:nvSpPr>
            <p:cNvPr id="254" name="object 254"/>
            <p:cNvSpPr/>
            <p:nvPr/>
          </p:nvSpPr>
          <p:spPr>
            <a:xfrm>
              <a:off x="1158227" y="175005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158240" y="17500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158240" y="17500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158239" y="1978659"/>
            <a:ext cx="1905" cy="137160"/>
            <a:chOff x="1158239" y="1978659"/>
            <a:chExt cx="1905" cy="137160"/>
          </a:xfrm>
        </p:grpSpPr>
        <p:sp>
          <p:nvSpPr>
            <p:cNvPr id="258" name="object 258"/>
            <p:cNvSpPr/>
            <p:nvPr/>
          </p:nvSpPr>
          <p:spPr>
            <a:xfrm>
              <a:off x="1158227" y="197865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158240" y="19786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158240" y="19786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1" name="object 261"/>
          <p:cNvGrpSpPr/>
          <p:nvPr/>
        </p:nvGrpSpPr>
        <p:grpSpPr>
          <a:xfrm>
            <a:off x="1158239" y="2207259"/>
            <a:ext cx="1905" cy="137160"/>
            <a:chOff x="1158239" y="2207259"/>
            <a:chExt cx="1905" cy="137160"/>
          </a:xfrm>
        </p:grpSpPr>
        <p:sp>
          <p:nvSpPr>
            <p:cNvPr id="262" name="object 262"/>
            <p:cNvSpPr/>
            <p:nvPr/>
          </p:nvSpPr>
          <p:spPr>
            <a:xfrm>
              <a:off x="1158227" y="220725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158240" y="22072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158240" y="22072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5" name="object 265"/>
          <p:cNvGrpSpPr/>
          <p:nvPr/>
        </p:nvGrpSpPr>
        <p:grpSpPr>
          <a:xfrm>
            <a:off x="1158239" y="2437383"/>
            <a:ext cx="1905" cy="137160"/>
            <a:chOff x="1158239" y="2437383"/>
            <a:chExt cx="1905" cy="137160"/>
          </a:xfrm>
        </p:grpSpPr>
        <p:sp>
          <p:nvSpPr>
            <p:cNvPr id="266" name="object 266"/>
            <p:cNvSpPr/>
            <p:nvPr/>
          </p:nvSpPr>
          <p:spPr>
            <a:xfrm>
              <a:off x="1158227" y="243738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158240" y="243738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58240" y="243738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9" name="object 269"/>
          <p:cNvGrpSpPr/>
          <p:nvPr/>
        </p:nvGrpSpPr>
        <p:grpSpPr>
          <a:xfrm>
            <a:off x="1158239" y="2894583"/>
            <a:ext cx="1905" cy="137160"/>
            <a:chOff x="1158239" y="2894583"/>
            <a:chExt cx="1905" cy="137160"/>
          </a:xfrm>
        </p:grpSpPr>
        <p:sp>
          <p:nvSpPr>
            <p:cNvPr id="270" name="object 270"/>
            <p:cNvSpPr/>
            <p:nvPr/>
          </p:nvSpPr>
          <p:spPr>
            <a:xfrm>
              <a:off x="1158227" y="289458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58240" y="289458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58240" y="289458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3" name="object 273"/>
          <p:cNvGrpSpPr/>
          <p:nvPr/>
        </p:nvGrpSpPr>
        <p:grpSpPr>
          <a:xfrm>
            <a:off x="1158239" y="3581907"/>
            <a:ext cx="1905" cy="137160"/>
            <a:chOff x="1158239" y="3581907"/>
            <a:chExt cx="1905" cy="137160"/>
          </a:xfrm>
        </p:grpSpPr>
        <p:sp>
          <p:nvSpPr>
            <p:cNvPr id="274" name="object 274"/>
            <p:cNvSpPr/>
            <p:nvPr/>
          </p:nvSpPr>
          <p:spPr>
            <a:xfrm>
              <a:off x="1158227" y="358190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58240" y="358190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58240" y="358190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7" name="object 277"/>
          <p:cNvGrpSpPr/>
          <p:nvPr/>
        </p:nvGrpSpPr>
        <p:grpSpPr>
          <a:xfrm>
            <a:off x="1158239" y="3812032"/>
            <a:ext cx="1905" cy="137160"/>
            <a:chOff x="1158239" y="3812032"/>
            <a:chExt cx="1905" cy="137160"/>
          </a:xfrm>
        </p:grpSpPr>
        <p:sp>
          <p:nvSpPr>
            <p:cNvPr id="278" name="object 278"/>
            <p:cNvSpPr/>
            <p:nvPr/>
          </p:nvSpPr>
          <p:spPr>
            <a:xfrm>
              <a:off x="1158227" y="381203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158240" y="381203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158240" y="381203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1" name="object 281"/>
          <p:cNvGrpSpPr/>
          <p:nvPr/>
        </p:nvGrpSpPr>
        <p:grpSpPr>
          <a:xfrm>
            <a:off x="1158239" y="4040632"/>
            <a:ext cx="1905" cy="137160"/>
            <a:chOff x="1158239" y="4040632"/>
            <a:chExt cx="1905" cy="137160"/>
          </a:xfrm>
        </p:grpSpPr>
        <p:sp>
          <p:nvSpPr>
            <p:cNvPr id="282" name="object 282"/>
            <p:cNvSpPr/>
            <p:nvPr/>
          </p:nvSpPr>
          <p:spPr>
            <a:xfrm>
              <a:off x="1158227" y="404063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158240" y="404063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58240" y="404063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5" name="object 285"/>
          <p:cNvGrpSpPr/>
          <p:nvPr/>
        </p:nvGrpSpPr>
        <p:grpSpPr>
          <a:xfrm>
            <a:off x="1158239" y="4269232"/>
            <a:ext cx="1905" cy="137160"/>
            <a:chOff x="1158239" y="4269232"/>
            <a:chExt cx="1905" cy="137160"/>
          </a:xfrm>
        </p:grpSpPr>
        <p:sp>
          <p:nvSpPr>
            <p:cNvPr id="286" name="object 286"/>
            <p:cNvSpPr/>
            <p:nvPr/>
          </p:nvSpPr>
          <p:spPr>
            <a:xfrm>
              <a:off x="1158227" y="426923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58240" y="426923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58240" y="426923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9" name="object 289"/>
          <p:cNvGrpSpPr/>
          <p:nvPr/>
        </p:nvGrpSpPr>
        <p:grpSpPr>
          <a:xfrm>
            <a:off x="1158239" y="4499355"/>
            <a:ext cx="1905" cy="137160"/>
            <a:chOff x="1158239" y="4499355"/>
            <a:chExt cx="1905" cy="137160"/>
          </a:xfrm>
        </p:grpSpPr>
        <p:sp>
          <p:nvSpPr>
            <p:cNvPr id="290" name="object 290"/>
            <p:cNvSpPr/>
            <p:nvPr/>
          </p:nvSpPr>
          <p:spPr>
            <a:xfrm>
              <a:off x="1158227" y="449935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158240" y="449935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58240" y="449935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3" name="object 293"/>
          <p:cNvGrpSpPr/>
          <p:nvPr/>
        </p:nvGrpSpPr>
        <p:grpSpPr>
          <a:xfrm>
            <a:off x="5487923" y="2787903"/>
            <a:ext cx="1905" cy="142240"/>
            <a:chOff x="5487923" y="2787903"/>
            <a:chExt cx="1905" cy="142240"/>
          </a:xfrm>
        </p:grpSpPr>
        <p:sp>
          <p:nvSpPr>
            <p:cNvPr id="294" name="object 294"/>
            <p:cNvSpPr/>
            <p:nvPr/>
          </p:nvSpPr>
          <p:spPr>
            <a:xfrm>
              <a:off x="5487911" y="27879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5487924" y="27879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5487924" y="27879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7" name="object 297"/>
          <p:cNvGrpSpPr/>
          <p:nvPr/>
        </p:nvGrpSpPr>
        <p:grpSpPr>
          <a:xfrm>
            <a:off x="5487923" y="3732783"/>
            <a:ext cx="1905" cy="142240"/>
            <a:chOff x="5487923" y="3732783"/>
            <a:chExt cx="1905" cy="142240"/>
          </a:xfrm>
        </p:grpSpPr>
        <p:sp>
          <p:nvSpPr>
            <p:cNvPr id="298" name="object 298"/>
            <p:cNvSpPr/>
            <p:nvPr/>
          </p:nvSpPr>
          <p:spPr>
            <a:xfrm>
              <a:off x="5487911" y="37327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5487924" y="37327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5487924" y="37327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5487923" y="3969003"/>
            <a:ext cx="1905" cy="142240"/>
            <a:chOff x="5487923" y="3969003"/>
            <a:chExt cx="1905" cy="142240"/>
          </a:xfrm>
        </p:grpSpPr>
        <p:sp>
          <p:nvSpPr>
            <p:cNvPr id="302" name="object 302"/>
            <p:cNvSpPr/>
            <p:nvPr/>
          </p:nvSpPr>
          <p:spPr>
            <a:xfrm>
              <a:off x="5487911" y="39690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5487924" y="39690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5487924" y="39690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5" name="object 305"/>
          <p:cNvGrpSpPr/>
          <p:nvPr/>
        </p:nvGrpSpPr>
        <p:grpSpPr>
          <a:xfrm>
            <a:off x="5487923" y="4205223"/>
            <a:ext cx="1905" cy="142240"/>
            <a:chOff x="5487923" y="4205223"/>
            <a:chExt cx="1905" cy="142240"/>
          </a:xfrm>
        </p:grpSpPr>
        <p:sp>
          <p:nvSpPr>
            <p:cNvPr id="306" name="object 306"/>
            <p:cNvSpPr/>
            <p:nvPr/>
          </p:nvSpPr>
          <p:spPr>
            <a:xfrm>
              <a:off x="5487911" y="420522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5487924" y="42052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5487924" y="42052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5487923" y="4441444"/>
            <a:ext cx="1905" cy="142240"/>
            <a:chOff x="5487923" y="4441444"/>
            <a:chExt cx="1905" cy="142240"/>
          </a:xfrm>
        </p:grpSpPr>
        <p:sp>
          <p:nvSpPr>
            <p:cNvPr id="310" name="object 310"/>
            <p:cNvSpPr/>
            <p:nvPr/>
          </p:nvSpPr>
          <p:spPr>
            <a:xfrm>
              <a:off x="5487911" y="44414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5487924" y="44414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5487924" y="44414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3" name="object 313"/>
          <p:cNvGrpSpPr/>
          <p:nvPr/>
        </p:nvGrpSpPr>
        <p:grpSpPr>
          <a:xfrm>
            <a:off x="8118347" y="4441444"/>
            <a:ext cx="1905" cy="142240"/>
            <a:chOff x="8118347" y="4441444"/>
            <a:chExt cx="1905" cy="142240"/>
          </a:xfrm>
        </p:grpSpPr>
        <p:sp>
          <p:nvSpPr>
            <p:cNvPr id="314" name="object 314"/>
            <p:cNvSpPr/>
            <p:nvPr/>
          </p:nvSpPr>
          <p:spPr>
            <a:xfrm>
              <a:off x="8118335" y="44414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118347" y="44414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118347" y="44414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7" name="object 317"/>
          <p:cNvGrpSpPr/>
          <p:nvPr/>
        </p:nvGrpSpPr>
        <p:grpSpPr>
          <a:xfrm>
            <a:off x="8118347" y="4205223"/>
            <a:ext cx="1905" cy="142240"/>
            <a:chOff x="8118347" y="4205223"/>
            <a:chExt cx="1905" cy="142240"/>
          </a:xfrm>
        </p:grpSpPr>
        <p:sp>
          <p:nvSpPr>
            <p:cNvPr id="318" name="object 318"/>
            <p:cNvSpPr/>
            <p:nvPr/>
          </p:nvSpPr>
          <p:spPr>
            <a:xfrm>
              <a:off x="8118335" y="420522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118347" y="42052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118347" y="42052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1" name="object 321"/>
          <p:cNvGrpSpPr/>
          <p:nvPr/>
        </p:nvGrpSpPr>
        <p:grpSpPr>
          <a:xfrm>
            <a:off x="8118347" y="3496563"/>
            <a:ext cx="1905" cy="614680"/>
            <a:chOff x="8118347" y="3496563"/>
            <a:chExt cx="1905" cy="614680"/>
          </a:xfrm>
        </p:grpSpPr>
        <p:sp>
          <p:nvSpPr>
            <p:cNvPr id="322" name="object 322"/>
            <p:cNvSpPr/>
            <p:nvPr/>
          </p:nvSpPr>
          <p:spPr>
            <a:xfrm>
              <a:off x="8118335" y="39690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8118347" y="39690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8118347" y="39690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8118335" y="37327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118347" y="37327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118347" y="37327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118335" y="34965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347" y="34965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18347" y="34965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1" name="object 331"/>
          <p:cNvGrpSpPr/>
          <p:nvPr/>
        </p:nvGrpSpPr>
        <p:grpSpPr>
          <a:xfrm>
            <a:off x="8118347" y="2787903"/>
            <a:ext cx="1905" cy="142240"/>
            <a:chOff x="8118347" y="2787903"/>
            <a:chExt cx="1905" cy="142240"/>
          </a:xfrm>
        </p:grpSpPr>
        <p:sp>
          <p:nvSpPr>
            <p:cNvPr id="332" name="object 332"/>
            <p:cNvSpPr/>
            <p:nvPr/>
          </p:nvSpPr>
          <p:spPr>
            <a:xfrm>
              <a:off x="8118335" y="27879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347" y="27879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18347" y="27879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5" name="object 335"/>
          <p:cNvGrpSpPr/>
          <p:nvPr/>
        </p:nvGrpSpPr>
        <p:grpSpPr>
          <a:xfrm>
            <a:off x="7834883" y="2003043"/>
            <a:ext cx="1905" cy="144780"/>
            <a:chOff x="7834883" y="2003043"/>
            <a:chExt cx="1905" cy="144780"/>
          </a:xfrm>
        </p:grpSpPr>
        <p:sp>
          <p:nvSpPr>
            <p:cNvPr id="336" name="object 336"/>
            <p:cNvSpPr/>
            <p:nvPr/>
          </p:nvSpPr>
          <p:spPr>
            <a:xfrm>
              <a:off x="7834871" y="2003043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834883" y="2003044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834883" y="2003044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9" name="object 339"/>
          <p:cNvGrpSpPr/>
          <p:nvPr/>
        </p:nvGrpSpPr>
        <p:grpSpPr>
          <a:xfrm>
            <a:off x="7834883" y="1519935"/>
            <a:ext cx="1905" cy="144780"/>
            <a:chOff x="7834883" y="1519935"/>
            <a:chExt cx="1905" cy="144780"/>
          </a:xfrm>
        </p:grpSpPr>
        <p:sp>
          <p:nvSpPr>
            <p:cNvPr id="340" name="object 340"/>
            <p:cNvSpPr/>
            <p:nvPr/>
          </p:nvSpPr>
          <p:spPr>
            <a:xfrm>
              <a:off x="7834871" y="1519935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34883" y="1519936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34883" y="1519936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3" name="object 343"/>
          <p:cNvGrpSpPr/>
          <p:nvPr/>
        </p:nvGrpSpPr>
        <p:grpSpPr>
          <a:xfrm>
            <a:off x="7834883" y="1279143"/>
            <a:ext cx="1905" cy="144780"/>
            <a:chOff x="7834883" y="1279143"/>
            <a:chExt cx="1905" cy="144780"/>
          </a:xfrm>
        </p:grpSpPr>
        <p:sp>
          <p:nvSpPr>
            <p:cNvPr id="344" name="object 344"/>
            <p:cNvSpPr/>
            <p:nvPr/>
          </p:nvSpPr>
          <p:spPr>
            <a:xfrm>
              <a:off x="7834871" y="1279143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34883" y="1279144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34883" y="1279144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7" name="object 347"/>
          <p:cNvGrpSpPr/>
          <p:nvPr/>
        </p:nvGrpSpPr>
        <p:grpSpPr>
          <a:xfrm>
            <a:off x="617219" y="625347"/>
            <a:ext cx="7900671" cy="6527547"/>
            <a:chOff x="617219" y="625347"/>
            <a:chExt cx="7900671" cy="6527547"/>
          </a:xfrm>
        </p:grpSpPr>
        <p:sp>
          <p:nvSpPr>
            <p:cNvPr id="348" name="object 348"/>
            <p:cNvSpPr/>
            <p:nvPr/>
          </p:nvSpPr>
          <p:spPr>
            <a:xfrm>
              <a:off x="3870960" y="1076452"/>
              <a:ext cx="467995" cy="113030"/>
            </a:xfrm>
            <a:custGeom>
              <a:avLst/>
              <a:gdLst/>
              <a:ahLst/>
              <a:cxnLst/>
              <a:rect l="l" t="t" r="r" b="b"/>
              <a:pathLst>
                <a:path w="467995" h="113030">
                  <a:moveTo>
                    <a:pt x="0" y="0"/>
                  </a:moveTo>
                  <a:lnTo>
                    <a:pt x="467867" y="112775"/>
                  </a:lnTo>
                </a:path>
                <a:path w="467995" h="113030">
                  <a:moveTo>
                    <a:pt x="467867" y="0"/>
                  </a:moveTo>
                  <a:lnTo>
                    <a:pt x="0" y="1127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694676" y="7085584"/>
              <a:ext cx="1905" cy="67310"/>
            </a:xfrm>
            <a:custGeom>
              <a:avLst/>
              <a:gdLst/>
              <a:ahLst/>
              <a:cxnLst/>
              <a:rect l="l" t="t" r="r" b="b"/>
              <a:pathLst>
                <a:path w="1904" h="67309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694663" y="686003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694676" y="686003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90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7694676" y="686003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7694663" y="663447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7694676" y="663448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90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7694676" y="663448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7694663" y="64104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694676" y="64104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694676" y="64104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694663" y="618489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7694676" y="618489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694676" y="618489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694663" y="595934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694676" y="595934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7694676" y="595934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7694663" y="573531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7694676" y="573531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7694676" y="573531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7694663" y="528421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7694676" y="528421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7694676" y="528421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7694663" y="506018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7694676" y="506018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7694676" y="506018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7694663" y="4609083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7694676" y="4609084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7694676" y="4609084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7694663" y="438505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7694676" y="438505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7694676" y="438505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7694663" y="303479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7694676" y="303479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7694676" y="303479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7694663" y="258521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7694676" y="258521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7694676" y="258521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7694663" y="235965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7694676" y="235966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7694676" y="235966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7694663" y="191007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7694676" y="191008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7694676" y="191008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7694663" y="145897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7694676" y="145897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90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7694676" y="145897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7694663" y="12349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7694676" y="12349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7694676" y="12349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7694663" y="100939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7694676" y="100939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90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7694676" y="100939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7694663" y="783843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7694676" y="783844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90">
                  <a:moveTo>
                    <a:pt x="0" y="135635"/>
                  </a:moveTo>
                  <a:lnTo>
                    <a:pt x="1523" y="135635"/>
                  </a:ln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0" y="0"/>
                  </a:lnTo>
                  <a:lnTo>
                    <a:pt x="1523" y="135635"/>
                  </a:lnTo>
                  <a:close/>
                </a:path>
                <a:path w="1904" h="135890">
                  <a:moveTo>
                    <a:pt x="0" y="0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35890">
                  <a:moveTo>
                    <a:pt x="1523" y="135635"/>
                  </a:move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7694676" y="626872"/>
              <a:ext cx="1905" cy="292735"/>
            </a:xfrm>
            <a:custGeom>
              <a:avLst/>
              <a:gdLst/>
              <a:ahLst/>
              <a:cxnLst/>
              <a:rect l="l" t="t" r="r" b="b"/>
              <a:pathLst>
                <a:path w="1904" h="292734">
                  <a:moveTo>
                    <a:pt x="0" y="292607"/>
                  </a:moveTo>
                  <a:lnTo>
                    <a:pt x="1523" y="292607"/>
                  </a:lnTo>
                  <a:lnTo>
                    <a:pt x="1523" y="156971"/>
                  </a:lnTo>
                  <a:lnTo>
                    <a:pt x="0" y="156971"/>
                  </a:lnTo>
                  <a:lnTo>
                    <a:pt x="0" y="292607"/>
                  </a:lnTo>
                </a:path>
                <a:path w="1904" h="292734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7694676" y="625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7694676" y="625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7694676" y="625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7694676" y="625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18744" y="626872"/>
              <a:ext cx="5392420" cy="4060190"/>
            </a:xfrm>
            <a:custGeom>
              <a:avLst/>
              <a:gdLst/>
              <a:ahLst/>
              <a:cxnLst/>
              <a:rect l="l" t="t" r="r" b="b"/>
              <a:pathLst>
                <a:path w="5392420" h="4060190">
                  <a:moveTo>
                    <a:pt x="5326379" y="1871471"/>
                  </a:moveTo>
                  <a:lnTo>
                    <a:pt x="5326379" y="0"/>
                  </a:lnTo>
                </a:path>
                <a:path w="5392420" h="4060190">
                  <a:moveTo>
                    <a:pt x="5391911" y="1969007"/>
                  </a:moveTo>
                  <a:lnTo>
                    <a:pt x="650747" y="1969007"/>
                  </a:lnTo>
                </a:path>
                <a:path w="5392420" h="4060190">
                  <a:moveTo>
                    <a:pt x="650747" y="733043"/>
                  </a:moveTo>
                  <a:lnTo>
                    <a:pt x="0" y="733043"/>
                  </a:lnTo>
                </a:path>
                <a:path w="5392420" h="4060190">
                  <a:moveTo>
                    <a:pt x="5079491" y="4059935"/>
                  </a:moveTo>
                  <a:lnTo>
                    <a:pt x="650747" y="4059935"/>
                  </a:lnTo>
                </a:path>
                <a:path w="5392420" h="4060190">
                  <a:moveTo>
                    <a:pt x="650747" y="2074163"/>
                  </a:moveTo>
                  <a:lnTo>
                    <a:pt x="650747" y="2474975"/>
                  </a:lnTo>
                </a:path>
                <a:path w="5392420" h="4060190">
                  <a:moveTo>
                    <a:pt x="650747" y="2520695"/>
                  </a:moveTo>
                  <a:lnTo>
                    <a:pt x="650747" y="3566159"/>
                  </a:lnTo>
                </a:path>
                <a:path w="5392420" h="4060190">
                  <a:moveTo>
                    <a:pt x="650747" y="3611879"/>
                  </a:moveTo>
                  <a:lnTo>
                    <a:pt x="650747" y="3985259"/>
                  </a:lnTo>
                </a:path>
                <a:path w="5392420" h="4060190">
                  <a:moveTo>
                    <a:pt x="650747" y="4037075"/>
                  </a:moveTo>
                  <a:lnTo>
                    <a:pt x="650747" y="4059935"/>
                  </a:lnTo>
                </a:path>
                <a:path w="5392420" h="4060190">
                  <a:moveTo>
                    <a:pt x="650747" y="0"/>
                  </a:moveTo>
                  <a:lnTo>
                    <a:pt x="650747" y="19690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7638288" y="2362708"/>
              <a:ext cx="88900" cy="233679"/>
            </a:xfrm>
            <a:custGeom>
              <a:avLst/>
              <a:gdLst/>
              <a:ahLst/>
              <a:cxnLst/>
              <a:rect l="l" t="t" r="r" b="b"/>
              <a:pathLst>
                <a:path w="88900" h="233680">
                  <a:moveTo>
                    <a:pt x="88391" y="0"/>
                  </a:moveTo>
                  <a:lnTo>
                    <a:pt x="88391" y="195071"/>
                  </a:lnTo>
                </a:path>
                <a:path w="88900" h="233680">
                  <a:moveTo>
                    <a:pt x="0" y="0"/>
                  </a:moveTo>
                  <a:lnTo>
                    <a:pt x="0" y="23317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7688580" y="1259332"/>
              <a:ext cx="222885" cy="1888489"/>
            </a:xfrm>
            <a:custGeom>
              <a:avLst/>
              <a:gdLst/>
              <a:ahLst/>
              <a:cxnLst/>
              <a:rect l="l" t="t" r="r" b="b"/>
              <a:pathLst>
                <a:path w="222884" h="1888489">
                  <a:moveTo>
                    <a:pt x="0" y="0"/>
                  </a:moveTo>
                  <a:lnTo>
                    <a:pt x="0" y="231647"/>
                  </a:lnTo>
                </a:path>
                <a:path w="222884" h="1888489">
                  <a:moveTo>
                    <a:pt x="0" y="1103375"/>
                  </a:moveTo>
                  <a:lnTo>
                    <a:pt x="0" y="1336547"/>
                  </a:lnTo>
                </a:path>
                <a:path w="222884" h="1888489">
                  <a:moveTo>
                    <a:pt x="222503" y="1336547"/>
                  </a:moveTo>
                  <a:lnTo>
                    <a:pt x="222503" y="1888235"/>
                  </a:lnTo>
                </a:path>
                <a:path w="222884" h="1888489">
                  <a:moveTo>
                    <a:pt x="141731" y="1415795"/>
                  </a:moveTo>
                  <a:lnTo>
                    <a:pt x="141731" y="18882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010656" y="2557780"/>
              <a:ext cx="1938655" cy="589915"/>
            </a:xfrm>
            <a:custGeom>
              <a:avLst/>
              <a:gdLst/>
              <a:ahLst/>
              <a:cxnLst/>
              <a:rect l="l" t="t" r="r" b="b"/>
              <a:pathLst>
                <a:path w="1938654" h="589914">
                  <a:moveTo>
                    <a:pt x="1781555" y="155447"/>
                  </a:moveTo>
                  <a:lnTo>
                    <a:pt x="1781555" y="589787"/>
                  </a:lnTo>
                </a:path>
                <a:path w="1938654" h="589914">
                  <a:moveTo>
                    <a:pt x="1716023" y="0"/>
                  </a:moveTo>
                  <a:lnTo>
                    <a:pt x="1938527" y="0"/>
                  </a:lnTo>
                </a:path>
                <a:path w="1938654" h="589914">
                  <a:moveTo>
                    <a:pt x="1171955" y="155447"/>
                  </a:moveTo>
                  <a:lnTo>
                    <a:pt x="1781555" y="155447"/>
                  </a:lnTo>
                </a:path>
                <a:path w="1938654" h="589914">
                  <a:moveTo>
                    <a:pt x="0" y="38099"/>
                  </a:moveTo>
                  <a:lnTo>
                    <a:pt x="591311" y="38099"/>
                  </a:lnTo>
                </a:path>
                <a:path w="1938654" h="589914">
                  <a:moveTo>
                    <a:pt x="1171955" y="38099"/>
                  </a:moveTo>
                  <a:lnTo>
                    <a:pt x="1627631" y="3809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7182612" y="2595880"/>
              <a:ext cx="728980" cy="79375"/>
            </a:xfrm>
            <a:custGeom>
              <a:avLst/>
              <a:gdLst/>
              <a:ahLst/>
              <a:cxnLst/>
              <a:rect l="l" t="t" r="r" b="b"/>
              <a:pathLst>
                <a:path w="728979" h="79375">
                  <a:moveTo>
                    <a:pt x="505967" y="0"/>
                  </a:moveTo>
                  <a:lnTo>
                    <a:pt x="728471" y="0"/>
                  </a:lnTo>
                </a:path>
                <a:path w="728979" h="79375">
                  <a:moveTo>
                    <a:pt x="0" y="79247"/>
                  </a:moveTo>
                  <a:lnTo>
                    <a:pt x="647699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5660135" y="2595880"/>
              <a:ext cx="2289175" cy="1597660"/>
            </a:xfrm>
            <a:custGeom>
              <a:avLst/>
              <a:gdLst/>
              <a:ahLst/>
              <a:cxnLst/>
              <a:rect l="l" t="t" r="r" b="b"/>
              <a:pathLst>
                <a:path w="2289175" h="1597660">
                  <a:moveTo>
                    <a:pt x="0" y="551687"/>
                  </a:moveTo>
                  <a:lnTo>
                    <a:pt x="156971" y="551687"/>
                  </a:lnTo>
                  <a:lnTo>
                    <a:pt x="156971" y="117347"/>
                  </a:lnTo>
                  <a:lnTo>
                    <a:pt x="941831" y="117347"/>
                  </a:lnTo>
                  <a:lnTo>
                    <a:pt x="941831" y="0"/>
                  </a:lnTo>
                </a:path>
                <a:path w="2289175" h="1597660">
                  <a:moveTo>
                    <a:pt x="2132075" y="551687"/>
                  </a:moveTo>
                  <a:lnTo>
                    <a:pt x="2289047" y="551687"/>
                  </a:lnTo>
                </a:path>
                <a:path w="2289175" h="1597660">
                  <a:moveTo>
                    <a:pt x="2132075" y="1597151"/>
                  </a:moveTo>
                  <a:lnTo>
                    <a:pt x="2289047" y="1597151"/>
                  </a:lnTo>
                </a:path>
                <a:path w="2289175" h="1597660">
                  <a:moveTo>
                    <a:pt x="0" y="1597151"/>
                  </a:moveTo>
                  <a:lnTo>
                    <a:pt x="156971" y="1597151"/>
                  </a:lnTo>
                </a:path>
                <a:path w="2289175" h="1597660">
                  <a:moveTo>
                    <a:pt x="1522475" y="117347"/>
                  </a:moveTo>
                  <a:lnTo>
                    <a:pt x="152247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824216" y="3176524"/>
              <a:ext cx="79375" cy="988060"/>
            </a:xfrm>
            <a:custGeom>
              <a:avLst/>
              <a:gdLst/>
              <a:ahLst/>
              <a:cxnLst/>
              <a:rect l="l" t="t" r="r" b="b"/>
              <a:pathLst>
                <a:path w="79375" h="988060">
                  <a:moveTo>
                    <a:pt x="79247" y="987551"/>
                  </a:moveTo>
                  <a:lnTo>
                    <a:pt x="79247" y="908303"/>
                  </a:lnTo>
                  <a:lnTo>
                    <a:pt x="0" y="908303"/>
                  </a:lnTo>
                  <a:lnTo>
                    <a:pt x="0" y="987551"/>
                  </a:lnTo>
                  <a:lnTo>
                    <a:pt x="79247" y="987551"/>
                  </a:lnTo>
                </a:path>
                <a:path w="79375" h="988060">
                  <a:moveTo>
                    <a:pt x="79247" y="79247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79247"/>
                  </a:lnTo>
                  <a:lnTo>
                    <a:pt x="79247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5779008" y="2675128"/>
              <a:ext cx="822960" cy="0"/>
            </a:xfrm>
            <a:custGeom>
              <a:avLst/>
              <a:gdLst/>
              <a:ahLst/>
              <a:cxnLst/>
              <a:rect l="l" t="t" r="r" b="b"/>
              <a:pathLst>
                <a:path w="822959">
                  <a:moveTo>
                    <a:pt x="8229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280403" y="47812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280403" y="47812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042660" y="626872"/>
              <a:ext cx="0" cy="698500"/>
            </a:xfrm>
            <a:custGeom>
              <a:avLst/>
              <a:gdLst/>
              <a:ahLst/>
              <a:cxnLst/>
              <a:rect l="l" t="t" r="r" b="b"/>
              <a:pathLst>
                <a:path h="698500">
                  <a:moveTo>
                    <a:pt x="0" y="69799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227320" y="2563876"/>
              <a:ext cx="783590" cy="0"/>
            </a:xfrm>
            <a:custGeom>
              <a:avLst/>
              <a:gdLst/>
              <a:ahLst/>
              <a:cxnLst/>
              <a:rect l="l" t="t" r="r" b="b"/>
              <a:pathLst>
                <a:path w="783589">
                  <a:moveTo>
                    <a:pt x="7833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6601968" y="2115820"/>
              <a:ext cx="581025" cy="574675"/>
            </a:xfrm>
            <a:custGeom>
              <a:avLst/>
              <a:gdLst/>
              <a:ahLst/>
              <a:cxnLst/>
              <a:rect l="l" t="t" r="r" b="b"/>
              <a:pathLst>
                <a:path w="581025" h="574675">
                  <a:moveTo>
                    <a:pt x="28955" y="574547"/>
                  </a:moveTo>
                  <a:lnTo>
                    <a:pt x="28955" y="522731"/>
                  </a:lnTo>
                  <a:lnTo>
                    <a:pt x="0" y="522731"/>
                  </a:lnTo>
                  <a:lnTo>
                    <a:pt x="0" y="574547"/>
                  </a:lnTo>
                  <a:lnTo>
                    <a:pt x="28955" y="574547"/>
                  </a:lnTo>
                </a:path>
                <a:path w="581025" h="574675">
                  <a:moveTo>
                    <a:pt x="580643" y="574547"/>
                  </a:moveTo>
                  <a:lnTo>
                    <a:pt x="580643" y="522731"/>
                  </a:lnTo>
                  <a:lnTo>
                    <a:pt x="551687" y="522731"/>
                  </a:lnTo>
                  <a:lnTo>
                    <a:pt x="551687" y="574547"/>
                  </a:lnTo>
                  <a:lnTo>
                    <a:pt x="580643" y="574547"/>
                  </a:lnTo>
                </a:path>
                <a:path w="581025" h="574675">
                  <a:moveTo>
                    <a:pt x="28955" y="522731"/>
                  </a:moveTo>
                  <a:lnTo>
                    <a:pt x="28955" y="0"/>
                  </a:lnTo>
                </a:path>
                <a:path w="581025" h="574675">
                  <a:moveTo>
                    <a:pt x="28955" y="522731"/>
                  </a:moveTo>
                  <a:lnTo>
                    <a:pt x="53339" y="522731"/>
                  </a:lnTo>
                  <a:lnTo>
                    <a:pt x="53339" y="0"/>
                  </a:lnTo>
                  <a:lnTo>
                    <a:pt x="289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6630162" y="2114296"/>
              <a:ext cx="523875" cy="523875"/>
            </a:xfrm>
            <a:custGeom>
              <a:avLst/>
              <a:gdLst/>
              <a:ahLst/>
              <a:cxnLst/>
              <a:rect l="l" t="t" r="r" b="b"/>
              <a:pathLst>
                <a:path w="523875" h="523875">
                  <a:moveTo>
                    <a:pt x="523493" y="523493"/>
                  </a:moveTo>
                  <a:lnTo>
                    <a:pt x="521354" y="475845"/>
                  </a:lnTo>
                  <a:lnTo>
                    <a:pt x="515059" y="429395"/>
                  </a:lnTo>
                  <a:lnTo>
                    <a:pt x="504794" y="384328"/>
                  </a:lnTo>
                  <a:lnTo>
                    <a:pt x="490742" y="340829"/>
                  </a:lnTo>
                  <a:lnTo>
                    <a:pt x="473090" y="299084"/>
                  </a:lnTo>
                  <a:lnTo>
                    <a:pt x="452021" y="259276"/>
                  </a:lnTo>
                  <a:lnTo>
                    <a:pt x="427721" y="221591"/>
                  </a:lnTo>
                  <a:lnTo>
                    <a:pt x="400374" y="186213"/>
                  </a:lnTo>
                  <a:lnTo>
                    <a:pt x="370166" y="153327"/>
                  </a:lnTo>
                  <a:lnTo>
                    <a:pt x="337280" y="123119"/>
                  </a:lnTo>
                  <a:lnTo>
                    <a:pt x="301902" y="95772"/>
                  </a:lnTo>
                  <a:lnTo>
                    <a:pt x="264217" y="71472"/>
                  </a:lnTo>
                  <a:lnTo>
                    <a:pt x="224409" y="50403"/>
                  </a:lnTo>
                  <a:lnTo>
                    <a:pt x="182664" y="32751"/>
                  </a:lnTo>
                  <a:lnTo>
                    <a:pt x="139165" y="18699"/>
                  </a:lnTo>
                  <a:lnTo>
                    <a:pt x="94098" y="8434"/>
                  </a:lnTo>
                  <a:lnTo>
                    <a:pt x="47648" y="2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945123" y="1113028"/>
              <a:ext cx="97790" cy="451484"/>
            </a:xfrm>
            <a:custGeom>
              <a:avLst/>
              <a:gdLst/>
              <a:ahLst/>
              <a:cxnLst/>
              <a:rect l="l" t="t" r="r" b="b"/>
              <a:pathLst>
                <a:path w="97789" h="451484">
                  <a:moveTo>
                    <a:pt x="97535" y="0"/>
                  </a:moveTo>
                  <a:lnTo>
                    <a:pt x="0" y="0"/>
                  </a:lnTo>
                </a:path>
                <a:path w="97789" h="451484">
                  <a:moveTo>
                    <a:pt x="65531" y="451103"/>
                  </a:moveTo>
                  <a:lnTo>
                    <a:pt x="0" y="4511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6281928" y="4782819"/>
              <a:ext cx="1045844" cy="800100"/>
            </a:xfrm>
            <a:custGeom>
              <a:avLst/>
              <a:gdLst/>
              <a:ahLst/>
              <a:cxnLst/>
              <a:rect l="l" t="t" r="r" b="b"/>
              <a:pathLst>
                <a:path w="1045845" h="800100">
                  <a:moveTo>
                    <a:pt x="0" y="0"/>
                  </a:moveTo>
                  <a:lnTo>
                    <a:pt x="1045463" y="0"/>
                  </a:lnTo>
                </a:path>
                <a:path w="1045845" h="800100">
                  <a:moveTo>
                    <a:pt x="0" y="160019"/>
                  </a:moveTo>
                  <a:lnTo>
                    <a:pt x="1045463" y="160019"/>
                  </a:lnTo>
                </a:path>
                <a:path w="1045845" h="800100">
                  <a:moveTo>
                    <a:pt x="0" y="320039"/>
                  </a:moveTo>
                  <a:lnTo>
                    <a:pt x="1045463" y="320039"/>
                  </a:lnTo>
                </a:path>
                <a:path w="1045845" h="800100">
                  <a:moveTo>
                    <a:pt x="0" y="480059"/>
                  </a:moveTo>
                  <a:lnTo>
                    <a:pt x="1045463" y="480059"/>
                  </a:lnTo>
                </a:path>
                <a:path w="1045845" h="800100">
                  <a:moveTo>
                    <a:pt x="0" y="640079"/>
                  </a:moveTo>
                  <a:lnTo>
                    <a:pt x="1045463" y="640079"/>
                  </a:lnTo>
                </a:path>
                <a:path w="1045845" h="800100">
                  <a:moveTo>
                    <a:pt x="0" y="800099"/>
                  </a:moveTo>
                  <a:lnTo>
                    <a:pt x="1045463" y="800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6201156" y="6294628"/>
              <a:ext cx="1207135" cy="0"/>
            </a:xfrm>
            <a:custGeom>
              <a:avLst/>
              <a:gdLst/>
              <a:ahLst/>
              <a:cxnLst/>
              <a:rect l="l" t="t" r="r" b="b"/>
              <a:pathLst>
                <a:path w="1207134">
                  <a:moveTo>
                    <a:pt x="0" y="0"/>
                  </a:moveTo>
                  <a:lnTo>
                    <a:pt x="120700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6281928" y="4782819"/>
              <a:ext cx="1045844" cy="800100"/>
            </a:xfrm>
            <a:custGeom>
              <a:avLst/>
              <a:gdLst/>
              <a:ahLst/>
              <a:cxnLst/>
              <a:rect l="l" t="t" r="r" b="b"/>
              <a:pathLst>
                <a:path w="1045845" h="800100">
                  <a:moveTo>
                    <a:pt x="0" y="0"/>
                  </a:moveTo>
                  <a:lnTo>
                    <a:pt x="0" y="800099"/>
                  </a:lnTo>
                </a:path>
                <a:path w="1045845" h="800100">
                  <a:moveTo>
                    <a:pt x="1045463" y="0"/>
                  </a:moveTo>
                  <a:lnTo>
                    <a:pt x="1045463" y="800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6201156" y="5582919"/>
              <a:ext cx="1207135" cy="711835"/>
            </a:xfrm>
            <a:custGeom>
              <a:avLst/>
              <a:gdLst/>
              <a:ahLst/>
              <a:cxnLst/>
              <a:rect l="l" t="t" r="r" b="b"/>
              <a:pathLst>
                <a:path w="1207134" h="711835">
                  <a:moveTo>
                    <a:pt x="0" y="0"/>
                  </a:moveTo>
                  <a:lnTo>
                    <a:pt x="0" y="711707"/>
                  </a:lnTo>
                </a:path>
                <a:path w="1207134" h="711835">
                  <a:moveTo>
                    <a:pt x="1207007" y="0"/>
                  </a:moveTo>
                  <a:lnTo>
                    <a:pt x="1207007" y="7117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6281928" y="4657852"/>
              <a:ext cx="1045844" cy="157480"/>
            </a:xfrm>
            <a:custGeom>
              <a:avLst/>
              <a:gdLst/>
              <a:ahLst/>
              <a:cxnLst/>
              <a:rect l="l" t="t" r="r" b="b"/>
              <a:pathLst>
                <a:path w="1045845" h="157479">
                  <a:moveTo>
                    <a:pt x="0" y="156971"/>
                  </a:moveTo>
                  <a:lnTo>
                    <a:pt x="0" y="0"/>
                  </a:lnTo>
                </a:path>
                <a:path w="1045845" h="157479">
                  <a:moveTo>
                    <a:pt x="1045463" y="156971"/>
                  </a:moveTo>
                  <a:lnTo>
                    <a:pt x="104546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830312" y="4193031"/>
              <a:ext cx="81280" cy="584200"/>
            </a:xfrm>
            <a:custGeom>
              <a:avLst/>
              <a:gdLst/>
              <a:ahLst/>
              <a:cxnLst/>
              <a:rect l="l" t="t" r="r" b="b"/>
              <a:pathLst>
                <a:path w="81279" h="584200">
                  <a:moveTo>
                    <a:pt x="80771" y="0"/>
                  </a:moveTo>
                  <a:lnTo>
                    <a:pt x="80771" y="583691"/>
                  </a:lnTo>
                </a:path>
                <a:path w="81279" h="584200">
                  <a:moveTo>
                    <a:pt x="0" y="0"/>
                  </a:moveTo>
                  <a:lnTo>
                    <a:pt x="0" y="5029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949183" y="255778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4">
                  <a:moveTo>
                    <a:pt x="0" y="0"/>
                  </a:moveTo>
                  <a:lnTo>
                    <a:pt x="0" y="58978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327392" y="4695952"/>
              <a:ext cx="584200" cy="81280"/>
            </a:xfrm>
            <a:custGeom>
              <a:avLst/>
              <a:gdLst/>
              <a:ahLst/>
              <a:cxnLst/>
              <a:rect l="l" t="t" r="r" b="b"/>
              <a:pathLst>
                <a:path w="584200" h="81279">
                  <a:moveTo>
                    <a:pt x="583691" y="80771"/>
                  </a:moveTo>
                  <a:lnTo>
                    <a:pt x="0" y="80771"/>
                  </a:lnTo>
                </a:path>
                <a:path w="584200" h="81279">
                  <a:moveTo>
                    <a:pt x="502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327392" y="4657852"/>
              <a:ext cx="464820" cy="0"/>
            </a:xfrm>
            <a:custGeom>
              <a:avLst/>
              <a:gdLst/>
              <a:ahLst/>
              <a:cxnLst/>
              <a:rect l="l" t="t" r="r" b="b"/>
              <a:pathLst>
                <a:path w="464820">
                  <a:moveTo>
                    <a:pt x="464819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5698235" y="4776724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>
                  <a:moveTo>
                    <a:pt x="5836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327392" y="4814824"/>
              <a:ext cx="622300" cy="0"/>
            </a:xfrm>
            <a:custGeom>
              <a:avLst/>
              <a:gdLst/>
              <a:ahLst/>
              <a:cxnLst/>
              <a:rect l="l" t="t" r="r" b="b"/>
              <a:pathLst>
                <a:path w="622300">
                  <a:moveTo>
                    <a:pt x="621791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6281928" y="4782819"/>
              <a:ext cx="1045844" cy="0"/>
            </a:xfrm>
            <a:custGeom>
              <a:avLst/>
              <a:gdLst/>
              <a:ahLst/>
              <a:cxnLst/>
              <a:rect l="l" t="t" r="r" b="b"/>
              <a:pathLst>
                <a:path w="1045845">
                  <a:moveTo>
                    <a:pt x="104546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5660135" y="4814824"/>
              <a:ext cx="622300" cy="0"/>
            </a:xfrm>
            <a:custGeom>
              <a:avLst/>
              <a:gdLst/>
              <a:ahLst/>
              <a:cxnLst/>
              <a:rect l="l" t="t" r="r" b="b"/>
              <a:pathLst>
                <a:path w="622300">
                  <a:moveTo>
                    <a:pt x="621791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5660135" y="27680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5660135" y="27680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5660135" y="27680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5591556" y="276809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0" y="1524"/>
                  </a:moveTo>
                  <a:lnTo>
                    <a:pt x="68580" y="1524"/>
                  </a:lnTo>
                  <a:lnTo>
                    <a:pt x="68580" y="0"/>
                  </a:lnTo>
                  <a:lnTo>
                    <a:pt x="0" y="1524"/>
                  </a:lnTo>
                  <a:close/>
                </a:path>
                <a:path w="68579" h="1905">
                  <a:moveTo>
                    <a:pt x="0" y="0"/>
                  </a:moveTo>
                  <a:lnTo>
                    <a:pt x="0" y="1524"/>
                  </a:lnTo>
                  <a:lnTo>
                    <a:pt x="685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5591556" y="276809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79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5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5591556" y="276809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5">
                  <a:moveTo>
                    <a:pt x="68579" y="1523"/>
                  </a:moveTo>
                  <a:lnTo>
                    <a:pt x="685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85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5362943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5362956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5362956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5135867" y="276809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5135879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5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5135879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4907267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4907279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4907279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4678667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4678679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4678679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4450067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4450079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4450079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4222991" y="276809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4223004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5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4223004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3994391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3994404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3994404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3765791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3765804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3765804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3537191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3537204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3537204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3310115" y="276809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3310128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5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3310128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3081515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3081528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3081528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52915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52928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52928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624315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624328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624328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397239" y="276809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397252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5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397252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168639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168652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168652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940039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940052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940052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711439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711452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60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711452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484363" y="276809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5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484376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90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90" h="1905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5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484376" y="276809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5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255763" y="276809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255776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1523"/>
                  </a:lnTo>
                  <a:close/>
                </a:path>
                <a:path w="137159" h="1905">
                  <a:moveTo>
                    <a:pt x="137159" y="1523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137159" y="1523"/>
                  </a:lnTo>
                  <a:close/>
                </a:path>
                <a:path w="137159" h="1905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5">
                  <a:moveTo>
                    <a:pt x="13715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71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255776" y="2768092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5">
                  <a:moveTo>
                    <a:pt x="137159" y="1523"/>
                  </a:moveTo>
                  <a:lnTo>
                    <a:pt x="13715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715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095755" y="276809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80" h="1905">
                  <a:moveTo>
                    <a:pt x="0" y="1524"/>
                  </a:moveTo>
                  <a:lnTo>
                    <a:pt x="68580" y="1524"/>
                  </a:lnTo>
                  <a:lnTo>
                    <a:pt x="68580" y="0"/>
                  </a:lnTo>
                  <a:lnTo>
                    <a:pt x="0" y="1524"/>
                  </a:lnTo>
                  <a:close/>
                </a:path>
                <a:path w="68580" h="1905">
                  <a:moveTo>
                    <a:pt x="0" y="0"/>
                  </a:moveTo>
                  <a:lnTo>
                    <a:pt x="0" y="1524"/>
                  </a:lnTo>
                  <a:lnTo>
                    <a:pt x="685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095756" y="276809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80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1523"/>
                  </a:lnTo>
                  <a:close/>
                </a:path>
                <a:path w="68580" h="1905">
                  <a:moveTo>
                    <a:pt x="68579" y="1523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68579" y="1523"/>
                  </a:lnTo>
                  <a:close/>
                </a:path>
                <a:path w="68580" h="1905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80" h="1905">
                  <a:moveTo>
                    <a:pt x="685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85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095756" y="2768092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80" h="1905">
                  <a:moveTo>
                    <a:pt x="68579" y="1523"/>
                  </a:moveTo>
                  <a:lnTo>
                    <a:pt x="685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85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380743" y="1533651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5">
                  <a:moveTo>
                    <a:pt x="0" y="1524"/>
                  </a:moveTo>
                  <a:lnTo>
                    <a:pt x="62484" y="1524"/>
                  </a:lnTo>
                  <a:lnTo>
                    <a:pt x="62484" y="0"/>
                  </a:lnTo>
                  <a:lnTo>
                    <a:pt x="0" y="1524"/>
                  </a:lnTo>
                  <a:close/>
                </a:path>
                <a:path w="62865" h="1905">
                  <a:moveTo>
                    <a:pt x="0" y="0"/>
                  </a:moveTo>
                  <a:lnTo>
                    <a:pt x="0" y="1524"/>
                  </a:lnTo>
                  <a:lnTo>
                    <a:pt x="624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380744" y="1533652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5">
                  <a:moveTo>
                    <a:pt x="62483" y="1523"/>
                  </a:moveTo>
                  <a:lnTo>
                    <a:pt x="0" y="1523"/>
                  </a:lnTo>
                  <a:lnTo>
                    <a:pt x="62483" y="1523"/>
                  </a:lnTo>
                  <a:close/>
                </a:path>
                <a:path w="62865" h="1905">
                  <a:moveTo>
                    <a:pt x="62483" y="1523"/>
                  </a:moveTo>
                  <a:lnTo>
                    <a:pt x="0" y="1523"/>
                  </a:lnTo>
                  <a:lnTo>
                    <a:pt x="62483" y="0"/>
                  </a:lnTo>
                  <a:lnTo>
                    <a:pt x="62483" y="1523"/>
                  </a:lnTo>
                  <a:close/>
                </a:path>
                <a:path w="62865" h="1905">
                  <a:moveTo>
                    <a:pt x="0" y="1523"/>
                  </a:moveTo>
                  <a:lnTo>
                    <a:pt x="62483" y="0"/>
                  </a:lnTo>
                  <a:lnTo>
                    <a:pt x="0" y="1523"/>
                  </a:lnTo>
                  <a:close/>
                </a:path>
                <a:path w="62865" h="1905">
                  <a:moveTo>
                    <a:pt x="624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24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380744" y="1533652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5">
                  <a:moveTo>
                    <a:pt x="62483" y="1523"/>
                  </a:moveTo>
                  <a:lnTo>
                    <a:pt x="624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24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174991" y="1533651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3444" y="1524"/>
                  </a:lnTo>
                  <a:lnTo>
                    <a:pt x="1234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175004" y="1533652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3" y="1523"/>
                  </a:moveTo>
                  <a:lnTo>
                    <a:pt x="0" y="1523"/>
                  </a:lnTo>
                  <a:lnTo>
                    <a:pt x="123443" y="1523"/>
                  </a:lnTo>
                  <a:close/>
                </a:path>
                <a:path w="123825" h="1905">
                  <a:moveTo>
                    <a:pt x="123443" y="1523"/>
                  </a:moveTo>
                  <a:lnTo>
                    <a:pt x="0" y="1523"/>
                  </a:lnTo>
                  <a:lnTo>
                    <a:pt x="123443" y="0"/>
                  </a:lnTo>
                  <a:lnTo>
                    <a:pt x="123443" y="1523"/>
                  </a:lnTo>
                  <a:close/>
                </a:path>
                <a:path w="123825" h="1905">
                  <a:moveTo>
                    <a:pt x="0" y="1523"/>
                  </a:moveTo>
                  <a:lnTo>
                    <a:pt x="123443" y="0"/>
                  </a:lnTo>
                  <a:lnTo>
                    <a:pt x="0" y="1523"/>
                  </a:lnTo>
                  <a:close/>
                </a:path>
                <a:path w="123825" h="1905">
                  <a:moveTo>
                    <a:pt x="1234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34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175004" y="1533652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3" y="1523"/>
                  </a:moveTo>
                  <a:lnTo>
                    <a:pt x="1234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34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969251" y="1533651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3444" y="1524"/>
                  </a:lnTo>
                  <a:lnTo>
                    <a:pt x="1234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969264" y="1533652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3" y="1523"/>
                  </a:moveTo>
                  <a:lnTo>
                    <a:pt x="0" y="1523"/>
                  </a:lnTo>
                  <a:lnTo>
                    <a:pt x="123443" y="1523"/>
                  </a:lnTo>
                  <a:close/>
                </a:path>
                <a:path w="123825" h="1905">
                  <a:moveTo>
                    <a:pt x="123443" y="1523"/>
                  </a:moveTo>
                  <a:lnTo>
                    <a:pt x="0" y="1523"/>
                  </a:lnTo>
                  <a:lnTo>
                    <a:pt x="123443" y="0"/>
                  </a:lnTo>
                  <a:lnTo>
                    <a:pt x="123443" y="1523"/>
                  </a:lnTo>
                  <a:close/>
                </a:path>
                <a:path w="123825" h="1905">
                  <a:moveTo>
                    <a:pt x="0" y="1523"/>
                  </a:moveTo>
                  <a:lnTo>
                    <a:pt x="123443" y="0"/>
                  </a:lnTo>
                  <a:lnTo>
                    <a:pt x="0" y="1523"/>
                  </a:lnTo>
                  <a:close/>
                </a:path>
                <a:path w="123825" h="1905">
                  <a:moveTo>
                    <a:pt x="1234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34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969264" y="1533652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3" y="1523"/>
                  </a:moveTo>
                  <a:lnTo>
                    <a:pt x="1234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34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63511" y="1533651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3444" y="1524"/>
                  </a:lnTo>
                  <a:lnTo>
                    <a:pt x="1234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63524" y="1533652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3" y="1523"/>
                  </a:moveTo>
                  <a:lnTo>
                    <a:pt x="0" y="1523"/>
                  </a:lnTo>
                  <a:lnTo>
                    <a:pt x="123443" y="1523"/>
                  </a:lnTo>
                  <a:close/>
                </a:path>
                <a:path w="123825" h="1905">
                  <a:moveTo>
                    <a:pt x="123443" y="1523"/>
                  </a:moveTo>
                  <a:lnTo>
                    <a:pt x="0" y="1523"/>
                  </a:lnTo>
                  <a:lnTo>
                    <a:pt x="123443" y="0"/>
                  </a:lnTo>
                  <a:lnTo>
                    <a:pt x="123443" y="1523"/>
                  </a:lnTo>
                  <a:close/>
                </a:path>
                <a:path w="123825" h="1905">
                  <a:moveTo>
                    <a:pt x="0" y="1523"/>
                  </a:moveTo>
                  <a:lnTo>
                    <a:pt x="123443" y="0"/>
                  </a:lnTo>
                  <a:lnTo>
                    <a:pt x="0" y="1523"/>
                  </a:lnTo>
                  <a:close/>
                </a:path>
                <a:path w="123825" h="1905">
                  <a:moveTo>
                    <a:pt x="1234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34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63524" y="1533652"/>
              <a:ext cx="123825" cy="1905"/>
            </a:xfrm>
            <a:custGeom>
              <a:avLst/>
              <a:gdLst/>
              <a:ahLst/>
              <a:cxnLst/>
              <a:rect l="l" t="t" r="r" b="b"/>
              <a:pathLst>
                <a:path w="123825" h="1905">
                  <a:moveTo>
                    <a:pt x="123443" y="1523"/>
                  </a:moveTo>
                  <a:lnTo>
                    <a:pt x="1234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34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618743" y="1533651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5">
                  <a:moveTo>
                    <a:pt x="0" y="1524"/>
                  </a:moveTo>
                  <a:lnTo>
                    <a:pt x="62484" y="1524"/>
                  </a:lnTo>
                  <a:lnTo>
                    <a:pt x="62484" y="0"/>
                  </a:lnTo>
                  <a:lnTo>
                    <a:pt x="0" y="1524"/>
                  </a:lnTo>
                  <a:close/>
                </a:path>
                <a:path w="62865" h="1905">
                  <a:moveTo>
                    <a:pt x="0" y="0"/>
                  </a:moveTo>
                  <a:lnTo>
                    <a:pt x="0" y="1524"/>
                  </a:lnTo>
                  <a:lnTo>
                    <a:pt x="624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618744" y="1533652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5">
                  <a:moveTo>
                    <a:pt x="62483" y="1523"/>
                  </a:moveTo>
                  <a:lnTo>
                    <a:pt x="0" y="1523"/>
                  </a:lnTo>
                  <a:lnTo>
                    <a:pt x="62483" y="1523"/>
                  </a:lnTo>
                  <a:close/>
                </a:path>
                <a:path w="62865" h="1905">
                  <a:moveTo>
                    <a:pt x="62483" y="1523"/>
                  </a:moveTo>
                  <a:lnTo>
                    <a:pt x="0" y="1523"/>
                  </a:lnTo>
                  <a:lnTo>
                    <a:pt x="62483" y="0"/>
                  </a:lnTo>
                  <a:lnTo>
                    <a:pt x="62483" y="1523"/>
                  </a:lnTo>
                  <a:close/>
                </a:path>
                <a:path w="62865" h="1905">
                  <a:moveTo>
                    <a:pt x="0" y="1523"/>
                  </a:moveTo>
                  <a:lnTo>
                    <a:pt x="62483" y="0"/>
                  </a:lnTo>
                  <a:lnTo>
                    <a:pt x="0" y="1523"/>
                  </a:lnTo>
                  <a:close/>
                </a:path>
                <a:path w="62865" h="1905">
                  <a:moveTo>
                    <a:pt x="624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24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618744" y="1533652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5">
                  <a:moveTo>
                    <a:pt x="62483" y="1523"/>
                  </a:moveTo>
                  <a:lnTo>
                    <a:pt x="624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24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617219" y="1533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1524" y="1524"/>
                  </a:lnTo>
                  <a:lnTo>
                    <a:pt x="1524" y="0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617220" y="1533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0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617220" y="1533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617220" y="1533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441704" y="1466596"/>
              <a:ext cx="1905" cy="68580"/>
            </a:xfrm>
            <a:custGeom>
              <a:avLst/>
              <a:gdLst/>
              <a:ahLst/>
              <a:cxnLst/>
              <a:rect l="l" t="t" r="r" b="b"/>
              <a:pathLst>
                <a:path w="1905" h="68580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441691" y="101244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441704" y="101244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59">
                  <a:moveTo>
                    <a:pt x="0" y="137159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5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59">
                  <a:moveTo>
                    <a:pt x="0" y="0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37159">
                  <a:moveTo>
                    <a:pt x="1523" y="137159"/>
                  </a:move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441704" y="101244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59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441691" y="78536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59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441704" y="78536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59">
                  <a:moveTo>
                    <a:pt x="0" y="137159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5" h="137159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59">
                  <a:moveTo>
                    <a:pt x="0" y="0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37159">
                  <a:moveTo>
                    <a:pt x="1523" y="137159"/>
                  </a:move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441704" y="626872"/>
              <a:ext cx="1905" cy="295910"/>
            </a:xfrm>
            <a:custGeom>
              <a:avLst/>
              <a:gdLst/>
              <a:ahLst/>
              <a:cxnLst/>
              <a:rect l="l" t="t" r="r" b="b"/>
              <a:pathLst>
                <a:path w="1905" h="295909">
                  <a:moveTo>
                    <a:pt x="0" y="295655"/>
                  </a:moveTo>
                  <a:lnTo>
                    <a:pt x="1523" y="295655"/>
                  </a:lnTo>
                  <a:lnTo>
                    <a:pt x="1523" y="158495"/>
                  </a:lnTo>
                  <a:lnTo>
                    <a:pt x="0" y="158495"/>
                  </a:lnTo>
                  <a:lnTo>
                    <a:pt x="0" y="295655"/>
                  </a:lnTo>
                </a:path>
                <a:path w="1905" h="295909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441703" y="625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441704" y="625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441704" y="625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441704" y="625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094232" y="2699512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5" h="70485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094219" y="2464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094232" y="246481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094232" y="246481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94219" y="152450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094232" y="15245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5" h="140335">
                  <a:moveTo>
                    <a:pt x="0" y="140207"/>
                  </a:moveTo>
                  <a:lnTo>
                    <a:pt x="1523" y="140207"/>
                  </a:ln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140207"/>
                  </a:lnTo>
                  <a:close/>
                </a:path>
                <a:path w="1905" h="140335">
                  <a:moveTo>
                    <a:pt x="0" y="0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40335">
                  <a:moveTo>
                    <a:pt x="1523" y="140207"/>
                  </a:move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094232" y="1359916"/>
              <a:ext cx="1905" cy="304800"/>
            </a:xfrm>
            <a:custGeom>
              <a:avLst/>
              <a:gdLst/>
              <a:ahLst/>
              <a:cxnLst/>
              <a:rect l="l" t="t" r="r" b="b"/>
              <a:pathLst>
                <a:path w="1905" h="304800">
                  <a:moveTo>
                    <a:pt x="0" y="304799"/>
                  </a:moveTo>
                  <a:lnTo>
                    <a:pt x="1523" y="304799"/>
                  </a:lnTo>
                  <a:lnTo>
                    <a:pt x="1523" y="164591"/>
                  </a:lnTo>
                  <a:lnTo>
                    <a:pt x="0" y="164591"/>
                  </a:lnTo>
                  <a:lnTo>
                    <a:pt x="0" y="304799"/>
                  </a:lnTo>
                </a:path>
                <a:path w="1905" h="304800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094231" y="13583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0" y="0"/>
                  </a:moveTo>
                  <a:lnTo>
                    <a:pt x="1524" y="1524"/>
                  </a:lnTo>
                  <a:lnTo>
                    <a:pt x="15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094232" y="13583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094232" y="13583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158239" y="13583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0" y="0"/>
                  </a:moveTo>
                  <a:lnTo>
                    <a:pt x="1524" y="1524"/>
                  </a:lnTo>
                  <a:lnTo>
                    <a:pt x="15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158240" y="13583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158240" y="1358392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5" h="7048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5" h="70484">
                  <a:moveTo>
                    <a:pt x="1523" y="1523"/>
                  </a:moveTo>
                  <a:lnTo>
                    <a:pt x="0" y="1523"/>
                  </a:lnTo>
                  <a:lnTo>
                    <a:pt x="0" y="70103"/>
                  </a:lnTo>
                  <a:lnTo>
                    <a:pt x="1523" y="7010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158227" y="266598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158240" y="266598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158240" y="266598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158227" y="312470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158240" y="312470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158240" y="312470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158227" y="3353307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158240" y="335330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0"/>
                  </a:moveTo>
                  <a:lnTo>
                    <a:pt x="1523" y="137159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158240" y="3353308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6" name="object 5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8239" y="4727955"/>
              <a:ext cx="70104" cy="68579"/>
            </a:xfrm>
            <a:prstGeom prst="rect">
              <a:avLst/>
            </a:prstGeom>
          </p:spPr>
        </p:pic>
        <p:sp>
          <p:nvSpPr>
            <p:cNvPr id="557" name="object 557"/>
            <p:cNvSpPr/>
            <p:nvPr/>
          </p:nvSpPr>
          <p:spPr>
            <a:xfrm>
              <a:off x="1318247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318260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318260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545323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545336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545336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772399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772412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772412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999475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999488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999488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226551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226564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226564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453627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453640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453640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680703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680716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680716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07779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07792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07792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3133331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3133344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3133344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3360407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360420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3360420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3587483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3587496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3587496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3814559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3814572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3814572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4041635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4041648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4041648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4268711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4268723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4268723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4495787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4495800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4495800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4722863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4722876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4722876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4949939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4949952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4949952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5177015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5177028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5177028" y="479501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5402567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5402579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5402579" y="4795011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5629656" y="479501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1524"/>
                  </a:moveTo>
                  <a:lnTo>
                    <a:pt x="68580" y="1524"/>
                  </a:lnTo>
                  <a:lnTo>
                    <a:pt x="68580" y="0"/>
                  </a:lnTo>
                  <a:lnTo>
                    <a:pt x="0" y="1524"/>
                  </a:lnTo>
                  <a:close/>
                </a:path>
                <a:path w="68579" h="1904">
                  <a:moveTo>
                    <a:pt x="0" y="0"/>
                  </a:moveTo>
                  <a:lnTo>
                    <a:pt x="0" y="1524"/>
                  </a:lnTo>
                  <a:lnTo>
                    <a:pt x="685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5629656" y="479501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5629656" y="4795011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5698235" y="47950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5698235" y="47950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5698235" y="47950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5696712" y="47965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5696712" y="47965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5696712" y="47965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5696712" y="4763008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0"/>
                  </a:moveTo>
                  <a:lnTo>
                    <a:pt x="0" y="33528"/>
                  </a:lnTo>
                  <a:lnTo>
                    <a:pt x="1524" y="33528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0" y="0"/>
                  </a:moveTo>
                  <a:lnTo>
                    <a:pt x="1524" y="33528"/>
                  </a:lnTo>
                  <a:lnTo>
                    <a:pt x="15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5696712" y="4763008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1523" y="33527"/>
                  </a:lnTo>
                  <a:lnTo>
                    <a:pt x="0" y="0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1523" y="33527"/>
                  </a:moveTo>
                  <a:lnTo>
                    <a:pt x="0" y="0"/>
                  </a:lnTo>
                  <a:lnTo>
                    <a:pt x="1523" y="33527"/>
                  </a:lnTo>
                  <a:close/>
                </a:path>
                <a:path w="1904" h="33654">
                  <a:moveTo>
                    <a:pt x="0" y="0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3" y="33527"/>
                  </a:moveTo>
                  <a:lnTo>
                    <a:pt x="1523" y="0"/>
                  </a:lnTo>
                  <a:lnTo>
                    <a:pt x="1523" y="335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5696712" y="4763008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5696712" y="4686808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0"/>
                  </a:moveTo>
                  <a:lnTo>
                    <a:pt x="0" y="33528"/>
                  </a:lnTo>
                  <a:lnTo>
                    <a:pt x="1524" y="33528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0" y="0"/>
                  </a:moveTo>
                  <a:lnTo>
                    <a:pt x="1524" y="33528"/>
                  </a:lnTo>
                  <a:lnTo>
                    <a:pt x="15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5696712" y="4686808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1523" y="33527"/>
                  </a:lnTo>
                  <a:lnTo>
                    <a:pt x="0" y="0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1523" y="33527"/>
                  </a:moveTo>
                  <a:lnTo>
                    <a:pt x="0" y="0"/>
                  </a:lnTo>
                  <a:lnTo>
                    <a:pt x="1523" y="33527"/>
                  </a:lnTo>
                  <a:close/>
                </a:path>
                <a:path w="1904" h="33654">
                  <a:moveTo>
                    <a:pt x="0" y="0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3" y="33527"/>
                  </a:moveTo>
                  <a:lnTo>
                    <a:pt x="1523" y="0"/>
                  </a:lnTo>
                  <a:lnTo>
                    <a:pt x="1523" y="335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5696712" y="4686808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5696712" y="4685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4" y="1524"/>
                  </a:lnTo>
                  <a:lnTo>
                    <a:pt x="15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5696712" y="4685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5696712" y="4685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080516" y="5771896"/>
              <a:ext cx="7437120" cy="523240"/>
            </a:xfrm>
            <a:custGeom>
              <a:avLst/>
              <a:gdLst/>
              <a:ahLst/>
              <a:cxnLst/>
              <a:rect l="l" t="t" r="r" b="b"/>
              <a:pathLst>
                <a:path w="7437120" h="523239">
                  <a:moveTo>
                    <a:pt x="5120639" y="522731"/>
                  </a:moveTo>
                  <a:lnTo>
                    <a:pt x="0" y="522731"/>
                  </a:lnTo>
                </a:path>
                <a:path w="7437120" h="523239">
                  <a:moveTo>
                    <a:pt x="5120639" y="0"/>
                  </a:moveTo>
                  <a:lnTo>
                    <a:pt x="0" y="0"/>
                  </a:lnTo>
                </a:path>
                <a:path w="7437120" h="523239">
                  <a:moveTo>
                    <a:pt x="6327647" y="522731"/>
                  </a:moveTo>
                  <a:lnTo>
                    <a:pt x="6708647" y="522731"/>
                  </a:lnTo>
                  <a:lnTo>
                    <a:pt x="6786371" y="519683"/>
                  </a:lnTo>
                  <a:lnTo>
                    <a:pt x="6864095" y="510539"/>
                  </a:lnTo>
                  <a:lnTo>
                    <a:pt x="6941819" y="496823"/>
                  </a:lnTo>
                  <a:lnTo>
                    <a:pt x="7016495" y="475487"/>
                  </a:lnTo>
                  <a:lnTo>
                    <a:pt x="7091171" y="449579"/>
                  </a:lnTo>
                  <a:lnTo>
                    <a:pt x="7162799" y="419099"/>
                  </a:lnTo>
                  <a:lnTo>
                    <a:pt x="7231379" y="382523"/>
                  </a:lnTo>
                  <a:lnTo>
                    <a:pt x="7298435" y="341375"/>
                  </a:lnTo>
                  <a:lnTo>
                    <a:pt x="7360919" y="294131"/>
                  </a:lnTo>
                  <a:lnTo>
                    <a:pt x="7420355" y="243839"/>
                  </a:lnTo>
                  <a:lnTo>
                    <a:pt x="7437119" y="225551"/>
                  </a:lnTo>
                </a:path>
                <a:path w="7437120" h="523239">
                  <a:moveTo>
                    <a:pt x="6327647" y="0"/>
                  </a:moveTo>
                  <a:lnTo>
                    <a:pt x="67086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7788402" y="5246878"/>
              <a:ext cx="523875" cy="523875"/>
            </a:xfrm>
            <a:custGeom>
              <a:avLst/>
              <a:gdLst/>
              <a:ahLst/>
              <a:cxnLst/>
              <a:rect l="l" t="t" r="r" b="b"/>
              <a:pathLst>
                <a:path w="523875" h="523875">
                  <a:moveTo>
                    <a:pt x="0" y="523493"/>
                  </a:moveTo>
                  <a:lnTo>
                    <a:pt x="47648" y="521354"/>
                  </a:lnTo>
                  <a:lnTo>
                    <a:pt x="94098" y="515059"/>
                  </a:lnTo>
                  <a:lnTo>
                    <a:pt x="139165" y="504794"/>
                  </a:lnTo>
                  <a:lnTo>
                    <a:pt x="182664" y="490742"/>
                  </a:lnTo>
                  <a:lnTo>
                    <a:pt x="224409" y="473090"/>
                  </a:lnTo>
                  <a:lnTo>
                    <a:pt x="264217" y="452021"/>
                  </a:lnTo>
                  <a:lnTo>
                    <a:pt x="301902" y="427721"/>
                  </a:lnTo>
                  <a:lnTo>
                    <a:pt x="337280" y="400374"/>
                  </a:lnTo>
                  <a:lnTo>
                    <a:pt x="370166" y="370166"/>
                  </a:lnTo>
                  <a:lnTo>
                    <a:pt x="400374" y="337280"/>
                  </a:lnTo>
                  <a:lnTo>
                    <a:pt x="427721" y="301902"/>
                  </a:lnTo>
                  <a:lnTo>
                    <a:pt x="452021" y="264217"/>
                  </a:lnTo>
                  <a:lnTo>
                    <a:pt x="473090" y="224409"/>
                  </a:lnTo>
                  <a:lnTo>
                    <a:pt x="490742" y="182664"/>
                  </a:lnTo>
                  <a:lnTo>
                    <a:pt x="504794" y="139165"/>
                  </a:lnTo>
                  <a:lnTo>
                    <a:pt x="515059" y="94098"/>
                  </a:lnTo>
                  <a:lnTo>
                    <a:pt x="521354" y="47648"/>
                  </a:lnTo>
                  <a:lnTo>
                    <a:pt x="52349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080516" y="1359916"/>
              <a:ext cx="7256145" cy="5394960"/>
            </a:xfrm>
            <a:custGeom>
              <a:avLst/>
              <a:gdLst/>
              <a:ahLst/>
              <a:cxnLst/>
              <a:rect l="l" t="t" r="r" b="b"/>
              <a:pathLst>
                <a:path w="7256145" h="5394959">
                  <a:moveTo>
                    <a:pt x="7255763" y="1135379"/>
                  </a:moveTo>
                  <a:lnTo>
                    <a:pt x="7243571" y="1176527"/>
                  </a:lnTo>
                  <a:lnTo>
                    <a:pt x="7234427" y="1220723"/>
                  </a:lnTo>
                  <a:lnTo>
                    <a:pt x="7231379" y="1263395"/>
                  </a:lnTo>
                  <a:lnTo>
                    <a:pt x="7231379" y="3887723"/>
                  </a:lnTo>
                </a:path>
                <a:path w="7256145" h="5394959">
                  <a:moveTo>
                    <a:pt x="0" y="0"/>
                  </a:moveTo>
                  <a:lnTo>
                    <a:pt x="0" y="53949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6147816" y="47812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6147816" y="47812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6601968" y="2713228"/>
              <a:ext cx="1309370" cy="1480185"/>
            </a:xfrm>
            <a:custGeom>
              <a:avLst/>
              <a:gdLst/>
              <a:ahLst/>
              <a:cxnLst/>
              <a:rect l="l" t="t" r="r" b="b"/>
              <a:pathLst>
                <a:path w="1309370" h="1480185">
                  <a:moveTo>
                    <a:pt x="0" y="0"/>
                  </a:moveTo>
                  <a:lnTo>
                    <a:pt x="580643" y="0"/>
                  </a:lnTo>
                </a:path>
                <a:path w="1309370" h="1480185">
                  <a:moveTo>
                    <a:pt x="1309115" y="434339"/>
                  </a:moveTo>
                  <a:lnTo>
                    <a:pt x="1309115" y="14798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7792212" y="4193031"/>
              <a:ext cx="157480" cy="622300"/>
            </a:xfrm>
            <a:custGeom>
              <a:avLst/>
              <a:gdLst/>
              <a:ahLst/>
              <a:cxnLst/>
              <a:rect l="l" t="t" r="r" b="b"/>
              <a:pathLst>
                <a:path w="157479" h="622300">
                  <a:moveTo>
                    <a:pt x="156971" y="0"/>
                  </a:moveTo>
                  <a:lnTo>
                    <a:pt x="156971" y="621791"/>
                  </a:lnTo>
                </a:path>
                <a:path w="157479" h="622300">
                  <a:moveTo>
                    <a:pt x="0" y="0"/>
                  </a:moveTo>
                  <a:lnTo>
                    <a:pt x="0" y="4648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5698235" y="2563876"/>
              <a:ext cx="81280" cy="2212975"/>
            </a:xfrm>
            <a:custGeom>
              <a:avLst/>
              <a:gdLst/>
              <a:ahLst/>
              <a:cxnLst/>
              <a:rect l="l" t="t" r="r" b="b"/>
              <a:pathLst>
                <a:path w="81279" h="2212975">
                  <a:moveTo>
                    <a:pt x="0" y="0"/>
                  </a:moveTo>
                  <a:lnTo>
                    <a:pt x="0" y="583691"/>
                  </a:lnTo>
                </a:path>
                <a:path w="81279" h="2212975">
                  <a:moveTo>
                    <a:pt x="0" y="1629155"/>
                  </a:moveTo>
                  <a:lnTo>
                    <a:pt x="0" y="2212847"/>
                  </a:lnTo>
                </a:path>
                <a:path w="81279" h="2212975">
                  <a:moveTo>
                    <a:pt x="80771" y="111251"/>
                  </a:moveTo>
                  <a:lnTo>
                    <a:pt x="80771" y="583691"/>
                  </a:lnTo>
                </a:path>
                <a:path w="81279" h="2212975">
                  <a:moveTo>
                    <a:pt x="80771" y="1629155"/>
                  </a:moveTo>
                  <a:lnTo>
                    <a:pt x="80771" y="21320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5660135" y="4193031"/>
              <a:ext cx="622300" cy="622300"/>
            </a:xfrm>
            <a:custGeom>
              <a:avLst/>
              <a:gdLst/>
              <a:ahLst/>
              <a:cxnLst/>
              <a:rect l="l" t="t" r="r" b="b"/>
              <a:pathLst>
                <a:path w="622300" h="622300">
                  <a:moveTo>
                    <a:pt x="0" y="0"/>
                  </a:moveTo>
                  <a:lnTo>
                    <a:pt x="0" y="621791"/>
                  </a:lnTo>
                </a:path>
                <a:path w="622300" h="622300">
                  <a:moveTo>
                    <a:pt x="621791" y="464819"/>
                  </a:moveTo>
                  <a:lnTo>
                    <a:pt x="156971" y="4648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5779008" y="4695952"/>
              <a:ext cx="502920" cy="0"/>
            </a:xfrm>
            <a:custGeom>
              <a:avLst/>
              <a:gdLst/>
              <a:ahLst/>
              <a:cxnLst/>
              <a:rect l="l" t="t" r="r" b="b"/>
              <a:pathLst>
                <a:path w="502920">
                  <a:moveTo>
                    <a:pt x="502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5817108" y="4193031"/>
              <a:ext cx="0" cy="464820"/>
            </a:xfrm>
            <a:custGeom>
              <a:avLst/>
              <a:gdLst/>
              <a:ahLst/>
              <a:cxnLst/>
              <a:rect l="l" t="t" r="r" b="b"/>
              <a:pathLst>
                <a:path h="464820">
                  <a:moveTo>
                    <a:pt x="0" y="0"/>
                  </a:moveTo>
                  <a:lnTo>
                    <a:pt x="0" y="4648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5698235" y="3147568"/>
              <a:ext cx="0" cy="1045844"/>
            </a:xfrm>
            <a:custGeom>
              <a:avLst/>
              <a:gdLst/>
              <a:ahLst/>
              <a:cxnLst/>
              <a:rect l="l" t="t" r="r" b="b"/>
              <a:pathLst>
                <a:path h="1045845">
                  <a:moveTo>
                    <a:pt x="0" y="104546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5660135" y="2563876"/>
              <a:ext cx="0" cy="584200"/>
            </a:xfrm>
            <a:custGeom>
              <a:avLst/>
              <a:gdLst/>
              <a:ahLst/>
              <a:cxnLst/>
              <a:rect l="l" t="t" r="r" b="b"/>
              <a:pathLst>
                <a:path h="584200">
                  <a:moveTo>
                    <a:pt x="0" y="583691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8054340" y="238556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5">
                  <a:moveTo>
                    <a:pt x="0" y="1524"/>
                  </a:moveTo>
                  <a:lnTo>
                    <a:pt x="65532" y="1524"/>
                  </a:lnTo>
                  <a:lnTo>
                    <a:pt x="65532" y="0"/>
                  </a:lnTo>
                  <a:lnTo>
                    <a:pt x="0" y="1524"/>
                  </a:lnTo>
                  <a:close/>
                </a:path>
                <a:path w="66040" h="1905">
                  <a:moveTo>
                    <a:pt x="0" y="0"/>
                  </a:moveTo>
                  <a:lnTo>
                    <a:pt x="0" y="1524"/>
                  </a:lnTo>
                  <a:lnTo>
                    <a:pt x="655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8054340" y="2385568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40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40" h="1905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40" h="1905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8054340" y="2385568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5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7834871" y="238556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7834883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5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7834883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7615415" y="238556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7615428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5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7615428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7395959" y="238556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7395971" y="23855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5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5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5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7395971" y="23855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5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7178027" y="238556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7178040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5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7178040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6958571" y="238556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6958584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5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6958584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6739115" y="238556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6739128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5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6739128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6519659" y="238556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6519672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5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6519672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6300203" y="238556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6300216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5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6300216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6080747" y="238556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6080760" y="23855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6080760" y="2385568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5862815" y="238556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5862828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5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5862828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5643359" y="238556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5643372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5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5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5643372" y="2385568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5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5489447" y="238556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0" y="1524"/>
                  </a:moveTo>
                  <a:lnTo>
                    <a:pt x="65532" y="1524"/>
                  </a:lnTo>
                  <a:lnTo>
                    <a:pt x="65532" y="0"/>
                  </a:lnTo>
                  <a:lnTo>
                    <a:pt x="0" y="1524"/>
                  </a:lnTo>
                  <a:close/>
                </a:path>
                <a:path w="66039" h="1905">
                  <a:moveTo>
                    <a:pt x="0" y="0"/>
                  </a:moveTo>
                  <a:lnTo>
                    <a:pt x="0" y="1524"/>
                  </a:lnTo>
                  <a:lnTo>
                    <a:pt x="655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5489447" y="2385568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5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5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5489447" y="2385568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5487923" y="23855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4"/>
                  </a:moveTo>
                  <a:lnTo>
                    <a:pt x="1524" y="1524"/>
                  </a:lnTo>
                  <a:lnTo>
                    <a:pt x="1524" y="0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5487923" y="23855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5487923" y="2385568"/>
              <a:ext cx="1905" cy="71755"/>
            </a:xfrm>
            <a:custGeom>
              <a:avLst/>
              <a:gdLst/>
              <a:ahLst/>
              <a:cxnLst/>
              <a:rect l="l" t="t" r="r" b="b"/>
              <a:pathLst>
                <a:path w="1904" h="7175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</a:path>
                <a:path w="1904" h="71755">
                  <a:moveTo>
                    <a:pt x="1523" y="1523"/>
                  </a:moveTo>
                  <a:lnTo>
                    <a:pt x="0" y="1523"/>
                  </a:lnTo>
                  <a:lnTo>
                    <a:pt x="0" y="71627"/>
                  </a:lnTo>
                  <a:lnTo>
                    <a:pt x="1523" y="71627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487911" y="25516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487923" y="25516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487923" y="25516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487911" y="302412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487923" y="30241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487923" y="30241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487911" y="46776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487923" y="46776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0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487923" y="46776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6" name="object 69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487923" y="4913884"/>
              <a:ext cx="67055" cy="71627"/>
            </a:xfrm>
            <a:prstGeom prst="rect">
              <a:avLst/>
            </a:prstGeom>
          </p:spPr>
        </p:pic>
        <p:sp>
          <p:nvSpPr>
            <p:cNvPr id="697" name="object 697"/>
            <p:cNvSpPr/>
            <p:nvPr/>
          </p:nvSpPr>
          <p:spPr>
            <a:xfrm>
              <a:off x="5643359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643372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643372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862815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862828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862828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6080747" y="498398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6080760" y="498398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6080760" y="498398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6300203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6300216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6300216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6519659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6519672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6519672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6739115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6739128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6739128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6958571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6958584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6958584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7178027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7178040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7178040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7395959" y="498398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7395971" y="498398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7395971" y="498398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7615415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7615428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7615428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7834871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7834883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7834883" y="4983987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8054340" y="498398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0" y="1524"/>
                  </a:moveTo>
                  <a:lnTo>
                    <a:pt x="65532" y="1524"/>
                  </a:lnTo>
                  <a:lnTo>
                    <a:pt x="65532" y="0"/>
                  </a:lnTo>
                  <a:lnTo>
                    <a:pt x="0" y="1524"/>
                  </a:lnTo>
                  <a:close/>
                </a:path>
                <a:path w="66040" h="1904">
                  <a:moveTo>
                    <a:pt x="0" y="0"/>
                  </a:moveTo>
                  <a:lnTo>
                    <a:pt x="0" y="1524"/>
                  </a:lnTo>
                  <a:lnTo>
                    <a:pt x="655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8054340" y="498398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40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40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40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8054340" y="4913884"/>
              <a:ext cx="66040" cy="71755"/>
            </a:xfrm>
            <a:custGeom>
              <a:avLst/>
              <a:gdLst/>
              <a:ahLst/>
              <a:cxnLst/>
              <a:rect l="l" t="t" r="r" b="b"/>
              <a:pathLst>
                <a:path w="66040" h="71754">
                  <a:moveTo>
                    <a:pt x="0" y="70103"/>
                  </a:moveTo>
                  <a:lnTo>
                    <a:pt x="0" y="71627"/>
                  </a:lnTo>
                  <a:lnTo>
                    <a:pt x="65531" y="71627"/>
                  </a:lnTo>
                  <a:lnTo>
                    <a:pt x="65531" y="70103"/>
                  </a:lnTo>
                  <a:lnTo>
                    <a:pt x="0" y="70103"/>
                  </a:lnTo>
                </a:path>
                <a:path w="66040" h="71754">
                  <a:moveTo>
                    <a:pt x="64007" y="71627"/>
                  </a:moveTo>
                  <a:lnTo>
                    <a:pt x="65531" y="71627"/>
                  </a:lnTo>
                  <a:lnTo>
                    <a:pt x="65531" y="0"/>
                  </a:lnTo>
                  <a:lnTo>
                    <a:pt x="64007" y="0"/>
                  </a:lnTo>
                  <a:lnTo>
                    <a:pt x="64007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8118335" y="46776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8118347" y="46776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8118347" y="46776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8118335" y="32603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8118347" y="32603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8118347" y="32603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8118335" y="302412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8118347" y="30241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8118347" y="30241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8118335" y="25516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8118347" y="25516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8118347" y="2387092"/>
              <a:ext cx="1905" cy="306705"/>
            </a:xfrm>
            <a:custGeom>
              <a:avLst/>
              <a:gdLst/>
              <a:ahLst/>
              <a:cxnLst/>
              <a:rect l="l" t="t" r="r" b="b"/>
              <a:pathLst>
                <a:path w="1904" h="306705">
                  <a:moveTo>
                    <a:pt x="0" y="306323"/>
                  </a:moveTo>
                  <a:lnTo>
                    <a:pt x="1523" y="306323"/>
                  </a:lnTo>
                  <a:lnTo>
                    <a:pt x="1523" y="164591"/>
                  </a:lnTo>
                  <a:lnTo>
                    <a:pt x="0" y="164591"/>
                  </a:lnTo>
                  <a:lnTo>
                    <a:pt x="0" y="306323"/>
                  </a:lnTo>
                </a:path>
                <a:path w="1904" h="306705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8119871" y="23855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8119871" y="23855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8119871" y="23855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98448" y="4578604"/>
              <a:ext cx="4333240" cy="79375"/>
            </a:xfrm>
            <a:custGeom>
              <a:avLst/>
              <a:gdLst/>
              <a:ahLst/>
              <a:cxnLst/>
              <a:rect l="l" t="t" r="r" b="b"/>
              <a:pathLst>
                <a:path w="4333240" h="79375">
                  <a:moveTo>
                    <a:pt x="1417319" y="79247"/>
                  </a:moveTo>
                  <a:lnTo>
                    <a:pt x="1498091" y="79247"/>
                  </a:lnTo>
                  <a:lnTo>
                    <a:pt x="1498091" y="0"/>
                  </a:lnTo>
                  <a:lnTo>
                    <a:pt x="1417319" y="0"/>
                  </a:lnTo>
                  <a:lnTo>
                    <a:pt x="1417319" y="79247"/>
                  </a:lnTo>
                </a:path>
                <a:path w="4333240" h="79375">
                  <a:moveTo>
                    <a:pt x="79247" y="0"/>
                  </a:moveTo>
                  <a:lnTo>
                    <a:pt x="0" y="0"/>
                  </a:lnTo>
                  <a:lnTo>
                    <a:pt x="0" y="79247"/>
                  </a:lnTo>
                  <a:lnTo>
                    <a:pt x="79247" y="79247"/>
                  </a:lnTo>
                  <a:lnTo>
                    <a:pt x="79247" y="0"/>
                  </a:lnTo>
                </a:path>
                <a:path w="4333240" h="79375">
                  <a:moveTo>
                    <a:pt x="4332731" y="0"/>
                  </a:moveTo>
                  <a:lnTo>
                    <a:pt x="4253483" y="0"/>
                  </a:lnTo>
                  <a:lnTo>
                    <a:pt x="4253483" y="79247"/>
                  </a:lnTo>
                  <a:lnTo>
                    <a:pt x="4332731" y="79247"/>
                  </a:lnTo>
                  <a:lnTo>
                    <a:pt x="4332731" y="0"/>
                  </a:lnTo>
                </a:path>
                <a:path w="4333240" h="79375">
                  <a:moveTo>
                    <a:pt x="2836163" y="79247"/>
                  </a:moveTo>
                  <a:lnTo>
                    <a:pt x="2915411" y="79247"/>
                  </a:lnTo>
                  <a:lnTo>
                    <a:pt x="2915411" y="0"/>
                  </a:lnTo>
                  <a:lnTo>
                    <a:pt x="2836163" y="0"/>
                  </a:lnTo>
                  <a:lnTo>
                    <a:pt x="2836163" y="792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80516" y="2498344"/>
              <a:ext cx="4864735" cy="1694814"/>
            </a:xfrm>
            <a:custGeom>
              <a:avLst/>
              <a:gdLst/>
              <a:ahLst/>
              <a:cxnLst/>
              <a:rect l="l" t="t" r="r" b="b"/>
              <a:pathLst>
                <a:path w="4864735" h="1694814">
                  <a:moveTo>
                    <a:pt x="188975" y="649223"/>
                  </a:moveTo>
                  <a:lnTo>
                    <a:pt x="0" y="649223"/>
                  </a:lnTo>
                </a:path>
                <a:path w="4864735" h="1694814">
                  <a:moveTo>
                    <a:pt x="188975" y="1694687"/>
                  </a:moveTo>
                  <a:lnTo>
                    <a:pt x="0" y="1694687"/>
                  </a:lnTo>
                </a:path>
                <a:path w="4864735" h="1694814">
                  <a:moveTo>
                    <a:pt x="4864607" y="0"/>
                  </a:moveTo>
                  <a:lnTo>
                    <a:pt x="419099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2715768" y="2655316"/>
              <a:ext cx="2915920" cy="79375"/>
            </a:xfrm>
            <a:custGeom>
              <a:avLst/>
              <a:gdLst/>
              <a:ahLst/>
              <a:cxnLst/>
              <a:rect l="l" t="t" r="r" b="b"/>
              <a:pathLst>
                <a:path w="2915920" h="79375">
                  <a:moveTo>
                    <a:pt x="2836163" y="79247"/>
                  </a:moveTo>
                  <a:lnTo>
                    <a:pt x="2915411" y="79247"/>
                  </a:lnTo>
                  <a:lnTo>
                    <a:pt x="2915411" y="0"/>
                  </a:lnTo>
                  <a:lnTo>
                    <a:pt x="2836163" y="0"/>
                  </a:lnTo>
                  <a:lnTo>
                    <a:pt x="2836163" y="79247"/>
                  </a:lnTo>
                </a:path>
                <a:path w="2915920" h="79375">
                  <a:moveTo>
                    <a:pt x="0" y="79247"/>
                  </a:moveTo>
                  <a:lnTo>
                    <a:pt x="80771" y="79247"/>
                  </a:lnTo>
                  <a:lnTo>
                    <a:pt x="80771" y="0"/>
                  </a:lnTo>
                  <a:lnTo>
                    <a:pt x="0" y="0"/>
                  </a:lnTo>
                  <a:lnTo>
                    <a:pt x="0" y="79247"/>
                  </a:lnTo>
                </a:path>
                <a:path w="2915920" h="79375">
                  <a:moveTo>
                    <a:pt x="1418843" y="79247"/>
                  </a:moveTo>
                  <a:lnTo>
                    <a:pt x="1498091" y="79247"/>
                  </a:lnTo>
                  <a:lnTo>
                    <a:pt x="1498091" y="0"/>
                  </a:lnTo>
                  <a:lnTo>
                    <a:pt x="1418843" y="0"/>
                  </a:lnTo>
                  <a:lnTo>
                    <a:pt x="1418843" y="792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306068" y="273456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53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298448" y="2655316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9247"/>
                  </a:moveTo>
                  <a:lnTo>
                    <a:pt x="79247" y="79247"/>
                  </a:lnTo>
                  <a:lnTo>
                    <a:pt x="79247" y="0"/>
                  </a:lnTo>
                  <a:lnTo>
                    <a:pt x="0" y="0"/>
                  </a:lnTo>
                  <a:lnTo>
                    <a:pt x="0" y="792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618744" y="2646172"/>
              <a:ext cx="650875" cy="2870200"/>
            </a:xfrm>
            <a:custGeom>
              <a:avLst/>
              <a:gdLst/>
              <a:ahLst/>
              <a:cxnLst/>
              <a:rect l="l" t="t" r="r" b="b"/>
              <a:pathLst>
                <a:path w="650875" h="2870200">
                  <a:moveTo>
                    <a:pt x="461771" y="2869691"/>
                  </a:moveTo>
                  <a:lnTo>
                    <a:pt x="0" y="2869691"/>
                  </a:lnTo>
                </a:path>
                <a:path w="650875" h="2870200">
                  <a:moveTo>
                    <a:pt x="650747" y="0"/>
                  </a:moveTo>
                  <a:lnTo>
                    <a:pt x="650747" y="455675"/>
                  </a:lnTo>
                </a:path>
                <a:path w="650875" h="2870200">
                  <a:moveTo>
                    <a:pt x="650747" y="505967"/>
                  </a:moveTo>
                  <a:lnTo>
                    <a:pt x="650747" y="1542287"/>
                  </a:lnTo>
                </a:path>
                <a:path w="650875" h="2870200">
                  <a:moveTo>
                    <a:pt x="650747" y="1592579"/>
                  </a:moveTo>
                  <a:lnTo>
                    <a:pt x="650747" y="1965959"/>
                  </a:lnTo>
                </a:path>
                <a:path w="650875" h="2870200">
                  <a:moveTo>
                    <a:pt x="650747" y="2017775"/>
                  </a:moveTo>
                  <a:lnTo>
                    <a:pt x="650747" y="20406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298448" y="2655316"/>
              <a:ext cx="79375" cy="2002789"/>
            </a:xfrm>
            <a:custGeom>
              <a:avLst/>
              <a:gdLst/>
              <a:ahLst/>
              <a:cxnLst/>
              <a:rect l="l" t="t" r="r" b="b"/>
              <a:pathLst>
                <a:path w="79375" h="2002789">
                  <a:moveTo>
                    <a:pt x="0" y="79247"/>
                  </a:moveTo>
                  <a:lnTo>
                    <a:pt x="79247" y="79247"/>
                  </a:lnTo>
                  <a:lnTo>
                    <a:pt x="79247" y="0"/>
                  </a:lnTo>
                  <a:lnTo>
                    <a:pt x="0" y="0"/>
                  </a:lnTo>
                  <a:lnTo>
                    <a:pt x="0" y="79247"/>
                  </a:lnTo>
                </a:path>
                <a:path w="79375" h="2002789">
                  <a:moveTo>
                    <a:pt x="0" y="1923287"/>
                  </a:moveTo>
                  <a:lnTo>
                    <a:pt x="0" y="2002535"/>
                  </a:lnTo>
                  <a:lnTo>
                    <a:pt x="79247" y="2002535"/>
                  </a:lnTo>
                  <a:lnTo>
                    <a:pt x="79247" y="1923287"/>
                  </a:lnTo>
                  <a:lnTo>
                    <a:pt x="0" y="192328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267968" y="4182363"/>
              <a:ext cx="142240" cy="486409"/>
            </a:xfrm>
            <a:custGeom>
              <a:avLst/>
              <a:gdLst/>
              <a:ahLst/>
              <a:cxnLst/>
              <a:rect l="l" t="t" r="r" b="b"/>
              <a:pathLst>
                <a:path w="142240" h="486410">
                  <a:moveTo>
                    <a:pt x="131063" y="486155"/>
                  </a:moveTo>
                  <a:lnTo>
                    <a:pt x="131063" y="0"/>
                  </a:lnTo>
                </a:path>
                <a:path w="142240" h="486410">
                  <a:moveTo>
                    <a:pt x="10667" y="486155"/>
                  </a:moveTo>
                  <a:lnTo>
                    <a:pt x="10667" y="0"/>
                  </a:lnTo>
                </a:path>
                <a:path w="142240" h="486410">
                  <a:moveTo>
                    <a:pt x="45719" y="10667"/>
                  </a:moveTo>
                  <a:lnTo>
                    <a:pt x="96011" y="10667"/>
                  </a:lnTo>
                </a:path>
                <a:path w="142240" h="486410">
                  <a:moveTo>
                    <a:pt x="30479" y="32003"/>
                  </a:moveTo>
                  <a:lnTo>
                    <a:pt x="109727" y="32003"/>
                  </a:lnTo>
                </a:path>
                <a:path w="142240" h="486410">
                  <a:moveTo>
                    <a:pt x="30479" y="54863"/>
                  </a:moveTo>
                  <a:lnTo>
                    <a:pt x="109727" y="54863"/>
                  </a:lnTo>
                </a:path>
                <a:path w="142240" h="486410">
                  <a:moveTo>
                    <a:pt x="30479" y="373379"/>
                  </a:moveTo>
                  <a:lnTo>
                    <a:pt x="109727" y="373379"/>
                  </a:lnTo>
                </a:path>
                <a:path w="142240" h="486410">
                  <a:moveTo>
                    <a:pt x="30479" y="396239"/>
                  </a:moveTo>
                  <a:lnTo>
                    <a:pt x="109727" y="396239"/>
                  </a:lnTo>
                </a:path>
                <a:path w="142240" h="486410">
                  <a:moveTo>
                    <a:pt x="30479" y="202691"/>
                  </a:moveTo>
                  <a:lnTo>
                    <a:pt x="111251" y="202691"/>
                  </a:lnTo>
                </a:path>
                <a:path w="142240" h="486410">
                  <a:moveTo>
                    <a:pt x="30479" y="225551"/>
                  </a:moveTo>
                  <a:lnTo>
                    <a:pt x="111251" y="225551"/>
                  </a:lnTo>
                </a:path>
                <a:path w="142240" h="486410">
                  <a:moveTo>
                    <a:pt x="131063" y="481583"/>
                  </a:moveTo>
                  <a:lnTo>
                    <a:pt x="131063" y="429767"/>
                  </a:lnTo>
                  <a:lnTo>
                    <a:pt x="141731" y="429767"/>
                  </a:lnTo>
                  <a:lnTo>
                    <a:pt x="141731" y="481583"/>
                  </a:lnTo>
                  <a:lnTo>
                    <a:pt x="131063" y="481583"/>
                  </a:lnTo>
                </a:path>
                <a:path w="142240" h="486410">
                  <a:moveTo>
                    <a:pt x="0" y="481583"/>
                  </a:moveTo>
                  <a:lnTo>
                    <a:pt x="0" y="429767"/>
                  </a:lnTo>
                  <a:lnTo>
                    <a:pt x="10667" y="429767"/>
                  </a:lnTo>
                  <a:lnTo>
                    <a:pt x="10667" y="481583"/>
                  </a:lnTo>
                  <a:lnTo>
                    <a:pt x="0" y="481583"/>
                  </a:lnTo>
                </a:path>
                <a:path w="142240" h="486410">
                  <a:moveTo>
                    <a:pt x="10667" y="10667"/>
                  </a:moveTo>
                  <a:lnTo>
                    <a:pt x="131063" y="10667"/>
                  </a:lnTo>
                </a:path>
                <a:path w="142240" h="486410">
                  <a:moveTo>
                    <a:pt x="10667" y="0"/>
                  </a:moveTo>
                  <a:lnTo>
                    <a:pt x="1310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376172" y="45770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376172" y="45770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298448" y="4193031"/>
              <a:ext cx="79375" cy="464820"/>
            </a:xfrm>
            <a:custGeom>
              <a:avLst/>
              <a:gdLst/>
              <a:ahLst/>
              <a:cxnLst/>
              <a:rect l="l" t="t" r="r" b="b"/>
              <a:pathLst>
                <a:path w="79375" h="464820">
                  <a:moveTo>
                    <a:pt x="0" y="385571"/>
                  </a:moveTo>
                  <a:lnTo>
                    <a:pt x="0" y="0"/>
                  </a:lnTo>
                </a:path>
                <a:path w="79375" h="464820">
                  <a:moveTo>
                    <a:pt x="79247" y="464819"/>
                  </a:moveTo>
                  <a:lnTo>
                    <a:pt x="79247" y="385571"/>
                  </a:lnTo>
                  <a:lnTo>
                    <a:pt x="792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298448" y="4193031"/>
              <a:ext cx="81280" cy="386080"/>
            </a:xfrm>
            <a:custGeom>
              <a:avLst/>
              <a:gdLst/>
              <a:ahLst/>
              <a:cxnLst/>
              <a:rect l="l" t="t" r="r" b="b"/>
              <a:pathLst>
                <a:path w="81280" h="386079">
                  <a:moveTo>
                    <a:pt x="0" y="385571"/>
                  </a:moveTo>
                  <a:lnTo>
                    <a:pt x="79247" y="362711"/>
                  </a:lnTo>
                </a:path>
                <a:path w="81280" h="386079">
                  <a:moveTo>
                    <a:pt x="0" y="362711"/>
                  </a:moveTo>
                  <a:lnTo>
                    <a:pt x="79247" y="385571"/>
                  </a:lnTo>
                </a:path>
                <a:path w="81280" h="386079">
                  <a:moveTo>
                    <a:pt x="0" y="214883"/>
                  </a:moveTo>
                  <a:lnTo>
                    <a:pt x="80771" y="192023"/>
                  </a:lnTo>
                </a:path>
                <a:path w="81280" h="386079">
                  <a:moveTo>
                    <a:pt x="0" y="192023"/>
                  </a:moveTo>
                  <a:lnTo>
                    <a:pt x="79247" y="214883"/>
                  </a:lnTo>
                </a:path>
                <a:path w="81280" h="386079">
                  <a:moveTo>
                    <a:pt x="0" y="44195"/>
                  </a:moveTo>
                  <a:lnTo>
                    <a:pt x="79247" y="21335"/>
                  </a:lnTo>
                  <a:lnTo>
                    <a:pt x="0" y="0"/>
                  </a:lnTo>
                </a:path>
                <a:path w="81280" h="386079">
                  <a:moveTo>
                    <a:pt x="79247" y="44195"/>
                  </a:moveTo>
                  <a:lnTo>
                    <a:pt x="0" y="21335"/>
                  </a:lnTo>
                  <a:lnTo>
                    <a:pt x="792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267968" y="4188460"/>
              <a:ext cx="142240" cy="480059"/>
            </a:xfrm>
            <a:custGeom>
              <a:avLst/>
              <a:gdLst/>
              <a:ahLst/>
              <a:cxnLst/>
              <a:rect l="l" t="t" r="r" b="b"/>
              <a:pathLst>
                <a:path w="142240" h="480060">
                  <a:moveTo>
                    <a:pt x="10667" y="469391"/>
                  </a:moveTo>
                  <a:lnTo>
                    <a:pt x="131063" y="469391"/>
                  </a:lnTo>
                </a:path>
                <a:path w="142240" h="480060">
                  <a:moveTo>
                    <a:pt x="10667" y="480059"/>
                  </a:moveTo>
                  <a:lnTo>
                    <a:pt x="131063" y="480059"/>
                  </a:lnTo>
                </a:path>
                <a:path w="142240" h="480060">
                  <a:moveTo>
                    <a:pt x="0" y="50291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0667" y="50291"/>
                  </a:lnTo>
                  <a:lnTo>
                    <a:pt x="0" y="50291"/>
                  </a:lnTo>
                </a:path>
                <a:path w="142240" h="480060">
                  <a:moveTo>
                    <a:pt x="131063" y="50291"/>
                  </a:moveTo>
                  <a:lnTo>
                    <a:pt x="131063" y="0"/>
                  </a:lnTo>
                  <a:lnTo>
                    <a:pt x="141731" y="0"/>
                  </a:lnTo>
                  <a:lnTo>
                    <a:pt x="141731" y="50291"/>
                  </a:lnTo>
                  <a:lnTo>
                    <a:pt x="131063" y="502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298448" y="2655316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0" y="79247"/>
                  </a:moveTo>
                  <a:lnTo>
                    <a:pt x="0" y="0"/>
                  </a:lnTo>
                  <a:lnTo>
                    <a:pt x="79247" y="0"/>
                  </a:lnTo>
                  <a:lnTo>
                    <a:pt x="79247" y="79247"/>
                  </a:lnTo>
                  <a:lnTo>
                    <a:pt x="0" y="792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278636" y="2595880"/>
              <a:ext cx="120650" cy="562610"/>
            </a:xfrm>
            <a:custGeom>
              <a:avLst/>
              <a:gdLst/>
              <a:ahLst/>
              <a:cxnLst/>
              <a:rect l="l" t="t" r="r" b="b"/>
              <a:pathLst>
                <a:path w="120650" h="562610">
                  <a:moveTo>
                    <a:pt x="120395" y="0"/>
                  </a:moveTo>
                  <a:lnTo>
                    <a:pt x="120395" y="562355"/>
                  </a:lnTo>
                </a:path>
                <a:path w="120650" h="562610">
                  <a:moveTo>
                    <a:pt x="0" y="0"/>
                  </a:moveTo>
                  <a:lnTo>
                    <a:pt x="0" y="562355"/>
                  </a:lnTo>
                </a:path>
                <a:path w="120650" h="562610">
                  <a:moveTo>
                    <a:pt x="35051" y="551687"/>
                  </a:moveTo>
                  <a:lnTo>
                    <a:pt x="85343" y="551687"/>
                  </a:lnTo>
                </a:path>
                <a:path w="120650" h="562610">
                  <a:moveTo>
                    <a:pt x="19811" y="530351"/>
                  </a:moveTo>
                  <a:lnTo>
                    <a:pt x="99059" y="530351"/>
                  </a:lnTo>
                </a:path>
                <a:path w="120650" h="562610">
                  <a:moveTo>
                    <a:pt x="19811" y="507491"/>
                  </a:moveTo>
                  <a:lnTo>
                    <a:pt x="99059" y="507491"/>
                  </a:lnTo>
                </a:path>
                <a:path w="120650" h="562610">
                  <a:moveTo>
                    <a:pt x="19811" y="161543"/>
                  </a:moveTo>
                  <a:lnTo>
                    <a:pt x="99059" y="161543"/>
                  </a:lnTo>
                </a:path>
                <a:path w="120650" h="562610">
                  <a:moveTo>
                    <a:pt x="19811" y="138683"/>
                  </a:moveTo>
                  <a:lnTo>
                    <a:pt x="99059" y="138683"/>
                  </a:lnTo>
                </a:path>
                <a:path w="120650" h="562610">
                  <a:moveTo>
                    <a:pt x="19811" y="332231"/>
                  </a:moveTo>
                  <a:lnTo>
                    <a:pt x="100583" y="332231"/>
                  </a:lnTo>
                </a:path>
                <a:path w="120650" h="562610">
                  <a:moveTo>
                    <a:pt x="19811" y="309371"/>
                  </a:moveTo>
                  <a:lnTo>
                    <a:pt x="100583" y="309371"/>
                  </a:lnTo>
                </a:path>
                <a:path w="120650" h="562610">
                  <a:moveTo>
                    <a:pt x="0" y="551687"/>
                  </a:moveTo>
                  <a:lnTo>
                    <a:pt x="120395" y="551687"/>
                  </a:lnTo>
                </a:path>
                <a:path w="120650" h="562610">
                  <a:moveTo>
                    <a:pt x="0" y="562355"/>
                  </a:moveTo>
                  <a:lnTo>
                    <a:pt x="120395" y="5623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376172" y="27330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376172" y="27330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298448" y="2595880"/>
              <a:ext cx="79375" cy="551815"/>
            </a:xfrm>
            <a:custGeom>
              <a:avLst/>
              <a:gdLst/>
              <a:ahLst/>
              <a:cxnLst/>
              <a:rect l="l" t="t" r="r" b="b"/>
              <a:pathLst>
                <a:path w="79375" h="551814">
                  <a:moveTo>
                    <a:pt x="0" y="0"/>
                  </a:moveTo>
                  <a:lnTo>
                    <a:pt x="0" y="551687"/>
                  </a:lnTo>
                </a:path>
                <a:path w="79375" h="551814">
                  <a:moveTo>
                    <a:pt x="79247" y="59435"/>
                  </a:moveTo>
                  <a:lnTo>
                    <a:pt x="79247" y="138683"/>
                  </a:lnTo>
                </a:path>
                <a:path w="79375" h="551814">
                  <a:moveTo>
                    <a:pt x="79247" y="0"/>
                  </a:moveTo>
                  <a:lnTo>
                    <a:pt x="79247" y="5516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98448" y="2734564"/>
              <a:ext cx="81280" cy="413384"/>
            </a:xfrm>
            <a:custGeom>
              <a:avLst/>
              <a:gdLst/>
              <a:ahLst/>
              <a:cxnLst/>
              <a:rect l="l" t="t" r="r" b="b"/>
              <a:pathLst>
                <a:path w="81280" h="413385">
                  <a:moveTo>
                    <a:pt x="0" y="0"/>
                  </a:moveTo>
                  <a:lnTo>
                    <a:pt x="79247" y="22859"/>
                  </a:lnTo>
                </a:path>
                <a:path w="81280" h="413385">
                  <a:moveTo>
                    <a:pt x="0" y="22859"/>
                  </a:moveTo>
                  <a:lnTo>
                    <a:pt x="79247" y="0"/>
                  </a:lnTo>
                </a:path>
                <a:path w="81280" h="413385">
                  <a:moveTo>
                    <a:pt x="0" y="170687"/>
                  </a:moveTo>
                  <a:lnTo>
                    <a:pt x="80771" y="193547"/>
                  </a:lnTo>
                </a:path>
                <a:path w="81280" h="413385">
                  <a:moveTo>
                    <a:pt x="0" y="193547"/>
                  </a:moveTo>
                  <a:lnTo>
                    <a:pt x="79247" y="170687"/>
                  </a:lnTo>
                </a:path>
                <a:path w="81280" h="413385">
                  <a:moveTo>
                    <a:pt x="0" y="368807"/>
                  </a:moveTo>
                  <a:lnTo>
                    <a:pt x="79247" y="391667"/>
                  </a:lnTo>
                  <a:lnTo>
                    <a:pt x="0" y="413003"/>
                  </a:lnTo>
                </a:path>
                <a:path w="81280" h="413385">
                  <a:moveTo>
                    <a:pt x="79247" y="368807"/>
                  </a:moveTo>
                  <a:lnTo>
                    <a:pt x="0" y="391667"/>
                  </a:lnTo>
                  <a:lnTo>
                    <a:pt x="79247" y="4130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67968" y="3101848"/>
              <a:ext cx="142240" cy="56515"/>
            </a:xfrm>
            <a:custGeom>
              <a:avLst/>
              <a:gdLst/>
              <a:ahLst/>
              <a:cxnLst/>
              <a:rect l="l" t="t" r="r" b="b"/>
              <a:pathLst>
                <a:path w="142240" h="56514">
                  <a:moveTo>
                    <a:pt x="0" y="0"/>
                  </a:moveTo>
                  <a:lnTo>
                    <a:pt x="0" y="50291"/>
                  </a:lnTo>
                  <a:lnTo>
                    <a:pt x="10667" y="50291"/>
                  </a:lnTo>
                  <a:lnTo>
                    <a:pt x="10667" y="0"/>
                  </a:lnTo>
                  <a:lnTo>
                    <a:pt x="0" y="0"/>
                  </a:lnTo>
                </a:path>
                <a:path w="142240" h="56514">
                  <a:moveTo>
                    <a:pt x="131063" y="0"/>
                  </a:moveTo>
                  <a:lnTo>
                    <a:pt x="131063" y="50291"/>
                  </a:lnTo>
                  <a:lnTo>
                    <a:pt x="141731" y="50291"/>
                  </a:lnTo>
                  <a:lnTo>
                    <a:pt x="141731" y="0"/>
                  </a:lnTo>
                  <a:lnTo>
                    <a:pt x="131063" y="0"/>
                  </a:lnTo>
                </a:path>
                <a:path w="142240" h="56514">
                  <a:moveTo>
                    <a:pt x="10667" y="24383"/>
                  </a:moveTo>
                  <a:lnTo>
                    <a:pt x="10667" y="563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408176" y="25974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408176" y="25974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267968" y="2595880"/>
              <a:ext cx="142240" cy="53340"/>
            </a:xfrm>
            <a:custGeom>
              <a:avLst/>
              <a:gdLst/>
              <a:ahLst/>
              <a:cxnLst/>
              <a:rect l="l" t="t" r="r" b="b"/>
              <a:pathLst>
                <a:path w="142240" h="53339">
                  <a:moveTo>
                    <a:pt x="131063" y="3047"/>
                  </a:moveTo>
                  <a:lnTo>
                    <a:pt x="109727" y="3047"/>
                  </a:lnTo>
                </a:path>
                <a:path w="142240" h="53339">
                  <a:moveTo>
                    <a:pt x="30479" y="3047"/>
                  </a:moveTo>
                  <a:lnTo>
                    <a:pt x="10667" y="3047"/>
                  </a:lnTo>
                </a:path>
                <a:path w="142240" h="53339">
                  <a:moveTo>
                    <a:pt x="131063" y="3047"/>
                  </a:moveTo>
                  <a:lnTo>
                    <a:pt x="131063" y="53339"/>
                  </a:lnTo>
                </a:path>
                <a:path w="142240" h="53339">
                  <a:moveTo>
                    <a:pt x="131063" y="50291"/>
                  </a:moveTo>
                  <a:lnTo>
                    <a:pt x="141731" y="50291"/>
                  </a:lnTo>
                  <a:lnTo>
                    <a:pt x="141731" y="0"/>
                  </a:lnTo>
                  <a:lnTo>
                    <a:pt x="131063" y="0"/>
                  </a:lnTo>
                </a:path>
                <a:path w="142240" h="53339">
                  <a:moveTo>
                    <a:pt x="0" y="0"/>
                  </a:moveTo>
                  <a:lnTo>
                    <a:pt x="0" y="50291"/>
                  </a:lnTo>
                  <a:lnTo>
                    <a:pt x="10667" y="50291"/>
                  </a:lnTo>
                  <a:lnTo>
                    <a:pt x="10667" y="0"/>
                  </a:lnTo>
                  <a:lnTo>
                    <a:pt x="0" y="0"/>
                  </a:lnTo>
                </a:path>
                <a:path w="142240" h="53339">
                  <a:moveTo>
                    <a:pt x="38099" y="0"/>
                  </a:moveTo>
                  <a:lnTo>
                    <a:pt x="103631" y="0"/>
                  </a:lnTo>
                </a:path>
                <a:path w="142240" h="53339">
                  <a:moveTo>
                    <a:pt x="30479" y="38099"/>
                  </a:moveTo>
                  <a:lnTo>
                    <a:pt x="109727" y="38099"/>
                  </a:lnTo>
                </a:path>
                <a:path w="142240" h="53339">
                  <a:moveTo>
                    <a:pt x="30479" y="0"/>
                  </a:moveTo>
                  <a:lnTo>
                    <a:pt x="10972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376172" y="25943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376172" y="25943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298448" y="2595880"/>
              <a:ext cx="79375" cy="21590"/>
            </a:xfrm>
            <a:custGeom>
              <a:avLst/>
              <a:gdLst/>
              <a:ahLst/>
              <a:cxnLst/>
              <a:rect l="l" t="t" r="r" b="b"/>
              <a:pathLst>
                <a:path w="79375" h="21589">
                  <a:moveTo>
                    <a:pt x="0" y="0"/>
                  </a:moveTo>
                  <a:lnTo>
                    <a:pt x="79247" y="21335"/>
                  </a:lnTo>
                </a:path>
                <a:path w="79375" h="21589">
                  <a:moveTo>
                    <a:pt x="0" y="21335"/>
                  </a:moveTo>
                  <a:lnTo>
                    <a:pt x="792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298448" y="2633980"/>
              <a:ext cx="79375" cy="21590"/>
            </a:xfrm>
            <a:custGeom>
              <a:avLst/>
              <a:gdLst/>
              <a:ahLst/>
              <a:cxnLst/>
              <a:rect l="l" t="t" r="r" b="b"/>
              <a:pathLst>
                <a:path w="79375" h="21589">
                  <a:moveTo>
                    <a:pt x="7619" y="0"/>
                  </a:moveTo>
                  <a:lnTo>
                    <a:pt x="73151" y="0"/>
                  </a:lnTo>
                </a:path>
                <a:path w="79375" h="21589">
                  <a:moveTo>
                    <a:pt x="0" y="21335"/>
                  </a:moveTo>
                  <a:lnTo>
                    <a:pt x="79247" y="21335"/>
                  </a:lnTo>
                </a:path>
                <a:path w="79375" h="21589">
                  <a:moveTo>
                    <a:pt x="0" y="0"/>
                  </a:moveTo>
                  <a:lnTo>
                    <a:pt x="792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376172" y="26324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376172" y="26324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298448" y="2633980"/>
              <a:ext cx="79375" cy="21590"/>
            </a:xfrm>
            <a:custGeom>
              <a:avLst/>
              <a:gdLst/>
              <a:ahLst/>
              <a:cxnLst/>
              <a:rect l="l" t="t" r="r" b="b"/>
              <a:pathLst>
                <a:path w="79375" h="21589">
                  <a:moveTo>
                    <a:pt x="0" y="0"/>
                  </a:moveTo>
                  <a:lnTo>
                    <a:pt x="79247" y="21335"/>
                  </a:lnTo>
                </a:path>
                <a:path w="79375" h="21589">
                  <a:moveTo>
                    <a:pt x="0" y="21335"/>
                  </a:moveTo>
                  <a:lnTo>
                    <a:pt x="792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298448" y="2595880"/>
              <a:ext cx="161925" cy="21590"/>
            </a:xfrm>
            <a:custGeom>
              <a:avLst/>
              <a:gdLst/>
              <a:ahLst/>
              <a:cxnLst/>
              <a:rect l="l" t="t" r="r" b="b"/>
              <a:pathLst>
                <a:path w="161925" h="21589">
                  <a:moveTo>
                    <a:pt x="111251" y="10667"/>
                  </a:moveTo>
                  <a:lnTo>
                    <a:pt x="161543" y="10667"/>
                  </a:lnTo>
                  <a:lnTo>
                    <a:pt x="161543" y="0"/>
                  </a:lnTo>
                  <a:lnTo>
                    <a:pt x="111251" y="0"/>
                  </a:lnTo>
                  <a:lnTo>
                    <a:pt x="111251" y="10667"/>
                  </a:lnTo>
                </a:path>
                <a:path w="161925" h="21589">
                  <a:moveTo>
                    <a:pt x="0" y="21335"/>
                  </a:moveTo>
                  <a:lnTo>
                    <a:pt x="79247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298448" y="2655316"/>
              <a:ext cx="6605270" cy="2002789"/>
            </a:xfrm>
            <a:custGeom>
              <a:avLst/>
              <a:gdLst/>
              <a:ahLst/>
              <a:cxnLst/>
              <a:rect l="l" t="t" r="r" b="b"/>
              <a:pathLst>
                <a:path w="6605270" h="2002789">
                  <a:moveTo>
                    <a:pt x="1417319" y="0"/>
                  </a:moveTo>
                  <a:lnTo>
                    <a:pt x="1498091" y="79247"/>
                  </a:lnTo>
                </a:path>
                <a:path w="6605270" h="2002789">
                  <a:moveTo>
                    <a:pt x="1498091" y="0"/>
                  </a:moveTo>
                  <a:lnTo>
                    <a:pt x="1417319" y="79247"/>
                  </a:lnTo>
                </a:path>
                <a:path w="6605270" h="2002789">
                  <a:moveTo>
                    <a:pt x="2836163" y="0"/>
                  </a:moveTo>
                  <a:lnTo>
                    <a:pt x="2915411" y="79247"/>
                  </a:lnTo>
                </a:path>
                <a:path w="6605270" h="2002789">
                  <a:moveTo>
                    <a:pt x="2915411" y="0"/>
                  </a:moveTo>
                  <a:lnTo>
                    <a:pt x="2836163" y="79247"/>
                  </a:lnTo>
                </a:path>
                <a:path w="6605270" h="2002789">
                  <a:moveTo>
                    <a:pt x="4253483" y="0"/>
                  </a:moveTo>
                  <a:lnTo>
                    <a:pt x="4332731" y="79247"/>
                  </a:lnTo>
                </a:path>
                <a:path w="6605270" h="2002789">
                  <a:moveTo>
                    <a:pt x="4332731" y="0"/>
                  </a:moveTo>
                  <a:lnTo>
                    <a:pt x="4253483" y="79247"/>
                  </a:lnTo>
                </a:path>
                <a:path w="6605270" h="2002789">
                  <a:moveTo>
                    <a:pt x="4253483" y="1923287"/>
                  </a:moveTo>
                  <a:lnTo>
                    <a:pt x="4332731" y="2002535"/>
                  </a:lnTo>
                </a:path>
                <a:path w="6605270" h="2002789">
                  <a:moveTo>
                    <a:pt x="4332731" y="1923287"/>
                  </a:moveTo>
                  <a:lnTo>
                    <a:pt x="4253483" y="2002535"/>
                  </a:lnTo>
                </a:path>
                <a:path w="6605270" h="2002789">
                  <a:moveTo>
                    <a:pt x="2836163" y="1923287"/>
                  </a:moveTo>
                  <a:lnTo>
                    <a:pt x="2915411" y="2002535"/>
                  </a:lnTo>
                </a:path>
                <a:path w="6605270" h="2002789">
                  <a:moveTo>
                    <a:pt x="2915411" y="1923287"/>
                  </a:moveTo>
                  <a:lnTo>
                    <a:pt x="2836163" y="2002535"/>
                  </a:lnTo>
                </a:path>
                <a:path w="6605270" h="2002789">
                  <a:moveTo>
                    <a:pt x="1417319" y="1923287"/>
                  </a:moveTo>
                  <a:lnTo>
                    <a:pt x="1498091" y="2002535"/>
                  </a:lnTo>
                </a:path>
                <a:path w="6605270" h="2002789">
                  <a:moveTo>
                    <a:pt x="1498091" y="1923287"/>
                  </a:moveTo>
                  <a:lnTo>
                    <a:pt x="1417319" y="2002535"/>
                  </a:lnTo>
                </a:path>
                <a:path w="6605270" h="2002789">
                  <a:moveTo>
                    <a:pt x="0" y="1923287"/>
                  </a:moveTo>
                  <a:lnTo>
                    <a:pt x="79247" y="2002535"/>
                  </a:lnTo>
                </a:path>
                <a:path w="6605270" h="2002789">
                  <a:moveTo>
                    <a:pt x="79247" y="1923287"/>
                  </a:moveTo>
                  <a:lnTo>
                    <a:pt x="0" y="2002535"/>
                  </a:lnTo>
                </a:path>
                <a:path w="6605270" h="2002789">
                  <a:moveTo>
                    <a:pt x="0" y="0"/>
                  </a:moveTo>
                  <a:lnTo>
                    <a:pt x="79247" y="79247"/>
                  </a:lnTo>
                </a:path>
                <a:path w="6605270" h="2002789">
                  <a:moveTo>
                    <a:pt x="79247" y="0"/>
                  </a:moveTo>
                  <a:lnTo>
                    <a:pt x="0" y="79247"/>
                  </a:lnTo>
                </a:path>
                <a:path w="6605270" h="2002789">
                  <a:moveTo>
                    <a:pt x="6525767" y="1429511"/>
                  </a:moveTo>
                  <a:lnTo>
                    <a:pt x="6605015" y="1508759"/>
                  </a:lnTo>
                </a:path>
                <a:path w="6605270" h="2002789">
                  <a:moveTo>
                    <a:pt x="6605015" y="1429511"/>
                  </a:moveTo>
                  <a:lnTo>
                    <a:pt x="6525767" y="1508759"/>
                  </a:lnTo>
                </a:path>
                <a:path w="6605270" h="2002789">
                  <a:moveTo>
                    <a:pt x="6525767" y="521207"/>
                  </a:moveTo>
                  <a:lnTo>
                    <a:pt x="6605015" y="600455"/>
                  </a:lnTo>
                </a:path>
                <a:path w="6605270" h="2002789">
                  <a:moveTo>
                    <a:pt x="6605015" y="521207"/>
                  </a:moveTo>
                  <a:lnTo>
                    <a:pt x="6525767" y="6004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6502908" y="2268219"/>
              <a:ext cx="26034" cy="27940"/>
            </a:xfrm>
            <a:custGeom>
              <a:avLst/>
              <a:gdLst/>
              <a:ahLst/>
              <a:cxnLst/>
              <a:rect l="l" t="t" r="r" b="b"/>
              <a:pathLst>
                <a:path w="26034" h="27939">
                  <a:moveTo>
                    <a:pt x="22860" y="0"/>
                  </a:moveTo>
                  <a:lnTo>
                    <a:pt x="3048" y="0"/>
                  </a:lnTo>
                  <a:lnTo>
                    <a:pt x="3048" y="12192"/>
                  </a:lnTo>
                  <a:lnTo>
                    <a:pt x="22860" y="12192"/>
                  </a:lnTo>
                  <a:lnTo>
                    <a:pt x="22860" y="0"/>
                  </a:lnTo>
                  <a:close/>
                </a:path>
                <a:path w="26034" h="27939">
                  <a:moveTo>
                    <a:pt x="25908" y="15240"/>
                  </a:moveTo>
                  <a:lnTo>
                    <a:pt x="0" y="15240"/>
                  </a:lnTo>
                  <a:lnTo>
                    <a:pt x="0" y="27432"/>
                  </a:lnTo>
                  <a:lnTo>
                    <a:pt x="25908" y="27432"/>
                  </a:lnTo>
                  <a:lnTo>
                    <a:pt x="25908" y="15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7638288" y="2362708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391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7638288" y="780796"/>
              <a:ext cx="104139" cy="478790"/>
            </a:xfrm>
            <a:custGeom>
              <a:avLst/>
              <a:gdLst/>
              <a:ahLst/>
              <a:cxnLst/>
              <a:rect l="l" t="t" r="r" b="b"/>
              <a:pathLst>
                <a:path w="104140" h="478790">
                  <a:moveTo>
                    <a:pt x="0" y="478535"/>
                  </a:moveTo>
                  <a:lnTo>
                    <a:pt x="88391" y="478535"/>
                  </a:lnTo>
                  <a:lnTo>
                    <a:pt x="88391" y="448055"/>
                  </a:lnTo>
                  <a:lnTo>
                    <a:pt x="0" y="448055"/>
                  </a:lnTo>
                  <a:lnTo>
                    <a:pt x="0" y="478535"/>
                  </a:lnTo>
                </a:path>
                <a:path w="104140" h="478790">
                  <a:moveTo>
                    <a:pt x="103631" y="54863"/>
                  </a:moveTo>
                  <a:lnTo>
                    <a:pt x="0" y="54863"/>
                  </a:lnTo>
                </a:path>
                <a:path w="104140" h="478790">
                  <a:moveTo>
                    <a:pt x="103631" y="54863"/>
                  </a:moveTo>
                  <a:lnTo>
                    <a:pt x="103631" y="28955"/>
                  </a:lnTo>
                  <a:lnTo>
                    <a:pt x="0" y="28955"/>
                  </a:lnTo>
                </a:path>
                <a:path w="104140" h="478790">
                  <a:moveTo>
                    <a:pt x="0" y="83819"/>
                  </a:moveTo>
                  <a:lnTo>
                    <a:pt x="88391" y="83819"/>
                  </a:lnTo>
                  <a:lnTo>
                    <a:pt x="88391" y="54863"/>
                  </a:lnTo>
                  <a:lnTo>
                    <a:pt x="0" y="54863"/>
                  </a:lnTo>
                </a:path>
                <a:path w="104140" h="478790">
                  <a:moveTo>
                    <a:pt x="0" y="28955"/>
                  </a:moveTo>
                  <a:lnTo>
                    <a:pt x="88391" y="28955"/>
                  </a:lnTo>
                  <a:lnTo>
                    <a:pt x="88391" y="0"/>
                  </a:lnTo>
                  <a:lnTo>
                    <a:pt x="0" y="0"/>
                  </a:lnTo>
                  <a:lnTo>
                    <a:pt x="0" y="838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7682483" y="626872"/>
              <a:ext cx="5080" cy="601980"/>
            </a:xfrm>
            <a:custGeom>
              <a:avLst/>
              <a:gdLst/>
              <a:ahLst/>
              <a:cxnLst/>
              <a:rect l="l" t="t" r="r" b="b"/>
              <a:pathLst>
                <a:path w="5079" h="601980">
                  <a:moveTo>
                    <a:pt x="0" y="0"/>
                  </a:moveTo>
                  <a:lnTo>
                    <a:pt x="0" y="153923"/>
                  </a:lnTo>
                </a:path>
                <a:path w="5079" h="601980">
                  <a:moveTo>
                    <a:pt x="4571" y="0"/>
                  </a:moveTo>
                  <a:lnTo>
                    <a:pt x="4571" y="153923"/>
                  </a:lnTo>
                </a:path>
                <a:path w="5079" h="601980">
                  <a:moveTo>
                    <a:pt x="0" y="237743"/>
                  </a:moveTo>
                  <a:lnTo>
                    <a:pt x="0" y="601979"/>
                  </a:lnTo>
                </a:path>
                <a:path w="5079" h="601980">
                  <a:moveTo>
                    <a:pt x="4571" y="237743"/>
                  </a:moveTo>
                  <a:lnTo>
                    <a:pt x="4571" y="6019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8336280" y="2038096"/>
              <a:ext cx="181610" cy="457200"/>
            </a:xfrm>
            <a:custGeom>
              <a:avLst/>
              <a:gdLst/>
              <a:ahLst/>
              <a:cxnLst/>
              <a:rect l="l" t="t" r="r" b="b"/>
              <a:pathLst>
                <a:path w="181609" h="457200">
                  <a:moveTo>
                    <a:pt x="181355" y="0"/>
                  </a:moveTo>
                  <a:lnTo>
                    <a:pt x="0" y="4571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7638288" y="626872"/>
              <a:ext cx="88900" cy="632460"/>
            </a:xfrm>
            <a:custGeom>
              <a:avLst/>
              <a:gdLst/>
              <a:ahLst/>
              <a:cxnLst/>
              <a:rect l="l" t="t" r="r" b="b"/>
              <a:pathLst>
                <a:path w="88900" h="632460">
                  <a:moveTo>
                    <a:pt x="88391" y="0"/>
                  </a:moveTo>
                  <a:lnTo>
                    <a:pt x="88391" y="632459"/>
                  </a:lnTo>
                  <a:lnTo>
                    <a:pt x="0" y="63245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7638288" y="1259332"/>
              <a:ext cx="88900" cy="231775"/>
            </a:xfrm>
            <a:custGeom>
              <a:avLst/>
              <a:gdLst/>
              <a:ahLst/>
              <a:cxnLst/>
              <a:rect l="l" t="t" r="r" b="b"/>
              <a:pathLst>
                <a:path w="88900" h="231775">
                  <a:moveTo>
                    <a:pt x="88391" y="231647"/>
                  </a:moveTo>
                  <a:lnTo>
                    <a:pt x="88391" y="0"/>
                  </a:lnTo>
                  <a:lnTo>
                    <a:pt x="0" y="0"/>
                  </a:lnTo>
                  <a:lnTo>
                    <a:pt x="0" y="231647"/>
                  </a:lnTo>
                  <a:lnTo>
                    <a:pt x="88391" y="2316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7638288" y="1490980"/>
              <a:ext cx="104139" cy="871855"/>
            </a:xfrm>
            <a:custGeom>
              <a:avLst/>
              <a:gdLst/>
              <a:ahLst/>
              <a:cxnLst/>
              <a:rect l="l" t="t" r="r" b="b"/>
              <a:pathLst>
                <a:path w="104140" h="871855">
                  <a:moveTo>
                    <a:pt x="0" y="871727"/>
                  </a:moveTo>
                  <a:lnTo>
                    <a:pt x="88391" y="871727"/>
                  </a:lnTo>
                  <a:lnTo>
                    <a:pt x="88391" y="842771"/>
                  </a:lnTo>
                  <a:lnTo>
                    <a:pt x="0" y="842771"/>
                  </a:lnTo>
                  <a:lnTo>
                    <a:pt x="0" y="871727"/>
                  </a:lnTo>
                </a:path>
                <a:path w="104140" h="871855">
                  <a:moveTo>
                    <a:pt x="0" y="28955"/>
                  </a:moveTo>
                  <a:lnTo>
                    <a:pt x="88391" y="28955"/>
                  </a:lnTo>
                  <a:lnTo>
                    <a:pt x="88391" y="0"/>
                  </a:lnTo>
                  <a:lnTo>
                    <a:pt x="0" y="0"/>
                  </a:lnTo>
                  <a:lnTo>
                    <a:pt x="0" y="28955"/>
                  </a:lnTo>
                </a:path>
                <a:path w="104140" h="871855">
                  <a:moveTo>
                    <a:pt x="103631" y="448055"/>
                  </a:moveTo>
                  <a:lnTo>
                    <a:pt x="0" y="448055"/>
                  </a:lnTo>
                </a:path>
                <a:path w="104140" h="871855">
                  <a:moveTo>
                    <a:pt x="103631" y="448055"/>
                  </a:moveTo>
                  <a:lnTo>
                    <a:pt x="103631" y="423671"/>
                  </a:lnTo>
                  <a:lnTo>
                    <a:pt x="0" y="423671"/>
                  </a:lnTo>
                </a:path>
                <a:path w="104140" h="871855">
                  <a:moveTo>
                    <a:pt x="0" y="478535"/>
                  </a:moveTo>
                  <a:lnTo>
                    <a:pt x="88391" y="478535"/>
                  </a:lnTo>
                  <a:lnTo>
                    <a:pt x="88391" y="448055"/>
                  </a:lnTo>
                  <a:lnTo>
                    <a:pt x="0" y="448055"/>
                  </a:lnTo>
                </a:path>
                <a:path w="104140" h="871855">
                  <a:moveTo>
                    <a:pt x="0" y="423671"/>
                  </a:moveTo>
                  <a:lnTo>
                    <a:pt x="88391" y="423671"/>
                  </a:lnTo>
                  <a:lnTo>
                    <a:pt x="88391" y="394715"/>
                  </a:lnTo>
                  <a:lnTo>
                    <a:pt x="0" y="394715"/>
                  </a:lnTo>
                  <a:lnTo>
                    <a:pt x="0" y="4785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7682483" y="1519936"/>
              <a:ext cx="5080" cy="814069"/>
            </a:xfrm>
            <a:custGeom>
              <a:avLst/>
              <a:gdLst/>
              <a:ahLst/>
              <a:cxnLst/>
              <a:rect l="l" t="t" r="r" b="b"/>
              <a:pathLst>
                <a:path w="5079" h="814069">
                  <a:moveTo>
                    <a:pt x="0" y="0"/>
                  </a:moveTo>
                  <a:lnTo>
                    <a:pt x="0" y="365759"/>
                  </a:lnTo>
                </a:path>
                <a:path w="5079" h="814069">
                  <a:moveTo>
                    <a:pt x="4571" y="0"/>
                  </a:moveTo>
                  <a:lnTo>
                    <a:pt x="4571" y="365759"/>
                  </a:lnTo>
                </a:path>
                <a:path w="5079" h="814069">
                  <a:moveTo>
                    <a:pt x="0" y="449579"/>
                  </a:moveTo>
                  <a:lnTo>
                    <a:pt x="0" y="813815"/>
                  </a:lnTo>
                </a:path>
                <a:path w="5079" h="814069">
                  <a:moveTo>
                    <a:pt x="4571" y="449579"/>
                  </a:moveTo>
                  <a:lnTo>
                    <a:pt x="4571" y="813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7638288" y="1490980"/>
              <a:ext cx="88900" cy="871855"/>
            </a:xfrm>
            <a:custGeom>
              <a:avLst/>
              <a:gdLst/>
              <a:ahLst/>
              <a:cxnLst/>
              <a:rect l="l" t="t" r="r" b="b"/>
              <a:pathLst>
                <a:path w="88900" h="871855">
                  <a:moveTo>
                    <a:pt x="0" y="0"/>
                  </a:moveTo>
                  <a:lnTo>
                    <a:pt x="88391" y="0"/>
                  </a:lnTo>
                  <a:lnTo>
                    <a:pt x="88391" y="871727"/>
                  </a:lnTo>
                  <a:lnTo>
                    <a:pt x="0" y="87172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6042660" y="626872"/>
              <a:ext cx="0" cy="698500"/>
            </a:xfrm>
            <a:custGeom>
              <a:avLst/>
              <a:gdLst/>
              <a:ahLst/>
              <a:cxnLst/>
              <a:rect l="l" t="t" r="r" b="b"/>
              <a:pathLst>
                <a:path h="698500">
                  <a:moveTo>
                    <a:pt x="0" y="69799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6010656" y="626872"/>
              <a:ext cx="0" cy="1969135"/>
            </a:xfrm>
            <a:custGeom>
              <a:avLst/>
              <a:gdLst/>
              <a:ahLst/>
              <a:cxnLst/>
              <a:rect l="l" t="t" r="r" b="b"/>
              <a:pathLst>
                <a:path h="1969135">
                  <a:moveTo>
                    <a:pt x="0" y="1969007"/>
                  </a:moveTo>
                  <a:lnTo>
                    <a:pt x="0" y="697991"/>
                  </a:lnTo>
                </a:path>
                <a:path h="1969135">
                  <a:moveTo>
                    <a:pt x="0" y="486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7834883" y="2484628"/>
              <a:ext cx="1905" cy="73660"/>
            </a:xfrm>
            <a:custGeom>
              <a:avLst/>
              <a:gdLst/>
              <a:ahLst/>
              <a:cxnLst/>
              <a:rect l="l" t="t" r="r" b="b"/>
              <a:pathLst>
                <a:path w="1904" h="73660">
                  <a:moveTo>
                    <a:pt x="0" y="73151"/>
                  </a:moveTo>
                  <a:lnTo>
                    <a:pt x="1523" y="7315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3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7834871" y="2243835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7834883" y="2243836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7834883" y="2243836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7834871" y="1760727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7834883" y="1760728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7834883" y="1760728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7834871" y="1036827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7834883" y="1036828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7834883" y="1036828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7834871" y="796035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7834883" y="796036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7834883" y="626872"/>
              <a:ext cx="1905" cy="314325"/>
            </a:xfrm>
            <a:custGeom>
              <a:avLst/>
              <a:gdLst/>
              <a:ahLst/>
              <a:cxnLst/>
              <a:rect l="l" t="t" r="r" b="b"/>
              <a:pathLst>
                <a:path w="1904" h="314325">
                  <a:moveTo>
                    <a:pt x="0" y="313943"/>
                  </a:moveTo>
                  <a:lnTo>
                    <a:pt x="1523" y="313943"/>
                  </a:lnTo>
                  <a:lnTo>
                    <a:pt x="1523" y="169163"/>
                  </a:lnTo>
                  <a:lnTo>
                    <a:pt x="0" y="169163"/>
                  </a:lnTo>
                  <a:lnTo>
                    <a:pt x="0" y="313943"/>
                  </a:lnTo>
                </a:path>
                <a:path w="1904" h="314325">
                  <a:moveTo>
                    <a:pt x="0" y="73151"/>
                  </a:moveTo>
                  <a:lnTo>
                    <a:pt x="1523" y="7315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3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7834883" y="625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7834883" y="625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7834883" y="625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7834883" y="625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660135" y="2595880"/>
              <a:ext cx="2289175" cy="1597660"/>
            </a:xfrm>
            <a:custGeom>
              <a:avLst/>
              <a:gdLst/>
              <a:ahLst/>
              <a:cxnLst/>
              <a:rect l="l" t="t" r="r" b="b"/>
              <a:pathLst>
                <a:path w="2289175" h="1597660">
                  <a:moveTo>
                    <a:pt x="941831" y="0"/>
                  </a:moveTo>
                  <a:lnTo>
                    <a:pt x="1522475" y="0"/>
                  </a:lnTo>
                  <a:lnTo>
                    <a:pt x="1522475" y="117347"/>
                  </a:lnTo>
                  <a:lnTo>
                    <a:pt x="941831" y="117347"/>
                  </a:lnTo>
                  <a:lnTo>
                    <a:pt x="941831" y="0"/>
                  </a:lnTo>
                </a:path>
                <a:path w="2289175" h="1597660">
                  <a:moveTo>
                    <a:pt x="0" y="551687"/>
                  </a:moveTo>
                  <a:lnTo>
                    <a:pt x="156971" y="551687"/>
                  </a:lnTo>
                  <a:lnTo>
                    <a:pt x="156971" y="1597151"/>
                  </a:lnTo>
                  <a:lnTo>
                    <a:pt x="0" y="1597151"/>
                  </a:lnTo>
                  <a:lnTo>
                    <a:pt x="0" y="551687"/>
                  </a:lnTo>
                </a:path>
                <a:path w="2289175" h="1597660">
                  <a:moveTo>
                    <a:pt x="2132075" y="551687"/>
                  </a:moveTo>
                  <a:lnTo>
                    <a:pt x="2289047" y="551687"/>
                  </a:lnTo>
                  <a:lnTo>
                    <a:pt x="2289047" y="1597151"/>
                  </a:lnTo>
                  <a:lnTo>
                    <a:pt x="2132075" y="1597151"/>
                  </a:lnTo>
                  <a:lnTo>
                    <a:pt x="2132075" y="55168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660135" y="2595880"/>
              <a:ext cx="2289175" cy="2219325"/>
            </a:xfrm>
            <a:custGeom>
              <a:avLst/>
              <a:gdLst/>
              <a:ahLst/>
              <a:cxnLst/>
              <a:rect l="l" t="t" r="r" b="b"/>
              <a:pathLst>
                <a:path w="2289175" h="2219325">
                  <a:moveTo>
                    <a:pt x="941831" y="0"/>
                  </a:moveTo>
                  <a:lnTo>
                    <a:pt x="1522475" y="117347"/>
                  </a:lnTo>
                </a:path>
                <a:path w="2289175" h="2219325">
                  <a:moveTo>
                    <a:pt x="941831" y="117347"/>
                  </a:moveTo>
                  <a:lnTo>
                    <a:pt x="1522475" y="0"/>
                  </a:lnTo>
                </a:path>
                <a:path w="2289175" h="2219325">
                  <a:moveTo>
                    <a:pt x="0" y="551687"/>
                  </a:moveTo>
                  <a:lnTo>
                    <a:pt x="156971" y="1597151"/>
                  </a:lnTo>
                </a:path>
                <a:path w="2289175" h="2219325">
                  <a:moveTo>
                    <a:pt x="156971" y="551687"/>
                  </a:moveTo>
                  <a:lnTo>
                    <a:pt x="0" y="1597151"/>
                  </a:lnTo>
                </a:path>
                <a:path w="2289175" h="2219325">
                  <a:moveTo>
                    <a:pt x="2132075" y="551687"/>
                  </a:moveTo>
                  <a:lnTo>
                    <a:pt x="2289047" y="1597151"/>
                  </a:lnTo>
                </a:path>
                <a:path w="2289175" h="2219325">
                  <a:moveTo>
                    <a:pt x="2289047" y="551687"/>
                  </a:moveTo>
                  <a:lnTo>
                    <a:pt x="2132075" y="1597151"/>
                  </a:lnTo>
                </a:path>
                <a:path w="2289175" h="2219325">
                  <a:moveTo>
                    <a:pt x="621791" y="2061971"/>
                  </a:moveTo>
                  <a:lnTo>
                    <a:pt x="1667255" y="2218943"/>
                  </a:lnTo>
                </a:path>
                <a:path w="2289175" h="2219325">
                  <a:moveTo>
                    <a:pt x="1667255" y="2061971"/>
                  </a:moveTo>
                  <a:lnTo>
                    <a:pt x="621791" y="22189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6281928" y="4657852"/>
              <a:ext cx="1045844" cy="157480"/>
            </a:xfrm>
            <a:custGeom>
              <a:avLst/>
              <a:gdLst/>
              <a:ahLst/>
              <a:cxnLst/>
              <a:rect l="l" t="t" r="r" b="b"/>
              <a:pathLst>
                <a:path w="1045845" h="157479">
                  <a:moveTo>
                    <a:pt x="0" y="0"/>
                  </a:moveTo>
                  <a:lnTo>
                    <a:pt x="1045463" y="0"/>
                  </a:lnTo>
                  <a:lnTo>
                    <a:pt x="1045463" y="156971"/>
                  </a:lnTo>
                  <a:lnTo>
                    <a:pt x="0" y="156971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6201156" y="5582919"/>
              <a:ext cx="1207135" cy="0"/>
            </a:xfrm>
            <a:custGeom>
              <a:avLst/>
              <a:gdLst/>
              <a:ahLst/>
              <a:cxnLst/>
              <a:rect l="l" t="t" r="r" b="b"/>
              <a:pathLst>
                <a:path w="1207134">
                  <a:moveTo>
                    <a:pt x="0" y="0"/>
                  </a:moveTo>
                  <a:lnTo>
                    <a:pt x="120700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4" name="object 824"/>
          <p:cNvSpPr txBox="1"/>
          <p:nvPr/>
        </p:nvSpPr>
        <p:spPr>
          <a:xfrm>
            <a:off x="2061464" y="7007917"/>
            <a:ext cx="120650" cy="12065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825" name="object 82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/>
              <a:t>drawing</a:t>
            </a:r>
            <a:r>
              <a:rPr spc="6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49183" y="4908803"/>
                </a:lnTo>
                <a:lnTo>
                  <a:pt x="8884919" y="4908803"/>
                </a:lnTo>
              </a:path>
              <a:path w="8884920" h="6545580">
                <a:moveTo>
                  <a:pt x="7949183" y="3506723"/>
                </a:moveTo>
                <a:lnTo>
                  <a:pt x="8884919" y="3506723"/>
                </a:lnTo>
              </a:path>
              <a:path w="8884920" h="6545580">
                <a:moveTo>
                  <a:pt x="7949183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3389" y="2618039"/>
            <a:ext cx="31496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7" y="2852369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9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9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7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9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701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3" y="4246925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1245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9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2152" y="2378176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53780" y="6446696"/>
            <a:ext cx="715645" cy="558165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85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10</a:t>
            </a:r>
            <a:endParaRPr sz="2550">
              <a:latin typeface="Arial"/>
              <a:cs typeface="Arial"/>
            </a:endParaRPr>
          </a:p>
          <a:p>
            <a:pPr marR="24130" algn="ctr">
              <a:lnSpc>
                <a:spcPct val="100000"/>
              </a:lnSpc>
              <a:spcBef>
                <a:spcPts val="65"/>
              </a:spcBef>
            </a:pPr>
            <a:r>
              <a:rPr sz="650" dirty="0">
                <a:latin typeface="Arial"/>
                <a:cs typeface="Arial"/>
              </a:rPr>
              <a:t>30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3577" y="1966869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6082" y="2216675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09" y="4225723"/>
            <a:ext cx="410845" cy="12128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 marR="5080" indent="2540">
              <a:lnSpc>
                <a:spcPct val="99000"/>
              </a:lnSpc>
              <a:spcBef>
                <a:spcPts val="40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84305" y="1558785"/>
            <a:ext cx="313690" cy="84709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BUILDING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SECTION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MAIN 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&amp;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1256791" y="6656727"/>
            <a:ext cx="6635750" cy="47370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BUILDING</a:t>
            </a:r>
            <a:r>
              <a:rPr sz="1900" b="1" u="sng" spc="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SECTION</a:t>
            </a:r>
            <a:r>
              <a:rPr sz="1900" b="1" u="sng" spc="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-</a:t>
            </a:r>
            <a:r>
              <a:rPr sz="1900" b="1" u="sng" spc="5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MAIN</a:t>
            </a:r>
            <a:r>
              <a:rPr sz="1900" b="1" u="sng" spc="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ENTRY</a:t>
            </a:r>
            <a:r>
              <a:rPr sz="1900" b="1" u="sng" spc="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&amp;</a:t>
            </a:r>
            <a:r>
              <a:rPr sz="1900" b="1" u="sng" spc="5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COVERED</a:t>
            </a:r>
            <a:r>
              <a:rPr sz="1900" b="1" u="sng" spc="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PORCH</a:t>
            </a:r>
            <a:endParaRPr sz="1900">
              <a:latin typeface="Arial"/>
              <a:cs typeface="Arial"/>
            </a:endParaRPr>
          </a:p>
          <a:p>
            <a:pPr marL="50165">
              <a:lnSpc>
                <a:spcPct val="100000"/>
              </a:lnSpc>
              <a:spcBef>
                <a:spcPts val="7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267203" y="5308091"/>
            <a:ext cx="4459605" cy="1004569"/>
          </a:xfrm>
          <a:custGeom>
            <a:avLst/>
            <a:gdLst/>
            <a:ahLst/>
            <a:cxnLst/>
            <a:rect l="l" t="t" r="r" b="b"/>
            <a:pathLst>
              <a:path w="4459605" h="1004570">
                <a:moveTo>
                  <a:pt x="0" y="0"/>
                </a:moveTo>
                <a:lnTo>
                  <a:pt x="0" y="1004315"/>
                </a:lnTo>
              </a:path>
              <a:path w="4459605" h="1004570">
                <a:moveTo>
                  <a:pt x="4459223" y="0"/>
                </a:moveTo>
                <a:lnTo>
                  <a:pt x="4459223" y="1004315"/>
                </a:lnTo>
              </a:path>
              <a:path w="4459605" h="1004570">
                <a:moveTo>
                  <a:pt x="88391" y="975359"/>
                </a:moveTo>
                <a:lnTo>
                  <a:pt x="4370831" y="975359"/>
                </a:lnTo>
              </a:path>
              <a:path w="4459605" h="1004570">
                <a:moveTo>
                  <a:pt x="88391" y="989075"/>
                </a:moveTo>
                <a:lnTo>
                  <a:pt x="0" y="975359"/>
                </a:lnTo>
                <a:lnTo>
                  <a:pt x="88391" y="960119"/>
                </a:lnTo>
                <a:lnTo>
                  <a:pt x="88391" y="989075"/>
                </a:lnTo>
              </a:path>
              <a:path w="4459605" h="1004570">
                <a:moveTo>
                  <a:pt x="4370831" y="960119"/>
                </a:moveTo>
                <a:lnTo>
                  <a:pt x="4459223" y="975359"/>
                </a:lnTo>
                <a:lnTo>
                  <a:pt x="4370831" y="989075"/>
                </a:lnTo>
                <a:lnTo>
                  <a:pt x="4370831" y="960119"/>
                </a:lnTo>
              </a:path>
              <a:path w="4459605" h="1004570">
                <a:moveTo>
                  <a:pt x="2289047" y="867155"/>
                </a:moveTo>
                <a:lnTo>
                  <a:pt x="2316479" y="8671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4542028" y="6154160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8</a:t>
            </a:r>
            <a:endParaRPr sz="4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39844" y="6109851"/>
            <a:ext cx="3143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38'-</a:t>
            </a:r>
            <a:r>
              <a:rPr sz="650" spc="-25" dirty="0">
                <a:latin typeface="Arial"/>
                <a:cs typeface="Arial"/>
              </a:rPr>
              <a:t>0</a:t>
            </a:r>
            <a:r>
              <a:rPr sz="675" spc="-37" baseline="37037" dirty="0">
                <a:latin typeface="Arial"/>
                <a:cs typeface="Arial"/>
              </a:rPr>
              <a:t>5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852675" y="5074920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52675" y="5454396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23719" y="5161788"/>
            <a:ext cx="346075" cy="292735"/>
          </a:xfrm>
          <a:custGeom>
            <a:avLst/>
            <a:gdLst/>
            <a:ahLst/>
            <a:cxnLst/>
            <a:rect l="l" t="t" r="r" b="b"/>
            <a:pathLst>
              <a:path w="346075" h="292735">
                <a:moveTo>
                  <a:pt x="345947" y="88391"/>
                </a:moveTo>
                <a:lnTo>
                  <a:pt x="0" y="88391"/>
                </a:lnTo>
              </a:path>
              <a:path w="346075" h="292735">
                <a:moveTo>
                  <a:pt x="345947" y="204215"/>
                </a:moveTo>
                <a:lnTo>
                  <a:pt x="0" y="204215"/>
                </a:lnTo>
              </a:path>
              <a:path w="346075" h="292735">
                <a:moveTo>
                  <a:pt x="44195" y="0"/>
                </a:moveTo>
                <a:lnTo>
                  <a:pt x="28955" y="88391"/>
                </a:lnTo>
                <a:lnTo>
                  <a:pt x="15239" y="0"/>
                </a:lnTo>
                <a:lnTo>
                  <a:pt x="44195" y="0"/>
                </a:lnTo>
              </a:path>
              <a:path w="346075" h="292735">
                <a:moveTo>
                  <a:pt x="15239" y="292607"/>
                </a:moveTo>
                <a:lnTo>
                  <a:pt x="28955" y="204215"/>
                </a:lnTo>
                <a:lnTo>
                  <a:pt x="44195" y="292607"/>
                </a:lnTo>
                <a:lnTo>
                  <a:pt x="15239" y="2926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708145" y="5267905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361935" y="5308091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23964" y="5396484"/>
            <a:ext cx="567055" cy="379730"/>
          </a:xfrm>
          <a:custGeom>
            <a:avLst/>
            <a:gdLst/>
            <a:ahLst/>
            <a:cxnLst/>
            <a:rect l="l" t="t" r="r" b="b"/>
            <a:pathLst>
              <a:path w="567054" h="379729">
                <a:moveTo>
                  <a:pt x="0" y="86867"/>
                </a:moveTo>
                <a:lnTo>
                  <a:pt x="566927" y="86867"/>
                </a:lnTo>
              </a:path>
              <a:path w="567054" h="379729">
                <a:moveTo>
                  <a:pt x="0" y="204215"/>
                </a:moveTo>
                <a:lnTo>
                  <a:pt x="566927" y="204215"/>
                </a:lnTo>
              </a:path>
              <a:path w="567054" h="379729">
                <a:moveTo>
                  <a:pt x="537971" y="291083"/>
                </a:moveTo>
                <a:lnTo>
                  <a:pt x="537971" y="379475"/>
                </a:lnTo>
              </a:path>
              <a:path w="567054" h="379729">
                <a:moveTo>
                  <a:pt x="551687" y="0"/>
                </a:moveTo>
                <a:lnTo>
                  <a:pt x="537971" y="86867"/>
                </a:lnTo>
                <a:lnTo>
                  <a:pt x="522731" y="0"/>
                </a:lnTo>
                <a:lnTo>
                  <a:pt x="551687" y="0"/>
                </a:lnTo>
              </a:path>
              <a:path w="567054" h="379729">
                <a:moveTo>
                  <a:pt x="522731" y="291083"/>
                </a:moveTo>
                <a:lnTo>
                  <a:pt x="537971" y="204215"/>
                </a:lnTo>
                <a:lnTo>
                  <a:pt x="551687" y="291083"/>
                </a:lnTo>
                <a:lnTo>
                  <a:pt x="522731" y="2910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7215882" y="5501078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570979" y="3575304"/>
            <a:ext cx="791210" cy="259079"/>
          </a:xfrm>
          <a:custGeom>
            <a:avLst/>
            <a:gdLst/>
            <a:ahLst/>
            <a:cxnLst/>
            <a:rect l="l" t="t" r="r" b="b"/>
            <a:pathLst>
              <a:path w="791209" h="259079">
                <a:moveTo>
                  <a:pt x="175259" y="7619"/>
                </a:moveTo>
                <a:lnTo>
                  <a:pt x="175259" y="259079"/>
                </a:lnTo>
              </a:path>
              <a:path w="791209" h="259079">
                <a:moveTo>
                  <a:pt x="289559" y="0"/>
                </a:moveTo>
                <a:lnTo>
                  <a:pt x="289559" y="259079"/>
                </a:lnTo>
              </a:path>
              <a:path w="791209" h="259079">
                <a:moveTo>
                  <a:pt x="88391" y="230123"/>
                </a:moveTo>
                <a:lnTo>
                  <a:pt x="0" y="230123"/>
                </a:lnTo>
              </a:path>
              <a:path w="791209" h="259079">
                <a:moveTo>
                  <a:pt x="377951" y="230123"/>
                </a:moveTo>
                <a:lnTo>
                  <a:pt x="790955" y="230123"/>
                </a:lnTo>
              </a:path>
              <a:path w="791209" h="259079">
                <a:moveTo>
                  <a:pt x="88391" y="214883"/>
                </a:moveTo>
                <a:lnTo>
                  <a:pt x="175259" y="230123"/>
                </a:lnTo>
                <a:lnTo>
                  <a:pt x="88391" y="243839"/>
                </a:lnTo>
                <a:lnTo>
                  <a:pt x="88391" y="214883"/>
                </a:lnTo>
              </a:path>
              <a:path w="791209" h="259079">
                <a:moveTo>
                  <a:pt x="377951" y="243839"/>
                </a:moveTo>
                <a:lnTo>
                  <a:pt x="289559" y="230123"/>
                </a:lnTo>
                <a:lnTo>
                  <a:pt x="377951" y="214883"/>
                </a:lnTo>
                <a:lnTo>
                  <a:pt x="377951" y="243839"/>
                </a:lnTo>
              </a:path>
              <a:path w="791209" h="259079">
                <a:moveTo>
                  <a:pt x="620267" y="160019"/>
                </a:moveTo>
                <a:lnTo>
                  <a:pt x="687323" y="640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712711" y="792480"/>
            <a:ext cx="50800" cy="1987550"/>
          </a:xfrm>
          <a:custGeom>
            <a:avLst/>
            <a:gdLst/>
            <a:ahLst/>
            <a:cxnLst/>
            <a:rect l="l" t="t" r="r" b="b"/>
            <a:pathLst>
              <a:path w="50800" h="1987550">
                <a:moveTo>
                  <a:pt x="28955" y="1900427"/>
                </a:moveTo>
                <a:lnTo>
                  <a:pt x="12191" y="1987295"/>
                </a:lnTo>
                <a:lnTo>
                  <a:pt x="0" y="1900427"/>
                </a:lnTo>
                <a:lnTo>
                  <a:pt x="28955" y="1900427"/>
                </a:lnTo>
              </a:path>
              <a:path w="50800" h="1987550">
                <a:moveTo>
                  <a:pt x="13715" y="1900427"/>
                </a:moveTo>
                <a:lnTo>
                  <a:pt x="5029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7180071" y="3708027"/>
            <a:ext cx="261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473444" y="1011936"/>
            <a:ext cx="1338580" cy="2674620"/>
          </a:xfrm>
          <a:custGeom>
            <a:avLst/>
            <a:gdLst/>
            <a:ahLst/>
            <a:cxnLst/>
            <a:rect l="l" t="t" r="r" b="b"/>
            <a:pathLst>
              <a:path w="1338579" h="2674620">
                <a:moveTo>
                  <a:pt x="443483" y="2452877"/>
                </a:moveTo>
                <a:lnTo>
                  <a:pt x="438978" y="2408189"/>
                </a:lnTo>
                <a:lnTo>
                  <a:pt x="426058" y="2366565"/>
                </a:lnTo>
                <a:lnTo>
                  <a:pt x="405613" y="2328899"/>
                </a:lnTo>
                <a:lnTo>
                  <a:pt x="378537" y="2296082"/>
                </a:lnTo>
                <a:lnTo>
                  <a:pt x="345720" y="2269006"/>
                </a:lnTo>
                <a:lnTo>
                  <a:pt x="308053" y="2248561"/>
                </a:lnTo>
                <a:lnTo>
                  <a:pt x="266430" y="2235640"/>
                </a:lnTo>
                <a:lnTo>
                  <a:pt x="221741" y="2231135"/>
                </a:lnTo>
                <a:lnTo>
                  <a:pt x="177053" y="2235640"/>
                </a:lnTo>
                <a:lnTo>
                  <a:pt x="135430" y="2248561"/>
                </a:lnTo>
                <a:lnTo>
                  <a:pt x="97763" y="2269006"/>
                </a:lnTo>
                <a:lnTo>
                  <a:pt x="64946" y="2296082"/>
                </a:lnTo>
                <a:lnTo>
                  <a:pt x="37870" y="2328899"/>
                </a:lnTo>
                <a:lnTo>
                  <a:pt x="17425" y="2366565"/>
                </a:lnTo>
                <a:lnTo>
                  <a:pt x="4505" y="2408189"/>
                </a:lnTo>
                <a:lnTo>
                  <a:pt x="0" y="2452877"/>
                </a:lnTo>
                <a:lnTo>
                  <a:pt x="4505" y="2497566"/>
                </a:lnTo>
                <a:lnTo>
                  <a:pt x="17425" y="2539189"/>
                </a:lnTo>
                <a:lnTo>
                  <a:pt x="37870" y="2576855"/>
                </a:lnTo>
                <a:lnTo>
                  <a:pt x="64946" y="2609673"/>
                </a:lnTo>
                <a:lnTo>
                  <a:pt x="97763" y="2636749"/>
                </a:lnTo>
                <a:lnTo>
                  <a:pt x="135430" y="2657194"/>
                </a:lnTo>
                <a:lnTo>
                  <a:pt x="177053" y="2670114"/>
                </a:lnTo>
                <a:lnTo>
                  <a:pt x="221741" y="2674619"/>
                </a:lnTo>
                <a:lnTo>
                  <a:pt x="266430" y="2670114"/>
                </a:lnTo>
                <a:lnTo>
                  <a:pt x="308053" y="2657194"/>
                </a:lnTo>
                <a:lnTo>
                  <a:pt x="345720" y="2636749"/>
                </a:lnTo>
                <a:lnTo>
                  <a:pt x="378537" y="2609673"/>
                </a:lnTo>
                <a:lnTo>
                  <a:pt x="405613" y="2576855"/>
                </a:lnTo>
                <a:lnTo>
                  <a:pt x="426058" y="2539189"/>
                </a:lnTo>
                <a:lnTo>
                  <a:pt x="438978" y="2497566"/>
                </a:lnTo>
                <a:lnTo>
                  <a:pt x="443483" y="2452877"/>
                </a:lnTo>
              </a:path>
              <a:path w="1338579" h="2674620">
                <a:moveTo>
                  <a:pt x="1312163" y="0"/>
                </a:moveTo>
                <a:lnTo>
                  <a:pt x="13380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6817359" y="731654"/>
            <a:ext cx="1187450" cy="21159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 marR="5080" indent="-5080">
              <a:lnSpc>
                <a:spcPct val="100000"/>
              </a:lnSpc>
              <a:spcBef>
                <a:spcPts val="90"/>
              </a:spcBef>
            </a:pPr>
            <a:r>
              <a:rPr lang="en-US" sz="650" spc="-10" dirty="0">
                <a:latin typeface="Arial"/>
                <a:cs typeface="Arial"/>
              </a:rPr>
              <a:t>METAL ROOF </a:t>
            </a:r>
            <a:r>
              <a:rPr sz="650" spc="-10" dirty="0">
                <a:latin typeface="Arial"/>
                <a:cs typeface="Arial"/>
              </a:rPr>
              <a:t>OVER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SYNTHETIC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793483" y="946539"/>
            <a:ext cx="12833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UNDERLAYMENT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CDX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818883" y="990848"/>
            <a:ext cx="1296035" cy="47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92100" algn="r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PLYWOOD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SHEATHING.</a:t>
            </a:r>
            <a:r>
              <a:rPr sz="650" spc="1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THE</a:t>
            </a:r>
            <a:endParaRPr sz="650">
              <a:latin typeface="Arial"/>
              <a:cs typeface="Arial"/>
            </a:endParaRPr>
          </a:p>
          <a:p>
            <a:pPr marL="12700" marR="5080" indent="2540">
              <a:lnSpc>
                <a:spcPct val="99200"/>
              </a:lnSpc>
              <a:spcBef>
                <a:spcPts val="5"/>
              </a:spcBef>
            </a:pP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UNDERLAYMENT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PLASTIC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CAP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NAILS.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831339" y="2074164"/>
            <a:ext cx="1074420" cy="883919"/>
          </a:xfrm>
          <a:custGeom>
            <a:avLst/>
            <a:gdLst/>
            <a:ahLst/>
            <a:cxnLst/>
            <a:rect l="l" t="t" r="r" b="b"/>
            <a:pathLst>
              <a:path w="1074420" h="883919">
                <a:moveTo>
                  <a:pt x="28955" y="272795"/>
                </a:moveTo>
                <a:lnTo>
                  <a:pt x="0" y="356615"/>
                </a:lnTo>
                <a:lnTo>
                  <a:pt x="0" y="268223"/>
                </a:lnTo>
                <a:lnTo>
                  <a:pt x="28955" y="272795"/>
                </a:lnTo>
              </a:path>
              <a:path w="1074420" h="883919">
                <a:moveTo>
                  <a:pt x="15239" y="269747"/>
                </a:moveTo>
                <a:lnTo>
                  <a:pt x="64007" y="0"/>
                </a:lnTo>
              </a:path>
              <a:path w="1074420" h="883919">
                <a:moveTo>
                  <a:pt x="1018031" y="815339"/>
                </a:moveTo>
                <a:lnTo>
                  <a:pt x="1074419" y="883919"/>
                </a:lnTo>
                <a:lnTo>
                  <a:pt x="998219" y="836675"/>
                </a:lnTo>
                <a:lnTo>
                  <a:pt x="1018031" y="815339"/>
                </a:lnTo>
              </a:path>
              <a:path w="1074420" h="883919">
                <a:moveTo>
                  <a:pt x="1007363" y="826007"/>
                </a:moveTo>
                <a:lnTo>
                  <a:pt x="640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5482335" y="5285367"/>
            <a:ext cx="9575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4"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480811" y="5481963"/>
            <a:ext cx="9645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SUB-</a:t>
            </a:r>
            <a:r>
              <a:rPr sz="650" dirty="0">
                <a:latin typeface="Arial"/>
                <a:cs typeface="Arial"/>
              </a:rPr>
              <a:t>BASE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(GRAVEL</a:t>
            </a:r>
            <a:r>
              <a:rPr sz="650" spc="-25" dirty="0">
                <a:latin typeface="Arial"/>
                <a:cs typeface="Arial"/>
              </a:rPr>
              <a:t> OR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79288" y="5581023"/>
            <a:ext cx="90551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CRUSHED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STONE) </a:t>
            </a:r>
            <a:r>
              <a:rPr sz="650" spc="-2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282191" y="4200279"/>
            <a:ext cx="5391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663700" y="4410455"/>
            <a:ext cx="623570" cy="45720"/>
          </a:xfrm>
          <a:custGeom>
            <a:avLst/>
            <a:gdLst/>
            <a:ahLst/>
            <a:cxnLst/>
            <a:rect l="l" t="t" r="r" b="b"/>
            <a:pathLst>
              <a:path w="623569" h="45720">
                <a:moveTo>
                  <a:pt x="534923" y="0"/>
                </a:moveTo>
                <a:lnTo>
                  <a:pt x="623315" y="9143"/>
                </a:lnTo>
                <a:lnTo>
                  <a:pt x="536447" y="28955"/>
                </a:lnTo>
                <a:lnTo>
                  <a:pt x="534923" y="0"/>
                </a:lnTo>
              </a:path>
              <a:path w="623569" h="45720">
                <a:moveTo>
                  <a:pt x="534923" y="13715"/>
                </a:moveTo>
                <a:lnTo>
                  <a:pt x="0" y="457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387339" y="1676908"/>
            <a:ext cx="1768475" cy="3681095"/>
            <a:chOff x="5387339" y="1676908"/>
            <a:chExt cx="1768475" cy="3681095"/>
          </a:xfrm>
        </p:grpSpPr>
        <p:sp>
          <p:nvSpPr>
            <p:cNvPr id="49" name="object 49"/>
            <p:cNvSpPr/>
            <p:nvPr/>
          </p:nvSpPr>
          <p:spPr>
            <a:xfrm>
              <a:off x="5389879" y="1679448"/>
              <a:ext cx="1763395" cy="3676015"/>
            </a:xfrm>
            <a:custGeom>
              <a:avLst/>
              <a:gdLst/>
              <a:ahLst/>
              <a:cxnLst/>
              <a:rect l="l" t="t" r="r" b="b"/>
              <a:pathLst>
                <a:path w="1763395" h="3676015">
                  <a:moveTo>
                    <a:pt x="1610867" y="1095755"/>
                  </a:moveTo>
                  <a:lnTo>
                    <a:pt x="1583435" y="1179575"/>
                  </a:lnTo>
                  <a:lnTo>
                    <a:pt x="1581911" y="1091183"/>
                  </a:lnTo>
                  <a:lnTo>
                    <a:pt x="1610867" y="1095755"/>
                  </a:lnTo>
                </a:path>
                <a:path w="1763395" h="3676015">
                  <a:moveTo>
                    <a:pt x="1595627" y="1092707"/>
                  </a:moveTo>
                  <a:lnTo>
                    <a:pt x="1763267" y="0"/>
                  </a:lnTo>
                </a:path>
                <a:path w="1763395" h="3676015">
                  <a:moveTo>
                    <a:pt x="80771" y="3325367"/>
                  </a:moveTo>
                  <a:lnTo>
                    <a:pt x="117347" y="3244595"/>
                  </a:lnTo>
                  <a:lnTo>
                    <a:pt x="108203" y="3332987"/>
                  </a:lnTo>
                  <a:lnTo>
                    <a:pt x="80771" y="3325367"/>
                  </a:lnTo>
                </a:path>
                <a:path w="1763395" h="3676015">
                  <a:moveTo>
                    <a:pt x="94487" y="3329939"/>
                  </a:moveTo>
                  <a:lnTo>
                    <a:pt x="0" y="36758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692137" y="2867406"/>
              <a:ext cx="237743" cy="237743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6609079" y="2987040"/>
              <a:ext cx="317500" cy="0"/>
            </a:xfrm>
            <a:custGeom>
              <a:avLst/>
              <a:gdLst/>
              <a:ahLst/>
              <a:cxnLst/>
              <a:rect l="l" t="t" r="r" b="b"/>
              <a:pathLst>
                <a:path w="317500">
                  <a:moveTo>
                    <a:pt x="0" y="0"/>
                  </a:moveTo>
                  <a:lnTo>
                    <a:pt x="3169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6785356" y="2865255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3826255" y="1438656"/>
            <a:ext cx="1610995" cy="1617345"/>
          </a:xfrm>
          <a:custGeom>
            <a:avLst/>
            <a:gdLst/>
            <a:ahLst/>
            <a:cxnLst/>
            <a:rect l="l" t="t" r="r" b="b"/>
            <a:pathLst>
              <a:path w="1610995" h="1617345">
                <a:moveTo>
                  <a:pt x="54863" y="1546859"/>
                </a:moveTo>
                <a:lnTo>
                  <a:pt x="0" y="1616963"/>
                </a:lnTo>
                <a:lnTo>
                  <a:pt x="28955" y="1533143"/>
                </a:lnTo>
                <a:lnTo>
                  <a:pt x="54863" y="1546859"/>
                </a:lnTo>
              </a:path>
              <a:path w="1610995" h="1617345">
                <a:moveTo>
                  <a:pt x="41147" y="1539239"/>
                </a:moveTo>
                <a:lnTo>
                  <a:pt x="877823" y="0"/>
                </a:lnTo>
              </a:path>
              <a:path w="1610995" h="1617345">
                <a:moveTo>
                  <a:pt x="1583435" y="425195"/>
                </a:moveTo>
                <a:lnTo>
                  <a:pt x="1610867" y="4251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5395467" y="1841240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688840" y="1798455"/>
            <a:ext cx="9594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ROOF@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</a:t>
            </a:r>
            <a:r>
              <a:rPr sz="675" spc="-15" baseline="37037" dirty="0">
                <a:latin typeface="Arial"/>
                <a:cs typeface="Arial"/>
              </a:rPr>
              <a:t>1</a:t>
            </a:r>
            <a:r>
              <a:rPr sz="650" spc="-10" dirty="0">
                <a:latin typeface="Arial"/>
                <a:cs typeface="Arial"/>
              </a:rPr>
              <a:t>"/12"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089907" y="1854708"/>
            <a:ext cx="588645" cy="1899285"/>
          </a:xfrm>
          <a:custGeom>
            <a:avLst/>
            <a:gdLst/>
            <a:ahLst/>
            <a:cxnLst/>
            <a:rect l="l" t="t" r="r" b="b"/>
            <a:pathLst>
              <a:path w="588645" h="1899285">
                <a:moveTo>
                  <a:pt x="41147" y="1819655"/>
                </a:moveTo>
                <a:lnTo>
                  <a:pt x="0" y="1898903"/>
                </a:lnTo>
                <a:lnTo>
                  <a:pt x="12191" y="1812035"/>
                </a:lnTo>
                <a:lnTo>
                  <a:pt x="41147" y="1819655"/>
                </a:lnTo>
              </a:path>
              <a:path w="588645" h="1899285">
                <a:moveTo>
                  <a:pt x="25907" y="1815083"/>
                </a:moveTo>
                <a:lnTo>
                  <a:pt x="5882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554983" y="2080260"/>
            <a:ext cx="1130935" cy="3394075"/>
          </a:xfrm>
          <a:custGeom>
            <a:avLst/>
            <a:gdLst/>
            <a:ahLst/>
            <a:cxnLst/>
            <a:rect l="l" t="t" r="r" b="b"/>
            <a:pathLst>
              <a:path w="1130935" h="3394075">
                <a:moveTo>
                  <a:pt x="1021079" y="1588007"/>
                </a:moveTo>
                <a:lnTo>
                  <a:pt x="999743" y="1673351"/>
                </a:lnTo>
                <a:lnTo>
                  <a:pt x="992123" y="1584959"/>
                </a:lnTo>
                <a:lnTo>
                  <a:pt x="1021079" y="1588007"/>
                </a:lnTo>
              </a:path>
              <a:path w="1130935" h="3394075">
                <a:moveTo>
                  <a:pt x="1005839" y="1586483"/>
                </a:moveTo>
                <a:lnTo>
                  <a:pt x="1130807" y="0"/>
                </a:lnTo>
              </a:path>
              <a:path w="1130935" h="3394075">
                <a:moveTo>
                  <a:pt x="454151" y="2898647"/>
                </a:moveTo>
                <a:lnTo>
                  <a:pt x="524255" y="2845307"/>
                </a:lnTo>
                <a:lnTo>
                  <a:pt x="475487" y="2918459"/>
                </a:lnTo>
                <a:lnTo>
                  <a:pt x="454151" y="2898647"/>
                </a:lnTo>
              </a:path>
              <a:path w="1130935" h="3394075">
                <a:moveTo>
                  <a:pt x="464819" y="2907791"/>
                </a:moveTo>
                <a:lnTo>
                  <a:pt x="0" y="33939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2338323" y="5385951"/>
            <a:ext cx="3797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338323" y="5485011"/>
            <a:ext cx="805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338323" y="5660271"/>
            <a:ext cx="63500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 marR="5080" indent="-635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ACCESS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DOOR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3004819" y="4954523"/>
            <a:ext cx="670560" cy="864235"/>
          </a:xfrm>
          <a:custGeom>
            <a:avLst/>
            <a:gdLst/>
            <a:ahLst/>
            <a:cxnLst/>
            <a:rect l="l" t="t" r="r" b="b"/>
            <a:pathLst>
              <a:path w="670560" h="864235">
                <a:moveTo>
                  <a:pt x="18287" y="88391"/>
                </a:moveTo>
                <a:lnTo>
                  <a:pt x="10667" y="0"/>
                </a:lnTo>
                <a:lnTo>
                  <a:pt x="45719" y="82295"/>
                </a:lnTo>
                <a:lnTo>
                  <a:pt x="18287" y="88391"/>
                </a:lnTo>
              </a:path>
              <a:path w="670560" h="864235">
                <a:moveTo>
                  <a:pt x="32003" y="85343"/>
                </a:moveTo>
                <a:lnTo>
                  <a:pt x="152399" y="580643"/>
                </a:lnTo>
              </a:path>
              <a:path w="670560" h="864235">
                <a:moveTo>
                  <a:pt x="603503" y="111251"/>
                </a:moveTo>
                <a:lnTo>
                  <a:pt x="670559" y="51815"/>
                </a:lnTo>
                <a:lnTo>
                  <a:pt x="626363" y="129539"/>
                </a:lnTo>
                <a:lnTo>
                  <a:pt x="603503" y="111251"/>
                </a:lnTo>
              </a:path>
              <a:path w="670560" h="864235">
                <a:moveTo>
                  <a:pt x="614171" y="120395"/>
                </a:moveTo>
                <a:lnTo>
                  <a:pt x="0" y="8641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4714240" y="1867482"/>
            <a:ext cx="642620" cy="37782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7145" indent="-5080">
              <a:lnSpc>
                <a:spcPct val="100000"/>
              </a:lnSpc>
              <a:spcBef>
                <a:spcPts val="315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SLOPE</a:t>
            </a:r>
            <a:endParaRPr sz="650">
              <a:latin typeface="Arial"/>
              <a:cs typeface="Arial"/>
            </a:endParaRPr>
          </a:p>
          <a:p>
            <a:pPr marL="17145" marR="5080">
              <a:lnSpc>
                <a:spcPct val="100000"/>
              </a:lnSpc>
              <a:spcBef>
                <a:spcPts val="21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JOIST,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715764" y="2220603"/>
            <a:ext cx="44195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@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0" dirty="0">
                <a:latin typeface="Arial"/>
                <a:cs typeface="Arial"/>
              </a:rPr>
              <a:t> 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382515" y="3928872"/>
            <a:ext cx="585470" cy="318770"/>
          </a:xfrm>
          <a:custGeom>
            <a:avLst/>
            <a:gdLst/>
            <a:ahLst/>
            <a:cxnLst/>
            <a:rect l="l" t="t" r="r" b="b"/>
            <a:pathLst>
              <a:path w="585470" h="318770">
                <a:moveTo>
                  <a:pt x="175259" y="0"/>
                </a:moveTo>
                <a:lnTo>
                  <a:pt x="175259" y="318515"/>
                </a:lnTo>
              </a:path>
              <a:path w="585470" h="318770">
                <a:moveTo>
                  <a:pt x="409955" y="0"/>
                </a:moveTo>
                <a:lnTo>
                  <a:pt x="409955" y="318515"/>
                </a:lnTo>
              </a:path>
              <a:path w="585470" h="318770">
                <a:moveTo>
                  <a:pt x="88391" y="289559"/>
                </a:moveTo>
                <a:lnTo>
                  <a:pt x="0" y="289559"/>
                </a:lnTo>
              </a:path>
              <a:path w="585470" h="318770">
                <a:moveTo>
                  <a:pt x="496823" y="289559"/>
                </a:moveTo>
                <a:lnTo>
                  <a:pt x="585215" y="289559"/>
                </a:lnTo>
              </a:path>
              <a:path w="585470" h="318770">
                <a:moveTo>
                  <a:pt x="88391" y="274319"/>
                </a:moveTo>
                <a:lnTo>
                  <a:pt x="175259" y="289559"/>
                </a:lnTo>
                <a:lnTo>
                  <a:pt x="88391" y="303275"/>
                </a:lnTo>
                <a:lnTo>
                  <a:pt x="88391" y="274319"/>
                </a:lnTo>
              </a:path>
              <a:path w="585470" h="318770">
                <a:moveTo>
                  <a:pt x="496823" y="303275"/>
                </a:moveTo>
                <a:lnTo>
                  <a:pt x="409955" y="289559"/>
                </a:lnTo>
                <a:lnTo>
                  <a:pt x="496823" y="274319"/>
                </a:lnTo>
                <a:lnTo>
                  <a:pt x="496823" y="3032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4510023" y="4063119"/>
            <a:ext cx="3359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084823" y="4974335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084823" y="4355591"/>
            <a:ext cx="0" cy="394970"/>
          </a:xfrm>
          <a:custGeom>
            <a:avLst/>
            <a:gdLst/>
            <a:ahLst/>
            <a:cxnLst/>
            <a:rect l="l" t="t" r="r" b="b"/>
            <a:pathLst>
              <a:path h="394970">
                <a:moveTo>
                  <a:pt x="0" y="39471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055867" y="4750308"/>
            <a:ext cx="44450" cy="224154"/>
          </a:xfrm>
          <a:custGeom>
            <a:avLst/>
            <a:gdLst/>
            <a:ahLst/>
            <a:cxnLst/>
            <a:rect l="l" t="t" r="r" b="b"/>
            <a:pathLst>
              <a:path w="44450" h="224154">
                <a:moveTo>
                  <a:pt x="39623" y="86867"/>
                </a:moveTo>
                <a:lnTo>
                  <a:pt x="0" y="86867"/>
                </a:lnTo>
              </a:path>
              <a:path w="44450" h="224154">
                <a:moveTo>
                  <a:pt x="39623" y="135635"/>
                </a:moveTo>
                <a:lnTo>
                  <a:pt x="0" y="135635"/>
                </a:lnTo>
              </a:path>
              <a:path w="44450" h="224154">
                <a:moveTo>
                  <a:pt x="15239" y="224027"/>
                </a:moveTo>
                <a:lnTo>
                  <a:pt x="28955" y="135635"/>
                </a:lnTo>
                <a:lnTo>
                  <a:pt x="44195" y="224027"/>
                </a:lnTo>
                <a:lnTo>
                  <a:pt x="15239" y="224027"/>
                </a:lnTo>
              </a:path>
              <a:path w="44450" h="224154">
                <a:moveTo>
                  <a:pt x="44195" y="0"/>
                </a:moveTo>
                <a:lnTo>
                  <a:pt x="28955" y="86867"/>
                </a:lnTo>
                <a:lnTo>
                  <a:pt x="15239" y="0"/>
                </a:lnTo>
                <a:lnTo>
                  <a:pt x="441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5938769" y="4399693"/>
            <a:ext cx="116839" cy="22034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5"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+/-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92987" y="664599"/>
            <a:ext cx="3603625" cy="51815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ct val="995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10" dirty="0">
                <a:latin typeface="Arial"/>
                <a:cs typeface="Arial"/>
              </a:rPr>
              <a:t> WINDOW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INCLUDE WOOD SIDING, WOOD FRAMING, ASSOCIATED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10" dirty="0">
                <a:latin typeface="Arial"/>
                <a:cs typeface="Arial"/>
              </a:rPr>
              <a:t> WINDOW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WORK.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-10" dirty="0">
                <a:latin typeface="Arial"/>
                <a:cs typeface="Arial"/>
              </a:rPr>
              <a:t> SHALL VERIFY LENGTH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DIMENSIONS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ADJACENT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DORMER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WINDOWS.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CENTER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WALL.</a:t>
            </a:r>
            <a:r>
              <a:rPr sz="650" spc="1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ALIGN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SILLS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HEIGHT.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96036" y="1254387"/>
            <a:ext cx="364617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REMOVE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VENTS,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ACCESS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HARDWARE.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BLOCK-</a:t>
            </a:r>
            <a:r>
              <a:rPr sz="650" dirty="0">
                <a:latin typeface="Arial"/>
                <a:cs typeface="Arial"/>
              </a:rPr>
              <a:t>UP</a:t>
            </a:r>
            <a:r>
              <a:rPr sz="650" spc="-10" dirty="0">
                <a:latin typeface="Arial"/>
                <a:cs typeface="Arial"/>
              </a:rPr>
              <a:t> OPENINGS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MASONRY.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99083" y="1548518"/>
            <a:ext cx="3547110" cy="589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3.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BEAM;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2.0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GP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(GEORGIA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PACIFIC) </a:t>
            </a:r>
            <a:r>
              <a:rPr sz="650" dirty="0">
                <a:latin typeface="Arial"/>
                <a:cs typeface="Arial"/>
              </a:rPr>
              <a:t>LAM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USE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HANGER;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LSSR210Z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FROM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SIMPSON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389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lb/ft,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484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lb/ft,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RESIST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2,236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CONNECTION.</a:t>
            </a:r>
            <a:endParaRPr sz="650">
              <a:latin typeface="Arial"/>
              <a:cs typeface="Arial"/>
            </a:endParaRPr>
          </a:p>
          <a:p>
            <a:pPr marL="466725" marR="2299335" indent="-3175">
              <a:lnSpc>
                <a:spcPct val="100000"/>
              </a:lnSpc>
              <a:spcBef>
                <a:spcPts val="56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1282700" y="874776"/>
            <a:ext cx="3175" cy="3175"/>
            <a:chOff x="1282700" y="874776"/>
            <a:chExt cx="3175" cy="3175"/>
          </a:xfrm>
        </p:grpSpPr>
        <p:sp>
          <p:nvSpPr>
            <p:cNvPr id="76" name="object 76"/>
            <p:cNvSpPr/>
            <p:nvPr/>
          </p:nvSpPr>
          <p:spPr>
            <a:xfrm>
              <a:off x="1282700" y="8747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282700" y="8747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4590414" y="1105736"/>
            <a:ext cx="823849" cy="3066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1430" indent="254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4NEW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OPERABLE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WINDOW,</a:t>
            </a:r>
            <a:endParaRPr sz="650" dirty="0">
              <a:latin typeface="Arial"/>
              <a:cs typeface="Arial"/>
            </a:endParaRPr>
          </a:p>
          <a:p>
            <a:pPr marL="21590">
              <a:lnSpc>
                <a:spcPts val="770"/>
              </a:lnSpc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1.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083555" y="1275588"/>
            <a:ext cx="1551940" cy="3602990"/>
          </a:xfrm>
          <a:custGeom>
            <a:avLst/>
            <a:gdLst/>
            <a:ahLst/>
            <a:cxnLst/>
            <a:rect l="l" t="t" r="r" b="b"/>
            <a:pathLst>
              <a:path w="1551940" h="3602990">
                <a:moveTo>
                  <a:pt x="1066799" y="1031747"/>
                </a:moveTo>
                <a:lnTo>
                  <a:pt x="1106423" y="1110995"/>
                </a:lnTo>
                <a:lnTo>
                  <a:pt x="1043939" y="1048511"/>
                </a:lnTo>
                <a:lnTo>
                  <a:pt x="1066799" y="1031747"/>
                </a:lnTo>
              </a:path>
              <a:path w="1551940" h="3602990">
                <a:moveTo>
                  <a:pt x="1054607" y="1039367"/>
                </a:moveTo>
                <a:lnTo>
                  <a:pt x="324611" y="0"/>
                </a:lnTo>
                <a:lnTo>
                  <a:pt x="0" y="0"/>
                </a:lnTo>
              </a:path>
              <a:path w="1551940" h="3602990">
                <a:moveTo>
                  <a:pt x="1551431" y="3134867"/>
                </a:moveTo>
                <a:lnTo>
                  <a:pt x="1307591" y="3134867"/>
                </a:lnTo>
              </a:path>
              <a:path w="1551940" h="3602990">
                <a:moveTo>
                  <a:pt x="1551431" y="3602735"/>
                </a:moveTo>
                <a:lnTo>
                  <a:pt x="1307591" y="3602735"/>
                </a:lnTo>
              </a:path>
              <a:path w="1551940" h="3602990">
                <a:moveTo>
                  <a:pt x="1336547" y="3223259"/>
                </a:moveTo>
                <a:lnTo>
                  <a:pt x="1336547" y="3515867"/>
                </a:lnTo>
              </a:path>
              <a:path w="1551940" h="3602990">
                <a:moveTo>
                  <a:pt x="1322831" y="3223259"/>
                </a:moveTo>
                <a:lnTo>
                  <a:pt x="1336547" y="3134867"/>
                </a:lnTo>
                <a:lnTo>
                  <a:pt x="1351787" y="3223259"/>
                </a:lnTo>
                <a:lnTo>
                  <a:pt x="1322831" y="3223259"/>
                </a:lnTo>
              </a:path>
              <a:path w="1551940" h="3602990">
                <a:moveTo>
                  <a:pt x="1351787" y="3515867"/>
                </a:moveTo>
                <a:lnTo>
                  <a:pt x="1336547" y="3602735"/>
                </a:lnTo>
                <a:lnTo>
                  <a:pt x="1322831" y="3515867"/>
                </a:lnTo>
                <a:lnTo>
                  <a:pt x="1351787" y="3515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6274049" y="4502753"/>
            <a:ext cx="116839" cy="2774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4'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391147" y="3944111"/>
            <a:ext cx="243840" cy="466725"/>
          </a:xfrm>
          <a:custGeom>
            <a:avLst/>
            <a:gdLst/>
            <a:ahLst/>
            <a:cxnLst/>
            <a:rect l="l" t="t" r="r" b="b"/>
            <a:pathLst>
              <a:path w="243840" h="466725">
                <a:moveTo>
                  <a:pt x="243839" y="0"/>
                </a:moveTo>
                <a:lnTo>
                  <a:pt x="0" y="0"/>
                </a:lnTo>
              </a:path>
              <a:path w="243840" h="466725">
                <a:moveTo>
                  <a:pt x="243839" y="466343"/>
                </a:moveTo>
                <a:lnTo>
                  <a:pt x="0" y="466343"/>
                </a:lnTo>
              </a:path>
              <a:path w="243840" h="466725">
                <a:moveTo>
                  <a:pt x="28955" y="86867"/>
                </a:moveTo>
                <a:lnTo>
                  <a:pt x="28955" y="379475"/>
                </a:lnTo>
              </a:path>
              <a:path w="243840" h="466725">
                <a:moveTo>
                  <a:pt x="15239" y="86867"/>
                </a:moveTo>
                <a:lnTo>
                  <a:pt x="28955" y="0"/>
                </a:lnTo>
                <a:lnTo>
                  <a:pt x="44195" y="86867"/>
                </a:lnTo>
                <a:lnTo>
                  <a:pt x="15239" y="86867"/>
                </a:lnTo>
              </a:path>
              <a:path w="243840" h="466725">
                <a:moveTo>
                  <a:pt x="44195" y="379475"/>
                </a:moveTo>
                <a:lnTo>
                  <a:pt x="28955" y="466343"/>
                </a:lnTo>
                <a:lnTo>
                  <a:pt x="15239" y="379475"/>
                </a:lnTo>
                <a:lnTo>
                  <a:pt x="44195" y="3794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6274049" y="4036409"/>
            <a:ext cx="116839" cy="2774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4'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7181595" y="3792294"/>
            <a:ext cx="705485" cy="2482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95"/>
              </a:spcBef>
            </a:pPr>
            <a:r>
              <a:rPr sz="650" spc="-10" dirty="0">
                <a:latin typeface="Arial"/>
                <a:cs typeface="Arial"/>
              </a:rPr>
              <a:t>OVERHANG</a:t>
            </a:r>
            <a:endParaRPr sz="6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7178547" y="4014351"/>
            <a:ext cx="73342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 marR="5080" indent="-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FOR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LOAD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694423" y="2519172"/>
            <a:ext cx="1736089" cy="1885314"/>
          </a:xfrm>
          <a:custGeom>
            <a:avLst/>
            <a:gdLst/>
            <a:ahLst/>
            <a:cxnLst/>
            <a:rect l="l" t="t" r="r" b="b"/>
            <a:pathLst>
              <a:path w="1736090" h="1885314">
                <a:moveTo>
                  <a:pt x="112775" y="1446275"/>
                </a:moveTo>
                <a:lnTo>
                  <a:pt x="25907" y="1424939"/>
                </a:lnTo>
                <a:lnTo>
                  <a:pt x="115823" y="1417319"/>
                </a:lnTo>
                <a:lnTo>
                  <a:pt x="112775" y="1446275"/>
                </a:lnTo>
              </a:path>
              <a:path w="1736090" h="1885314">
                <a:moveTo>
                  <a:pt x="114299" y="1432559"/>
                </a:moveTo>
                <a:lnTo>
                  <a:pt x="490727" y="1464563"/>
                </a:lnTo>
              </a:path>
              <a:path w="1736090" h="1885314">
                <a:moveTo>
                  <a:pt x="76199" y="1837943"/>
                </a:moveTo>
                <a:lnTo>
                  <a:pt x="0" y="1885187"/>
                </a:lnTo>
                <a:lnTo>
                  <a:pt x="56387" y="1816607"/>
                </a:lnTo>
                <a:lnTo>
                  <a:pt x="76199" y="1837943"/>
                </a:lnTo>
              </a:path>
              <a:path w="1736090" h="1885314">
                <a:moveTo>
                  <a:pt x="67055" y="1827275"/>
                </a:moveTo>
                <a:lnTo>
                  <a:pt x="490727" y="1464563"/>
                </a:lnTo>
              </a:path>
              <a:path w="1736090" h="1885314">
                <a:moveTo>
                  <a:pt x="1722119" y="1181099"/>
                </a:moveTo>
                <a:lnTo>
                  <a:pt x="1735835" y="1267967"/>
                </a:lnTo>
                <a:lnTo>
                  <a:pt x="1693163" y="1190243"/>
                </a:lnTo>
                <a:lnTo>
                  <a:pt x="1722119" y="1181099"/>
                </a:lnTo>
              </a:path>
              <a:path w="1736090" h="1885314">
                <a:moveTo>
                  <a:pt x="1706879" y="1185671"/>
                </a:moveTo>
                <a:lnTo>
                  <a:pt x="13045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4706620" y="2589411"/>
            <a:ext cx="452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LVL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RIDGE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706620" y="2688470"/>
            <a:ext cx="4660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BEAM,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706620" y="2786006"/>
            <a:ext cx="343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3.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5057647" y="2699004"/>
            <a:ext cx="913130" cy="146685"/>
          </a:xfrm>
          <a:custGeom>
            <a:avLst/>
            <a:gdLst/>
            <a:ahLst/>
            <a:cxnLst/>
            <a:rect l="l" t="t" r="r" b="b"/>
            <a:pathLst>
              <a:path w="913129" h="146685">
                <a:moveTo>
                  <a:pt x="824483" y="0"/>
                </a:moveTo>
                <a:lnTo>
                  <a:pt x="912875" y="1523"/>
                </a:lnTo>
                <a:lnTo>
                  <a:pt x="829055" y="28955"/>
                </a:lnTo>
                <a:lnTo>
                  <a:pt x="824483" y="0"/>
                </a:lnTo>
              </a:path>
              <a:path w="913129" h="146685">
                <a:moveTo>
                  <a:pt x="826007" y="15239"/>
                </a:moveTo>
                <a:lnTo>
                  <a:pt x="0" y="1463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5869432" y="2786006"/>
            <a:ext cx="2393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26060" algn="l"/>
              </a:tabLst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715508" y="3592203"/>
            <a:ext cx="7512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710935" y="3691263"/>
            <a:ext cx="733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FOR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LOAD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715508" y="3788799"/>
            <a:ext cx="365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5612383" y="3104388"/>
            <a:ext cx="734695" cy="521334"/>
          </a:xfrm>
          <a:custGeom>
            <a:avLst/>
            <a:gdLst/>
            <a:ahLst/>
            <a:cxnLst/>
            <a:rect l="l" t="t" r="r" b="b"/>
            <a:pathLst>
              <a:path w="734695" h="521335">
                <a:moveTo>
                  <a:pt x="0" y="88391"/>
                </a:moveTo>
                <a:lnTo>
                  <a:pt x="0" y="0"/>
                </a:lnTo>
                <a:lnTo>
                  <a:pt x="28955" y="83819"/>
                </a:lnTo>
                <a:lnTo>
                  <a:pt x="0" y="88391"/>
                </a:lnTo>
              </a:path>
              <a:path w="734695" h="521335">
                <a:moveTo>
                  <a:pt x="13715" y="85343"/>
                </a:moveTo>
                <a:lnTo>
                  <a:pt x="85343" y="521207"/>
                </a:lnTo>
              </a:path>
              <a:path w="734695" h="521335">
                <a:moveTo>
                  <a:pt x="656843" y="44195"/>
                </a:moveTo>
                <a:lnTo>
                  <a:pt x="734567" y="0"/>
                </a:lnTo>
                <a:lnTo>
                  <a:pt x="675131" y="67055"/>
                </a:lnTo>
                <a:lnTo>
                  <a:pt x="656843" y="44195"/>
                </a:lnTo>
              </a:path>
              <a:path w="734695" h="521335">
                <a:moveTo>
                  <a:pt x="665987" y="54863"/>
                </a:moveTo>
                <a:lnTo>
                  <a:pt x="85343" y="5212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085835" y="4640579"/>
            <a:ext cx="0" cy="233679"/>
          </a:xfrm>
          <a:custGeom>
            <a:avLst/>
            <a:gdLst/>
            <a:ahLst/>
            <a:cxnLst/>
            <a:rect l="l" t="t" r="r" b="b"/>
            <a:pathLst>
              <a:path h="233679">
                <a:moveTo>
                  <a:pt x="0" y="0"/>
                </a:moveTo>
                <a:lnTo>
                  <a:pt x="0" y="2331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301232" y="792480"/>
            <a:ext cx="2144395" cy="4170045"/>
          </a:xfrm>
          <a:custGeom>
            <a:avLst/>
            <a:gdLst/>
            <a:ahLst/>
            <a:cxnLst/>
            <a:rect l="l" t="t" r="r" b="b"/>
            <a:pathLst>
              <a:path w="2144395" h="4170045">
                <a:moveTo>
                  <a:pt x="2069591" y="1443227"/>
                </a:moveTo>
                <a:lnTo>
                  <a:pt x="2144267" y="1491995"/>
                </a:lnTo>
                <a:lnTo>
                  <a:pt x="2057399" y="1469135"/>
                </a:lnTo>
                <a:lnTo>
                  <a:pt x="2069591" y="1443227"/>
                </a:lnTo>
              </a:path>
              <a:path w="2144395" h="4170045">
                <a:moveTo>
                  <a:pt x="2063495" y="1455419"/>
                </a:moveTo>
                <a:lnTo>
                  <a:pt x="1610867" y="1252727"/>
                </a:lnTo>
              </a:path>
              <a:path w="2144395" h="4170045">
                <a:moveTo>
                  <a:pt x="33527" y="2017775"/>
                </a:moveTo>
                <a:lnTo>
                  <a:pt x="0" y="2100071"/>
                </a:lnTo>
                <a:lnTo>
                  <a:pt x="4571" y="2011679"/>
                </a:lnTo>
                <a:lnTo>
                  <a:pt x="33527" y="2017775"/>
                </a:lnTo>
              </a:path>
              <a:path w="2144395" h="4170045">
                <a:moveTo>
                  <a:pt x="18287" y="2014727"/>
                </a:moveTo>
                <a:lnTo>
                  <a:pt x="461771" y="0"/>
                </a:lnTo>
              </a:path>
              <a:path w="2144395" h="4170045">
                <a:moveTo>
                  <a:pt x="2020823" y="3759707"/>
                </a:moveTo>
                <a:lnTo>
                  <a:pt x="1755647" y="3759707"/>
                </a:lnTo>
              </a:path>
              <a:path w="2144395" h="4170045">
                <a:moveTo>
                  <a:pt x="2020823" y="4169663"/>
                </a:moveTo>
                <a:lnTo>
                  <a:pt x="1755647" y="4169663"/>
                </a:lnTo>
              </a:path>
              <a:path w="2144395" h="4170045">
                <a:moveTo>
                  <a:pt x="1770887" y="3848099"/>
                </a:moveTo>
                <a:lnTo>
                  <a:pt x="1784603" y="3759707"/>
                </a:lnTo>
                <a:lnTo>
                  <a:pt x="1799843" y="3848099"/>
                </a:lnTo>
                <a:lnTo>
                  <a:pt x="1770887" y="3848099"/>
                </a:lnTo>
              </a:path>
              <a:path w="2144395" h="4170045">
                <a:moveTo>
                  <a:pt x="1799843" y="4081271"/>
                </a:moveTo>
                <a:lnTo>
                  <a:pt x="1784603" y="4169663"/>
                </a:lnTo>
                <a:lnTo>
                  <a:pt x="1770887" y="4081271"/>
                </a:lnTo>
                <a:lnTo>
                  <a:pt x="1799843" y="40812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7939782" y="4663404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5232907" y="5541264"/>
            <a:ext cx="1493520" cy="524510"/>
          </a:xfrm>
          <a:custGeom>
            <a:avLst/>
            <a:gdLst/>
            <a:ahLst/>
            <a:cxnLst/>
            <a:rect l="l" t="t" r="r" b="b"/>
            <a:pathLst>
              <a:path w="1493520" h="524510">
                <a:moveTo>
                  <a:pt x="0" y="0"/>
                </a:moveTo>
                <a:lnTo>
                  <a:pt x="0" y="524255"/>
                </a:lnTo>
              </a:path>
              <a:path w="1493520" h="524510">
                <a:moveTo>
                  <a:pt x="1493519" y="0"/>
                </a:moveTo>
                <a:lnTo>
                  <a:pt x="1493519" y="524255"/>
                </a:lnTo>
              </a:path>
              <a:path w="1493520" h="524510">
                <a:moveTo>
                  <a:pt x="86867" y="495299"/>
                </a:moveTo>
                <a:lnTo>
                  <a:pt x="1405127" y="495299"/>
                </a:lnTo>
              </a:path>
              <a:path w="1493520" h="524510">
                <a:moveTo>
                  <a:pt x="86867" y="510539"/>
                </a:moveTo>
                <a:lnTo>
                  <a:pt x="0" y="495299"/>
                </a:lnTo>
                <a:lnTo>
                  <a:pt x="86867" y="480059"/>
                </a:lnTo>
                <a:lnTo>
                  <a:pt x="86867" y="510539"/>
                </a:lnTo>
              </a:path>
              <a:path w="1493520" h="524510">
                <a:moveTo>
                  <a:pt x="1405127" y="480059"/>
                </a:moveTo>
                <a:lnTo>
                  <a:pt x="1493519" y="495299"/>
                </a:lnTo>
                <a:lnTo>
                  <a:pt x="1405127" y="510539"/>
                </a:lnTo>
                <a:lnTo>
                  <a:pt x="1405127" y="480059"/>
                </a:lnTo>
              </a:path>
              <a:path w="1493520" h="524510">
                <a:moveTo>
                  <a:pt x="816863" y="388619"/>
                </a:moveTo>
                <a:lnTo>
                  <a:pt x="845819" y="3886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6037071" y="5907271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805932" y="5864486"/>
            <a:ext cx="3416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12'-8-</a:t>
            </a:r>
            <a:r>
              <a:rPr sz="675" spc="-37" baseline="37037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2267203" y="4943855"/>
            <a:ext cx="2966085" cy="1122045"/>
          </a:xfrm>
          <a:custGeom>
            <a:avLst/>
            <a:gdLst/>
            <a:ahLst/>
            <a:cxnLst/>
            <a:rect l="l" t="t" r="r" b="b"/>
            <a:pathLst>
              <a:path w="2966085" h="1122045">
                <a:moveTo>
                  <a:pt x="0" y="0"/>
                </a:moveTo>
                <a:lnTo>
                  <a:pt x="0" y="1121663"/>
                </a:lnTo>
              </a:path>
              <a:path w="2966085" h="1122045">
                <a:moveTo>
                  <a:pt x="2965703" y="0"/>
                </a:moveTo>
                <a:lnTo>
                  <a:pt x="2965703" y="1121663"/>
                </a:lnTo>
              </a:path>
              <a:path w="2966085" h="1122045">
                <a:moveTo>
                  <a:pt x="88391" y="1092707"/>
                </a:moveTo>
                <a:lnTo>
                  <a:pt x="2877311" y="1092707"/>
                </a:lnTo>
              </a:path>
              <a:path w="2966085" h="1122045">
                <a:moveTo>
                  <a:pt x="88391" y="1107947"/>
                </a:moveTo>
                <a:lnTo>
                  <a:pt x="0" y="1092707"/>
                </a:lnTo>
                <a:lnTo>
                  <a:pt x="88391" y="1077467"/>
                </a:lnTo>
                <a:lnTo>
                  <a:pt x="88391" y="1107947"/>
                </a:lnTo>
              </a:path>
              <a:path w="2966085" h="1122045">
                <a:moveTo>
                  <a:pt x="2877311" y="1077467"/>
                </a:moveTo>
                <a:lnTo>
                  <a:pt x="2965703" y="1092707"/>
                </a:lnTo>
                <a:lnTo>
                  <a:pt x="2877311" y="1107947"/>
                </a:lnTo>
                <a:lnTo>
                  <a:pt x="2877311" y="1077467"/>
                </a:lnTo>
              </a:path>
              <a:path w="2966085" h="1122045">
                <a:moveTo>
                  <a:pt x="1522475" y="1021079"/>
                </a:moveTo>
                <a:lnTo>
                  <a:pt x="1589531" y="9250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3558032" y="5852295"/>
            <a:ext cx="3860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25'-</a:t>
            </a:r>
            <a:r>
              <a:rPr sz="650" spc="-25" dirty="0">
                <a:latin typeface="Arial"/>
                <a:cs typeface="Arial"/>
              </a:rPr>
              <a:t>4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886447" y="4288535"/>
            <a:ext cx="299085" cy="838200"/>
          </a:xfrm>
          <a:custGeom>
            <a:avLst/>
            <a:gdLst/>
            <a:ahLst/>
            <a:cxnLst/>
            <a:rect l="l" t="t" r="r" b="b"/>
            <a:pathLst>
              <a:path w="299084" h="838200">
                <a:moveTo>
                  <a:pt x="42671" y="760475"/>
                </a:moveTo>
                <a:lnTo>
                  <a:pt x="0" y="838199"/>
                </a:lnTo>
                <a:lnTo>
                  <a:pt x="15239" y="749807"/>
                </a:lnTo>
                <a:lnTo>
                  <a:pt x="42671" y="760475"/>
                </a:lnTo>
              </a:path>
              <a:path w="299084" h="838200">
                <a:moveTo>
                  <a:pt x="28955" y="754379"/>
                </a:moveTo>
                <a:lnTo>
                  <a:pt x="29870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3741928" y="3078614"/>
            <a:ext cx="175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3745483" y="3098292"/>
            <a:ext cx="165100" cy="97790"/>
          </a:xfrm>
          <a:custGeom>
            <a:avLst/>
            <a:gdLst/>
            <a:ahLst/>
            <a:cxnLst/>
            <a:rect l="l" t="t" r="r" b="b"/>
            <a:pathLst>
              <a:path w="165100" h="97789">
                <a:moveTo>
                  <a:pt x="0" y="0"/>
                </a:moveTo>
                <a:lnTo>
                  <a:pt x="164591" y="0"/>
                </a:lnTo>
                <a:lnTo>
                  <a:pt x="164591" y="97535"/>
                </a:lnTo>
                <a:lnTo>
                  <a:pt x="0" y="97535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3591052" y="5417954"/>
            <a:ext cx="12661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586479" y="5517015"/>
            <a:ext cx="10661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spc="-20" dirty="0">
                <a:latin typeface="Arial"/>
                <a:cs typeface="Arial"/>
              </a:rPr>
              <a:t>BASE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3588003" y="5616075"/>
            <a:ext cx="143192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(GRAVEL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CRUSHED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STONE)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845047" y="4055499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13" name="object 113"/>
          <p:cNvGrpSpPr/>
          <p:nvPr/>
        </p:nvGrpSpPr>
        <p:grpSpPr>
          <a:xfrm>
            <a:off x="5844794" y="4036314"/>
            <a:ext cx="1464945" cy="1762125"/>
            <a:chOff x="5844794" y="4036314"/>
            <a:chExt cx="1464945" cy="1762125"/>
          </a:xfrm>
        </p:grpSpPr>
        <p:pic>
          <p:nvPicPr>
            <p:cNvPr id="114" name="object 1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844794" y="4036314"/>
              <a:ext cx="170687" cy="170687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6427723" y="5658612"/>
              <a:ext cx="879475" cy="137160"/>
            </a:xfrm>
            <a:custGeom>
              <a:avLst/>
              <a:gdLst/>
              <a:ahLst/>
              <a:cxnLst/>
              <a:rect l="l" t="t" r="r" b="b"/>
              <a:pathLst>
                <a:path w="879475" h="137160">
                  <a:moveTo>
                    <a:pt x="175259" y="0"/>
                  </a:moveTo>
                  <a:lnTo>
                    <a:pt x="175259" y="137159"/>
                  </a:lnTo>
                </a:path>
                <a:path w="879475" h="137160">
                  <a:moveTo>
                    <a:pt x="336803" y="0"/>
                  </a:moveTo>
                  <a:lnTo>
                    <a:pt x="336803" y="137159"/>
                  </a:lnTo>
                </a:path>
                <a:path w="879475" h="137160">
                  <a:moveTo>
                    <a:pt x="86867" y="108203"/>
                  </a:moveTo>
                  <a:lnTo>
                    <a:pt x="0" y="108203"/>
                  </a:lnTo>
                </a:path>
                <a:path w="879475" h="137160">
                  <a:moveTo>
                    <a:pt x="425195" y="108203"/>
                  </a:moveTo>
                  <a:lnTo>
                    <a:pt x="879347" y="108203"/>
                  </a:lnTo>
                </a:path>
                <a:path w="879475" h="137160">
                  <a:moveTo>
                    <a:pt x="86867" y="92963"/>
                  </a:moveTo>
                  <a:lnTo>
                    <a:pt x="175259" y="108203"/>
                  </a:lnTo>
                  <a:lnTo>
                    <a:pt x="86867" y="121919"/>
                  </a:lnTo>
                  <a:lnTo>
                    <a:pt x="86867" y="92963"/>
                  </a:lnTo>
                </a:path>
                <a:path w="879475" h="137160">
                  <a:moveTo>
                    <a:pt x="425195" y="121919"/>
                  </a:moveTo>
                  <a:lnTo>
                    <a:pt x="336803" y="108203"/>
                  </a:lnTo>
                  <a:lnTo>
                    <a:pt x="425195" y="92963"/>
                  </a:lnTo>
                  <a:lnTo>
                    <a:pt x="425195" y="1219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" name="object 116"/>
          <p:cNvSpPr txBox="1"/>
          <p:nvPr/>
        </p:nvSpPr>
        <p:spPr>
          <a:xfrm>
            <a:off x="7106919" y="5555115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137907" y="5600700"/>
            <a:ext cx="67310" cy="96520"/>
          </a:xfrm>
          <a:custGeom>
            <a:avLst/>
            <a:gdLst/>
            <a:ahLst/>
            <a:cxnLst/>
            <a:rect l="l" t="t" r="r" b="b"/>
            <a:pathLst>
              <a:path w="67309" h="96520">
                <a:moveTo>
                  <a:pt x="0" y="96011"/>
                </a:moveTo>
                <a:lnTo>
                  <a:pt x="670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6951980" y="5584071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dirty="0">
                <a:latin typeface="Arial"/>
                <a:cs typeface="Arial"/>
              </a:rPr>
              <a:t>4</a:t>
            </a:r>
            <a:r>
              <a:rPr sz="650" spc="229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6861556" y="5225931"/>
            <a:ext cx="41148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THIN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493003" y="5062863"/>
            <a:ext cx="733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FILL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5389879" y="4988052"/>
            <a:ext cx="1461770" cy="367665"/>
          </a:xfrm>
          <a:custGeom>
            <a:avLst/>
            <a:gdLst/>
            <a:ahLst/>
            <a:cxnLst/>
            <a:rect l="l" t="t" r="r" b="b"/>
            <a:pathLst>
              <a:path w="1461770" h="367664">
                <a:moveTo>
                  <a:pt x="0" y="367283"/>
                </a:moveTo>
                <a:lnTo>
                  <a:pt x="85343" y="367283"/>
                </a:lnTo>
              </a:path>
              <a:path w="1461770" h="367664">
                <a:moveTo>
                  <a:pt x="1354835" y="88391"/>
                </a:moveTo>
                <a:lnTo>
                  <a:pt x="1336547" y="1523"/>
                </a:lnTo>
                <a:lnTo>
                  <a:pt x="1380743" y="77723"/>
                </a:lnTo>
                <a:lnTo>
                  <a:pt x="1354835" y="88391"/>
                </a:lnTo>
              </a:path>
              <a:path w="1461770" h="367664">
                <a:moveTo>
                  <a:pt x="1367027" y="83819"/>
                </a:moveTo>
                <a:lnTo>
                  <a:pt x="1461515" y="324611"/>
                </a:lnTo>
              </a:path>
              <a:path w="1461770" h="367664">
                <a:moveTo>
                  <a:pt x="1072895" y="21335"/>
                </a:moveTo>
                <a:lnTo>
                  <a:pt x="1159763" y="0"/>
                </a:lnTo>
                <a:lnTo>
                  <a:pt x="1085087" y="48767"/>
                </a:lnTo>
                <a:lnTo>
                  <a:pt x="1072895" y="21335"/>
                </a:lnTo>
              </a:path>
              <a:path w="1461770" h="367664">
                <a:moveTo>
                  <a:pt x="1078991" y="35051"/>
                </a:moveTo>
                <a:lnTo>
                  <a:pt x="830579" y="1402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 txBox="1"/>
          <p:nvPr/>
        </p:nvSpPr>
        <p:spPr>
          <a:xfrm>
            <a:off x="4028440" y="5242695"/>
            <a:ext cx="733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FILL</a:t>
            </a:r>
            <a:endParaRPr sz="650">
              <a:latin typeface="Arial"/>
              <a:cs typeface="Arial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4765039" y="5052060"/>
            <a:ext cx="146685" cy="253365"/>
          </a:xfrm>
          <a:custGeom>
            <a:avLst/>
            <a:gdLst/>
            <a:ahLst/>
            <a:cxnLst/>
            <a:rect l="l" t="t" r="r" b="b"/>
            <a:pathLst>
              <a:path w="146685" h="253364">
                <a:moveTo>
                  <a:pt x="89915" y="68579"/>
                </a:moveTo>
                <a:lnTo>
                  <a:pt x="146303" y="0"/>
                </a:lnTo>
                <a:lnTo>
                  <a:pt x="114299" y="83819"/>
                </a:lnTo>
                <a:lnTo>
                  <a:pt x="89915" y="68579"/>
                </a:lnTo>
              </a:path>
              <a:path w="146685" h="253364">
                <a:moveTo>
                  <a:pt x="102107" y="76199"/>
                </a:moveTo>
                <a:lnTo>
                  <a:pt x="0" y="2529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 txBox="1"/>
          <p:nvPr/>
        </p:nvSpPr>
        <p:spPr>
          <a:xfrm>
            <a:off x="1265427" y="5824863"/>
            <a:ext cx="686435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REINFORCED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STRIP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1947163" y="5297423"/>
            <a:ext cx="433070" cy="780415"/>
          </a:xfrm>
          <a:custGeom>
            <a:avLst/>
            <a:gdLst/>
            <a:ahLst/>
            <a:cxnLst/>
            <a:rect l="l" t="t" r="r" b="b"/>
            <a:pathLst>
              <a:path w="433069" h="780414">
                <a:moveTo>
                  <a:pt x="377951" y="70103"/>
                </a:moveTo>
                <a:lnTo>
                  <a:pt x="432815" y="0"/>
                </a:lnTo>
                <a:lnTo>
                  <a:pt x="403859" y="83819"/>
                </a:lnTo>
                <a:lnTo>
                  <a:pt x="377951" y="70103"/>
                </a:lnTo>
              </a:path>
              <a:path w="433069" h="780414">
                <a:moveTo>
                  <a:pt x="390143" y="76199"/>
                </a:moveTo>
                <a:lnTo>
                  <a:pt x="0" y="7802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 txBox="1"/>
          <p:nvPr/>
        </p:nvSpPr>
        <p:spPr>
          <a:xfrm>
            <a:off x="1276096" y="4396875"/>
            <a:ext cx="585470" cy="3860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032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  <a:p>
            <a:pPr marL="12700" marR="5080" indent="4445">
              <a:lnSpc>
                <a:spcPts val="770"/>
              </a:lnSpc>
              <a:spcBef>
                <a:spcPts val="55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RAMP</a:t>
            </a:r>
            <a:endParaRPr sz="650">
              <a:latin typeface="Arial"/>
              <a:cs typeface="Arial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1578355" y="4730496"/>
            <a:ext cx="567055" cy="175260"/>
          </a:xfrm>
          <a:custGeom>
            <a:avLst/>
            <a:gdLst/>
            <a:ahLst/>
            <a:cxnLst/>
            <a:rect l="l" t="t" r="r" b="b"/>
            <a:pathLst>
              <a:path w="567055" h="175260">
                <a:moveTo>
                  <a:pt x="487679" y="135635"/>
                </a:moveTo>
                <a:lnTo>
                  <a:pt x="566927" y="175259"/>
                </a:lnTo>
                <a:lnTo>
                  <a:pt x="478535" y="163067"/>
                </a:lnTo>
                <a:lnTo>
                  <a:pt x="487679" y="135635"/>
                </a:lnTo>
              </a:path>
              <a:path w="567055" h="175260">
                <a:moveTo>
                  <a:pt x="483107" y="14935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 txBox="1"/>
          <p:nvPr/>
        </p:nvSpPr>
        <p:spPr>
          <a:xfrm>
            <a:off x="1263903" y="4959231"/>
            <a:ext cx="4114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THIN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EDGING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1668272" y="4899660"/>
            <a:ext cx="599440" cy="238125"/>
          </a:xfrm>
          <a:custGeom>
            <a:avLst/>
            <a:gdLst/>
            <a:ahLst/>
            <a:cxnLst/>
            <a:rect l="l" t="t" r="r" b="b"/>
            <a:pathLst>
              <a:path w="599439" h="238125">
                <a:moveTo>
                  <a:pt x="512063" y="19811"/>
                </a:moveTo>
                <a:lnTo>
                  <a:pt x="598931" y="0"/>
                </a:lnTo>
                <a:lnTo>
                  <a:pt x="522731" y="47243"/>
                </a:lnTo>
                <a:lnTo>
                  <a:pt x="512063" y="19811"/>
                </a:lnTo>
              </a:path>
              <a:path w="599439" h="238125">
                <a:moveTo>
                  <a:pt x="518159" y="33527"/>
                </a:moveTo>
                <a:lnTo>
                  <a:pt x="0" y="2377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839971" y="2022348"/>
            <a:ext cx="0" cy="73660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5" name="object 135"/>
          <p:cNvGrpSpPr/>
          <p:nvPr/>
        </p:nvGrpSpPr>
        <p:grpSpPr>
          <a:xfrm>
            <a:off x="584708" y="2022348"/>
            <a:ext cx="7946388" cy="3578859"/>
            <a:chOff x="584708" y="2022348"/>
            <a:chExt cx="7946388" cy="3578859"/>
          </a:xfrm>
        </p:grpSpPr>
        <p:sp>
          <p:nvSpPr>
            <p:cNvPr id="137" name="object 137"/>
            <p:cNvSpPr/>
            <p:nvPr/>
          </p:nvSpPr>
          <p:spPr>
            <a:xfrm>
              <a:off x="5193284" y="3541776"/>
              <a:ext cx="32384" cy="1226820"/>
            </a:xfrm>
            <a:custGeom>
              <a:avLst/>
              <a:gdLst/>
              <a:ahLst/>
              <a:cxnLst/>
              <a:rect l="l" t="t" r="r" b="b"/>
              <a:pathLst>
                <a:path w="32385" h="1226820">
                  <a:moveTo>
                    <a:pt x="0" y="1226819"/>
                  </a:moveTo>
                  <a:lnTo>
                    <a:pt x="32003" y="1226819"/>
                  </a:lnTo>
                </a:path>
                <a:path w="32385" h="1226820">
                  <a:moveTo>
                    <a:pt x="0" y="1168907"/>
                  </a:moveTo>
                  <a:lnTo>
                    <a:pt x="32003" y="1168907"/>
                  </a:lnTo>
                </a:path>
                <a:path w="32385" h="1226820">
                  <a:moveTo>
                    <a:pt x="0" y="1110995"/>
                  </a:moveTo>
                  <a:lnTo>
                    <a:pt x="32003" y="1110995"/>
                  </a:lnTo>
                </a:path>
                <a:path w="32385" h="1226820">
                  <a:moveTo>
                    <a:pt x="0" y="1051559"/>
                  </a:moveTo>
                  <a:lnTo>
                    <a:pt x="32003" y="1051559"/>
                  </a:lnTo>
                </a:path>
                <a:path w="32385" h="1226820">
                  <a:moveTo>
                    <a:pt x="0" y="993647"/>
                  </a:moveTo>
                  <a:lnTo>
                    <a:pt x="32003" y="993647"/>
                  </a:lnTo>
                </a:path>
                <a:path w="32385" h="1226820">
                  <a:moveTo>
                    <a:pt x="0" y="935735"/>
                  </a:moveTo>
                  <a:lnTo>
                    <a:pt x="32003" y="935735"/>
                  </a:lnTo>
                </a:path>
                <a:path w="32385" h="1226820">
                  <a:moveTo>
                    <a:pt x="0" y="876299"/>
                  </a:moveTo>
                  <a:lnTo>
                    <a:pt x="32003" y="876299"/>
                  </a:lnTo>
                </a:path>
                <a:path w="32385" h="1226820">
                  <a:moveTo>
                    <a:pt x="0" y="818387"/>
                  </a:moveTo>
                  <a:lnTo>
                    <a:pt x="32003" y="818387"/>
                  </a:lnTo>
                </a:path>
                <a:path w="32385" h="1226820">
                  <a:moveTo>
                    <a:pt x="0" y="760475"/>
                  </a:moveTo>
                  <a:lnTo>
                    <a:pt x="32003" y="760475"/>
                  </a:lnTo>
                </a:path>
                <a:path w="32385" h="1226820">
                  <a:moveTo>
                    <a:pt x="0" y="701039"/>
                  </a:moveTo>
                  <a:lnTo>
                    <a:pt x="32003" y="701039"/>
                  </a:lnTo>
                </a:path>
                <a:path w="32385" h="1226820">
                  <a:moveTo>
                    <a:pt x="0" y="643127"/>
                  </a:moveTo>
                  <a:lnTo>
                    <a:pt x="32003" y="643127"/>
                  </a:lnTo>
                </a:path>
                <a:path w="32385" h="1226820">
                  <a:moveTo>
                    <a:pt x="0" y="583691"/>
                  </a:moveTo>
                  <a:lnTo>
                    <a:pt x="32003" y="583691"/>
                  </a:lnTo>
                </a:path>
                <a:path w="32385" h="1226820">
                  <a:moveTo>
                    <a:pt x="0" y="525779"/>
                  </a:moveTo>
                  <a:lnTo>
                    <a:pt x="32003" y="525779"/>
                  </a:lnTo>
                </a:path>
                <a:path w="32385" h="1226820">
                  <a:moveTo>
                    <a:pt x="18287" y="467867"/>
                  </a:moveTo>
                  <a:lnTo>
                    <a:pt x="32003" y="467867"/>
                  </a:lnTo>
                </a:path>
                <a:path w="32385" h="1226820">
                  <a:moveTo>
                    <a:pt x="18287" y="408431"/>
                  </a:moveTo>
                  <a:lnTo>
                    <a:pt x="32003" y="408431"/>
                  </a:lnTo>
                </a:path>
                <a:path w="32385" h="1226820">
                  <a:moveTo>
                    <a:pt x="18287" y="350519"/>
                  </a:moveTo>
                  <a:lnTo>
                    <a:pt x="32003" y="350519"/>
                  </a:lnTo>
                </a:path>
                <a:path w="32385" h="1226820">
                  <a:moveTo>
                    <a:pt x="18287" y="292607"/>
                  </a:moveTo>
                  <a:lnTo>
                    <a:pt x="32003" y="292607"/>
                  </a:lnTo>
                </a:path>
                <a:path w="32385" h="1226820">
                  <a:moveTo>
                    <a:pt x="18287" y="233171"/>
                  </a:moveTo>
                  <a:lnTo>
                    <a:pt x="32003" y="233171"/>
                  </a:lnTo>
                </a:path>
                <a:path w="32385" h="1226820">
                  <a:moveTo>
                    <a:pt x="18287" y="175259"/>
                  </a:moveTo>
                  <a:lnTo>
                    <a:pt x="32003" y="175259"/>
                  </a:lnTo>
                </a:path>
                <a:path w="32385" h="1226820">
                  <a:moveTo>
                    <a:pt x="18287" y="117347"/>
                  </a:moveTo>
                  <a:lnTo>
                    <a:pt x="32003" y="117347"/>
                  </a:lnTo>
                </a:path>
                <a:path w="32385" h="1226820">
                  <a:moveTo>
                    <a:pt x="18287" y="57911"/>
                  </a:moveTo>
                  <a:lnTo>
                    <a:pt x="32003" y="57911"/>
                  </a:lnTo>
                </a:path>
                <a:path w="32385" h="1226820">
                  <a:moveTo>
                    <a:pt x="18287" y="0"/>
                  </a:moveTo>
                  <a:lnTo>
                    <a:pt x="320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6330187" y="5265420"/>
              <a:ext cx="360045" cy="27940"/>
            </a:xfrm>
            <a:custGeom>
              <a:avLst/>
              <a:gdLst/>
              <a:ahLst/>
              <a:cxnLst/>
              <a:rect l="l" t="t" r="r" b="b"/>
              <a:pathLst>
                <a:path w="360045" h="27939">
                  <a:moveTo>
                    <a:pt x="0" y="0"/>
                  </a:moveTo>
                  <a:lnTo>
                    <a:pt x="359663" y="27431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6720331" y="5294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145283" y="3518916"/>
              <a:ext cx="4601210" cy="1367155"/>
            </a:xfrm>
            <a:custGeom>
              <a:avLst/>
              <a:gdLst/>
              <a:ahLst/>
              <a:cxnLst/>
              <a:rect l="l" t="t" r="r" b="b"/>
              <a:pathLst>
                <a:path w="4601209" h="1367154">
                  <a:moveTo>
                    <a:pt x="4581143" y="1367027"/>
                  </a:moveTo>
                  <a:lnTo>
                    <a:pt x="0" y="1367027"/>
                  </a:lnTo>
                </a:path>
                <a:path w="4601209" h="1367154">
                  <a:moveTo>
                    <a:pt x="4575047" y="1351787"/>
                  </a:moveTo>
                  <a:lnTo>
                    <a:pt x="4521707" y="1351787"/>
                  </a:lnTo>
                </a:path>
                <a:path w="4601209" h="1367154">
                  <a:moveTo>
                    <a:pt x="3145535" y="1351787"/>
                  </a:moveTo>
                  <a:lnTo>
                    <a:pt x="3092195" y="1351787"/>
                  </a:lnTo>
                </a:path>
                <a:path w="4601209" h="1367154">
                  <a:moveTo>
                    <a:pt x="3268979" y="1367027"/>
                  </a:moveTo>
                  <a:lnTo>
                    <a:pt x="4535423" y="1367027"/>
                  </a:lnTo>
                </a:path>
                <a:path w="4601209" h="1367154">
                  <a:moveTo>
                    <a:pt x="4600955" y="256031"/>
                  </a:moveTo>
                  <a:lnTo>
                    <a:pt x="4600955" y="1367027"/>
                  </a:lnTo>
                </a:path>
                <a:path w="4601209" h="1367154">
                  <a:moveTo>
                    <a:pt x="3066287" y="256031"/>
                  </a:moveTo>
                  <a:lnTo>
                    <a:pt x="3066287" y="1367027"/>
                  </a:lnTo>
                </a:path>
                <a:path w="4601209" h="1367154">
                  <a:moveTo>
                    <a:pt x="4565903" y="1367027"/>
                  </a:moveTo>
                  <a:lnTo>
                    <a:pt x="3166871" y="1367027"/>
                  </a:lnTo>
                </a:path>
                <a:path w="4601209" h="1367154">
                  <a:moveTo>
                    <a:pt x="3092195" y="1367027"/>
                  </a:moveTo>
                  <a:lnTo>
                    <a:pt x="3066287" y="1367027"/>
                  </a:lnTo>
                  <a:lnTo>
                    <a:pt x="306628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237479" y="3424428"/>
              <a:ext cx="0" cy="1461770"/>
            </a:xfrm>
            <a:custGeom>
              <a:avLst/>
              <a:gdLst/>
              <a:ahLst/>
              <a:cxnLst/>
              <a:rect l="l" t="t" r="r" b="b"/>
              <a:pathLst>
                <a:path h="1461770">
                  <a:moveTo>
                    <a:pt x="0" y="0"/>
                  </a:moveTo>
                  <a:lnTo>
                    <a:pt x="0" y="14615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5222240" y="3485388"/>
              <a:ext cx="10795" cy="1400810"/>
            </a:xfrm>
            <a:custGeom>
              <a:avLst/>
              <a:gdLst/>
              <a:ahLst/>
              <a:cxnLst/>
              <a:rect l="l" t="t" r="r" b="b"/>
              <a:pathLst>
                <a:path w="10795" h="1400810">
                  <a:moveTo>
                    <a:pt x="0" y="0"/>
                  </a:moveTo>
                  <a:lnTo>
                    <a:pt x="0" y="33527"/>
                  </a:lnTo>
                </a:path>
                <a:path w="10795" h="1400810">
                  <a:moveTo>
                    <a:pt x="10667" y="33527"/>
                  </a:moveTo>
                  <a:lnTo>
                    <a:pt x="10667" y="14005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5225287" y="3424428"/>
              <a:ext cx="78105" cy="1461770"/>
            </a:xfrm>
            <a:custGeom>
              <a:avLst/>
              <a:gdLst/>
              <a:ahLst/>
              <a:cxnLst/>
              <a:rect l="l" t="t" r="r" b="b"/>
              <a:pathLst>
                <a:path w="78104" h="1461770">
                  <a:moveTo>
                    <a:pt x="0" y="94487"/>
                  </a:moveTo>
                  <a:lnTo>
                    <a:pt x="0" y="1461515"/>
                  </a:lnTo>
                </a:path>
                <a:path w="78104" h="1461770">
                  <a:moveTo>
                    <a:pt x="65531" y="0"/>
                  </a:moveTo>
                  <a:lnTo>
                    <a:pt x="65531" y="1461515"/>
                  </a:lnTo>
                </a:path>
                <a:path w="78104" h="1461770">
                  <a:moveTo>
                    <a:pt x="70103" y="0"/>
                  </a:moveTo>
                  <a:lnTo>
                    <a:pt x="70103" y="1461515"/>
                  </a:lnTo>
                </a:path>
                <a:path w="78104" h="1461770">
                  <a:moveTo>
                    <a:pt x="77723" y="0"/>
                  </a:moveTo>
                  <a:lnTo>
                    <a:pt x="77723" y="14615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5316728" y="3409188"/>
              <a:ext cx="0" cy="1477010"/>
            </a:xfrm>
            <a:custGeom>
              <a:avLst/>
              <a:gdLst/>
              <a:ahLst/>
              <a:cxnLst/>
              <a:rect l="l" t="t" r="r" b="b"/>
              <a:pathLst>
                <a:path h="1477010">
                  <a:moveTo>
                    <a:pt x="0" y="0"/>
                  </a:moveTo>
                  <a:lnTo>
                    <a:pt x="0" y="14767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5356352" y="3425952"/>
              <a:ext cx="0" cy="1460500"/>
            </a:xfrm>
            <a:custGeom>
              <a:avLst/>
              <a:gdLst/>
              <a:ahLst/>
              <a:cxnLst/>
              <a:rect l="l" t="t" r="r" b="b"/>
              <a:pathLst>
                <a:path h="1460500">
                  <a:moveTo>
                    <a:pt x="0" y="0"/>
                  </a:moveTo>
                  <a:lnTo>
                    <a:pt x="0" y="1459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5085079" y="2570988"/>
              <a:ext cx="899160" cy="958850"/>
            </a:xfrm>
            <a:custGeom>
              <a:avLst/>
              <a:gdLst/>
              <a:ahLst/>
              <a:cxnLst/>
              <a:rect l="l" t="t" r="r" b="b"/>
              <a:pathLst>
                <a:path w="899160" h="958850">
                  <a:moveTo>
                    <a:pt x="239267" y="838199"/>
                  </a:moveTo>
                  <a:lnTo>
                    <a:pt x="239267" y="873251"/>
                  </a:lnTo>
                </a:path>
                <a:path w="899160" h="958850">
                  <a:moveTo>
                    <a:pt x="19811" y="885443"/>
                  </a:moveTo>
                  <a:lnTo>
                    <a:pt x="19811" y="958595"/>
                  </a:lnTo>
                </a:path>
                <a:path w="899160" h="958850">
                  <a:moveTo>
                    <a:pt x="12191" y="893063"/>
                  </a:moveTo>
                  <a:lnTo>
                    <a:pt x="12191" y="946403"/>
                  </a:lnTo>
                </a:path>
                <a:path w="899160" h="958850">
                  <a:moveTo>
                    <a:pt x="27431" y="877823"/>
                  </a:moveTo>
                  <a:lnTo>
                    <a:pt x="27431" y="958595"/>
                  </a:lnTo>
                </a:path>
                <a:path w="899160" h="958850">
                  <a:moveTo>
                    <a:pt x="41147" y="862583"/>
                  </a:moveTo>
                  <a:lnTo>
                    <a:pt x="41147" y="947927"/>
                  </a:lnTo>
                </a:path>
                <a:path w="899160" h="958850">
                  <a:moveTo>
                    <a:pt x="0" y="894587"/>
                  </a:moveTo>
                  <a:lnTo>
                    <a:pt x="894587" y="0"/>
                  </a:lnTo>
                </a:path>
                <a:path w="899160" h="958850">
                  <a:moveTo>
                    <a:pt x="4571" y="900683"/>
                  </a:moveTo>
                  <a:lnTo>
                    <a:pt x="894587" y="10667"/>
                  </a:lnTo>
                </a:path>
                <a:path w="899160" h="958850">
                  <a:moveTo>
                    <a:pt x="111251" y="947927"/>
                  </a:moveTo>
                  <a:lnTo>
                    <a:pt x="152399" y="906779"/>
                  </a:lnTo>
                </a:path>
                <a:path w="899160" h="958850">
                  <a:moveTo>
                    <a:pt x="205739" y="853439"/>
                  </a:moveTo>
                  <a:lnTo>
                    <a:pt x="894587" y="166115"/>
                  </a:lnTo>
                </a:path>
                <a:path w="899160" h="958850">
                  <a:moveTo>
                    <a:pt x="216407" y="853439"/>
                  </a:moveTo>
                  <a:lnTo>
                    <a:pt x="899159" y="1706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5356352" y="2802636"/>
              <a:ext cx="623570" cy="623570"/>
            </a:xfrm>
            <a:custGeom>
              <a:avLst/>
              <a:gdLst/>
              <a:ahLst/>
              <a:cxnLst/>
              <a:rect l="l" t="t" r="r" b="b"/>
              <a:pathLst>
                <a:path w="623570" h="623570">
                  <a:moveTo>
                    <a:pt x="0" y="623315"/>
                  </a:moveTo>
                  <a:lnTo>
                    <a:pt x="6233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5085079" y="3465576"/>
              <a:ext cx="152400" cy="68580"/>
            </a:xfrm>
            <a:custGeom>
              <a:avLst/>
              <a:gdLst/>
              <a:ahLst/>
              <a:cxnLst/>
              <a:rect l="l" t="t" r="r" b="b"/>
              <a:pathLst>
                <a:path w="152400" h="68579">
                  <a:moveTo>
                    <a:pt x="27431" y="59435"/>
                  </a:moveTo>
                  <a:lnTo>
                    <a:pt x="126491" y="59435"/>
                  </a:lnTo>
                </a:path>
                <a:path w="152400" h="68579">
                  <a:moveTo>
                    <a:pt x="27431" y="53339"/>
                  </a:moveTo>
                  <a:lnTo>
                    <a:pt x="152399" y="53339"/>
                  </a:lnTo>
                </a:path>
                <a:path w="152400" h="68579">
                  <a:moveTo>
                    <a:pt x="140207" y="68579"/>
                  </a:moveTo>
                  <a:lnTo>
                    <a:pt x="147827" y="68579"/>
                  </a:lnTo>
                </a:path>
                <a:path w="152400" h="68579">
                  <a:moveTo>
                    <a:pt x="41147" y="19811"/>
                  </a:moveTo>
                  <a:lnTo>
                    <a:pt x="152399" y="19811"/>
                  </a:lnTo>
                </a:path>
                <a:path w="152400" h="68579">
                  <a:moveTo>
                    <a:pt x="4571" y="609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5211571" y="48280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5232908" y="4885944"/>
              <a:ext cx="1493520" cy="410209"/>
            </a:xfrm>
            <a:custGeom>
              <a:avLst/>
              <a:gdLst/>
              <a:ahLst/>
              <a:cxnLst/>
              <a:rect l="l" t="t" r="r" b="b"/>
              <a:pathLst>
                <a:path w="1493520" h="410210">
                  <a:moveTo>
                    <a:pt x="79247" y="0"/>
                  </a:moveTo>
                  <a:lnTo>
                    <a:pt x="1493519" y="0"/>
                  </a:lnTo>
                </a:path>
                <a:path w="1493520" h="410210">
                  <a:moveTo>
                    <a:pt x="1493519" y="0"/>
                  </a:moveTo>
                  <a:lnTo>
                    <a:pt x="1493519" y="409955"/>
                  </a:lnTo>
                </a:path>
                <a:path w="1493520" h="410210">
                  <a:moveTo>
                    <a:pt x="0" y="0"/>
                  </a:moveTo>
                  <a:lnTo>
                    <a:pt x="0" y="2987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5138419" y="4040124"/>
              <a:ext cx="1588135" cy="1323340"/>
            </a:xfrm>
            <a:custGeom>
              <a:avLst/>
              <a:gdLst/>
              <a:ahLst/>
              <a:cxnLst/>
              <a:rect l="l" t="t" r="r" b="b"/>
              <a:pathLst>
                <a:path w="1588134" h="1323339">
                  <a:moveTo>
                    <a:pt x="0" y="0"/>
                  </a:moveTo>
                  <a:lnTo>
                    <a:pt x="0" y="845819"/>
                  </a:lnTo>
                </a:path>
                <a:path w="1588134" h="1323339">
                  <a:moveTo>
                    <a:pt x="54863" y="0"/>
                  </a:moveTo>
                  <a:lnTo>
                    <a:pt x="54863" y="845819"/>
                  </a:lnTo>
                </a:path>
                <a:path w="1588134" h="1323339">
                  <a:moveTo>
                    <a:pt x="1588007" y="1255775"/>
                  </a:moveTo>
                  <a:lnTo>
                    <a:pt x="1588007" y="13228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237479" y="3424428"/>
              <a:ext cx="1483360" cy="29209"/>
            </a:xfrm>
            <a:custGeom>
              <a:avLst/>
              <a:gdLst/>
              <a:ahLst/>
              <a:cxnLst/>
              <a:rect l="l" t="t" r="r" b="b"/>
              <a:pathLst>
                <a:path w="1483359" h="29210">
                  <a:moveTo>
                    <a:pt x="65531" y="0"/>
                  </a:moveTo>
                  <a:lnTo>
                    <a:pt x="0" y="0"/>
                  </a:lnTo>
                </a:path>
                <a:path w="1483359" h="29210">
                  <a:moveTo>
                    <a:pt x="53339" y="15239"/>
                  </a:moveTo>
                  <a:lnTo>
                    <a:pt x="0" y="15239"/>
                  </a:lnTo>
                </a:path>
                <a:path w="1483359" h="29210">
                  <a:moveTo>
                    <a:pt x="53339" y="28955"/>
                  </a:moveTo>
                  <a:lnTo>
                    <a:pt x="0" y="28955"/>
                  </a:lnTo>
                </a:path>
                <a:path w="1483359" h="29210">
                  <a:moveTo>
                    <a:pt x="1429511" y="0"/>
                  </a:moveTo>
                  <a:lnTo>
                    <a:pt x="1482851" y="0"/>
                  </a:lnTo>
                </a:path>
                <a:path w="1483359" h="29210">
                  <a:moveTo>
                    <a:pt x="1429511" y="15239"/>
                  </a:moveTo>
                  <a:lnTo>
                    <a:pt x="1482851" y="15239"/>
                  </a:lnTo>
                </a:path>
                <a:path w="1483359" h="29210">
                  <a:moveTo>
                    <a:pt x="1429511" y="28955"/>
                  </a:moveTo>
                  <a:lnTo>
                    <a:pt x="1482851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237479" y="3424428"/>
              <a:ext cx="53340" cy="29209"/>
            </a:xfrm>
            <a:custGeom>
              <a:avLst/>
              <a:gdLst/>
              <a:ahLst/>
              <a:cxnLst/>
              <a:rect l="l" t="t" r="r" b="b"/>
              <a:pathLst>
                <a:path w="53339" h="29210">
                  <a:moveTo>
                    <a:pt x="0" y="0"/>
                  </a:moveTo>
                  <a:lnTo>
                    <a:pt x="53339" y="15239"/>
                  </a:lnTo>
                  <a:lnTo>
                    <a:pt x="0" y="28955"/>
                  </a:lnTo>
                </a:path>
                <a:path w="53339" h="29210">
                  <a:moveTo>
                    <a:pt x="53339" y="0"/>
                  </a:moveTo>
                  <a:lnTo>
                    <a:pt x="0" y="15239"/>
                  </a:lnTo>
                  <a:lnTo>
                    <a:pt x="53339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5237479" y="3419856"/>
              <a:ext cx="1483360" cy="1466215"/>
            </a:xfrm>
            <a:custGeom>
              <a:avLst/>
              <a:gdLst/>
              <a:ahLst/>
              <a:cxnLst/>
              <a:rect l="l" t="t" r="r" b="b"/>
              <a:pathLst>
                <a:path w="1483359" h="1466214">
                  <a:moveTo>
                    <a:pt x="1482851" y="4571"/>
                  </a:moveTo>
                  <a:lnTo>
                    <a:pt x="1429511" y="19811"/>
                  </a:lnTo>
                  <a:lnTo>
                    <a:pt x="1482851" y="33527"/>
                  </a:lnTo>
                </a:path>
                <a:path w="1483359" h="1466214">
                  <a:moveTo>
                    <a:pt x="1429511" y="4571"/>
                  </a:moveTo>
                  <a:lnTo>
                    <a:pt x="1482851" y="19811"/>
                  </a:lnTo>
                  <a:lnTo>
                    <a:pt x="1429511" y="33527"/>
                  </a:lnTo>
                </a:path>
                <a:path w="1483359" h="1466214">
                  <a:moveTo>
                    <a:pt x="64007" y="4571"/>
                  </a:moveTo>
                  <a:lnTo>
                    <a:pt x="59435" y="0"/>
                  </a:lnTo>
                </a:path>
                <a:path w="1483359" h="1466214">
                  <a:moveTo>
                    <a:pt x="0" y="1450847"/>
                  </a:moveTo>
                  <a:lnTo>
                    <a:pt x="53339" y="1450847"/>
                  </a:lnTo>
                  <a:lnTo>
                    <a:pt x="53339" y="1466087"/>
                  </a:lnTo>
                  <a:lnTo>
                    <a:pt x="0" y="1466087"/>
                  </a:lnTo>
                  <a:lnTo>
                    <a:pt x="0" y="14508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237479" y="4870704"/>
              <a:ext cx="1483360" cy="15240"/>
            </a:xfrm>
            <a:custGeom>
              <a:avLst/>
              <a:gdLst/>
              <a:ahLst/>
              <a:cxnLst/>
              <a:rect l="l" t="t" r="r" b="b"/>
              <a:pathLst>
                <a:path w="1483359" h="15239">
                  <a:moveTo>
                    <a:pt x="1429511" y="0"/>
                  </a:moveTo>
                  <a:lnTo>
                    <a:pt x="1482851" y="15239"/>
                  </a:lnTo>
                </a:path>
                <a:path w="1483359" h="15239">
                  <a:moveTo>
                    <a:pt x="1482851" y="0"/>
                  </a:moveTo>
                  <a:lnTo>
                    <a:pt x="1429511" y="15239"/>
                  </a:lnTo>
                </a:path>
                <a:path w="1483359" h="15239">
                  <a:moveTo>
                    <a:pt x="0" y="0"/>
                  </a:moveTo>
                  <a:lnTo>
                    <a:pt x="53339" y="15239"/>
                  </a:lnTo>
                </a:path>
                <a:path w="1483359" h="15239">
                  <a:moveTo>
                    <a:pt x="53339" y="0"/>
                  </a:moveTo>
                  <a:lnTo>
                    <a:pt x="0" y="15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112511" y="3448812"/>
              <a:ext cx="125095" cy="1437640"/>
            </a:xfrm>
            <a:custGeom>
              <a:avLst/>
              <a:gdLst/>
              <a:ahLst/>
              <a:cxnLst/>
              <a:rect l="l" t="t" r="r" b="b"/>
              <a:pathLst>
                <a:path w="125095" h="1437639">
                  <a:moveTo>
                    <a:pt x="120395" y="1437131"/>
                  </a:moveTo>
                  <a:lnTo>
                    <a:pt x="124967" y="1437131"/>
                  </a:lnTo>
                </a:path>
                <a:path w="125095" h="1437639">
                  <a:moveTo>
                    <a:pt x="0" y="0"/>
                  </a:moveTo>
                  <a:lnTo>
                    <a:pt x="13715" y="0"/>
                  </a:lnTo>
                </a:path>
                <a:path w="125095" h="1437639">
                  <a:moveTo>
                    <a:pt x="0" y="70103"/>
                  </a:moveTo>
                  <a:lnTo>
                    <a:pt x="13715" y="701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222240" y="3485388"/>
              <a:ext cx="94615" cy="1283335"/>
            </a:xfrm>
            <a:custGeom>
              <a:avLst/>
              <a:gdLst/>
              <a:ahLst/>
              <a:cxnLst/>
              <a:rect l="l" t="t" r="r" b="b"/>
              <a:pathLst>
                <a:path w="94614" h="1283335">
                  <a:moveTo>
                    <a:pt x="0" y="0"/>
                  </a:moveTo>
                  <a:lnTo>
                    <a:pt x="15239" y="33527"/>
                  </a:lnTo>
                </a:path>
                <a:path w="94614" h="1283335">
                  <a:moveTo>
                    <a:pt x="15239" y="0"/>
                  </a:moveTo>
                  <a:lnTo>
                    <a:pt x="0" y="33527"/>
                  </a:lnTo>
                </a:path>
                <a:path w="94614" h="1283335">
                  <a:moveTo>
                    <a:pt x="80771" y="1283207"/>
                  </a:moveTo>
                  <a:lnTo>
                    <a:pt x="94487" y="1283207"/>
                  </a:lnTo>
                </a:path>
                <a:path w="94614" h="1283335">
                  <a:moveTo>
                    <a:pt x="80771" y="1167383"/>
                  </a:moveTo>
                  <a:lnTo>
                    <a:pt x="94487" y="11673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5303011" y="3659124"/>
              <a:ext cx="13970" cy="876300"/>
            </a:xfrm>
            <a:custGeom>
              <a:avLst/>
              <a:gdLst/>
              <a:ahLst/>
              <a:cxnLst/>
              <a:rect l="l" t="t" r="r" b="b"/>
              <a:pathLst>
                <a:path w="13970" h="876300">
                  <a:moveTo>
                    <a:pt x="0" y="876299"/>
                  </a:moveTo>
                  <a:lnTo>
                    <a:pt x="13715" y="876299"/>
                  </a:lnTo>
                </a:path>
                <a:path w="13970" h="876300">
                  <a:moveTo>
                    <a:pt x="0" y="818387"/>
                  </a:moveTo>
                  <a:lnTo>
                    <a:pt x="13715" y="818387"/>
                  </a:lnTo>
                </a:path>
                <a:path w="13970" h="876300">
                  <a:moveTo>
                    <a:pt x="0" y="758951"/>
                  </a:moveTo>
                  <a:lnTo>
                    <a:pt x="13715" y="758951"/>
                  </a:lnTo>
                </a:path>
                <a:path w="13970" h="876300">
                  <a:moveTo>
                    <a:pt x="0" y="701039"/>
                  </a:moveTo>
                  <a:lnTo>
                    <a:pt x="13715" y="701039"/>
                  </a:lnTo>
                </a:path>
                <a:path w="13970" h="876300">
                  <a:moveTo>
                    <a:pt x="0" y="643127"/>
                  </a:moveTo>
                  <a:lnTo>
                    <a:pt x="13715" y="643127"/>
                  </a:lnTo>
                </a:path>
                <a:path w="13970" h="876300">
                  <a:moveTo>
                    <a:pt x="0" y="583691"/>
                  </a:moveTo>
                  <a:lnTo>
                    <a:pt x="13715" y="583691"/>
                  </a:lnTo>
                </a:path>
                <a:path w="13970" h="876300">
                  <a:moveTo>
                    <a:pt x="0" y="525779"/>
                  </a:moveTo>
                  <a:lnTo>
                    <a:pt x="13715" y="525779"/>
                  </a:lnTo>
                </a:path>
                <a:path w="13970" h="876300">
                  <a:moveTo>
                    <a:pt x="0" y="466343"/>
                  </a:moveTo>
                  <a:lnTo>
                    <a:pt x="13715" y="466343"/>
                  </a:lnTo>
                </a:path>
                <a:path w="13970" h="876300">
                  <a:moveTo>
                    <a:pt x="0" y="408431"/>
                  </a:moveTo>
                  <a:lnTo>
                    <a:pt x="13715" y="408431"/>
                  </a:lnTo>
                </a:path>
                <a:path w="13970" h="876300">
                  <a:moveTo>
                    <a:pt x="0" y="350519"/>
                  </a:moveTo>
                  <a:lnTo>
                    <a:pt x="13715" y="350519"/>
                  </a:lnTo>
                </a:path>
                <a:path w="13970" h="876300">
                  <a:moveTo>
                    <a:pt x="0" y="291083"/>
                  </a:moveTo>
                  <a:lnTo>
                    <a:pt x="13715" y="291083"/>
                  </a:lnTo>
                </a:path>
                <a:path w="13970" h="876300">
                  <a:moveTo>
                    <a:pt x="0" y="233171"/>
                  </a:moveTo>
                  <a:lnTo>
                    <a:pt x="13715" y="233171"/>
                  </a:lnTo>
                </a:path>
                <a:path w="13970" h="876300">
                  <a:moveTo>
                    <a:pt x="0" y="115823"/>
                  </a:moveTo>
                  <a:lnTo>
                    <a:pt x="13715" y="115823"/>
                  </a:lnTo>
                </a:path>
                <a:path w="13970" h="876300">
                  <a:moveTo>
                    <a:pt x="0" y="57911"/>
                  </a:moveTo>
                  <a:lnTo>
                    <a:pt x="13715" y="57911"/>
                  </a:lnTo>
                </a:path>
                <a:path w="13970" h="87630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303011" y="35996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104891" y="3409188"/>
              <a:ext cx="219710" cy="132715"/>
            </a:xfrm>
            <a:custGeom>
              <a:avLst/>
              <a:gdLst/>
              <a:ahLst/>
              <a:cxnLst/>
              <a:rect l="l" t="t" r="r" b="b"/>
              <a:pathLst>
                <a:path w="219710" h="132714">
                  <a:moveTo>
                    <a:pt x="198119" y="132587"/>
                  </a:moveTo>
                  <a:lnTo>
                    <a:pt x="211835" y="132587"/>
                  </a:lnTo>
                </a:path>
                <a:path w="219710" h="132714">
                  <a:moveTo>
                    <a:pt x="198119" y="74675"/>
                  </a:moveTo>
                  <a:lnTo>
                    <a:pt x="211835" y="74675"/>
                  </a:lnTo>
                </a:path>
                <a:path w="219710" h="132714">
                  <a:moveTo>
                    <a:pt x="211835" y="0"/>
                  </a:moveTo>
                  <a:lnTo>
                    <a:pt x="219455" y="0"/>
                  </a:lnTo>
                </a:path>
                <a:path w="219710" h="132714">
                  <a:moveTo>
                    <a:pt x="211835" y="35051"/>
                  </a:moveTo>
                  <a:lnTo>
                    <a:pt x="219455" y="35051"/>
                  </a:lnTo>
                </a:path>
                <a:path w="219710" h="132714">
                  <a:moveTo>
                    <a:pt x="198119" y="15239"/>
                  </a:moveTo>
                  <a:lnTo>
                    <a:pt x="211835" y="15239"/>
                  </a:lnTo>
                </a:path>
                <a:path w="219710" h="132714">
                  <a:moveTo>
                    <a:pt x="0" y="47243"/>
                  </a:moveTo>
                  <a:lnTo>
                    <a:pt x="7619" y="472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112511" y="3448812"/>
              <a:ext cx="13970" cy="70485"/>
            </a:xfrm>
            <a:custGeom>
              <a:avLst/>
              <a:gdLst/>
              <a:ahLst/>
              <a:cxnLst/>
              <a:rect l="l" t="t" r="r" b="b"/>
              <a:pathLst>
                <a:path w="13970" h="70485">
                  <a:moveTo>
                    <a:pt x="0" y="0"/>
                  </a:moveTo>
                  <a:lnTo>
                    <a:pt x="13715" y="70103"/>
                  </a:lnTo>
                </a:path>
                <a:path w="13970" h="70485">
                  <a:moveTo>
                    <a:pt x="13715" y="0"/>
                  </a:move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097271" y="3409188"/>
              <a:ext cx="227329" cy="1477010"/>
            </a:xfrm>
            <a:custGeom>
              <a:avLst/>
              <a:gdLst/>
              <a:ahLst/>
              <a:cxnLst/>
              <a:rect l="l" t="t" r="r" b="b"/>
              <a:pathLst>
                <a:path w="227329" h="1477010">
                  <a:moveTo>
                    <a:pt x="15239" y="120395"/>
                  </a:moveTo>
                  <a:lnTo>
                    <a:pt x="7619" y="120395"/>
                  </a:lnTo>
                </a:path>
                <a:path w="227329" h="1477010">
                  <a:moveTo>
                    <a:pt x="219455" y="0"/>
                  </a:moveTo>
                  <a:lnTo>
                    <a:pt x="227075" y="0"/>
                  </a:lnTo>
                  <a:lnTo>
                    <a:pt x="227075" y="35051"/>
                  </a:lnTo>
                  <a:lnTo>
                    <a:pt x="219455" y="35051"/>
                  </a:lnTo>
                  <a:lnTo>
                    <a:pt x="219455" y="0"/>
                  </a:lnTo>
                </a:path>
                <a:path w="227329" h="1477010">
                  <a:moveTo>
                    <a:pt x="114299" y="115823"/>
                  </a:moveTo>
                  <a:lnTo>
                    <a:pt x="114299" y="149351"/>
                  </a:lnTo>
                </a:path>
                <a:path w="227329" h="1477010">
                  <a:moveTo>
                    <a:pt x="106679" y="115823"/>
                  </a:moveTo>
                  <a:lnTo>
                    <a:pt x="114299" y="115823"/>
                  </a:lnTo>
                </a:path>
                <a:path w="227329" h="1477010">
                  <a:moveTo>
                    <a:pt x="106679" y="149351"/>
                  </a:moveTo>
                  <a:lnTo>
                    <a:pt x="114299" y="149351"/>
                  </a:lnTo>
                </a:path>
                <a:path w="227329" h="1477010">
                  <a:moveTo>
                    <a:pt x="106679" y="115823"/>
                  </a:moveTo>
                  <a:lnTo>
                    <a:pt x="114299" y="115823"/>
                  </a:lnTo>
                  <a:lnTo>
                    <a:pt x="114299" y="149351"/>
                  </a:lnTo>
                  <a:lnTo>
                    <a:pt x="106679" y="149351"/>
                  </a:lnTo>
                  <a:lnTo>
                    <a:pt x="106679" y="115823"/>
                  </a:lnTo>
                </a:path>
                <a:path w="227329" h="1477010">
                  <a:moveTo>
                    <a:pt x="0" y="54863"/>
                  </a:moveTo>
                  <a:lnTo>
                    <a:pt x="7619" y="54863"/>
                  </a:lnTo>
                </a:path>
                <a:path w="227329" h="1477010">
                  <a:moveTo>
                    <a:pt x="0" y="108203"/>
                  </a:moveTo>
                  <a:lnTo>
                    <a:pt x="7619" y="108203"/>
                  </a:lnTo>
                </a:path>
                <a:path w="227329" h="1477010">
                  <a:moveTo>
                    <a:pt x="135635" y="1461515"/>
                  </a:moveTo>
                  <a:lnTo>
                    <a:pt x="128015" y="1461515"/>
                  </a:lnTo>
                </a:path>
                <a:path w="227329" h="1477010">
                  <a:moveTo>
                    <a:pt x="205739" y="1476755"/>
                  </a:moveTo>
                  <a:lnTo>
                    <a:pt x="198119" y="1461515"/>
                  </a:lnTo>
                  <a:lnTo>
                    <a:pt x="205739" y="1461515"/>
                  </a:lnTo>
                  <a:lnTo>
                    <a:pt x="198119" y="1476755"/>
                  </a:lnTo>
                </a:path>
                <a:path w="227329" h="1477010">
                  <a:moveTo>
                    <a:pt x="128015" y="1461515"/>
                  </a:moveTo>
                  <a:lnTo>
                    <a:pt x="135635" y="1476755"/>
                  </a:lnTo>
                </a:path>
                <a:path w="227329" h="1477010">
                  <a:moveTo>
                    <a:pt x="135635" y="1461515"/>
                  </a:moveTo>
                  <a:lnTo>
                    <a:pt x="128015" y="14767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211571" y="3518916"/>
              <a:ext cx="1534795" cy="1367155"/>
            </a:xfrm>
            <a:custGeom>
              <a:avLst/>
              <a:gdLst/>
              <a:ahLst/>
              <a:cxnLst/>
              <a:rect l="l" t="t" r="r" b="b"/>
              <a:pathLst>
                <a:path w="1534795" h="1367154">
                  <a:moveTo>
                    <a:pt x="0" y="0"/>
                  </a:moveTo>
                  <a:lnTo>
                    <a:pt x="13715" y="22859"/>
                  </a:lnTo>
                </a:path>
                <a:path w="1534795" h="1367154">
                  <a:moveTo>
                    <a:pt x="21335" y="15239"/>
                  </a:moveTo>
                  <a:lnTo>
                    <a:pt x="13715" y="0"/>
                  </a:lnTo>
                  <a:lnTo>
                    <a:pt x="0" y="22859"/>
                  </a:lnTo>
                </a:path>
                <a:path w="1534795" h="1367154">
                  <a:moveTo>
                    <a:pt x="21335" y="0"/>
                  </a:moveTo>
                  <a:lnTo>
                    <a:pt x="13715" y="15239"/>
                  </a:lnTo>
                </a:path>
                <a:path w="1534795" h="1367154">
                  <a:moveTo>
                    <a:pt x="1534667" y="198119"/>
                  </a:moveTo>
                  <a:lnTo>
                    <a:pt x="1520951" y="198119"/>
                  </a:lnTo>
                </a:path>
                <a:path w="1534795" h="1367154">
                  <a:moveTo>
                    <a:pt x="1534667" y="256031"/>
                  </a:moveTo>
                  <a:lnTo>
                    <a:pt x="1520951" y="256031"/>
                  </a:lnTo>
                </a:path>
                <a:path w="1534795" h="1367154">
                  <a:moveTo>
                    <a:pt x="1534667" y="315467"/>
                  </a:moveTo>
                  <a:lnTo>
                    <a:pt x="1520951" y="315467"/>
                  </a:lnTo>
                </a:path>
                <a:path w="1534795" h="1367154">
                  <a:moveTo>
                    <a:pt x="1534667" y="373379"/>
                  </a:moveTo>
                  <a:lnTo>
                    <a:pt x="1520951" y="373379"/>
                  </a:lnTo>
                </a:path>
                <a:path w="1534795" h="1367154">
                  <a:moveTo>
                    <a:pt x="1534667" y="431291"/>
                  </a:moveTo>
                  <a:lnTo>
                    <a:pt x="1520951" y="431291"/>
                  </a:lnTo>
                </a:path>
                <a:path w="1534795" h="1367154">
                  <a:moveTo>
                    <a:pt x="1534667" y="490727"/>
                  </a:moveTo>
                  <a:lnTo>
                    <a:pt x="1520951" y="490727"/>
                  </a:lnTo>
                </a:path>
                <a:path w="1534795" h="1367154">
                  <a:moveTo>
                    <a:pt x="1534667" y="548639"/>
                  </a:moveTo>
                  <a:lnTo>
                    <a:pt x="1520951" y="548639"/>
                  </a:lnTo>
                </a:path>
                <a:path w="1534795" h="1367154">
                  <a:moveTo>
                    <a:pt x="1534667" y="606551"/>
                  </a:moveTo>
                  <a:lnTo>
                    <a:pt x="1520951" y="606551"/>
                  </a:lnTo>
                </a:path>
                <a:path w="1534795" h="1367154">
                  <a:moveTo>
                    <a:pt x="1534667" y="665987"/>
                  </a:moveTo>
                  <a:lnTo>
                    <a:pt x="1520951" y="665987"/>
                  </a:lnTo>
                </a:path>
                <a:path w="1534795" h="1367154">
                  <a:moveTo>
                    <a:pt x="1534667" y="723899"/>
                  </a:moveTo>
                  <a:lnTo>
                    <a:pt x="1520951" y="723899"/>
                  </a:lnTo>
                </a:path>
                <a:path w="1534795" h="1367154">
                  <a:moveTo>
                    <a:pt x="1534667" y="783335"/>
                  </a:moveTo>
                  <a:lnTo>
                    <a:pt x="1520951" y="783335"/>
                  </a:lnTo>
                </a:path>
                <a:path w="1534795" h="1367154">
                  <a:moveTo>
                    <a:pt x="1534667" y="841247"/>
                  </a:moveTo>
                  <a:lnTo>
                    <a:pt x="1520951" y="841247"/>
                  </a:lnTo>
                </a:path>
                <a:path w="1534795" h="1367154">
                  <a:moveTo>
                    <a:pt x="1534667" y="899159"/>
                  </a:moveTo>
                  <a:lnTo>
                    <a:pt x="1520951" y="899159"/>
                  </a:lnTo>
                </a:path>
                <a:path w="1534795" h="1367154">
                  <a:moveTo>
                    <a:pt x="1534667" y="958595"/>
                  </a:moveTo>
                  <a:lnTo>
                    <a:pt x="1520951" y="958595"/>
                  </a:lnTo>
                </a:path>
                <a:path w="1534795" h="1367154">
                  <a:moveTo>
                    <a:pt x="1534667" y="1016507"/>
                  </a:moveTo>
                  <a:lnTo>
                    <a:pt x="1520951" y="1016507"/>
                  </a:lnTo>
                </a:path>
                <a:path w="1534795" h="1367154">
                  <a:moveTo>
                    <a:pt x="1534667" y="1074419"/>
                  </a:moveTo>
                  <a:lnTo>
                    <a:pt x="1520951" y="1074419"/>
                  </a:lnTo>
                </a:path>
                <a:path w="1534795" h="1367154">
                  <a:moveTo>
                    <a:pt x="1534667" y="1133855"/>
                  </a:moveTo>
                  <a:lnTo>
                    <a:pt x="1520951" y="1133855"/>
                  </a:lnTo>
                </a:path>
                <a:path w="1534795" h="1367154">
                  <a:moveTo>
                    <a:pt x="1534667" y="1191767"/>
                  </a:moveTo>
                  <a:lnTo>
                    <a:pt x="1520951" y="1191767"/>
                  </a:lnTo>
                </a:path>
                <a:path w="1534795" h="1367154">
                  <a:moveTo>
                    <a:pt x="1534667" y="1249679"/>
                  </a:moveTo>
                  <a:lnTo>
                    <a:pt x="1520951" y="1249679"/>
                  </a:lnTo>
                </a:path>
                <a:path w="1534795" h="1367154">
                  <a:moveTo>
                    <a:pt x="1534667" y="1309115"/>
                  </a:moveTo>
                  <a:lnTo>
                    <a:pt x="1520951" y="1309115"/>
                  </a:lnTo>
                </a:path>
                <a:path w="1534795" h="1367154">
                  <a:moveTo>
                    <a:pt x="1534667" y="1367027"/>
                  </a:moveTo>
                  <a:lnTo>
                    <a:pt x="1520951" y="1367027"/>
                  </a:lnTo>
                </a:path>
                <a:path w="1534795" h="1367154">
                  <a:moveTo>
                    <a:pt x="1534667" y="140207"/>
                  </a:moveTo>
                  <a:lnTo>
                    <a:pt x="1520951" y="140207"/>
                  </a:lnTo>
                </a:path>
                <a:path w="1534795" h="1367154">
                  <a:moveTo>
                    <a:pt x="1534667" y="80771"/>
                  </a:moveTo>
                  <a:lnTo>
                    <a:pt x="1520951" y="80771"/>
                  </a:lnTo>
                </a:path>
                <a:path w="1534795" h="1367154">
                  <a:moveTo>
                    <a:pt x="1534667" y="22859"/>
                  </a:moveTo>
                  <a:lnTo>
                    <a:pt x="1520951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746240" y="3518916"/>
              <a:ext cx="0" cy="1367155"/>
            </a:xfrm>
            <a:custGeom>
              <a:avLst/>
              <a:gdLst/>
              <a:ahLst/>
              <a:cxnLst/>
              <a:rect l="l" t="t" r="r" b="b"/>
              <a:pathLst>
                <a:path h="1367154">
                  <a:moveTo>
                    <a:pt x="0" y="0"/>
                  </a:moveTo>
                  <a:lnTo>
                    <a:pt x="0" y="13670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720331" y="3424428"/>
              <a:ext cx="0" cy="1461770"/>
            </a:xfrm>
            <a:custGeom>
              <a:avLst/>
              <a:gdLst/>
              <a:ahLst/>
              <a:cxnLst/>
              <a:rect l="l" t="t" r="r" b="b"/>
              <a:pathLst>
                <a:path h="1461770">
                  <a:moveTo>
                    <a:pt x="0" y="0"/>
                  </a:moveTo>
                  <a:lnTo>
                    <a:pt x="0" y="14615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735571" y="3485388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5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642608" y="3409188"/>
              <a:ext cx="90170" cy="1477010"/>
            </a:xfrm>
            <a:custGeom>
              <a:avLst/>
              <a:gdLst/>
              <a:ahLst/>
              <a:cxnLst/>
              <a:rect l="l" t="t" r="r" b="b"/>
              <a:pathLst>
                <a:path w="90170" h="1477010">
                  <a:moveTo>
                    <a:pt x="89915" y="109727"/>
                  </a:moveTo>
                  <a:lnTo>
                    <a:pt x="89915" y="1476755"/>
                  </a:lnTo>
                </a:path>
                <a:path w="90170" h="1477010">
                  <a:moveTo>
                    <a:pt x="24383" y="15239"/>
                  </a:moveTo>
                  <a:lnTo>
                    <a:pt x="24383" y="1476755"/>
                  </a:lnTo>
                </a:path>
                <a:path w="90170" h="1477010">
                  <a:moveTo>
                    <a:pt x="19811" y="15239"/>
                  </a:moveTo>
                  <a:lnTo>
                    <a:pt x="19811" y="1476755"/>
                  </a:lnTo>
                </a:path>
                <a:path w="90170" h="1477010">
                  <a:moveTo>
                    <a:pt x="12191" y="15239"/>
                  </a:moveTo>
                  <a:lnTo>
                    <a:pt x="12191" y="1476755"/>
                  </a:lnTo>
                </a:path>
                <a:path w="90170" h="1477010">
                  <a:moveTo>
                    <a:pt x="0" y="0"/>
                  </a:moveTo>
                  <a:lnTo>
                    <a:pt x="0" y="14767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602983" y="3425952"/>
              <a:ext cx="0" cy="1460500"/>
            </a:xfrm>
            <a:custGeom>
              <a:avLst/>
              <a:gdLst/>
              <a:ahLst/>
              <a:cxnLst/>
              <a:rect l="l" t="t" r="r" b="b"/>
              <a:pathLst>
                <a:path h="1460500">
                  <a:moveTo>
                    <a:pt x="0" y="0"/>
                  </a:moveTo>
                  <a:lnTo>
                    <a:pt x="0" y="1459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979667" y="2570988"/>
              <a:ext cx="894715" cy="958850"/>
            </a:xfrm>
            <a:custGeom>
              <a:avLst/>
              <a:gdLst/>
              <a:ahLst/>
              <a:cxnLst/>
              <a:rect l="l" t="t" r="r" b="b"/>
              <a:pathLst>
                <a:path w="894715" h="958850">
                  <a:moveTo>
                    <a:pt x="655319" y="838199"/>
                  </a:moveTo>
                  <a:lnTo>
                    <a:pt x="655319" y="873251"/>
                  </a:lnTo>
                </a:path>
                <a:path w="894715" h="958850">
                  <a:moveTo>
                    <a:pt x="874775" y="885443"/>
                  </a:moveTo>
                  <a:lnTo>
                    <a:pt x="874775" y="958595"/>
                  </a:lnTo>
                </a:path>
                <a:path w="894715" h="958850">
                  <a:moveTo>
                    <a:pt x="880871" y="893063"/>
                  </a:moveTo>
                  <a:lnTo>
                    <a:pt x="880871" y="946403"/>
                  </a:lnTo>
                </a:path>
                <a:path w="894715" h="958850">
                  <a:moveTo>
                    <a:pt x="867155" y="877823"/>
                  </a:moveTo>
                  <a:lnTo>
                    <a:pt x="867155" y="958595"/>
                  </a:lnTo>
                </a:path>
                <a:path w="894715" h="958850">
                  <a:moveTo>
                    <a:pt x="851915" y="862583"/>
                  </a:moveTo>
                  <a:lnTo>
                    <a:pt x="851915" y="947927"/>
                  </a:lnTo>
                </a:path>
                <a:path w="894715" h="958850">
                  <a:moveTo>
                    <a:pt x="894587" y="89458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79667" y="2581656"/>
              <a:ext cx="889000" cy="890269"/>
            </a:xfrm>
            <a:custGeom>
              <a:avLst/>
              <a:gdLst/>
              <a:ahLst/>
              <a:cxnLst/>
              <a:rect l="l" t="t" r="r" b="b"/>
              <a:pathLst>
                <a:path w="889000" h="890270">
                  <a:moveTo>
                    <a:pt x="888491" y="890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720331" y="3477768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41147" y="4114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979667" y="2737104"/>
              <a:ext cx="687705" cy="687705"/>
            </a:xfrm>
            <a:custGeom>
              <a:avLst/>
              <a:gdLst/>
              <a:ahLst/>
              <a:cxnLst/>
              <a:rect l="l" t="t" r="r" b="b"/>
              <a:pathLst>
                <a:path w="687704" h="687704">
                  <a:moveTo>
                    <a:pt x="687323" y="687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979667" y="2746248"/>
              <a:ext cx="678180" cy="678180"/>
            </a:xfrm>
            <a:custGeom>
              <a:avLst/>
              <a:gdLst/>
              <a:ahLst/>
              <a:cxnLst/>
              <a:rect l="l" t="t" r="r" b="b"/>
              <a:pathLst>
                <a:path w="678179" h="678179">
                  <a:moveTo>
                    <a:pt x="678179" y="67817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979667" y="2802636"/>
              <a:ext cx="623570" cy="623570"/>
            </a:xfrm>
            <a:custGeom>
              <a:avLst/>
              <a:gdLst/>
              <a:ahLst/>
              <a:cxnLst/>
              <a:rect l="l" t="t" r="r" b="b"/>
              <a:pathLst>
                <a:path w="623570" h="623570">
                  <a:moveTo>
                    <a:pt x="623315" y="623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6654799" y="3424428"/>
              <a:ext cx="219710" cy="109855"/>
            </a:xfrm>
            <a:custGeom>
              <a:avLst/>
              <a:gdLst/>
              <a:ahLst/>
              <a:cxnLst/>
              <a:rect l="l" t="t" r="r" b="b"/>
              <a:pathLst>
                <a:path w="219709" h="109854">
                  <a:moveTo>
                    <a:pt x="192023" y="100583"/>
                  </a:moveTo>
                  <a:lnTo>
                    <a:pt x="91439" y="100583"/>
                  </a:lnTo>
                </a:path>
                <a:path w="219709" h="109854">
                  <a:moveTo>
                    <a:pt x="192023" y="94487"/>
                  </a:moveTo>
                  <a:lnTo>
                    <a:pt x="65531" y="94487"/>
                  </a:lnTo>
                </a:path>
                <a:path w="219709" h="109854">
                  <a:moveTo>
                    <a:pt x="77723" y="109727"/>
                  </a:moveTo>
                  <a:lnTo>
                    <a:pt x="71627" y="109727"/>
                  </a:lnTo>
                </a:path>
                <a:path w="219709" h="109854">
                  <a:moveTo>
                    <a:pt x="176783" y="60959"/>
                  </a:moveTo>
                  <a:lnTo>
                    <a:pt x="65531" y="60959"/>
                  </a:lnTo>
                </a:path>
                <a:path w="219709" h="109854">
                  <a:moveTo>
                    <a:pt x="213359" y="47243"/>
                  </a:moveTo>
                  <a:lnTo>
                    <a:pt x="219455" y="41147"/>
                  </a:lnTo>
                </a:path>
                <a:path w="219709" h="109854">
                  <a:moveTo>
                    <a:pt x="0" y="0"/>
                  </a:moveTo>
                  <a:lnTo>
                    <a:pt x="65531" y="0"/>
                  </a:lnTo>
                </a:path>
                <a:path w="219709" h="109854">
                  <a:moveTo>
                    <a:pt x="12191" y="15239"/>
                  </a:moveTo>
                  <a:lnTo>
                    <a:pt x="65531" y="15239"/>
                  </a:lnTo>
                </a:path>
                <a:path w="219709" h="109854">
                  <a:moveTo>
                    <a:pt x="12191" y="28955"/>
                  </a:moveTo>
                  <a:lnTo>
                    <a:pt x="65531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6666991" y="3424428"/>
              <a:ext cx="53340" cy="29209"/>
            </a:xfrm>
            <a:custGeom>
              <a:avLst/>
              <a:gdLst/>
              <a:ahLst/>
              <a:cxnLst/>
              <a:rect l="l" t="t" r="r" b="b"/>
              <a:pathLst>
                <a:path w="53340" h="29210">
                  <a:moveTo>
                    <a:pt x="53339" y="0"/>
                  </a:moveTo>
                  <a:lnTo>
                    <a:pt x="0" y="15239"/>
                  </a:lnTo>
                  <a:lnTo>
                    <a:pt x="53339" y="28955"/>
                  </a:lnTo>
                </a:path>
                <a:path w="53340" h="29210">
                  <a:moveTo>
                    <a:pt x="0" y="0"/>
                  </a:moveTo>
                  <a:lnTo>
                    <a:pt x="53339" y="15239"/>
                  </a:lnTo>
                  <a:lnTo>
                    <a:pt x="0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657847" y="3419856"/>
              <a:ext cx="189230" cy="99060"/>
            </a:xfrm>
            <a:custGeom>
              <a:avLst/>
              <a:gdLst/>
              <a:ahLst/>
              <a:cxnLst/>
              <a:rect l="l" t="t" r="r" b="b"/>
              <a:pathLst>
                <a:path w="189229" h="99060">
                  <a:moveTo>
                    <a:pt x="0" y="4571"/>
                  </a:moveTo>
                  <a:lnTo>
                    <a:pt x="4571" y="0"/>
                  </a:lnTo>
                </a:path>
                <a:path w="189229" h="99060">
                  <a:moveTo>
                    <a:pt x="188975" y="28955"/>
                  </a:moveTo>
                  <a:lnTo>
                    <a:pt x="173735" y="28955"/>
                  </a:lnTo>
                </a:path>
                <a:path w="189229" h="99060">
                  <a:moveTo>
                    <a:pt x="188975" y="99059"/>
                  </a:moveTo>
                  <a:lnTo>
                    <a:pt x="173735" y="990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6642608" y="3485388"/>
              <a:ext cx="93345" cy="1343025"/>
            </a:xfrm>
            <a:custGeom>
              <a:avLst/>
              <a:gdLst/>
              <a:ahLst/>
              <a:cxnLst/>
              <a:rect l="l" t="t" r="r" b="b"/>
              <a:pathLst>
                <a:path w="93345" h="1343025">
                  <a:moveTo>
                    <a:pt x="92963" y="0"/>
                  </a:moveTo>
                  <a:lnTo>
                    <a:pt x="77723" y="33527"/>
                  </a:lnTo>
                </a:path>
                <a:path w="93345" h="1343025">
                  <a:moveTo>
                    <a:pt x="77723" y="0"/>
                  </a:moveTo>
                  <a:lnTo>
                    <a:pt x="92963" y="33527"/>
                  </a:lnTo>
                </a:path>
                <a:path w="93345" h="1343025">
                  <a:moveTo>
                    <a:pt x="12191" y="231647"/>
                  </a:moveTo>
                  <a:lnTo>
                    <a:pt x="0" y="231647"/>
                  </a:lnTo>
                </a:path>
                <a:path w="93345" h="1343025">
                  <a:moveTo>
                    <a:pt x="12191" y="348995"/>
                  </a:moveTo>
                  <a:lnTo>
                    <a:pt x="0" y="348995"/>
                  </a:lnTo>
                </a:path>
                <a:path w="93345" h="1343025">
                  <a:moveTo>
                    <a:pt x="12191" y="406907"/>
                  </a:moveTo>
                  <a:lnTo>
                    <a:pt x="0" y="406907"/>
                  </a:lnTo>
                </a:path>
                <a:path w="93345" h="1343025">
                  <a:moveTo>
                    <a:pt x="12191" y="464819"/>
                  </a:moveTo>
                  <a:lnTo>
                    <a:pt x="0" y="464819"/>
                  </a:lnTo>
                </a:path>
                <a:path w="93345" h="1343025">
                  <a:moveTo>
                    <a:pt x="12191" y="524255"/>
                  </a:moveTo>
                  <a:lnTo>
                    <a:pt x="0" y="524255"/>
                  </a:lnTo>
                </a:path>
                <a:path w="93345" h="1343025">
                  <a:moveTo>
                    <a:pt x="12191" y="582167"/>
                  </a:moveTo>
                  <a:lnTo>
                    <a:pt x="0" y="582167"/>
                  </a:lnTo>
                </a:path>
                <a:path w="93345" h="1343025">
                  <a:moveTo>
                    <a:pt x="12191" y="640079"/>
                  </a:moveTo>
                  <a:lnTo>
                    <a:pt x="0" y="640079"/>
                  </a:lnTo>
                </a:path>
                <a:path w="93345" h="1343025">
                  <a:moveTo>
                    <a:pt x="12191" y="699515"/>
                  </a:moveTo>
                  <a:lnTo>
                    <a:pt x="0" y="699515"/>
                  </a:lnTo>
                </a:path>
                <a:path w="93345" h="1343025">
                  <a:moveTo>
                    <a:pt x="12191" y="757427"/>
                  </a:moveTo>
                  <a:lnTo>
                    <a:pt x="0" y="757427"/>
                  </a:lnTo>
                </a:path>
                <a:path w="93345" h="1343025">
                  <a:moveTo>
                    <a:pt x="12191" y="816863"/>
                  </a:moveTo>
                  <a:lnTo>
                    <a:pt x="0" y="816863"/>
                  </a:lnTo>
                </a:path>
                <a:path w="93345" h="1343025">
                  <a:moveTo>
                    <a:pt x="12191" y="874775"/>
                  </a:moveTo>
                  <a:lnTo>
                    <a:pt x="0" y="874775"/>
                  </a:lnTo>
                </a:path>
                <a:path w="93345" h="1343025">
                  <a:moveTo>
                    <a:pt x="12191" y="932687"/>
                  </a:moveTo>
                  <a:lnTo>
                    <a:pt x="0" y="932687"/>
                  </a:lnTo>
                </a:path>
                <a:path w="93345" h="1343025">
                  <a:moveTo>
                    <a:pt x="12191" y="992123"/>
                  </a:moveTo>
                  <a:lnTo>
                    <a:pt x="0" y="992123"/>
                  </a:lnTo>
                </a:path>
                <a:path w="93345" h="1343025">
                  <a:moveTo>
                    <a:pt x="12191" y="1050035"/>
                  </a:moveTo>
                  <a:lnTo>
                    <a:pt x="0" y="1050035"/>
                  </a:lnTo>
                </a:path>
                <a:path w="93345" h="1343025">
                  <a:moveTo>
                    <a:pt x="12191" y="1107947"/>
                  </a:moveTo>
                  <a:lnTo>
                    <a:pt x="0" y="1107947"/>
                  </a:lnTo>
                </a:path>
                <a:path w="93345" h="1343025">
                  <a:moveTo>
                    <a:pt x="12191" y="1167383"/>
                  </a:moveTo>
                  <a:lnTo>
                    <a:pt x="0" y="1167383"/>
                  </a:lnTo>
                </a:path>
                <a:path w="93345" h="1343025">
                  <a:moveTo>
                    <a:pt x="12191" y="1225295"/>
                  </a:moveTo>
                  <a:lnTo>
                    <a:pt x="0" y="1225295"/>
                  </a:lnTo>
                </a:path>
                <a:path w="93345" h="1343025">
                  <a:moveTo>
                    <a:pt x="12191" y="1283207"/>
                  </a:moveTo>
                  <a:lnTo>
                    <a:pt x="0" y="1283207"/>
                  </a:lnTo>
                </a:path>
                <a:path w="93345" h="1343025">
                  <a:moveTo>
                    <a:pt x="12191" y="1342643"/>
                  </a:moveTo>
                  <a:lnTo>
                    <a:pt x="0" y="13426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6642608" y="488594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6642608" y="3483864"/>
              <a:ext cx="12700" cy="175260"/>
            </a:xfrm>
            <a:custGeom>
              <a:avLst/>
              <a:gdLst/>
              <a:ahLst/>
              <a:cxnLst/>
              <a:rect l="l" t="t" r="r" b="b"/>
              <a:pathLst>
                <a:path w="12700" h="175260">
                  <a:moveTo>
                    <a:pt x="12191" y="175259"/>
                  </a:moveTo>
                  <a:lnTo>
                    <a:pt x="0" y="175259"/>
                  </a:lnTo>
                </a:path>
                <a:path w="12700" h="175260">
                  <a:moveTo>
                    <a:pt x="12191" y="115823"/>
                  </a:moveTo>
                  <a:lnTo>
                    <a:pt x="0" y="115823"/>
                  </a:lnTo>
                </a:path>
                <a:path w="12700" h="175260">
                  <a:moveTo>
                    <a:pt x="12191" y="57911"/>
                  </a:moveTo>
                  <a:lnTo>
                    <a:pt x="0" y="57911"/>
                  </a:lnTo>
                </a:path>
                <a:path w="12700" h="175260">
                  <a:moveTo>
                    <a:pt x="12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6634987" y="3409188"/>
              <a:ext cx="219710" cy="47625"/>
            </a:xfrm>
            <a:custGeom>
              <a:avLst/>
              <a:gdLst/>
              <a:ahLst/>
              <a:cxnLst/>
              <a:rect l="l" t="t" r="r" b="b"/>
              <a:pathLst>
                <a:path w="219709" h="47625">
                  <a:moveTo>
                    <a:pt x="7619" y="0"/>
                  </a:moveTo>
                  <a:lnTo>
                    <a:pt x="0" y="0"/>
                  </a:lnTo>
                </a:path>
                <a:path w="219709" h="47625">
                  <a:moveTo>
                    <a:pt x="7619" y="35051"/>
                  </a:moveTo>
                  <a:lnTo>
                    <a:pt x="0" y="35051"/>
                  </a:lnTo>
                </a:path>
                <a:path w="219709" h="47625">
                  <a:moveTo>
                    <a:pt x="19811" y="15239"/>
                  </a:moveTo>
                  <a:lnTo>
                    <a:pt x="7619" y="15239"/>
                  </a:lnTo>
                </a:path>
                <a:path w="219709" h="47625">
                  <a:moveTo>
                    <a:pt x="219455" y="47243"/>
                  </a:moveTo>
                  <a:lnTo>
                    <a:pt x="211835" y="472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6831583" y="3448812"/>
              <a:ext cx="15240" cy="70485"/>
            </a:xfrm>
            <a:custGeom>
              <a:avLst/>
              <a:gdLst/>
              <a:ahLst/>
              <a:cxnLst/>
              <a:rect l="l" t="t" r="r" b="b"/>
              <a:pathLst>
                <a:path w="15240" h="70485">
                  <a:moveTo>
                    <a:pt x="15239" y="0"/>
                  </a:moveTo>
                  <a:lnTo>
                    <a:pt x="0" y="70103"/>
                  </a:lnTo>
                </a:path>
                <a:path w="15240" h="70485">
                  <a:moveTo>
                    <a:pt x="0" y="0"/>
                  </a:moveTo>
                  <a:lnTo>
                    <a:pt x="15239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634987" y="3409188"/>
              <a:ext cx="226060" cy="149860"/>
            </a:xfrm>
            <a:custGeom>
              <a:avLst/>
              <a:gdLst/>
              <a:ahLst/>
              <a:cxnLst/>
              <a:rect l="l" t="t" r="r" b="b"/>
              <a:pathLst>
                <a:path w="226059" h="149860">
                  <a:moveTo>
                    <a:pt x="211835" y="120395"/>
                  </a:moveTo>
                  <a:lnTo>
                    <a:pt x="219455" y="120395"/>
                  </a:lnTo>
                </a:path>
                <a:path w="226059" h="149860">
                  <a:moveTo>
                    <a:pt x="7619" y="0"/>
                  </a:moveTo>
                  <a:lnTo>
                    <a:pt x="0" y="0"/>
                  </a:lnTo>
                  <a:lnTo>
                    <a:pt x="0" y="35051"/>
                  </a:lnTo>
                  <a:lnTo>
                    <a:pt x="7619" y="35051"/>
                  </a:lnTo>
                  <a:lnTo>
                    <a:pt x="7619" y="0"/>
                  </a:lnTo>
                </a:path>
                <a:path w="226059" h="149860">
                  <a:moveTo>
                    <a:pt x="111251" y="115823"/>
                  </a:moveTo>
                  <a:lnTo>
                    <a:pt x="111251" y="149351"/>
                  </a:lnTo>
                </a:path>
                <a:path w="226059" h="149860">
                  <a:moveTo>
                    <a:pt x="118871" y="115823"/>
                  </a:moveTo>
                  <a:lnTo>
                    <a:pt x="111251" y="115823"/>
                  </a:lnTo>
                </a:path>
                <a:path w="226059" h="149860">
                  <a:moveTo>
                    <a:pt x="118871" y="149351"/>
                  </a:moveTo>
                  <a:lnTo>
                    <a:pt x="111251" y="149351"/>
                  </a:lnTo>
                </a:path>
                <a:path w="226059" h="149860">
                  <a:moveTo>
                    <a:pt x="118871" y="115823"/>
                  </a:moveTo>
                  <a:lnTo>
                    <a:pt x="111251" y="115823"/>
                  </a:lnTo>
                  <a:lnTo>
                    <a:pt x="111251" y="149351"/>
                  </a:lnTo>
                  <a:lnTo>
                    <a:pt x="118871" y="149351"/>
                  </a:lnTo>
                  <a:lnTo>
                    <a:pt x="118871" y="115823"/>
                  </a:lnTo>
                </a:path>
                <a:path w="226059" h="149860">
                  <a:moveTo>
                    <a:pt x="225551" y="54863"/>
                  </a:moveTo>
                  <a:lnTo>
                    <a:pt x="219455" y="54863"/>
                  </a:lnTo>
                </a:path>
                <a:path w="226059" h="149860">
                  <a:moveTo>
                    <a:pt x="225551" y="108203"/>
                  </a:moveTo>
                  <a:lnTo>
                    <a:pt x="219455" y="1082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6726427" y="3518916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19811" y="0"/>
                  </a:moveTo>
                  <a:lnTo>
                    <a:pt x="6095" y="22859"/>
                  </a:lnTo>
                </a:path>
                <a:path w="20320" h="22860">
                  <a:moveTo>
                    <a:pt x="0" y="15239"/>
                  </a:moveTo>
                  <a:lnTo>
                    <a:pt x="6095" y="0"/>
                  </a:lnTo>
                  <a:lnTo>
                    <a:pt x="19811" y="22859"/>
                  </a:lnTo>
                </a:path>
                <a:path w="20320" h="22860">
                  <a:moveTo>
                    <a:pt x="0" y="0"/>
                  </a:moveTo>
                  <a:lnTo>
                    <a:pt x="6095" y="15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6666991" y="3424428"/>
              <a:ext cx="53340" cy="29209"/>
            </a:xfrm>
            <a:custGeom>
              <a:avLst/>
              <a:gdLst/>
              <a:ahLst/>
              <a:cxnLst/>
              <a:rect l="l" t="t" r="r" b="b"/>
              <a:pathLst>
                <a:path w="53340" h="29210">
                  <a:moveTo>
                    <a:pt x="0" y="0"/>
                  </a:moveTo>
                  <a:lnTo>
                    <a:pt x="53339" y="0"/>
                  </a:lnTo>
                  <a:lnTo>
                    <a:pt x="53339" y="28955"/>
                  </a:lnTo>
                  <a:lnTo>
                    <a:pt x="0" y="2895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784596" y="3998976"/>
              <a:ext cx="390525" cy="887094"/>
            </a:xfrm>
            <a:custGeom>
              <a:avLst/>
              <a:gdLst/>
              <a:ahLst/>
              <a:cxnLst/>
              <a:rect l="l" t="t" r="r" b="b"/>
              <a:pathLst>
                <a:path w="390525" h="887095">
                  <a:moveTo>
                    <a:pt x="390143" y="886967"/>
                  </a:moveTo>
                  <a:lnTo>
                    <a:pt x="390143" y="10667"/>
                  </a:lnTo>
                </a:path>
                <a:path w="390525" h="887095">
                  <a:moveTo>
                    <a:pt x="370331" y="886967"/>
                  </a:moveTo>
                  <a:lnTo>
                    <a:pt x="370331" y="30479"/>
                  </a:lnTo>
                </a:path>
                <a:path w="390525" h="887095">
                  <a:moveTo>
                    <a:pt x="0" y="886967"/>
                  </a:moveTo>
                  <a:lnTo>
                    <a:pt x="0" y="10667"/>
                  </a:lnTo>
                </a:path>
                <a:path w="390525" h="887095">
                  <a:moveTo>
                    <a:pt x="19811" y="886967"/>
                  </a:moveTo>
                  <a:lnTo>
                    <a:pt x="19811" y="30479"/>
                  </a:lnTo>
                </a:path>
                <a:path w="390525" h="887095">
                  <a:moveTo>
                    <a:pt x="390143" y="886967"/>
                  </a:moveTo>
                  <a:lnTo>
                    <a:pt x="390143" y="0"/>
                  </a:lnTo>
                </a:path>
                <a:path w="390525" h="887095">
                  <a:moveTo>
                    <a:pt x="370331" y="886967"/>
                  </a:moveTo>
                  <a:lnTo>
                    <a:pt x="370331" y="19811"/>
                  </a:lnTo>
                </a:path>
                <a:path w="390525" h="887095">
                  <a:moveTo>
                    <a:pt x="0" y="886967"/>
                  </a:moveTo>
                  <a:lnTo>
                    <a:pt x="0" y="0"/>
                  </a:lnTo>
                </a:path>
                <a:path w="390525" h="887095">
                  <a:moveTo>
                    <a:pt x="19811" y="886967"/>
                  </a:moveTo>
                  <a:lnTo>
                    <a:pt x="19811" y="198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104891" y="3485388"/>
              <a:ext cx="1750060" cy="1400810"/>
            </a:xfrm>
            <a:custGeom>
              <a:avLst/>
              <a:gdLst/>
              <a:ahLst/>
              <a:cxnLst/>
              <a:rect l="l" t="t" r="r" b="b"/>
              <a:pathLst>
                <a:path w="1750059" h="1400810">
                  <a:moveTo>
                    <a:pt x="1749551" y="0"/>
                  </a:moveTo>
                  <a:lnTo>
                    <a:pt x="1749551" y="44195"/>
                  </a:lnTo>
                </a:path>
                <a:path w="1750059" h="1400810">
                  <a:moveTo>
                    <a:pt x="106679" y="53339"/>
                  </a:moveTo>
                  <a:lnTo>
                    <a:pt x="106679" y="1400555"/>
                  </a:lnTo>
                </a:path>
                <a:path w="1750059" h="1400810">
                  <a:moveTo>
                    <a:pt x="0" y="0"/>
                  </a:moveTo>
                  <a:lnTo>
                    <a:pt x="0" y="441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38419" y="2840736"/>
              <a:ext cx="1464945" cy="2045335"/>
            </a:xfrm>
            <a:custGeom>
              <a:avLst/>
              <a:gdLst/>
              <a:ahLst/>
              <a:cxnLst/>
              <a:rect l="l" t="t" r="r" b="b"/>
              <a:pathLst>
                <a:path w="1464945" h="2045335">
                  <a:moveTo>
                    <a:pt x="217931" y="1987295"/>
                  </a:moveTo>
                  <a:lnTo>
                    <a:pt x="646175" y="1987295"/>
                  </a:lnTo>
                </a:path>
                <a:path w="1464945" h="2045335">
                  <a:moveTo>
                    <a:pt x="217931" y="1927859"/>
                  </a:moveTo>
                  <a:lnTo>
                    <a:pt x="646175" y="1927859"/>
                  </a:lnTo>
                </a:path>
                <a:path w="1464945" h="2045335">
                  <a:moveTo>
                    <a:pt x="217931" y="1869947"/>
                  </a:moveTo>
                  <a:lnTo>
                    <a:pt x="646175" y="1869947"/>
                  </a:lnTo>
                </a:path>
                <a:path w="1464945" h="2045335">
                  <a:moveTo>
                    <a:pt x="217931" y="1812035"/>
                  </a:moveTo>
                  <a:lnTo>
                    <a:pt x="646175" y="1812035"/>
                  </a:lnTo>
                </a:path>
                <a:path w="1464945" h="2045335">
                  <a:moveTo>
                    <a:pt x="217931" y="1752599"/>
                  </a:moveTo>
                  <a:lnTo>
                    <a:pt x="646175" y="1752599"/>
                  </a:lnTo>
                </a:path>
                <a:path w="1464945" h="2045335">
                  <a:moveTo>
                    <a:pt x="217931" y="1694687"/>
                  </a:moveTo>
                  <a:lnTo>
                    <a:pt x="646175" y="1694687"/>
                  </a:lnTo>
                </a:path>
                <a:path w="1464945" h="2045335">
                  <a:moveTo>
                    <a:pt x="217931" y="1636775"/>
                  </a:moveTo>
                  <a:lnTo>
                    <a:pt x="646175" y="1636775"/>
                  </a:lnTo>
                </a:path>
                <a:path w="1464945" h="2045335">
                  <a:moveTo>
                    <a:pt x="217931" y="1577339"/>
                  </a:moveTo>
                  <a:lnTo>
                    <a:pt x="646175" y="1577339"/>
                  </a:lnTo>
                </a:path>
                <a:path w="1464945" h="2045335">
                  <a:moveTo>
                    <a:pt x="217931" y="1519427"/>
                  </a:moveTo>
                  <a:lnTo>
                    <a:pt x="646175" y="1519427"/>
                  </a:lnTo>
                </a:path>
                <a:path w="1464945" h="2045335">
                  <a:moveTo>
                    <a:pt x="217931" y="1461515"/>
                  </a:moveTo>
                  <a:lnTo>
                    <a:pt x="646175" y="1461515"/>
                  </a:lnTo>
                </a:path>
                <a:path w="1464945" h="2045335">
                  <a:moveTo>
                    <a:pt x="217931" y="1402079"/>
                  </a:moveTo>
                  <a:lnTo>
                    <a:pt x="646175" y="1402079"/>
                  </a:lnTo>
                </a:path>
                <a:path w="1464945" h="2045335">
                  <a:moveTo>
                    <a:pt x="217931" y="1344167"/>
                  </a:moveTo>
                  <a:lnTo>
                    <a:pt x="646175" y="1344167"/>
                  </a:lnTo>
                </a:path>
                <a:path w="1464945" h="2045335">
                  <a:moveTo>
                    <a:pt x="217931" y="1284731"/>
                  </a:moveTo>
                  <a:lnTo>
                    <a:pt x="646175" y="1284731"/>
                  </a:lnTo>
                </a:path>
                <a:path w="1464945" h="2045335">
                  <a:moveTo>
                    <a:pt x="217931" y="1226819"/>
                  </a:moveTo>
                  <a:lnTo>
                    <a:pt x="646175" y="1226819"/>
                  </a:lnTo>
                </a:path>
                <a:path w="1464945" h="2045335">
                  <a:moveTo>
                    <a:pt x="217931" y="1168907"/>
                  </a:moveTo>
                  <a:lnTo>
                    <a:pt x="646175" y="1168907"/>
                  </a:lnTo>
                </a:path>
                <a:path w="1464945" h="2045335">
                  <a:moveTo>
                    <a:pt x="1036319" y="1168907"/>
                  </a:moveTo>
                  <a:lnTo>
                    <a:pt x="1464563" y="1168907"/>
                  </a:lnTo>
                </a:path>
                <a:path w="1464945" h="2045335">
                  <a:moveTo>
                    <a:pt x="217931" y="1109471"/>
                  </a:moveTo>
                  <a:lnTo>
                    <a:pt x="1464563" y="1109471"/>
                  </a:lnTo>
                </a:path>
                <a:path w="1464945" h="2045335">
                  <a:moveTo>
                    <a:pt x="217931" y="1051559"/>
                  </a:moveTo>
                  <a:lnTo>
                    <a:pt x="1464563" y="1051559"/>
                  </a:lnTo>
                </a:path>
                <a:path w="1464945" h="2045335">
                  <a:moveTo>
                    <a:pt x="217931" y="934211"/>
                  </a:moveTo>
                  <a:lnTo>
                    <a:pt x="260603" y="934211"/>
                  </a:lnTo>
                </a:path>
                <a:path w="1464945" h="2045335">
                  <a:moveTo>
                    <a:pt x="217931" y="876299"/>
                  </a:moveTo>
                  <a:lnTo>
                    <a:pt x="259079" y="876299"/>
                  </a:lnTo>
                </a:path>
                <a:path w="1464945" h="2045335">
                  <a:moveTo>
                    <a:pt x="217931" y="818387"/>
                  </a:moveTo>
                  <a:lnTo>
                    <a:pt x="257555" y="818387"/>
                  </a:lnTo>
                </a:path>
                <a:path w="1464945" h="2045335">
                  <a:moveTo>
                    <a:pt x="217931" y="758951"/>
                  </a:moveTo>
                  <a:lnTo>
                    <a:pt x="254507" y="758951"/>
                  </a:lnTo>
                </a:path>
                <a:path w="1464945" h="2045335">
                  <a:moveTo>
                    <a:pt x="217931" y="701039"/>
                  </a:moveTo>
                  <a:lnTo>
                    <a:pt x="252983" y="701039"/>
                  </a:lnTo>
                </a:path>
                <a:path w="1464945" h="2045335">
                  <a:moveTo>
                    <a:pt x="217931" y="643127"/>
                  </a:moveTo>
                  <a:lnTo>
                    <a:pt x="281939" y="643127"/>
                  </a:lnTo>
                </a:path>
                <a:path w="1464945" h="2045335">
                  <a:moveTo>
                    <a:pt x="217931" y="583691"/>
                  </a:moveTo>
                  <a:lnTo>
                    <a:pt x="333755" y="583691"/>
                  </a:lnTo>
                </a:path>
                <a:path w="1464945" h="2045335">
                  <a:moveTo>
                    <a:pt x="277367" y="525779"/>
                  </a:moveTo>
                  <a:lnTo>
                    <a:pt x="1405127" y="525779"/>
                  </a:lnTo>
                </a:path>
                <a:path w="1464945" h="2045335">
                  <a:moveTo>
                    <a:pt x="335279" y="466343"/>
                  </a:moveTo>
                  <a:lnTo>
                    <a:pt x="437387" y="466343"/>
                  </a:lnTo>
                </a:path>
                <a:path w="1464945" h="2045335">
                  <a:moveTo>
                    <a:pt x="393191" y="408431"/>
                  </a:moveTo>
                  <a:lnTo>
                    <a:pt x="490727" y="408431"/>
                  </a:lnTo>
                </a:path>
                <a:path w="1464945" h="2045335">
                  <a:moveTo>
                    <a:pt x="452627" y="350519"/>
                  </a:moveTo>
                  <a:lnTo>
                    <a:pt x="542543" y="350519"/>
                  </a:lnTo>
                </a:path>
                <a:path w="1464945" h="2045335">
                  <a:moveTo>
                    <a:pt x="510539" y="291083"/>
                  </a:moveTo>
                  <a:lnTo>
                    <a:pt x="1170431" y="291083"/>
                  </a:lnTo>
                </a:path>
                <a:path w="1464945" h="2045335">
                  <a:moveTo>
                    <a:pt x="568451" y="233171"/>
                  </a:moveTo>
                  <a:lnTo>
                    <a:pt x="1112519" y="233171"/>
                  </a:lnTo>
                </a:path>
                <a:path w="1464945" h="2045335">
                  <a:moveTo>
                    <a:pt x="627887" y="175259"/>
                  </a:moveTo>
                  <a:lnTo>
                    <a:pt x="1054607" y="175259"/>
                  </a:lnTo>
                </a:path>
                <a:path w="1464945" h="2045335">
                  <a:moveTo>
                    <a:pt x="685799" y="115823"/>
                  </a:moveTo>
                  <a:lnTo>
                    <a:pt x="995171" y="115823"/>
                  </a:lnTo>
                </a:path>
                <a:path w="1464945" h="2045335">
                  <a:moveTo>
                    <a:pt x="803147" y="0"/>
                  </a:moveTo>
                  <a:lnTo>
                    <a:pt x="879347" y="0"/>
                  </a:lnTo>
                </a:path>
                <a:path w="1464945" h="2045335">
                  <a:moveTo>
                    <a:pt x="1036319" y="1987295"/>
                  </a:moveTo>
                  <a:lnTo>
                    <a:pt x="1464563" y="1987295"/>
                  </a:lnTo>
                </a:path>
                <a:path w="1464945" h="2045335">
                  <a:moveTo>
                    <a:pt x="1036319" y="1927859"/>
                  </a:moveTo>
                  <a:lnTo>
                    <a:pt x="1464563" y="1927859"/>
                  </a:lnTo>
                </a:path>
                <a:path w="1464945" h="2045335">
                  <a:moveTo>
                    <a:pt x="1036319" y="1869947"/>
                  </a:moveTo>
                  <a:lnTo>
                    <a:pt x="1464563" y="1869947"/>
                  </a:lnTo>
                </a:path>
                <a:path w="1464945" h="2045335">
                  <a:moveTo>
                    <a:pt x="1036319" y="1812035"/>
                  </a:moveTo>
                  <a:lnTo>
                    <a:pt x="1464563" y="1812035"/>
                  </a:lnTo>
                </a:path>
                <a:path w="1464945" h="2045335">
                  <a:moveTo>
                    <a:pt x="1036319" y="1752599"/>
                  </a:moveTo>
                  <a:lnTo>
                    <a:pt x="1464563" y="1752599"/>
                  </a:lnTo>
                </a:path>
                <a:path w="1464945" h="2045335">
                  <a:moveTo>
                    <a:pt x="1036319" y="1694687"/>
                  </a:moveTo>
                  <a:lnTo>
                    <a:pt x="1464563" y="1694687"/>
                  </a:lnTo>
                </a:path>
                <a:path w="1464945" h="2045335">
                  <a:moveTo>
                    <a:pt x="1036319" y="1636775"/>
                  </a:moveTo>
                  <a:lnTo>
                    <a:pt x="1464563" y="1636775"/>
                  </a:lnTo>
                </a:path>
                <a:path w="1464945" h="2045335">
                  <a:moveTo>
                    <a:pt x="1036319" y="1577339"/>
                  </a:moveTo>
                  <a:lnTo>
                    <a:pt x="1464563" y="1577339"/>
                  </a:lnTo>
                </a:path>
                <a:path w="1464945" h="2045335">
                  <a:moveTo>
                    <a:pt x="1036319" y="1519427"/>
                  </a:moveTo>
                  <a:lnTo>
                    <a:pt x="1464563" y="1519427"/>
                  </a:lnTo>
                </a:path>
                <a:path w="1464945" h="2045335">
                  <a:moveTo>
                    <a:pt x="1036319" y="1461515"/>
                  </a:moveTo>
                  <a:lnTo>
                    <a:pt x="1464563" y="1461515"/>
                  </a:lnTo>
                </a:path>
                <a:path w="1464945" h="2045335">
                  <a:moveTo>
                    <a:pt x="1036319" y="1402079"/>
                  </a:moveTo>
                  <a:lnTo>
                    <a:pt x="1464563" y="1402079"/>
                  </a:lnTo>
                </a:path>
                <a:path w="1464945" h="2045335">
                  <a:moveTo>
                    <a:pt x="1036319" y="1344167"/>
                  </a:moveTo>
                  <a:lnTo>
                    <a:pt x="1464563" y="1344167"/>
                  </a:lnTo>
                </a:path>
                <a:path w="1464945" h="2045335">
                  <a:moveTo>
                    <a:pt x="1036319" y="1284731"/>
                  </a:moveTo>
                  <a:lnTo>
                    <a:pt x="1464563" y="1284731"/>
                  </a:lnTo>
                </a:path>
                <a:path w="1464945" h="2045335">
                  <a:moveTo>
                    <a:pt x="1036319" y="1226819"/>
                  </a:moveTo>
                  <a:lnTo>
                    <a:pt x="1464563" y="1226819"/>
                  </a:lnTo>
                </a:path>
                <a:path w="1464945" h="2045335">
                  <a:moveTo>
                    <a:pt x="1452371" y="1168907"/>
                  </a:moveTo>
                  <a:lnTo>
                    <a:pt x="1464563" y="1168907"/>
                  </a:lnTo>
                </a:path>
                <a:path w="1464945" h="2045335">
                  <a:moveTo>
                    <a:pt x="1452371" y="1109471"/>
                  </a:moveTo>
                  <a:lnTo>
                    <a:pt x="1464563" y="1109471"/>
                  </a:lnTo>
                </a:path>
                <a:path w="1464945" h="2045335">
                  <a:moveTo>
                    <a:pt x="665987" y="1996439"/>
                  </a:moveTo>
                  <a:lnTo>
                    <a:pt x="1016507" y="1996439"/>
                  </a:lnTo>
                </a:path>
                <a:path w="1464945" h="2045335">
                  <a:moveTo>
                    <a:pt x="665987" y="1178051"/>
                  </a:moveTo>
                  <a:lnTo>
                    <a:pt x="1016507" y="1178051"/>
                  </a:lnTo>
                </a:path>
                <a:path w="1464945" h="2045335">
                  <a:moveTo>
                    <a:pt x="646175" y="1158239"/>
                  </a:moveTo>
                  <a:lnTo>
                    <a:pt x="1036319" y="1158239"/>
                  </a:lnTo>
                </a:path>
                <a:path w="1464945" h="2045335">
                  <a:moveTo>
                    <a:pt x="54863" y="1028699"/>
                  </a:moveTo>
                  <a:lnTo>
                    <a:pt x="54863" y="2045207"/>
                  </a:lnTo>
                </a:path>
                <a:path w="1464945" h="2045335">
                  <a:moveTo>
                    <a:pt x="0" y="1028699"/>
                  </a:moveTo>
                  <a:lnTo>
                    <a:pt x="0" y="2045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211571" y="3541776"/>
              <a:ext cx="1534795" cy="1754505"/>
            </a:xfrm>
            <a:custGeom>
              <a:avLst/>
              <a:gdLst/>
              <a:ahLst/>
              <a:cxnLst/>
              <a:rect l="l" t="t" r="r" b="b"/>
              <a:pathLst>
                <a:path w="1534795" h="1754504">
                  <a:moveTo>
                    <a:pt x="1514855" y="1344167"/>
                  </a:moveTo>
                  <a:lnTo>
                    <a:pt x="1514855" y="1754123"/>
                  </a:lnTo>
                </a:path>
                <a:path w="1534795" h="1754504">
                  <a:moveTo>
                    <a:pt x="21335" y="1344167"/>
                  </a:moveTo>
                  <a:lnTo>
                    <a:pt x="21335" y="1642871"/>
                  </a:lnTo>
                </a:path>
                <a:path w="1534795" h="1754504">
                  <a:moveTo>
                    <a:pt x="1520951" y="0"/>
                  </a:moveTo>
                  <a:lnTo>
                    <a:pt x="1534667" y="0"/>
                  </a:lnTo>
                </a:path>
                <a:path w="1534795" h="1754504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295391" y="3424428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0" y="0"/>
                  </a:moveTo>
                  <a:lnTo>
                    <a:pt x="7619" y="15239"/>
                  </a:lnTo>
                </a:path>
                <a:path w="7620" h="15239">
                  <a:moveTo>
                    <a:pt x="7619" y="0"/>
                  </a:moveTo>
                  <a:lnTo>
                    <a:pt x="0" y="15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95391" y="3424428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0" y="0"/>
                  </a:moveTo>
                  <a:lnTo>
                    <a:pt x="7619" y="0"/>
                  </a:lnTo>
                  <a:lnTo>
                    <a:pt x="7619" y="15239"/>
                  </a:lnTo>
                  <a:lnTo>
                    <a:pt x="0" y="15239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654799" y="3424428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0" y="0"/>
                  </a:moveTo>
                  <a:lnTo>
                    <a:pt x="7619" y="15239"/>
                  </a:lnTo>
                </a:path>
                <a:path w="7620" h="15239">
                  <a:moveTo>
                    <a:pt x="7619" y="0"/>
                  </a:moveTo>
                  <a:lnTo>
                    <a:pt x="0" y="15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6654799" y="3424428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0" y="0"/>
                  </a:moveTo>
                  <a:lnTo>
                    <a:pt x="7619" y="0"/>
                  </a:lnTo>
                  <a:lnTo>
                    <a:pt x="7619" y="15239"/>
                  </a:lnTo>
                  <a:lnTo>
                    <a:pt x="0" y="15239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6654799" y="4870704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0" y="0"/>
                  </a:moveTo>
                  <a:lnTo>
                    <a:pt x="7619" y="15239"/>
                  </a:lnTo>
                </a:path>
                <a:path w="7620" h="15239">
                  <a:moveTo>
                    <a:pt x="7619" y="0"/>
                  </a:moveTo>
                  <a:lnTo>
                    <a:pt x="0" y="15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654799" y="4870704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20" h="15239">
                  <a:moveTo>
                    <a:pt x="0" y="0"/>
                  </a:moveTo>
                  <a:lnTo>
                    <a:pt x="7619" y="0"/>
                  </a:lnTo>
                  <a:lnTo>
                    <a:pt x="7619" y="15239"/>
                  </a:lnTo>
                  <a:lnTo>
                    <a:pt x="0" y="15239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6726427" y="4870704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39">
                  <a:moveTo>
                    <a:pt x="0" y="0"/>
                  </a:moveTo>
                  <a:lnTo>
                    <a:pt x="6095" y="15239"/>
                  </a:lnTo>
                </a:path>
                <a:path w="6350" h="15239">
                  <a:moveTo>
                    <a:pt x="6095" y="0"/>
                  </a:moveTo>
                  <a:lnTo>
                    <a:pt x="0" y="15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309108" y="2590800"/>
              <a:ext cx="1423670" cy="2295525"/>
            </a:xfrm>
            <a:custGeom>
              <a:avLst/>
              <a:gdLst/>
              <a:ahLst/>
              <a:cxnLst/>
              <a:rect l="l" t="t" r="r" b="b"/>
              <a:pathLst>
                <a:path w="1423670" h="2295525">
                  <a:moveTo>
                    <a:pt x="1417319" y="2279903"/>
                  </a:moveTo>
                  <a:lnTo>
                    <a:pt x="1423415" y="2279903"/>
                  </a:lnTo>
                  <a:lnTo>
                    <a:pt x="1423415" y="2295143"/>
                  </a:lnTo>
                  <a:lnTo>
                    <a:pt x="1417319" y="2295143"/>
                  </a:lnTo>
                  <a:lnTo>
                    <a:pt x="1417319" y="2279903"/>
                  </a:lnTo>
                </a:path>
                <a:path w="1423670" h="2295525">
                  <a:moveTo>
                    <a:pt x="661415" y="0"/>
                  </a:moveTo>
                  <a:lnTo>
                    <a:pt x="678179" y="0"/>
                  </a:lnTo>
                </a:path>
                <a:path w="1423670" h="2295525">
                  <a:moveTo>
                    <a:pt x="661415" y="109727"/>
                  </a:moveTo>
                  <a:lnTo>
                    <a:pt x="678179" y="109727"/>
                  </a:lnTo>
                </a:path>
                <a:path w="1423670" h="2295525">
                  <a:moveTo>
                    <a:pt x="643127" y="182879"/>
                  </a:moveTo>
                  <a:lnTo>
                    <a:pt x="638555" y="178307"/>
                  </a:lnTo>
                </a:path>
                <a:path w="1423670" h="2295525">
                  <a:moveTo>
                    <a:pt x="609599" y="216407"/>
                  </a:moveTo>
                  <a:lnTo>
                    <a:pt x="605027" y="211835"/>
                  </a:lnTo>
                </a:path>
                <a:path w="1423670" h="2295525">
                  <a:moveTo>
                    <a:pt x="576071" y="249935"/>
                  </a:moveTo>
                  <a:lnTo>
                    <a:pt x="571499" y="245363"/>
                  </a:lnTo>
                </a:path>
                <a:path w="1423670" h="2295525">
                  <a:moveTo>
                    <a:pt x="542543" y="283463"/>
                  </a:moveTo>
                  <a:lnTo>
                    <a:pt x="537971" y="278891"/>
                  </a:lnTo>
                </a:path>
                <a:path w="1423670" h="2295525">
                  <a:moveTo>
                    <a:pt x="509015" y="316991"/>
                  </a:moveTo>
                  <a:lnTo>
                    <a:pt x="504443" y="312419"/>
                  </a:lnTo>
                </a:path>
                <a:path w="1423670" h="2295525">
                  <a:moveTo>
                    <a:pt x="475487" y="350519"/>
                  </a:moveTo>
                  <a:lnTo>
                    <a:pt x="470915" y="345947"/>
                  </a:lnTo>
                </a:path>
                <a:path w="1423670" h="2295525">
                  <a:moveTo>
                    <a:pt x="441959" y="384047"/>
                  </a:moveTo>
                  <a:lnTo>
                    <a:pt x="437387" y="379475"/>
                  </a:lnTo>
                </a:path>
                <a:path w="1423670" h="2295525">
                  <a:moveTo>
                    <a:pt x="408431" y="417575"/>
                  </a:moveTo>
                  <a:lnTo>
                    <a:pt x="403859" y="413003"/>
                  </a:lnTo>
                </a:path>
                <a:path w="1423670" h="2295525">
                  <a:moveTo>
                    <a:pt x="374903" y="451103"/>
                  </a:moveTo>
                  <a:lnTo>
                    <a:pt x="368807" y="446531"/>
                  </a:lnTo>
                </a:path>
                <a:path w="1423670" h="2295525">
                  <a:moveTo>
                    <a:pt x="341375" y="484631"/>
                  </a:moveTo>
                  <a:lnTo>
                    <a:pt x="335279" y="480059"/>
                  </a:lnTo>
                </a:path>
                <a:path w="1423670" h="2295525">
                  <a:moveTo>
                    <a:pt x="307847" y="518159"/>
                  </a:moveTo>
                  <a:lnTo>
                    <a:pt x="301751" y="513587"/>
                  </a:lnTo>
                </a:path>
                <a:path w="1423670" h="2295525">
                  <a:moveTo>
                    <a:pt x="274319" y="551687"/>
                  </a:moveTo>
                  <a:lnTo>
                    <a:pt x="268223" y="547115"/>
                  </a:lnTo>
                </a:path>
                <a:path w="1423670" h="2295525">
                  <a:moveTo>
                    <a:pt x="240791" y="586739"/>
                  </a:moveTo>
                  <a:lnTo>
                    <a:pt x="234695" y="580643"/>
                  </a:lnTo>
                </a:path>
                <a:path w="1423670" h="2295525">
                  <a:moveTo>
                    <a:pt x="207263" y="620267"/>
                  </a:moveTo>
                  <a:lnTo>
                    <a:pt x="201167" y="614171"/>
                  </a:lnTo>
                </a:path>
                <a:path w="1423670" h="2295525">
                  <a:moveTo>
                    <a:pt x="173735" y="653795"/>
                  </a:moveTo>
                  <a:lnTo>
                    <a:pt x="167639" y="647699"/>
                  </a:lnTo>
                </a:path>
                <a:path w="1423670" h="2295525">
                  <a:moveTo>
                    <a:pt x="140207" y="687323"/>
                  </a:moveTo>
                  <a:lnTo>
                    <a:pt x="134111" y="681227"/>
                  </a:lnTo>
                </a:path>
                <a:path w="1423670" h="2295525">
                  <a:moveTo>
                    <a:pt x="106679" y="720851"/>
                  </a:moveTo>
                  <a:lnTo>
                    <a:pt x="100583" y="714755"/>
                  </a:lnTo>
                </a:path>
                <a:path w="1423670" h="2295525">
                  <a:moveTo>
                    <a:pt x="73151" y="754379"/>
                  </a:moveTo>
                  <a:lnTo>
                    <a:pt x="67055" y="748283"/>
                  </a:lnTo>
                </a:path>
                <a:path w="1423670" h="2295525">
                  <a:moveTo>
                    <a:pt x="38099" y="787907"/>
                  </a:moveTo>
                  <a:lnTo>
                    <a:pt x="33527" y="781811"/>
                  </a:lnTo>
                </a:path>
                <a:path w="1423670" h="2295525">
                  <a:moveTo>
                    <a:pt x="4571" y="821435"/>
                  </a:moveTo>
                  <a:lnTo>
                    <a:pt x="0" y="815339"/>
                  </a:lnTo>
                </a:path>
                <a:path w="1423670" h="2295525">
                  <a:moveTo>
                    <a:pt x="696467" y="182879"/>
                  </a:moveTo>
                  <a:lnTo>
                    <a:pt x="702563" y="1783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232908" y="2802636"/>
              <a:ext cx="1416050" cy="2083435"/>
            </a:xfrm>
            <a:custGeom>
              <a:avLst/>
              <a:gdLst/>
              <a:ahLst/>
              <a:cxnLst/>
              <a:rect l="l" t="t" r="r" b="b"/>
              <a:pathLst>
                <a:path w="1416050" h="2083435">
                  <a:moveTo>
                    <a:pt x="806195" y="4571"/>
                  </a:moveTo>
                  <a:lnTo>
                    <a:pt x="812291" y="0"/>
                  </a:lnTo>
                </a:path>
                <a:path w="1416050" h="2083435">
                  <a:moveTo>
                    <a:pt x="839723" y="38099"/>
                  </a:moveTo>
                  <a:lnTo>
                    <a:pt x="845819" y="33527"/>
                  </a:lnTo>
                </a:path>
                <a:path w="1416050" h="2083435">
                  <a:moveTo>
                    <a:pt x="873251" y="71627"/>
                  </a:moveTo>
                  <a:lnTo>
                    <a:pt x="879347" y="67055"/>
                  </a:lnTo>
                </a:path>
                <a:path w="1416050" h="2083435">
                  <a:moveTo>
                    <a:pt x="908303" y="105155"/>
                  </a:moveTo>
                  <a:lnTo>
                    <a:pt x="912875" y="100583"/>
                  </a:lnTo>
                </a:path>
                <a:path w="1416050" h="2083435">
                  <a:moveTo>
                    <a:pt x="941831" y="138683"/>
                  </a:moveTo>
                  <a:lnTo>
                    <a:pt x="946403" y="134111"/>
                  </a:lnTo>
                </a:path>
                <a:path w="1416050" h="2083435">
                  <a:moveTo>
                    <a:pt x="975359" y="172211"/>
                  </a:moveTo>
                  <a:lnTo>
                    <a:pt x="979931" y="167639"/>
                  </a:lnTo>
                </a:path>
                <a:path w="1416050" h="2083435">
                  <a:moveTo>
                    <a:pt x="1008887" y="205739"/>
                  </a:moveTo>
                  <a:lnTo>
                    <a:pt x="1013459" y="201167"/>
                  </a:lnTo>
                </a:path>
                <a:path w="1416050" h="2083435">
                  <a:moveTo>
                    <a:pt x="1042415" y="239267"/>
                  </a:moveTo>
                  <a:lnTo>
                    <a:pt x="1046987" y="234695"/>
                  </a:lnTo>
                </a:path>
                <a:path w="1416050" h="2083435">
                  <a:moveTo>
                    <a:pt x="1075943" y="272795"/>
                  </a:moveTo>
                  <a:lnTo>
                    <a:pt x="1080515" y="268223"/>
                  </a:lnTo>
                </a:path>
                <a:path w="1416050" h="2083435">
                  <a:moveTo>
                    <a:pt x="1109471" y="306323"/>
                  </a:moveTo>
                  <a:lnTo>
                    <a:pt x="1114043" y="301751"/>
                  </a:lnTo>
                </a:path>
                <a:path w="1416050" h="2083435">
                  <a:moveTo>
                    <a:pt x="1142999" y="339851"/>
                  </a:moveTo>
                  <a:lnTo>
                    <a:pt x="1147571" y="335279"/>
                  </a:lnTo>
                </a:path>
                <a:path w="1416050" h="2083435">
                  <a:moveTo>
                    <a:pt x="1176527" y="374903"/>
                  </a:moveTo>
                  <a:lnTo>
                    <a:pt x="1181099" y="368807"/>
                  </a:lnTo>
                </a:path>
                <a:path w="1416050" h="2083435">
                  <a:moveTo>
                    <a:pt x="1210055" y="408431"/>
                  </a:moveTo>
                  <a:lnTo>
                    <a:pt x="1214627" y="402335"/>
                  </a:lnTo>
                </a:path>
                <a:path w="1416050" h="2083435">
                  <a:moveTo>
                    <a:pt x="1243583" y="441959"/>
                  </a:moveTo>
                  <a:lnTo>
                    <a:pt x="1248155" y="435863"/>
                  </a:lnTo>
                </a:path>
                <a:path w="1416050" h="2083435">
                  <a:moveTo>
                    <a:pt x="1277111" y="475487"/>
                  </a:moveTo>
                  <a:lnTo>
                    <a:pt x="1281683" y="469391"/>
                  </a:lnTo>
                </a:path>
                <a:path w="1416050" h="2083435">
                  <a:moveTo>
                    <a:pt x="1310639" y="509015"/>
                  </a:moveTo>
                  <a:lnTo>
                    <a:pt x="1315211" y="502919"/>
                  </a:lnTo>
                </a:path>
                <a:path w="1416050" h="2083435">
                  <a:moveTo>
                    <a:pt x="1344167" y="542543"/>
                  </a:moveTo>
                  <a:lnTo>
                    <a:pt x="1348739" y="536447"/>
                  </a:lnTo>
                </a:path>
                <a:path w="1416050" h="2083435">
                  <a:moveTo>
                    <a:pt x="1377695" y="576071"/>
                  </a:moveTo>
                  <a:lnTo>
                    <a:pt x="1382267" y="569975"/>
                  </a:lnTo>
                </a:path>
                <a:path w="1416050" h="2083435">
                  <a:moveTo>
                    <a:pt x="1411223" y="609599"/>
                  </a:moveTo>
                  <a:lnTo>
                    <a:pt x="1415795" y="603503"/>
                  </a:lnTo>
                </a:path>
                <a:path w="1416050" h="2083435">
                  <a:moveTo>
                    <a:pt x="0" y="2083307"/>
                  </a:moveTo>
                  <a:lnTo>
                    <a:pt x="35051" y="2083307"/>
                  </a:lnTo>
                  <a:lnTo>
                    <a:pt x="0" y="2083307"/>
                  </a:lnTo>
                  <a:lnTo>
                    <a:pt x="35051" y="2083307"/>
                  </a:lnTo>
                  <a:lnTo>
                    <a:pt x="0" y="20833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6720331" y="4885944"/>
              <a:ext cx="26034" cy="299085"/>
            </a:xfrm>
            <a:custGeom>
              <a:avLst/>
              <a:gdLst/>
              <a:ahLst/>
              <a:cxnLst/>
              <a:rect l="l" t="t" r="r" b="b"/>
              <a:pathLst>
                <a:path w="26034" h="299085">
                  <a:moveTo>
                    <a:pt x="0" y="0"/>
                  </a:moveTo>
                  <a:lnTo>
                    <a:pt x="25907" y="0"/>
                  </a:lnTo>
                </a:path>
                <a:path w="26034" h="299085">
                  <a:moveTo>
                    <a:pt x="6095" y="298703"/>
                  </a:moveTo>
                  <a:lnTo>
                    <a:pt x="6095" y="0"/>
                  </a:lnTo>
                  <a:lnTo>
                    <a:pt x="6095" y="298703"/>
                  </a:lnTo>
                </a:path>
                <a:path w="26034" h="299085">
                  <a:moveTo>
                    <a:pt x="6095" y="0"/>
                  </a:moveTo>
                  <a:lnTo>
                    <a:pt x="2590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211571" y="4184904"/>
              <a:ext cx="13970" cy="701040"/>
            </a:xfrm>
            <a:custGeom>
              <a:avLst/>
              <a:gdLst/>
              <a:ahLst/>
              <a:cxnLst/>
              <a:rect l="l" t="t" r="r" b="b"/>
              <a:pathLst>
                <a:path w="13970" h="701039">
                  <a:moveTo>
                    <a:pt x="0" y="643127"/>
                  </a:moveTo>
                  <a:lnTo>
                    <a:pt x="13715" y="701039"/>
                  </a:lnTo>
                </a:path>
                <a:path w="13970" h="701039">
                  <a:moveTo>
                    <a:pt x="0" y="525779"/>
                  </a:moveTo>
                  <a:lnTo>
                    <a:pt x="13715" y="583691"/>
                  </a:lnTo>
                </a:path>
                <a:path w="13970" h="701039">
                  <a:moveTo>
                    <a:pt x="0" y="583691"/>
                  </a:moveTo>
                  <a:lnTo>
                    <a:pt x="13715" y="643127"/>
                  </a:lnTo>
                </a:path>
                <a:path w="13970" h="701039">
                  <a:moveTo>
                    <a:pt x="0" y="467867"/>
                  </a:moveTo>
                  <a:lnTo>
                    <a:pt x="13715" y="525779"/>
                  </a:lnTo>
                </a:path>
                <a:path w="13970" h="701039">
                  <a:moveTo>
                    <a:pt x="0" y="350519"/>
                  </a:moveTo>
                  <a:lnTo>
                    <a:pt x="13715" y="408431"/>
                  </a:lnTo>
                </a:path>
                <a:path w="13970" h="701039">
                  <a:moveTo>
                    <a:pt x="0" y="292607"/>
                  </a:moveTo>
                  <a:lnTo>
                    <a:pt x="13715" y="350519"/>
                  </a:lnTo>
                </a:path>
                <a:path w="13970" h="701039">
                  <a:moveTo>
                    <a:pt x="0" y="233171"/>
                  </a:moveTo>
                  <a:lnTo>
                    <a:pt x="13715" y="292607"/>
                  </a:lnTo>
                </a:path>
                <a:path w="13970" h="701039">
                  <a:moveTo>
                    <a:pt x="0" y="175259"/>
                  </a:moveTo>
                  <a:lnTo>
                    <a:pt x="13715" y="233171"/>
                  </a:lnTo>
                </a:path>
                <a:path w="13970" h="701039">
                  <a:moveTo>
                    <a:pt x="0" y="117347"/>
                  </a:moveTo>
                  <a:lnTo>
                    <a:pt x="13715" y="175259"/>
                  </a:lnTo>
                </a:path>
                <a:path w="13970" h="701039">
                  <a:moveTo>
                    <a:pt x="0" y="57911"/>
                  </a:moveTo>
                  <a:lnTo>
                    <a:pt x="13715" y="117347"/>
                  </a:lnTo>
                </a:path>
                <a:path w="13970" h="701039">
                  <a:moveTo>
                    <a:pt x="0" y="0"/>
                  </a:moveTo>
                  <a:lnTo>
                    <a:pt x="13715" y="579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84708" y="4885944"/>
              <a:ext cx="1682750" cy="0"/>
            </a:xfrm>
            <a:custGeom>
              <a:avLst/>
              <a:gdLst/>
              <a:ahLst/>
              <a:cxnLst/>
              <a:rect l="l" t="t" r="r" b="b"/>
              <a:pathLst>
                <a:path w="1682750">
                  <a:moveTo>
                    <a:pt x="0" y="0"/>
                  </a:moveTo>
                  <a:lnTo>
                    <a:pt x="1682495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84708" y="3541776"/>
              <a:ext cx="4648200" cy="1286510"/>
            </a:xfrm>
            <a:custGeom>
              <a:avLst/>
              <a:gdLst/>
              <a:ahLst/>
              <a:cxnLst/>
              <a:rect l="l" t="t" r="r" b="b"/>
              <a:pathLst>
                <a:path w="4648200" h="1286510">
                  <a:moveTo>
                    <a:pt x="0" y="516635"/>
                  </a:moveTo>
                  <a:lnTo>
                    <a:pt x="323087" y="516635"/>
                  </a:lnTo>
                </a:path>
                <a:path w="4648200" h="1286510">
                  <a:moveTo>
                    <a:pt x="0" y="477011"/>
                  </a:moveTo>
                  <a:lnTo>
                    <a:pt x="362711" y="477011"/>
                  </a:lnTo>
                </a:path>
                <a:path w="4648200" h="1286510">
                  <a:moveTo>
                    <a:pt x="502919" y="516635"/>
                  </a:moveTo>
                  <a:lnTo>
                    <a:pt x="1556003" y="516635"/>
                  </a:lnTo>
                </a:path>
                <a:path w="4648200" h="1286510">
                  <a:moveTo>
                    <a:pt x="464819" y="477011"/>
                  </a:moveTo>
                  <a:lnTo>
                    <a:pt x="1594103" y="477011"/>
                  </a:lnTo>
                </a:path>
                <a:path w="4648200" h="1286510">
                  <a:moveTo>
                    <a:pt x="1984247" y="1120139"/>
                  </a:moveTo>
                  <a:lnTo>
                    <a:pt x="2359151" y="1120139"/>
                  </a:lnTo>
                </a:path>
                <a:path w="4648200" h="1286510">
                  <a:moveTo>
                    <a:pt x="2023871" y="1080515"/>
                  </a:moveTo>
                  <a:lnTo>
                    <a:pt x="2321051" y="1080515"/>
                  </a:lnTo>
                </a:path>
                <a:path w="4648200" h="1286510">
                  <a:moveTo>
                    <a:pt x="2758439" y="1120139"/>
                  </a:moveTo>
                  <a:lnTo>
                    <a:pt x="3134867" y="1120139"/>
                  </a:lnTo>
                </a:path>
                <a:path w="4648200" h="1286510">
                  <a:moveTo>
                    <a:pt x="2798063" y="1080515"/>
                  </a:moveTo>
                  <a:lnTo>
                    <a:pt x="3095243" y="1080515"/>
                  </a:lnTo>
                </a:path>
                <a:path w="4648200" h="1286510">
                  <a:moveTo>
                    <a:pt x="1984247" y="516635"/>
                  </a:moveTo>
                  <a:lnTo>
                    <a:pt x="2359151" y="516635"/>
                  </a:lnTo>
                </a:path>
                <a:path w="4648200" h="1286510">
                  <a:moveTo>
                    <a:pt x="2023871" y="554735"/>
                  </a:moveTo>
                  <a:lnTo>
                    <a:pt x="2321051" y="554735"/>
                  </a:lnTo>
                </a:path>
                <a:path w="4648200" h="1286510">
                  <a:moveTo>
                    <a:pt x="2758439" y="516635"/>
                  </a:moveTo>
                  <a:lnTo>
                    <a:pt x="3134867" y="516635"/>
                  </a:lnTo>
                </a:path>
                <a:path w="4648200" h="1286510">
                  <a:moveTo>
                    <a:pt x="2798063" y="554735"/>
                  </a:moveTo>
                  <a:lnTo>
                    <a:pt x="3095243" y="554735"/>
                  </a:lnTo>
                </a:path>
                <a:path w="4648200" h="1286510">
                  <a:moveTo>
                    <a:pt x="1671827" y="408431"/>
                  </a:moveTo>
                  <a:lnTo>
                    <a:pt x="1682495" y="408431"/>
                  </a:lnTo>
                </a:path>
                <a:path w="4648200" h="1286510">
                  <a:moveTo>
                    <a:pt x="1755647" y="1226819"/>
                  </a:moveTo>
                  <a:lnTo>
                    <a:pt x="2653283" y="1226819"/>
                  </a:lnTo>
                </a:path>
                <a:path w="4648200" h="1286510">
                  <a:moveTo>
                    <a:pt x="1755647" y="1286255"/>
                  </a:moveTo>
                  <a:lnTo>
                    <a:pt x="2653283" y="1286255"/>
                  </a:lnTo>
                </a:path>
                <a:path w="4648200" h="1286510">
                  <a:moveTo>
                    <a:pt x="2706623" y="1226819"/>
                  </a:moveTo>
                  <a:lnTo>
                    <a:pt x="3602735" y="1226819"/>
                  </a:lnTo>
                </a:path>
                <a:path w="4648200" h="1286510">
                  <a:moveTo>
                    <a:pt x="2706623" y="1286255"/>
                  </a:moveTo>
                  <a:lnTo>
                    <a:pt x="3602735" y="1286255"/>
                  </a:lnTo>
                </a:path>
                <a:path w="4648200" h="1286510">
                  <a:moveTo>
                    <a:pt x="3657599" y="1226819"/>
                  </a:moveTo>
                  <a:lnTo>
                    <a:pt x="4553711" y="1226819"/>
                  </a:lnTo>
                </a:path>
                <a:path w="4648200" h="1286510">
                  <a:moveTo>
                    <a:pt x="3657599" y="1286255"/>
                  </a:moveTo>
                  <a:lnTo>
                    <a:pt x="4553711" y="1286255"/>
                  </a:lnTo>
                </a:path>
                <a:path w="4648200" h="1286510">
                  <a:moveTo>
                    <a:pt x="4628387" y="1226819"/>
                  </a:moveTo>
                  <a:lnTo>
                    <a:pt x="4648199" y="1226819"/>
                  </a:lnTo>
                </a:path>
                <a:path w="4648200" h="1286510">
                  <a:moveTo>
                    <a:pt x="1755647" y="1168907"/>
                  </a:moveTo>
                  <a:lnTo>
                    <a:pt x="2653283" y="1168907"/>
                  </a:lnTo>
                </a:path>
                <a:path w="4648200" h="1286510">
                  <a:moveTo>
                    <a:pt x="2706623" y="1168907"/>
                  </a:moveTo>
                  <a:lnTo>
                    <a:pt x="3602735" y="1168907"/>
                  </a:lnTo>
                </a:path>
                <a:path w="4648200" h="1286510">
                  <a:moveTo>
                    <a:pt x="3657599" y="1168907"/>
                  </a:moveTo>
                  <a:lnTo>
                    <a:pt x="4553711" y="1168907"/>
                  </a:lnTo>
                </a:path>
                <a:path w="4648200" h="1286510">
                  <a:moveTo>
                    <a:pt x="4628387" y="1168907"/>
                  </a:moveTo>
                  <a:lnTo>
                    <a:pt x="4648199" y="1168907"/>
                  </a:lnTo>
                </a:path>
                <a:path w="4648200" h="1286510">
                  <a:moveTo>
                    <a:pt x="362711" y="1110995"/>
                  </a:moveTo>
                  <a:lnTo>
                    <a:pt x="464819" y="1110995"/>
                  </a:lnTo>
                </a:path>
                <a:path w="4648200" h="1286510">
                  <a:moveTo>
                    <a:pt x="1594103" y="1110995"/>
                  </a:moveTo>
                  <a:lnTo>
                    <a:pt x="1682495" y="1110995"/>
                  </a:lnTo>
                </a:path>
                <a:path w="4648200" h="1286510">
                  <a:moveTo>
                    <a:pt x="1755647" y="1110995"/>
                  </a:moveTo>
                  <a:lnTo>
                    <a:pt x="1984247" y="1110995"/>
                  </a:lnTo>
                </a:path>
                <a:path w="4648200" h="1286510">
                  <a:moveTo>
                    <a:pt x="2359151" y="1110995"/>
                  </a:moveTo>
                  <a:lnTo>
                    <a:pt x="2653283" y="1110995"/>
                  </a:lnTo>
                </a:path>
                <a:path w="4648200" h="1286510">
                  <a:moveTo>
                    <a:pt x="2706623" y="1110995"/>
                  </a:moveTo>
                  <a:lnTo>
                    <a:pt x="2758439" y="1110995"/>
                  </a:lnTo>
                </a:path>
                <a:path w="4648200" h="1286510">
                  <a:moveTo>
                    <a:pt x="3134867" y="1110995"/>
                  </a:moveTo>
                  <a:lnTo>
                    <a:pt x="3602735" y="1110995"/>
                  </a:lnTo>
                </a:path>
                <a:path w="4648200" h="1286510">
                  <a:moveTo>
                    <a:pt x="3657599" y="1110995"/>
                  </a:moveTo>
                  <a:lnTo>
                    <a:pt x="4553711" y="1110995"/>
                  </a:lnTo>
                </a:path>
                <a:path w="4648200" h="1286510">
                  <a:moveTo>
                    <a:pt x="4628387" y="1110995"/>
                  </a:moveTo>
                  <a:lnTo>
                    <a:pt x="4648199" y="1110995"/>
                  </a:lnTo>
                </a:path>
                <a:path w="4648200" h="1286510">
                  <a:moveTo>
                    <a:pt x="362711" y="1051559"/>
                  </a:moveTo>
                  <a:lnTo>
                    <a:pt x="464819" y="1051559"/>
                  </a:lnTo>
                </a:path>
                <a:path w="4648200" h="1286510">
                  <a:moveTo>
                    <a:pt x="1594103" y="1051559"/>
                  </a:moveTo>
                  <a:lnTo>
                    <a:pt x="1682495" y="1051559"/>
                  </a:lnTo>
                </a:path>
                <a:path w="4648200" h="1286510">
                  <a:moveTo>
                    <a:pt x="1755647" y="1051559"/>
                  </a:moveTo>
                  <a:lnTo>
                    <a:pt x="1984247" y="1051559"/>
                  </a:lnTo>
                </a:path>
                <a:path w="4648200" h="1286510">
                  <a:moveTo>
                    <a:pt x="2359151" y="1051559"/>
                  </a:moveTo>
                  <a:lnTo>
                    <a:pt x="2653283" y="1051559"/>
                  </a:lnTo>
                </a:path>
                <a:path w="4648200" h="1286510">
                  <a:moveTo>
                    <a:pt x="2706623" y="1051559"/>
                  </a:moveTo>
                  <a:lnTo>
                    <a:pt x="2758439" y="1051559"/>
                  </a:lnTo>
                </a:path>
                <a:path w="4648200" h="1286510">
                  <a:moveTo>
                    <a:pt x="3134867" y="1051559"/>
                  </a:moveTo>
                  <a:lnTo>
                    <a:pt x="3602735" y="1051559"/>
                  </a:lnTo>
                </a:path>
                <a:path w="4648200" h="1286510">
                  <a:moveTo>
                    <a:pt x="3657599" y="1051559"/>
                  </a:moveTo>
                  <a:lnTo>
                    <a:pt x="4553711" y="1051559"/>
                  </a:lnTo>
                </a:path>
                <a:path w="4648200" h="1286510">
                  <a:moveTo>
                    <a:pt x="4628387" y="1051559"/>
                  </a:moveTo>
                  <a:lnTo>
                    <a:pt x="4648199" y="1051559"/>
                  </a:lnTo>
                </a:path>
                <a:path w="4648200" h="1286510">
                  <a:moveTo>
                    <a:pt x="362711" y="993647"/>
                  </a:moveTo>
                  <a:lnTo>
                    <a:pt x="464819" y="993647"/>
                  </a:lnTo>
                </a:path>
                <a:path w="4648200" h="1286510">
                  <a:moveTo>
                    <a:pt x="1594103" y="993647"/>
                  </a:moveTo>
                  <a:lnTo>
                    <a:pt x="1682495" y="993647"/>
                  </a:lnTo>
                </a:path>
                <a:path w="4648200" h="1286510">
                  <a:moveTo>
                    <a:pt x="1755647" y="993647"/>
                  </a:moveTo>
                  <a:lnTo>
                    <a:pt x="1984247" y="993647"/>
                  </a:lnTo>
                </a:path>
                <a:path w="4648200" h="1286510">
                  <a:moveTo>
                    <a:pt x="2359151" y="993647"/>
                  </a:moveTo>
                  <a:lnTo>
                    <a:pt x="2653283" y="993647"/>
                  </a:lnTo>
                </a:path>
                <a:path w="4648200" h="1286510">
                  <a:moveTo>
                    <a:pt x="2706623" y="993647"/>
                  </a:moveTo>
                  <a:lnTo>
                    <a:pt x="2758439" y="993647"/>
                  </a:lnTo>
                </a:path>
                <a:path w="4648200" h="1286510">
                  <a:moveTo>
                    <a:pt x="3134867" y="993647"/>
                  </a:moveTo>
                  <a:lnTo>
                    <a:pt x="3602735" y="993647"/>
                  </a:lnTo>
                </a:path>
                <a:path w="4648200" h="1286510">
                  <a:moveTo>
                    <a:pt x="3657599" y="993647"/>
                  </a:moveTo>
                  <a:lnTo>
                    <a:pt x="4553711" y="993647"/>
                  </a:lnTo>
                </a:path>
                <a:path w="4648200" h="1286510">
                  <a:moveTo>
                    <a:pt x="4628387" y="993647"/>
                  </a:moveTo>
                  <a:lnTo>
                    <a:pt x="4648199" y="993647"/>
                  </a:lnTo>
                </a:path>
                <a:path w="4648200" h="1286510">
                  <a:moveTo>
                    <a:pt x="362711" y="935735"/>
                  </a:moveTo>
                  <a:lnTo>
                    <a:pt x="464819" y="935735"/>
                  </a:lnTo>
                </a:path>
                <a:path w="4648200" h="1286510">
                  <a:moveTo>
                    <a:pt x="1594103" y="935735"/>
                  </a:moveTo>
                  <a:lnTo>
                    <a:pt x="1682495" y="935735"/>
                  </a:lnTo>
                </a:path>
                <a:path w="4648200" h="1286510">
                  <a:moveTo>
                    <a:pt x="1755647" y="935735"/>
                  </a:moveTo>
                  <a:lnTo>
                    <a:pt x="1984247" y="935735"/>
                  </a:lnTo>
                </a:path>
                <a:path w="4648200" h="1286510">
                  <a:moveTo>
                    <a:pt x="2359151" y="935735"/>
                  </a:moveTo>
                  <a:lnTo>
                    <a:pt x="2653283" y="935735"/>
                  </a:lnTo>
                </a:path>
                <a:path w="4648200" h="1286510">
                  <a:moveTo>
                    <a:pt x="2706623" y="935735"/>
                  </a:moveTo>
                  <a:lnTo>
                    <a:pt x="2758439" y="935735"/>
                  </a:lnTo>
                </a:path>
                <a:path w="4648200" h="1286510">
                  <a:moveTo>
                    <a:pt x="3134867" y="935735"/>
                  </a:moveTo>
                  <a:lnTo>
                    <a:pt x="3602735" y="935735"/>
                  </a:lnTo>
                </a:path>
                <a:path w="4648200" h="1286510">
                  <a:moveTo>
                    <a:pt x="3657599" y="935735"/>
                  </a:moveTo>
                  <a:lnTo>
                    <a:pt x="4553711" y="935735"/>
                  </a:lnTo>
                </a:path>
                <a:path w="4648200" h="1286510">
                  <a:moveTo>
                    <a:pt x="4628387" y="935735"/>
                  </a:moveTo>
                  <a:lnTo>
                    <a:pt x="4648199" y="935735"/>
                  </a:lnTo>
                </a:path>
                <a:path w="4648200" h="1286510">
                  <a:moveTo>
                    <a:pt x="362711" y="876299"/>
                  </a:moveTo>
                  <a:lnTo>
                    <a:pt x="464819" y="876299"/>
                  </a:lnTo>
                </a:path>
                <a:path w="4648200" h="1286510">
                  <a:moveTo>
                    <a:pt x="1594103" y="876299"/>
                  </a:moveTo>
                  <a:lnTo>
                    <a:pt x="1682495" y="876299"/>
                  </a:lnTo>
                </a:path>
                <a:path w="4648200" h="1286510">
                  <a:moveTo>
                    <a:pt x="1755647" y="876299"/>
                  </a:moveTo>
                  <a:lnTo>
                    <a:pt x="1984247" y="876299"/>
                  </a:lnTo>
                </a:path>
                <a:path w="4648200" h="1286510">
                  <a:moveTo>
                    <a:pt x="2359151" y="876299"/>
                  </a:moveTo>
                  <a:lnTo>
                    <a:pt x="2653283" y="876299"/>
                  </a:lnTo>
                </a:path>
                <a:path w="4648200" h="1286510">
                  <a:moveTo>
                    <a:pt x="2706623" y="876299"/>
                  </a:moveTo>
                  <a:lnTo>
                    <a:pt x="2758439" y="876299"/>
                  </a:lnTo>
                </a:path>
                <a:path w="4648200" h="1286510">
                  <a:moveTo>
                    <a:pt x="3134867" y="876299"/>
                  </a:moveTo>
                  <a:lnTo>
                    <a:pt x="3602735" y="876299"/>
                  </a:lnTo>
                </a:path>
                <a:path w="4648200" h="1286510">
                  <a:moveTo>
                    <a:pt x="3657599" y="876299"/>
                  </a:moveTo>
                  <a:lnTo>
                    <a:pt x="4553711" y="876299"/>
                  </a:lnTo>
                </a:path>
                <a:path w="4648200" h="1286510">
                  <a:moveTo>
                    <a:pt x="4628387" y="876299"/>
                  </a:moveTo>
                  <a:lnTo>
                    <a:pt x="4648199" y="876299"/>
                  </a:lnTo>
                </a:path>
                <a:path w="4648200" h="1286510">
                  <a:moveTo>
                    <a:pt x="362711" y="818387"/>
                  </a:moveTo>
                  <a:lnTo>
                    <a:pt x="464819" y="818387"/>
                  </a:lnTo>
                </a:path>
                <a:path w="4648200" h="1286510">
                  <a:moveTo>
                    <a:pt x="1594103" y="818387"/>
                  </a:moveTo>
                  <a:lnTo>
                    <a:pt x="1682495" y="818387"/>
                  </a:lnTo>
                </a:path>
                <a:path w="4648200" h="1286510">
                  <a:moveTo>
                    <a:pt x="1755647" y="818387"/>
                  </a:moveTo>
                  <a:lnTo>
                    <a:pt x="1984247" y="818387"/>
                  </a:lnTo>
                </a:path>
                <a:path w="4648200" h="1286510">
                  <a:moveTo>
                    <a:pt x="2359151" y="818387"/>
                  </a:moveTo>
                  <a:lnTo>
                    <a:pt x="2653283" y="818387"/>
                  </a:lnTo>
                </a:path>
                <a:path w="4648200" h="1286510">
                  <a:moveTo>
                    <a:pt x="2706623" y="818387"/>
                  </a:moveTo>
                  <a:lnTo>
                    <a:pt x="2758439" y="818387"/>
                  </a:lnTo>
                </a:path>
                <a:path w="4648200" h="1286510">
                  <a:moveTo>
                    <a:pt x="3134867" y="818387"/>
                  </a:moveTo>
                  <a:lnTo>
                    <a:pt x="3602735" y="818387"/>
                  </a:lnTo>
                </a:path>
                <a:path w="4648200" h="1286510">
                  <a:moveTo>
                    <a:pt x="3657599" y="818387"/>
                  </a:moveTo>
                  <a:lnTo>
                    <a:pt x="4553711" y="818387"/>
                  </a:lnTo>
                </a:path>
                <a:path w="4648200" h="1286510">
                  <a:moveTo>
                    <a:pt x="4628387" y="818387"/>
                  </a:moveTo>
                  <a:lnTo>
                    <a:pt x="4648199" y="818387"/>
                  </a:lnTo>
                </a:path>
                <a:path w="4648200" h="1286510">
                  <a:moveTo>
                    <a:pt x="362711" y="760475"/>
                  </a:moveTo>
                  <a:lnTo>
                    <a:pt x="464819" y="760475"/>
                  </a:lnTo>
                </a:path>
                <a:path w="4648200" h="1286510">
                  <a:moveTo>
                    <a:pt x="1594103" y="760475"/>
                  </a:moveTo>
                  <a:lnTo>
                    <a:pt x="1682495" y="760475"/>
                  </a:lnTo>
                </a:path>
                <a:path w="4648200" h="1286510">
                  <a:moveTo>
                    <a:pt x="1755647" y="760475"/>
                  </a:moveTo>
                  <a:lnTo>
                    <a:pt x="1984247" y="760475"/>
                  </a:lnTo>
                </a:path>
                <a:path w="4648200" h="1286510">
                  <a:moveTo>
                    <a:pt x="2359151" y="760475"/>
                  </a:moveTo>
                  <a:lnTo>
                    <a:pt x="2653283" y="760475"/>
                  </a:lnTo>
                </a:path>
                <a:path w="4648200" h="1286510">
                  <a:moveTo>
                    <a:pt x="2706623" y="760475"/>
                  </a:moveTo>
                  <a:lnTo>
                    <a:pt x="2758439" y="760475"/>
                  </a:lnTo>
                </a:path>
                <a:path w="4648200" h="1286510">
                  <a:moveTo>
                    <a:pt x="3134867" y="760475"/>
                  </a:moveTo>
                  <a:lnTo>
                    <a:pt x="3602735" y="760475"/>
                  </a:lnTo>
                </a:path>
                <a:path w="4648200" h="1286510">
                  <a:moveTo>
                    <a:pt x="3657599" y="760475"/>
                  </a:moveTo>
                  <a:lnTo>
                    <a:pt x="4553711" y="760475"/>
                  </a:lnTo>
                </a:path>
                <a:path w="4648200" h="1286510">
                  <a:moveTo>
                    <a:pt x="4628387" y="760475"/>
                  </a:moveTo>
                  <a:lnTo>
                    <a:pt x="4648199" y="760475"/>
                  </a:lnTo>
                </a:path>
                <a:path w="4648200" h="1286510">
                  <a:moveTo>
                    <a:pt x="362711" y="701039"/>
                  </a:moveTo>
                  <a:lnTo>
                    <a:pt x="464819" y="701039"/>
                  </a:lnTo>
                </a:path>
                <a:path w="4648200" h="1286510">
                  <a:moveTo>
                    <a:pt x="1594103" y="701039"/>
                  </a:moveTo>
                  <a:lnTo>
                    <a:pt x="1682495" y="701039"/>
                  </a:lnTo>
                </a:path>
                <a:path w="4648200" h="1286510">
                  <a:moveTo>
                    <a:pt x="1755647" y="701039"/>
                  </a:moveTo>
                  <a:lnTo>
                    <a:pt x="1984247" y="701039"/>
                  </a:lnTo>
                </a:path>
                <a:path w="4648200" h="1286510">
                  <a:moveTo>
                    <a:pt x="2359151" y="701039"/>
                  </a:moveTo>
                  <a:lnTo>
                    <a:pt x="2653283" y="701039"/>
                  </a:lnTo>
                </a:path>
                <a:path w="4648200" h="1286510">
                  <a:moveTo>
                    <a:pt x="2706623" y="701039"/>
                  </a:moveTo>
                  <a:lnTo>
                    <a:pt x="2758439" y="701039"/>
                  </a:lnTo>
                </a:path>
                <a:path w="4648200" h="1286510">
                  <a:moveTo>
                    <a:pt x="3134867" y="701039"/>
                  </a:moveTo>
                  <a:lnTo>
                    <a:pt x="3602735" y="701039"/>
                  </a:lnTo>
                </a:path>
                <a:path w="4648200" h="1286510">
                  <a:moveTo>
                    <a:pt x="3657599" y="701039"/>
                  </a:moveTo>
                  <a:lnTo>
                    <a:pt x="4553711" y="701039"/>
                  </a:lnTo>
                </a:path>
                <a:path w="4648200" h="1286510">
                  <a:moveTo>
                    <a:pt x="4628387" y="701039"/>
                  </a:moveTo>
                  <a:lnTo>
                    <a:pt x="4648199" y="701039"/>
                  </a:lnTo>
                </a:path>
                <a:path w="4648200" h="1286510">
                  <a:moveTo>
                    <a:pt x="362711" y="643127"/>
                  </a:moveTo>
                  <a:lnTo>
                    <a:pt x="464819" y="643127"/>
                  </a:lnTo>
                </a:path>
                <a:path w="4648200" h="1286510">
                  <a:moveTo>
                    <a:pt x="1594103" y="643127"/>
                  </a:moveTo>
                  <a:lnTo>
                    <a:pt x="1682495" y="643127"/>
                  </a:lnTo>
                </a:path>
                <a:path w="4648200" h="1286510">
                  <a:moveTo>
                    <a:pt x="1755647" y="643127"/>
                  </a:moveTo>
                  <a:lnTo>
                    <a:pt x="1984247" y="643127"/>
                  </a:lnTo>
                </a:path>
                <a:path w="4648200" h="1286510">
                  <a:moveTo>
                    <a:pt x="2359151" y="643127"/>
                  </a:moveTo>
                  <a:lnTo>
                    <a:pt x="2653283" y="643127"/>
                  </a:lnTo>
                </a:path>
                <a:path w="4648200" h="1286510">
                  <a:moveTo>
                    <a:pt x="2706623" y="643127"/>
                  </a:moveTo>
                  <a:lnTo>
                    <a:pt x="2758439" y="643127"/>
                  </a:lnTo>
                </a:path>
                <a:path w="4648200" h="1286510">
                  <a:moveTo>
                    <a:pt x="3134867" y="643127"/>
                  </a:moveTo>
                  <a:lnTo>
                    <a:pt x="3602735" y="643127"/>
                  </a:lnTo>
                </a:path>
                <a:path w="4648200" h="1286510">
                  <a:moveTo>
                    <a:pt x="3657599" y="643127"/>
                  </a:moveTo>
                  <a:lnTo>
                    <a:pt x="4553711" y="643127"/>
                  </a:lnTo>
                </a:path>
                <a:path w="4648200" h="1286510">
                  <a:moveTo>
                    <a:pt x="4628387" y="643127"/>
                  </a:moveTo>
                  <a:lnTo>
                    <a:pt x="4648199" y="643127"/>
                  </a:lnTo>
                </a:path>
                <a:path w="4648200" h="1286510">
                  <a:moveTo>
                    <a:pt x="362711" y="583691"/>
                  </a:moveTo>
                  <a:lnTo>
                    <a:pt x="464819" y="583691"/>
                  </a:lnTo>
                </a:path>
                <a:path w="4648200" h="1286510">
                  <a:moveTo>
                    <a:pt x="1594103" y="583691"/>
                  </a:moveTo>
                  <a:lnTo>
                    <a:pt x="1682495" y="583691"/>
                  </a:lnTo>
                </a:path>
                <a:path w="4648200" h="1286510">
                  <a:moveTo>
                    <a:pt x="1755647" y="583691"/>
                  </a:moveTo>
                  <a:lnTo>
                    <a:pt x="1984247" y="583691"/>
                  </a:lnTo>
                </a:path>
                <a:path w="4648200" h="1286510">
                  <a:moveTo>
                    <a:pt x="2359151" y="583691"/>
                  </a:moveTo>
                  <a:lnTo>
                    <a:pt x="2653283" y="583691"/>
                  </a:lnTo>
                </a:path>
                <a:path w="4648200" h="1286510">
                  <a:moveTo>
                    <a:pt x="2706623" y="583691"/>
                  </a:moveTo>
                  <a:lnTo>
                    <a:pt x="2758439" y="583691"/>
                  </a:lnTo>
                </a:path>
                <a:path w="4648200" h="1286510">
                  <a:moveTo>
                    <a:pt x="3134867" y="583691"/>
                  </a:moveTo>
                  <a:lnTo>
                    <a:pt x="3602735" y="583691"/>
                  </a:lnTo>
                </a:path>
                <a:path w="4648200" h="1286510">
                  <a:moveTo>
                    <a:pt x="3657599" y="583691"/>
                  </a:moveTo>
                  <a:lnTo>
                    <a:pt x="4553711" y="583691"/>
                  </a:lnTo>
                </a:path>
                <a:path w="4648200" h="1286510">
                  <a:moveTo>
                    <a:pt x="4628387" y="583691"/>
                  </a:moveTo>
                  <a:lnTo>
                    <a:pt x="4648199" y="583691"/>
                  </a:lnTo>
                </a:path>
                <a:path w="4648200" h="1286510">
                  <a:moveTo>
                    <a:pt x="362711" y="525779"/>
                  </a:moveTo>
                  <a:lnTo>
                    <a:pt x="464819" y="525779"/>
                  </a:lnTo>
                </a:path>
                <a:path w="4648200" h="1286510">
                  <a:moveTo>
                    <a:pt x="1594103" y="525779"/>
                  </a:moveTo>
                  <a:lnTo>
                    <a:pt x="1682495" y="525779"/>
                  </a:lnTo>
                </a:path>
                <a:path w="4648200" h="1286510">
                  <a:moveTo>
                    <a:pt x="1755647" y="525779"/>
                  </a:moveTo>
                  <a:lnTo>
                    <a:pt x="1984247" y="525779"/>
                  </a:lnTo>
                </a:path>
                <a:path w="4648200" h="1286510">
                  <a:moveTo>
                    <a:pt x="2359151" y="525779"/>
                  </a:moveTo>
                  <a:lnTo>
                    <a:pt x="2653283" y="525779"/>
                  </a:lnTo>
                </a:path>
                <a:path w="4648200" h="1286510">
                  <a:moveTo>
                    <a:pt x="1755647" y="467867"/>
                  </a:moveTo>
                  <a:lnTo>
                    <a:pt x="2653283" y="467867"/>
                  </a:lnTo>
                </a:path>
                <a:path w="4648200" h="1286510">
                  <a:moveTo>
                    <a:pt x="1755647" y="408431"/>
                  </a:moveTo>
                  <a:lnTo>
                    <a:pt x="2653283" y="408431"/>
                  </a:lnTo>
                </a:path>
                <a:path w="4648200" h="1286510">
                  <a:moveTo>
                    <a:pt x="1755647" y="350519"/>
                  </a:moveTo>
                  <a:lnTo>
                    <a:pt x="2653283" y="350519"/>
                  </a:lnTo>
                </a:path>
                <a:path w="4648200" h="1286510">
                  <a:moveTo>
                    <a:pt x="2706623" y="525779"/>
                  </a:moveTo>
                  <a:lnTo>
                    <a:pt x="2758439" y="525779"/>
                  </a:lnTo>
                </a:path>
                <a:path w="4648200" h="1286510">
                  <a:moveTo>
                    <a:pt x="3134867" y="525779"/>
                  </a:moveTo>
                  <a:lnTo>
                    <a:pt x="3602735" y="525779"/>
                  </a:lnTo>
                </a:path>
                <a:path w="4648200" h="1286510">
                  <a:moveTo>
                    <a:pt x="2706623" y="467867"/>
                  </a:moveTo>
                  <a:lnTo>
                    <a:pt x="3602735" y="467867"/>
                  </a:lnTo>
                </a:path>
                <a:path w="4648200" h="1286510">
                  <a:moveTo>
                    <a:pt x="2706623" y="408431"/>
                  </a:moveTo>
                  <a:lnTo>
                    <a:pt x="3602735" y="408431"/>
                  </a:lnTo>
                </a:path>
                <a:path w="4648200" h="1286510">
                  <a:moveTo>
                    <a:pt x="2706623" y="350519"/>
                  </a:moveTo>
                  <a:lnTo>
                    <a:pt x="3602735" y="350519"/>
                  </a:lnTo>
                </a:path>
                <a:path w="4648200" h="1286510">
                  <a:moveTo>
                    <a:pt x="3657599" y="525779"/>
                  </a:moveTo>
                  <a:lnTo>
                    <a:pt x="4553711" y="525779"/>
                  </a:lnTo>
                </a:path>
                <a:path w="4648200" h="1286510">
                  <a:moveTo>
                    <a:pt x="3657599" y="467867"/>
                  </a:moveTo>
                  <a:lnTo>
                    <a:pt x="4553711" y="467867"/>
                  </a:lnTo>
                </a:path>
                <a:path w="4648200" h="1286510">
                  <a:moveTo>
                    <a:pt x="3657599" y="408431"/>
                  </a:moveTo>
                  <a:lnTo>
                    <a:pt x="4553711" y="408431"/>
                  </a:lnTo>
                </a:path>
                <a:path w="4648200" h="1286510">
                  <a:moveTo>
                    <a:pt x="3657599" y="350519"/>
                  </a:moveTo>
                  <a:lnTo>
                    <a:pt x="4553711" y="350519"/>
                  </a:lnTo>
                </a:path>
                <a:path w="4648200" h="1286510">
                  <a:moveTo>
                    <a:pt x="4628387" y="525779"/>
                  </a:moveTo>
                  <a:lnTo>
                    <a:pt x="4648199" y="525779"/>
                  </a:lnTo>
                </a:path>
                <a:path w="4648200" h="1286510">
                  <a:moveTo>
                    <a:pt x="0" y="467867"/>
                  </a:moveTo>
                  <a:lnTo>
                    <a:pt x="1682495" y="467867"/>
                  </a:lnTo>
                </a:path>
                <a:path w="4648200" h="1286510">
                  <a:moveTo>
                    <a:pt x="4628387" y="467867"/>
                  </a:moveTo>
                  <a:lnTo>
                    <a:pt x="4648199" y="467867"/>
                  </a:lnTo>
                </a:path>
                <a:path w="4648200" h="1286510">
                  <a:moveTo>
                    <a:pt x="0" y="408431"/>
                  </a:moveTo>
                  <a:lnTo>
                    <a:pt x="1682495" y="408431"/>
                  </a:lnTo>
                </a:path>
                <a:path w="4648200" h="1286510">
                  <a:moveTo>
                    <a:pt x="0" y="350519"/>
                  </a:moveTo>
                  <a:lnTo>
                    <a:pt x="1682495" y="350519"/>
                  </a:lnTo>
                </a:path>
                <a:path w="4648200" h="1286510">
                  <a:moveTo>
                    <a:pt x="0" y="292607"/>
                  </a:moveTo>
                  <a:lnTo>
                    <a:pt x="1682495" y="292607"/>
                  </a:lnTo>
                </a:path>
                <a:path w="4648200" h="1286510">
                  <a:moveTo>
                    <a:pt x="0" y="175259"/>
                  </a:moveTo>
                  <a:lnTo>
                    <a:pt x="1575815" y="175259"/>
                  </a:lnTo>
                </a:path>
                <a:path w="4648200" h="1286510">
                  <a:moveTo>
                    <a:pt x="0" y="233171"/>
                  </a:moveTo>
                  <a:lnTo>
                    <a:pt x="1575815" y="233171"/>
                  </a:lnTo>
                </a:path>
                <a:path w="4648200" h="1286510">
                  <a:moveTo>
                    <a:pt x="0" y="117347"/>
                  </a:moveTo>
                  <a:lnTo>
                    <a:pt x="1620011" y="117347"/>
                  </a:lnTo>
                </a:path>
                <a:path w="4648200" h="1286510">
                  <a:moveTo>
                    <a:pt x="0" y="68579"/>
                  </a:moveTo>
                  <a:lnTo>
                    <a:pt x="1668779" y="68579"/>
                  </a:lnTo>
                </a:path>
                <a:path w="4648200" h="1286510">
                  <a:moveTo>
                    <a:pt x="0" y="19811"/>
                  </a:moveTo>
                  <a:lnTo>
                    <a:pt x="1717547" y="19811"/>
                  </a:lnTo>
                </a:path>
                <a:path w="4648200" h="1286510">
                  <a:moveTo>
                    <a:pt x="0" y="9143"/>
                  </a:moveTo>
                  <a:lnTo>
                    <a:pt x="1726691" y="9143"/>
                  </a:lnTo>
                </a:path>
                <a:path w="4648200" h="1286510">
                  <a:moveTo>
                    <a:pt x="0" y="1523"/>
                  </a:moveTo>
                  <a:lnTo>
                    <a:pt x="1734311" y="1523"/>
                  </a:lnTo>
                </a:path>
                <a:path w="4648200" h="1286510">
                  <a:moveTo>
                    <a:pt x="1808987" y="0"/>
                  </a:moveTo>
                  <a:lnTo>
                    <a:pt x="4619243" y="0"/>
                  </a:lnTo>
                </a:path>
                <a:path w="4648200" h="1286510">
                  <a:moveTo>
                    <a:pt x="1751075" y="57911"/>
                  </a:moveTo>
                  <a:lnTo>
                    <a:pt x="4626863" y="579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305303" y="3659124"/>
              <a:ext cx="2906395" cy="0"/>
            </a:xfrm>
            <a:custGeom>
              <a:avLst/>
              <a:gdLst/>
              <a:ahLst/>
              <a:cxnLst/>
              <a:rect l="l" t="t" r="r" b="b"/>
              <a:pathLst>
                <a:path w="2906395">
                  <a:moveTo>
                    <a:pt x="0" y="0"/>
                  </a:moveTo>
                  <a:lnTo>
                    <a:pt x="29062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451608" y="2138172"/>
              <a:ext cx="3020695" cy="1403985"/>
            </a:xfrm>
            <a:custGeom>
              <a:avLst/>
              <a:gdLst/>
              <a:ahLst/>
              <a:cxnLst/>
              <a:rect l="l" t="t" r="r" b="b"/>
              <a:pathLst>
                <a:path w="3020695" h="1403985">
                  <a:moveTo>
                    <a:pt x="2759963" y="1403603"/>
                  </a:moveTo>
                  <a:lnTo>
                    <a:pt x="2773679" y="1403603"/>
                  </a:lnTo>
                </a:path>
                <a:path w="3020695" h="1403985">
                  <a:moveTo>
                    <a:pt x="0" y="1345691"/>
                  </a:moveTo>
                  <a:lnTo>
                    <a:pt x="2645663" y="1345691"/>
                  </a:lnTo>
                </a:path>
                <a:path w="3020695" h="1403985">
                  <a:moveTo>
                    <a:pt x="59435" y="1286255"/>
                  </a:moveTo>
                  <a:lnTo>
                    <a:pt x="2674619" y="1286255"/>
                  </a:lnTo>
                </a:path>
                <a:path w="3020695" h="1403985">
                  <a:moveTo>
                    <a:pt x="117347" y="1228343"/>
                  </a:moveTo>
                  <a:lnTo>
                    <a:pt x="2660903" y="1228343"/>
                  </a:lnTo>
                </a:path>
                <a:path w="3020695" h="1403985">
                  <a:moveTo>
                    <a:pt x="175259" y="1168907"/>
                  </a:moveTo>
                  <a:lnTo>
                    <a:pt x="1045463" y="1168907"/>
                  </a:lnTo>
                </a:path>
                <a:path w="3020695" h="1403985">
                  <a:moveTo>
                    <a:pt x="1731263" y="1168907"/>
                  </a:moveTo>
                  <a:lnTo>
                    <a:pt x="2601467" y="1168907"/>
                  </a:lnTo>
                </a:path>
                <a:path w="3020695" h="1403985">
                  <a:moveTo>
                    <a:pt x="234695" y="1110995"/>
                  </a:moveTo>
                  <a:lnTo>
                    <a:pt x="1045463" y="1110995"/>
                  </a:lnTo>
                </a:path>
                <a:path w="3020695" h="1403985">
                  <a:moveTo>
                    <a:pt x="1731263" y="1110995"/>
                  </a:moveTo>
                  <a:lnTo>
                    <a:pt x="2543555" y="1110995"/>
                  </a:lnTo>
                </a:path>
                <a:path w="3020695" h="1403985">
                  <a:moveTo>
                    <a:pt x="292607" y="1053083"/>
                  </a:moveTo>
                  <a:lnTo>
                    <a:pt x="1045463" y="1053083"/>
                  </a:lnTo>
                </a:path>
                <a:path w="3020695" h="1403985">
                  <a:moveTo>
                    <a:pt x="1731263" y="1053083"/>
                  </a:moveTo>
                  <a:lnTo>
                    <a:pt x="2485643" y="1053083"/>
                  </a:lnTo>
                </a:path>
                <a:path w="3020695" h="1403985">
                  <a:moveTo>
                    <a:pt x="352043" y="993647"/>
                  </a:moveTo>
                  <a:lnTo>
                    <a:pt x="1045463" y="993647"/>
                  </a:lnTo>
                </a:path>
                <a:path w="3020695" h="1403985">
                  <a:moveTo>
                    <a:pt x="1731263" y="993647"/>
                  </a:moveTo>
                  <a:lnTo>
                    <a:pt x="2426207" y="993647"/>
                  </a:lnTo>
                </a:path>
                <a:path w="3020695" h="1403985">
                  <a:moveTo>
                    <a:pt x="409955" y="935735"/>
                  </a:moveTo>
                  <a:lnTo>
                    <a:pt x="1045463" y="935735"/>
                  </a:lnTo>
                </a:path>
                <a:path w="3020695" h="1403985">
                  <a:moveTo>
                    <a:pt x="1731263" y="935735"/>
                  </a:moveTo>
                  <a:lnTo>
                    <a:pt x="2368295" y="935735"/>
                  </a:lnTo>
                </a:path>
                <a:path w="3020695" h="1403985">
                  <a:moveTo>
                    <a:pt x="467867" y="877823"/>
                  </a:moveTo>
                  <a:lnTo>
                    <a:pt x="1045463" y="877823"/>
                  </a:lnTo>
                </a:path>
                <a:path w="3020695" h="1403985">
                  <a:moveTo>
                    <a:pt x="1731263" y="877823"/>
                  </a:moveTo>
                  <a:lnTo>
                    <a:pt x="2310383" y="877823"/>
                  </a:lnTo>
                </a:path>
                <a:path w="3020695" h="1403985">
                  <a:moveTo>
                    <a:pt x="527303" y="818387"/>
                  </a:moveTo>
                  <a:lnTo>
                    <a:pt x="1045463" y="818387"/>
                  </a:lnTo>
                </a:path>
                <a:path w="3020695" h="1403985">
                  <a:moveTo>
                    <a:pt x="1731263" y="818387"/>
                  </a:moveTo>
                  <a:lnTo>
                    <a:pt x="2250947" y="818387"/>
                  </a:lnTo>
                </a:path>
                <a:path w="3020695" h="1403985">
                  <a:moveTo>
                    <a:pt x="585215" y="760475"/>
                  </a:moveTo>
                  <a:lnTo>
                    <a:pt x="1045463" y="760475"/>
                  </a:lnTo>
                </a:path>
                <a:path w="3020695" h="1403985">
                  <a:moveTo>
                    <a:pt x="1731263" y="760475"/>
                  </a:moveTo>
                  <a:lnTo>
                    <a:pt x="2193035" y="760475"/>
                  </a:lnTo>
                </a:path>
                <a:path w="3020695" h="1403985">
                  <a:moveTo>
                    <a:pt x="643127" y="702563"/>
                  </a:moveTo>
                  <a:lnTo>
                    <a:pt x="1045463" y="702563"/>
                  </a:lnTo>
                </a:path>
                <a:path w="3020695" h="1403985">
                  <a:moveTo>
                    <a:pt x="1731263" y="702563"/>
                  </a:moveTo>
                  <a:lnTo>
                    <a:pt x="2135123" y="702563"/>
                  </a:lnTo>
                </a:path>
                <a:path w="3020695" h="1403985">
                  <a:moveTo>
                    <a:pt x="702563" y="643127"/>
                  </a:moveTo>
                  <a:lnTo>
                    <a:pt x="1045463" y="643127"/>
                  </a:lnTo>
                </a:path>
                <a:path w="3020695" h="1403985">
                  <a:moveTo>
                    <a:pt x="1731263" y="643127"/>
                  </a:moveTo>
                  <a:lnTo>
                    <a:pt x="2075687" y="643127"/>
                  </a:lnTo>
                </a:path>
                <a:path w="3020695" h="1403985">
                  <a:moveTo>
                    <a:pt x="760475" y="585215"/>
                  </a:moveTo>
                  <a:lnTo>
                    <a:pt x="2017775" y="585215"/>
                  </a:lnTo>
                </a:path>
                <a:path w="3020695" h="1403985">
                  <a:moveTo>
                    <a:pt x="818387" y="527303"/>
                  </a:moveTo>
                  <a:lnTo>
                    <a:pt x="1958339" y="527303"/>
                  </a:lnTo>
                </a:path>
                <a:path w="3020695" h="1403985">
                  <a:moveTo>
                    <a:pt x="877823" y="467867"/>
                  </a:moveTo>
                  <a:lnTo>
                    <a:pt x="1900427" y="467867"/>
                  </a:lnTo>
                </a:path>
                <a:path w="3020695" h="1403985">
                  <a:moveTo>
                    <a:pt x="935735" y="409955"/>
                  </a:moveTo>
                  <a:lnTo>
                    <a:pt x="1842515" y="409955"/>
                  </a:lnTo>
                </a:path>
                <a:path w="3020695" h="1403985">
                  <a:moveTo>
                    <a:pt x="993647" y="350519"/>
                  </a:moveTo>
                  <a:lnTo>
                    <a:pt x="1783079" y="350519"/>
                  </a:lnTo>
                </a:path>
                <a:path w="3020695" h="1403985">
                  <a:moveTo>
                    <a:pt x="1053083" y="292607"/>
                  </a:moveTo>
                  <a:lnTo>
                    <a:pt x="1725167" y="292607"/>
                  </a:lnTo>
                </a:path>
                <a:path w="3020695" h="1403985">
                  <a:moveTo>
                    <a:pt x="1110995" y="234695"/>
                  </a:moveTo>
                  <a:lnTo>
                    <a:pt x="1667255" y="234695"/>
                  </a:lnTo>
                </a:path>
                <a:path w="3020695" h="1403985">
                  <a:moveTo>
                    <a:pt x="1170431" y="175259"/>
                  </a:moveTo>
                  <a:lnTo>
                    <a:pt x="1607819" y="175259"/>
                  </a:lnTo>
                </a:path>
                <a:path w="3020695" h="1403985">
                  <a:moveTo>
                    <a:pt x="1228343" y="117347"/>
                  </a:moveTo>
                  <a:lnTo>
                    <a:pt x="1549907" y="117347"/>
                  </a:lnTo>
                </a:path>
                <a:path w="3020695" h="1403985">
                  <a:moveTo>
                    <a:pt x="1286255" y="59435"/>
                  </a:moveTo>
                  <a:lnTo>
                    <a:pt x="1491995" y="59435"/>
                  </a:lnTo>
                </a:path>
                <a:path w="3020695" h="1403985">
                  <a:moveTo>
                    <a:pt x="1345691" y="0"/>
                  </a:moveTo>
                  <a:lnTo>
                    <a:pt x="1432559" y="0"/>
                  </a:lnTo>
                </a:path>
                <a:path w="3020695" h="1403985">
                  <a:moveTo>
                    <a:pt x="2962655" y="1345691"/>
                  </a:moveTo>
                  <a:lnTo>
                    <a:pt x="2968751" y="1345691"/>
                  </a:lnTo>
                </a:path>
                <a:path w="3020695" h="1403985">
                  <a:moveTo>
                    <a:pt x="2962655" y="1286255"/>
                  </a:moveTo>
                  <a:lnTo>
                    <a:pt x="3020567" y="1286255"/>
                  </a:lnTo>
                </a:path>
                <a:path w="3020695" h="1403985">
                  <a:moveTo>
                    <a:pt x="1345691" y="0"/>
                  </a:moveTo>
                  <a:lnTo>
                    <a:pt x="14325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610859" y="5212080"/>
              <a:ext cx="1115695" cy="82550"/>
            </a:xfrm>
            <a:custGeom>
              <a:avLst/>
              <a:gdLst/>
              <a:ahLst/>
              <a:cxnLst/>
              <a:rect l="l" t="t" r="r" b="b"/>
              <a:pathLst>
                <a:path w="1115695" h="82550">
                  <a:moveTo>
                    <a:pt x="0" y="0"/>
                  </a:moveTo>
                  <a:lnTo>
                    <a:pt x="1115567" y="8229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84708" y="2022348"/>
              <a:ext cx="4599940" cy="2863850"/>
            </a:xfrm>
            <a:custGeom>
              <a:avLst/>
              <a:gdLst/>
              <a:ahLst/>
              <a:cxnLst/>
              <a:rect l="l" t="t" r="r" b="b"/>
              <a:pathLst>
                <a:path w="4599940" h="2863850">
                  <a:moveTo>
                    <a:pt x="1556003" y="2036063"/>
                  </a:moveTo>
                  <a:lnTo>
                    <a:pt x="1556003" y="2863595"/>
                  </a:lnTo>
                </a:path>
                <a:path w="4599940" h="2863850">
                  <a:moveTo>
                    <a:pt x="1594103" y="1996439"/>
                  </a:moveTo>
                  <a:lnTo>
                    <a:pt x="1594103" y="2863595"/>
                  </a:lnTo>
                </a:path>
                <a:path w="4599940" h="2863850">
                  <a:moveTo>
                    <a:pt x="502919" y="2036063"/>
                  </a:moveTo>
                  <a:lnTo>
                    <a:pt x="502919" y="2863595"/>
                  </a:lnTo>
                </a:path>
                <a:path w="4599940" h="2863850">
                  <a:moveTo>
                    <a:pt x="464819" y="1996439"/>
                  </a:moveTo>
                  <a:lnTo>
                    <a:pt x="464819" y="2863595"/>
                  </a:lnTo>
                </a:path>
                <a:path w="4599940" h="2863850">
                  <a:moveTo>
                    <a:pt x="323087" y="2036063"/>
                  </a:moveTo>
                  <a:lnTo>
                    <a:pt x="323087" y="2863595"/>
                  </a:lnTo>
                </a:path>
                <a:path w="4599940" h="2863850">
                  <a:moveTo>
                    <a:pt x="362711" y="1996439"/>
                  </a:moveTo>
                  <a:lnTo>
                    <a:pt x="362711" y="2863595"/>
                  </a:lnTo>
                </a:path>
                <a:path w="4599940" h="2863850">
                  <a:moveTo>
                    <a:pt x="1984247" y="2036063"/>
                  </a:moveTo>
                  <a:lnTo>
                    <a:pt x="1984247" y="2639567"/>
                  </a:lnTo>
                </a:path>
                <a:path w="4599940" h="2863850">
                  <a:moveTo>
                    <a:pt x="2023871" y="2074163"/>
                  </a:moveTo>
                  <a:lnTo>
                    <a:pt x="2023871" y="2599943"/>
                  </a:lnTo>
                </a:path>
                <a:path w="4599940" h="2863850">
                  <a:moveTo>
                    <a:pt x="2359151" y="2036063"/>
                  </a:moveTo>
                  <a:lnTo>
                    <a:pt x="2359151" y="2639567"/>
                  </a:lnTo>
                </a:path>
                <a:path w="4599940" h="2863850">
                  <a:moveTo>
                    <a:pt x="2321051" y="2074163"/>
                  </a:moveTo>
                  <a:lnTo>
                    <a:pt x="2321051" y="2599943"/>
                  </a:lnTo>
                </a:path>
                <a:path w="4599940" h="2863850">
                  <a:moveTo>
                    <a:pt x="2758439" y="2036063"/>
                  </a:moveTo>
                  <a:lnTo>
                    <a:pt x="2758439" y="2639567"/>
                  </a:lnTo>
                </a:path>
                <a:path w="4599940" h="2863850">
                  <a:moveTo>
                    <a:pt x="2798063" y="2074163"/>
                  </a:moveTo>
                  <a:lnTo>
                    <a:pt x="2798063" y="2599943"/>
                  </a:lnTo>
                </a:path>
                <a:path w="4599940" h="2863850">
                  <a:moveTo>
                    <a:pt x="3134867" y="2036063"/>
                  </a:moveTo>
                  <a:lnTo>
                    <a:pt x="3134867" y="2639567"/>
                  </a:lnTo>
                </a:path>
                <a:path w="4599940" h="2863850">
                  <a:moveTo>
                    <a:pt x="3095243" y="2074163"/>
                  </a:moveTo>
                  <a:lnTo>
                    <a:pt x="3095243" y="2599943"/>
                  </a:lnTo>
                </a:path>
                <a:path w="4599940" h="2863850">
                  <a:moveTo>
                    <a:pt x="1682495" y="1752599"/>
                  </a:moveTo>
                  <a:lnTo>
                    <a:pt x="1682495" y="2863595"/>
                  </a:lnTo>
                </a:path>
                <a:path w="4599940" h="2863850">
                  <a:moveTo>
                    <a:pt x="1575815" y="1703831"/>
                  </a:moveTo>
                  <a:lnTo>
                    <a:pt x="1527047" y="1703831"/>
                  </a:lnTo>
                  <a:lnTo>
                    <a:pt x="1527047" y="1752599"/>
                  </a:lnTo>
                  <a:lnTo>
                    <a:pt x="1720595" y="1752599"/>
                  </a:lnTo>
                </a:path>
                <a:path w="4599940" h="2863850">
                  <a:moveTo>
                    <a:pt x="4593335" y="1350263"/>
                  </a:moveTo>
                  <a:lnTo>
                    <a:pt x="3255263" y="13715"/>
                  </a:lnTo>
                </a:path>
                <a:path w="4599940" h="2863850">
                  <a:moveTo>
                    <a:pt x="4599431" y="1344167"/>
                  </a:moveTo>
                  <a:lnTo>
                    <a:pt x="3255263" y="0"/>
                  </a:lnTo>
                </a:path>
                <a:path w="4599940" h="2863850">
                  <a:moveTo>
                    <a:pt x="4562855" y="1379219"/>
                  </a:moveTo>
                  <a:lnTo>
                    <a:pt x="3255263" y="73151"/>
                  </a:lnTo>
                </a:path>
                <a:path w="4599940" h="2863850">
                  <a:moveTo>
                    <a:pt x="1575815" y="1694687"/>
                  </a:moveTo>
                  <a:lnTo>
                    <a:pt x="3255263" y="13715"/>
                  </a:lnTo>
                </a:path>
                <a:path w="4599940" h="2863850">
                  <a:moveTo>
                    <a:pt x="1568195" y="1687067"/>
                  </a:moveTo>
                  <a:lnTo>
                    <a:pt x="3255263" y="0"/>
                  </a:lnTo>
                </a:path>
                <a:path w="4599940" h="2863850">
                  <a:moveTo>
                    <a:pt x="1720595" y="1606295"/>
                  </a:moveTo>
                  <a:lnTo>
                    <a:pt x="3255263" y="73151"/>
                  </a:lnTo>
                </a:path>
                <a:path w="4599940" h="2863850">
                  <a:moveTo>
                    <a:pt x="1575815" y="1694687"/>
                  </a:moveTo>
                  <a:lnTo>
                    <a:pt x="1575815" y="1752599"/>
                  </a:lnTo>
                </a:path>
                <a:path w="4599940" h="2863850">
                  <a:moveTo>
                    <a:pt x="1682495" y="2688335"/>
                  </a:moveTo>
                  <a:lnTo>
                    <a:pt x="1594103" y="2688335"/>
                  </a:lnTo>
                </a:path>
                <a:path w="4599940" h="2863850">
                  <a:moveTo>
                    <a:pt x="1682495" y="2746247"/>
                  </a:moveTo>
                  <a:lnTo>
                    <a:pt x="1594103" y="2746247"/>
                  </a:lnTo>
                </a:path>
                <a:path w="4599940" h="2863850">
                  <a:moveTo>
                    <a:pt x="1682495" y="2805683"/>
                  </a:moveTo>
                  <a:lnTo>
                    <a:pt x="1594103" y="2805683"/>
                  </a:lnTo>
                </a:path>
                <a:path w="4599940" h="2863850">
                  <a:moveTo>
                    <a:pt x="464819" y="2688335"/>
                  </a:moveTo>
                  <a:lnTo>
                    <a:pt x="362711" y="2688335"/>
                  </a:lnTo>
                </a:path>
                <a:path w="4599940" h="2863850">
                  <a:moveTo>
                    <a:pt x="1575815" y="1694687"/>
                  </a:moveTo>
                  <a:lnTo>
                    <a:pt x="1568195" y="1687067"/>
                  </a:lnTo>
                </a:path>
                <a:path w="4599940" h="2863850">
                  <a:moveTo>
                    <a:pt x="3104387" y="150875"/>
                  </a:moveTo>
                  <a:lnTo>
                    <a:pt x="0" y="150875"/>
                  </a:lnTo>
                </a:path>
                <a:path w="4599940" h="2863850">
                  <a:moveTo>
                    <a:pt x="1459991" y="1373123"/>
                  </a:moveTo>
                  <a:lnTo>
                    <a:pt x="598931" y="1373123"/>
                  </a:lnTo>
                </a:path>
                <a:path w="4599940" h="2863850">
                  <a:moveTo>
                    <a:pt x="1420367" y="1315211"/>
                  </a:moveTo>
                  <a:lnTo>
                    <a:pt x="1371599" y="1315211"/>
                  </a:lnTo>
                </a:path>
                <a:path w="4599940" h="2863850">
                  <a:moveTo>
                    <a:pt x="1420367" y="1255775"/>
                  </a:moveTo>
                  <a:lnTo>
                    <a:pt x="1371599" y="1255775"/>
                  </a:lnTo>
                </a:path>
                <a:path w="4599940" h="2863850">
                  <a:moveTo>
                    <a:pt x="687323" y="1255775"/>
                  </a:moveTo>
                  <a:lnTo>
                    <a:pt x="638555" y="1255775"/>
                  </a:lnTo>
                </a:path>
                <a:path w="4599940" h="2863850">
                  <a:moveTo>
                    <a:pt x="1420367" y="1197863"/>
                  </a:moveTo>
                  <a:lnTo>
                    <a:pt x="1371599" y="1197863"/>
                  </a:lnTo>
                </a:path>
                <a:path w="4599940" h="2863850">
                  <a:moveTo>
                    <a:pt x="687323" y="1197863"/>
                  </a:moveTo>
                  <a:lnTo>
                    <a:pt x="638555" y="1197863"/>
                  </a:lnTo>
                </a:path>
                <a:path w="4599940" h="2863850">
                  <a:moveTo>
                    <a:pt x="1420367" y="1139951"/>
                  </a:moveTo>
                  <a:lnTo>
                    <a:pt x="1371599" y="1139951"/>
                  </a:lnTo>
                </a:path>
                <a:path w="4599940" h="2863850">
                  <a:moveTo>
                    <a:pt x="687323" y="1139951"/>
                  </a:moveTo>
                  <a:lnTo>
                    <a:pt x="638555" y="1139951"/>
                  </a:lnTo>
                </a:path>
                <a:path w="4599940" h="2863850">
                  <a:moveTo>
                    <a:pt x="1420367" y="1080515"/>
                  </a:moveTo>
                  <a:lnTo>
                    <a:pt x="1371599" y="1080515"/>
                  </a:lnTo>
                </a:path>
                <a:path w="4599940" h="2863850">
                  <a:moveTo>
                    <a:pt x="687323" y="1080515"/>
                  </a:moveTo>
                  <a:lnTo>
                    <a:pt x="638555" y="1080515"/>
                  </a:lnTo>
                </a:path>
                <a:path w="4599940" h="2863850">
                  <a:moveTo>
                    <a:pt x="1420367" y="1022603"/>
                  </a:moveTo>
                  <a:lnTo>
                    <a:pt x="1371599" y="1022603"/>
                  </a:lnTo>
                </a:path>
                <a:path w="4599940" h="2863850">
                  <a:moveTo>
                    <a:pt x="687323" y="1022603"/>
                  </a:moveTo>
                  <a:lnTo>
                    <a:pt x="638555" y="1022603"/>
                  </a:lnTo>
                </a:path>
                <a:path w="4599940" h="2863850">
                  <a:moveTo>
                    <a:pt x="1420367" y="963167"/>
                  </a:moveTo>
                  <a:lnTo>
                    <a:pt x="1371599" y="963167"/>
                  </a:lnTo>
                </a:path>
                <a:path w="4599940" h="2863850">
                  <a:moveTo>
                    <a:pt x="687323" y="963167"/>
                  </a:moveTo>
                  <a:lnTo>
                    <a:pt x="638555" y="963167"/>
                  </a:lnTo>
                </a:path>
                <a:path w="4599940" h="2863850">
                  <a:moveTo>
                    <a:pt x="1420367" y="905255"/>
                  </a:moveTo>
                  <a:lnTo>
                    <a:pt x="1371599" y="905255"/>
                  </a:lnTo>
                </a:path>
                <a:path w="4599940" h="2863850">
                  <a:moveTo>
                    <a:pt x="687323" y="905255"/>
                  </a:moveTo>
                  <a:lnTo>
                    <a:pt x="638555" y="905255"/>
                  </a:lnTo>
                </a:path>
                <a:path w="4599940" h="2863850">
                  <a:moveTo>
                    <a:pt x="1420367" y="847343"/>
                  </a:moveTo>
                  <a:lnTo>
                    <a:pt x="1371599" y="847343"/>
                  </a:lnTo>
                </a:path>
                <a:path w="4599940" h="2863850">
                  <a:moveTo>
                    <a:pt x="687323" y="847343"/>
                  </a:moveTo>
                  <a:lnTo>
                    <a:pt x="638555" y="847343"/>
                  </a:lnTo>
                </a:path>
                <a:path w="4599940" h="2863850">
                  <a:moveTo>
                    <a:pt x="1420367" y="787907"/>
                  </a:moveTo>
                  <a:lnTo>
                    <a:pt x="1371599" y="787907"/>
                  </a:lnTo>
                </a:path>
                <a:path w="4599940" h="2863850">
                  <a:moveTo>
                    <a:pt x="1333499" y="787907"/>
                  </a:moveTo>
                  <a:lnTo>
                    <a:pt x="1037843" y="787907"/>
                  </a:lnTo>
                </a:path>
                <a:path w="4599940" h="2863850">
                  <a:moveTo>
                    <a:pt x="1021079" y="787907"/>
                  </a:moveTo>
                  <a:lnTo>
                    <a:pt x="725423" y="787907"/>
                  </a:lnTo>
                </a:path>
                <a:path w="4599940" h="2863850">
                  <a:moveTo>
                    <a:pt x="687323" y="787907"/>
                  </a:moveTo>
                  <a:lnTo>
                    <a:pt x="638555" y="787907"/>
                  </a:lnTo>
                </a:path>
                <a:path w="4599940" h="2863850">
                  <a:moveTo>
                    <a:pt x="1508759" y="729995"/>
                  </a:moveTo>
                  <a:lnTo>
                    <a:pt x="550163" y="729995"/>
                  </a:lnTo>
                </a:path>
                <a:path w="4599940" h="2863850">
                  <a:moveTo>
                    <a:pt x="638555" y="672083"/>
                  </a:moveTo>
                  <a:lnTo>
                    <a:pt x="1420367" y="672083"/>
                  </a:lnTo>
                  <a:lnTo>
                    <a:pt x="638555" y="672083"/>
                  </a:lnTo>
                </a:path>
                <a:path w="4599940" h="2863850">
                  <a:moveTo>
                    <a:pt x="1394459" y="612647"/>
                  </a:moveTo>
                  <a:lnTo>
                    <a:pt x="664463" y="612647"/>
                  </a:lnTo>
                </a:path>
                <a:path w="4599940" h="2863850">
                  <a:moveTo>
                    <a:pt x="1336547" y="554735"/>
                  </a:moveTo>
                  <a:lnTo>
                    <a:pt x="722375" y="554735"/>
                  </a:lnTo>
                </a:path>
                <a:path w="4599940" h="2863850">
                  <a:moveTo>
                    <a:pt x="1278635" y="496823"/>
                  </a:moveTo>
                  <a:lnTo>
                    <a:pt x="780287" y="496823"/>
                  </a:lnTo>
                </a:path>
                <a:path w="4599940" h="2863850">
                  <a:moveTo>
                    <a:pt x="1219199" y="437387"/>
                  </a:moveTo>
                  <a:lnTo>
                    <a:pt x="839723" y="437387"/>
                  </a:lnTo>
                </a:path>
                <a:path w="4599940" h="2863850">
                  <a:moveTo>
                    <a:pt x="1161287" y="379475"/>
                  </a:moveTo>
                  <a:lnTo>
                    <a:pt x="897635" y="379475"/>
                  </a:lnTo>
                </a:path>
                <a:path w="4599940" h="2863850">
                  <a:moveTo>
                    <a:pt x="1103375" y="321563"/>
                  </a:moveTo>
                  <a:lnTo>
                    <a:pt x="955547" y="321563"/>
                  </a:lnTo>
                </a:path>
                <a:path w="4599940" h="2863850">
                  <a:moveTo>
                    <a:pt x="1043939" y="262127"/>
                  </a:moveTo>
                  <a:lnTo>
                    <a:pt x="1014983" y="262127"/>
                  </a:lnTo>
                </a:path>
                <a:path w="4599940" h="2863850">
                  <a:moveTo>
                    <a:pt x="598931" y="1373123"/>
                  </a:moveTo>
                  <a:lnTo>
                    <a:pt x="598931" y="729995"/>
                  </a:lnTo>
                </a:path>
                <a:path w="4599940" h="2863850">
                  <a:moveTo>
                    <a:pt x="550163" y="729995"/>
                  </a:moveTo>
                  <a:lnTo>
                    <a:pt x="550163" y="672083"/>
                  </a:lnTo>
                </a:path>
                <a:path w="4599940" h="2863850">
                  <a:moveTo>
                    <a:pt x="638555" y="1373123"/>
                  </a:moveTo>
                  <a:lnTo>
                    <a:pt x="638555" y="638555"/>
                  </a:lnTo>
                </a:path>
                <a:path w="4599940" h="2863850">
                  <a:moveTo>
                    <a:pt x="687323" y="1344167"/>
                  </a:moveTo>
                  <a:lnTo>
                    <a:pt x="687323" y="749807"/>
                  </a:lnTo>
                </a:path>
                <a:path w="4599940" h="2863850">
                  <a:moveTo>
                    <a:pt x="725423" y="1304543"/>
                  </a:moveTo>
                  <a:lnTo>
                    <a:pt x="725423" y="787907"/>
                  </a:lnTo>
                </a:path>
                <a:path w="4599940" h="2863850">
                  <a:moveTo>
                    <a:pt x="1459991" y="1373123"/>
                  </a:moveTo>
                  <a:lnTo>
                    <a:pt x="1459991" y="729995"/>
                  </a:lnTo>
                </a:path>
                <a:path w="4599940" h="2863850">
                  <a:moveTo>
                    <a:pt x="1508759" y="729995"/>
                  </a:moveTo>
                  <a:lnTo>
                    <a:pt x="1508759" y="672083"/>
                  </a:lnTo>
                </a:path>
                <a:path w="4599940" h="2863850">
                  <a:moveTo>
                    <a:pt x="1420367" y="1373123"/>
                  </a:moveTo>
                  <a:lnTo>
                    <a:pt x="1420367" y="638555"/>
                  </a:lnTo>
                </a:path>
                <a:path w="4599940" h="2863850">
                  <a:moveTo>
                    <a:pt x="1371599" y="1344167"/>
                  </a:moveTo>
                  <a:lnTo>
                    <a:pt x="1371599" y="749807"/>
                  </a:lnTo>
                </a:path>
                <a:path w="4599940" h="2863850">
                  <a:moveTo>
                    <a:pt x="1333499" y="1304543"/>
                  </a:moveTo>
                  <a:lnTo>
                    <a:pt x="1333499" y="787907"/>
                  </a:lnTo>
                </a:path>
                <a:path w="4599940" h="2863850">
                  <a:moveTo>
                    <a:pt x="687323" y="1344167"/>
                  </a:moveTo>
                  <a:lnTo>
                    <a:pt x="1371599" y="1344167"/>
                  </a:lnTo>
                </a:path>
                <a:path w="4599940" h="2863850">
                  <a:moveTo>
                    <a:pt x="725423" y="1304543"/>
                  </a:moveTo>
                  <a:lnTo>
                    <a:pt x="1021079" y="1304543"/>
                  </a:lnTo>
                </a:path>
                <a:path w="4599940" h="2863850">
                  <a:moveTo>
                    <a:pt x="1037843" y="1304543"/>
                  </a:moveTo>
                  <a:lnTo>
                    <a:pt x="1333499" y="1304543"/>
                  </a:lnTo>
                </a:path>
                <a:path w="4599940" h="2863850">
                  <a:moveTo>
                    <a:pt x="1021079" y="1304543"/>
                  </a:moveTo>
                  <a:lnTo>
                    <a:pt x="1021079" y="787907"/>
                  </a:lnTo>
                </a:path>
                <a:path w="4599940" h="2863850">
                  <a:moveTo>
                    <a:pt x="1037843" y="1304543"/>
                  </a:moveTo>
                  <a:lnTo>
                    <a:pt x="1037843" y="787907"/>
                  </a:lnTo>
                </a:path>
                <a:path w="4599940" h="2863850">
                  <a:moveTo>
                    <a:pt x="1371599" y="749807"/>
                  </a:moveTo>
                  <a:lnTo>
                    <a:pt x="687323" y="749807"/>
                  </a:lnTo>
                </a:path>
                <a:path w="4599940" h="2863850">
                  <a:moveTo>
                    <a:pt x="1420367" y="787907"/>
                  </a:moveTo>
                  <a:lnTo>
                    <a:pt x="1371599" y="787907"/>
                  </a:lnTo>
                </a:path>
                <a:path w="4599940" h="2863850">
                  <a:moveTo>
                    <a:pt x="1333499" y="787907"/>
                  </a:moveTo>
                  <a:lnTo>
                    <a:pt x="1037843" y="787907"/>
                  </a:lnTo>
                </a:path>
                <a:path w="4599940" h="2863850">
                  <a:moveTo>
                    <a:pt x="1021079" y="787907"/>
                  </a:moveTo>
                  <a:lnTo>
                    <a:pt x="725423" y="787907"/>
                  </a:lnTo>
                </a:path>
                <a:path w="4599940" h="2863850">
                  <a:moveTo>
                    <a:pt x="687323" y="787907"/>
                  </a:moveTo>
                  <a:lnTo>
                    <a:pt x="638555" y="787907"/>
                  </a:lnTo>
                </a:path>
                <a:path w="4599940" h="2863850">
                  <a:moveTo>
                    <a:pt x="687323" y="1315211"/>
                  </a:moveTo>
                  <a:lnTo>
                    <a:pt x="638555" y="1315211"/>
                  </a:lnTo>
                </a:path>
                <a:path w="4599940" h="2863850">
                  <a:moveTo>
                    <a:pt x="1030223" y="246887"/>
                  </a:moveTo>
                  <a:lnTo>
                    <a:pt x="1030223" y="178307"/>
                  </a:lnTo>
                </a:path>
                <a:path w="4599940" h="2863850">
                  <a:moveTo>
                    <a:pt x="550163" y="672083"/>
                  </a:moveTo>
                  <a:lnTo>
                    <a:pt x="1030223" y="192023"/>
                  </a:lnTo>
                </a:path>
                <a:path w="4599940" h="2863850">
                  <a:moveTo>
                    <a:pt x="544067" y="664463"/>
                  </a:moveTo>
                  <a:lnTo>
                    <a:pt x="1030223" y="178307"/>
                  </a:lnTo>
                </a:path>
                <a:path w="4599940" h="2863850">
                  <a:moveTo>
                    <a:pt x="638555" y="638555"/>
                  </a:moveTo>
                  <a:lnTo>
                    <a:pt x="1030223" y="246887"/>
                  </a:lnTo>
                </a:path>
                <a:path w="4599940" h="2863850">
                  <a:moveTo>
                    <a:pt x="1508759" y="672083"/>
                  </a:moveTo>
                  <a:lnTo>
                    <a:pt x="1030223" y="192023"/>
                  </a:lnTo>
                </a:path>
                <a:path w="4599940" h="2863850">
                  <a:moveTo>
                    <a:pt x="1514855" y="664463"/>
                  </a:moveTo>
                  <a:lnTo>
                    <a:pt x="1030223" y="178307"/>
                  </a:lnTo>
                </a:path>
                <a:path w="4599940" h="2863850">
                  <a:moveTo>
                    <a:pt x="1420367" y="638555"/>
                  </a:moveTo>
                  <a:lnTo>
                    <a:pt x="1030223" y="246887"/>
                  </a:lnTo>
                </a:path>
                <a:path w="4599940" h="2863850">
                  <a:moveTo>
                    <a:pt x="550163" y="672083"/>
                  </a:moveTo>
                  <a:lnTo>
                    <a:pt x="544067" y="664463"/>
                  </a:lnTo>
                </a:path>
                <a:path w="4599940" h="2863850">
                  <a:moveTo>
                    <a:pt x="1508759" y="672083"/>
                  </a:moveTo>
                  <a:lnTo>
                    <a:pt x="1514855" y="6644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414263" y="4885944"/>
              <a:ext cx="1266825" cy="0"/>
            </a:xfrm>
            <a:custGeom>
              <a:avLst/>
              <a:gdLst/>
              <a:ahLst/>
              <a:cxnLst/>
              <a:rect l="l" t="t" r="r" b="b"/>
              <a:pathLst>
                <a:path w="1266825">
                  <a:moveTo>
                    <a:pt x="0" y="0"/>
                  </a:moveTo>
                  <a:lnTo>
                    <a:pt x="12664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6726427" y="3518916"/>
              <a:ext cx="0" cy="1367155"/>
            </a:xfrm>
            <a:custGeom>
              <a:avLst/>
              <a:gdLst/>
              <a:ahLst/>
              <a:cxnLst/>
              <a:rect l="l" t="t" r="r" b="b"/>
              <a:pathLst>
                <a:path h="1367154">
                  <a:moveTo>
                    <a:pt x="0" y="0"/>
                  </a:moveTo>
                  <a:lnTo>
                    <a:pt x="0" y="13670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232908" y="3558540"/>
              <a:ext cx="26034" cy="1327785"/>
            </a:xfrm>
            <a:custGeom>
              <a:avLst/>
              <a:gdLst/>
              <a:ahLst/>
              <a:cxnLst/>
              <a:rect l="l" t="t" r="r" b="b"/>
              <a:pathLst>
                <a:path w="26035" h="1327785">
                  <a:moveTo>
                    <a:pt x="0" y="216407"/>
                  </a:moveTo>
                  <a:lnTo>
                    <a:pt x="0" y="1327403"/>
                  </a:lnTo>
                </a:path>
                <a:path w="26035" h="1327785">
                  <a:moveTo>
                    <a:pt x="25907" y="1327403"/>
                  </a:moveTo>
                  <a:lnTo>
                    <a:pt x="0" y="1327403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24703" y="3454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267203" y="488594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24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629147" y="52120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629147" y="52120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629147" y="52120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629148" y="52120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629147" y="52120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629147" y="52120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6726427" y="4885944"/>
              <a:ext cx="0" cy="410209"/>
            </a:xfrm>
            <a:custGeom>
              <a:avLst/>
              <a:gdLst/>
              <a:ahLst/>
              <a:cxnLst/>
              <a:rect l="l" t="t" r="r" b="b"/>
              <a:pathLst>
                <a:path h="410210">
                  <a:moveTo>
                    <a:pt x="0" y="0"/>
                  </a:moveTo>
                  <a:lnTo>
                    <a:pt x="0" y="409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497071" y="2772156"/>
              <a:ext cx="685800" cy="594360"/>
            </a:xfrm>
            <a:custGeom>
              <a:avLst/>
              <a:gdLst/>
              <a:ahLst/>
              <a:cxnLst/>
              <a:rect l="l" t="t" r="r" b="b"/>
              <a:pathLst>
                <a:path w="685800" h="594360">
                  <a:moveTo>
                    <a:pt x="647699" y="38099"/>
                  </a:moveTo>
                  <a:lnTo>
                    <a:pt x="39623" y="38099"/>
                  </a:lnTo>
                </a:path>
                <a:path w="685800" h="594360">
                  <a:moveTo>
                    <a:pt x="0" y="594359"/>
                  </a:moveTo>
                  <a:lnTo>
                    <a:pt x="0" y="0"/>
                  </a:lnTo>
                </a:path>
                <a:path w="685800" h="594360">
                  <a:moveTo>
                    <a:pt x="39623" y="554735"/>
                  </a:moveTo>
                  <a:lnTo>
                    <a:pt x="39623" y="38099"/>
                  </a:lnTo>
                </a:path>
                <a:path w="685800" h="594360">
                  <a:moveTo>
                    <a:pt x="59435" y="534923"/>
                  </a:moveTo>
                  <a:lnTo>
                    <a:pt x="59435" y="57911"/>
                  </a:lnTo>
                </a:path>
                <a:path w="685800" h="594360">
                  <a:moveTo>
                    <a:pt x="685799" y="594359"/>
                  </a:moveTo>
                  <a:lnTo>
                    <a:pt x="685799" y="0"/>
                  </a:lnTo>
                </a:path>
                <a:path w="685800" h="594360">
                  <a:moveTo>
                    <a:pt x="647699" y="554735"/>
                  </a:moveTo>
                  <a:lnTo>
                    <a:pt x="647699" y="38099"/>
                  </a:lnTo>
                </a:path>
                <a:path w="685800" h="594360">
                  <a:moveTo>
                    <a:pt x="627887" y="534923"/>
                  </a:moveTo>
                  <a:lnTo>
                    <a:pt x="627887" y="57911"/>
                  </a:lnTo>
                </a:path>
                <a:path w="685800" h="594360">
                  <a:moveTo>
                    <a:pt x="0" y="594359"/>
                  </a:moveTo>
                  <a:lnTo>
                    <a:pt x="685799" y="594359"/>
                  </a:lnTo>
                </a:path>
                <a:path w="685800" h="594360">
                  <a:moveTo>
                    <a:pt x="39623" y="554735"/>
                  </a:moveTo>
                  <a:lnTo>
                    <a:pt x="647699" y="554735"/>
                  </a:lnTo>
                </a:path>
                <a:path w="685800" h="594360">
                  <a:moveTo>
                    <a:pt x="59435" y="534923"/>
                  </a:moveTo>
                  <a:lnTo>
                    <a:pt x="324611" y="534923"/>
                  </a:lnTo>
                </a:path>
                <a:path w="685800" h="594360">
                  <a:moveTo>
                    <a:pt x="362711" y="534923"/>
                  </a:moveTo>
                  <a:lnTo>
                    <a:pt x="627887" y="534923"/>
                  </a:lnTo>
                </a:path>
                <a:path w="685800" h="594360">
                  <a:moveTo>
                    <a:pt x="685799" y="0"/>
                  </a:moveTo>
                  <a:lnTo>
                    <a:pt x="0" y="0"/>
                  </a:lnTo>
                </a:path>
                <a:path w="685800" h="594360">
                  <a:moveTo>
                    <a:pt x="647699" y="38099"/>
                  </a:moveTo>
                  <a:lnTo>
                    <a:pt x="39623" y="38099"/>
                  </a:lnTo>
                </a:path>
                <a:path w="685800" h="594360">
                  <a:moveTo>
                    <a:pt x="627887" y="57911"/>
                  </a:moveTo>
                  <a:lnTo>
                    <a:pt x="362711" y="57911"/>
                  </a:lnTo>
                </a:path>
                <a:path w="685800" h="594360">
                  <a:moveTo>
                    <a:pt x="324611" y="57911"/>
                  </a:moveTo>
                  <a:lnTo>
                    <a:pt x="59435" y="579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232908" y="4885944"/>
              <a:ext cx="0" cy="299085"/>
            </a:xfrm>
            <a:custGeom>
              <a:avLst/>
              <a:gdLst/>
              <a:ahLst/>
              <a:cxnLst/>
              <a:rect l="l" t="t" r="r" b="b"/>
              <a:pathLst>
                <a:path h="299085">
                  <a:moveTo>
                    <a:pt x="0" y="0"/>
                  </a:moveTo>
                  <a:lnTo>
                    <a:pt x="0" y="2987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40355" y="2810256"/>
              <a:ext cx="4386580" cy="2552700"/>
            </a:xfrm>
            <a:custGeom>
              <a:avLst/>
              <a:gdLst/>
              <a:ahLst/>
              <a:cxnLst/>
              <a:rect l="l" t="t" r="r" b="b"/>
              <a:pathLst>
                <a:path w="4386580" h="2552700">
                  <a:moveTo>
                    <a:pt x="0" y="1229867"/>
                  </a:moveTo>
                  <a:lnTo>
                    <a:pt x="0" y="2075687"/>
                  </a:lnTo>
                </a:path>
                <a:path w="4386580" h="2552700">
                  <a:moveTo>
                    <a:pt x="4386071" y="2484119"/>
                  </a:moveTo>
                  <a:lnTo>
                    <a:pt x="4386071" y="2552699"/>
                  </a:lnTo>
                </a:path>
                <a:path w="4386580" h="2552700">
                  <a:moveTo>
                    <a:pt x="1499615" y="0"/>
                  </a:moveTo>
                  <a:lnTo>
                    <a:pt x="1499615" y="516635"/>
                  </a:lnTo>
                </a:path>
                <a:path w="4386580" h="2552700">
                  <a:moveTo>
                    <a:pt x="1519427" y="19811"/>
                  </a:moveTo>
                  <a:lnTo>
                    <a:pt x="1519427" y="496823"/>
                  </a:lnTo>
                </a:path>
                <a:path w="4386580" h="2552700">
                  <a:moveTo>
                    <a:pt x="1481327" y="19811"/>
                  </a:moveTo>
                  <a:lnTo>
                    <a:pt x="1481327" y="496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287015" y="3774948"/>
              <a:ext cx="3888104" cy="1397635"/>
            </a:xfrm>
            <a:custGeom>
              <a:avLst/>
              <a:gdLst/>
              <a:ahLst/>
              <a:cxnLst/>
              <a:rect l="l" t="t" r="r" b="b"/>
              <a:pathLst>
                <a:path w="3888104" h="1397635">
                  <a:moveTo>
                    <a:pt x="3887723" y="1110995"/>
                  </a:moveTo>
                  <a:lnTo>
                    <a:pt x="3887723" y="234695"/>
                  </a:lnTo>
                </a:path>
                <a:path w="3888104" h="1397635">
                  <a:moveTo>
                    <a:pt x="3867911" y="1110995"/>
                  </a:moveTo>
                  <a:lnTo>
                    <a:pt x="3867911" y="254507"/>
                  </a:lnTo>
                </a:path>
                <a:path w="3888104" h="1397635">
                  <a:moveTo>
                    <a:pt x="3497579" y="1110995"/>
                  </a:moveTo>
                  <a:lnTo>
                    <a:pt x="3497579" y="234695"/>
                  </a:lnTo>
                </a:path>
                <a:path w="3888104" h="1397635">
                  <a:moveTo>
                    <a:pt x="3517391" y="1110995"/>
                  </a:moveTo>
                  <a:lnTo>
                    <a:pt x="3517391" y="254507"/>
                  </a:lnTo>
                </a:path>
                <a:path w="3888104" h="1397635">
                  <a:moveTo>
                    <a:pt x="59435" y="1188719"/>
                  </a:moveTo>
                  <a:lnTo>
                    <a:pt x="656843" y="1188719"/>
                  </a:lnTo>
                </a:path>
                <a:path w="3888104" h="1397635">
                  <a:moveTo>
                    <a:pt x="813815" y="1188719"/>
                  </a:moveTo>
                  <a:lnTo>
                    <a:pt x="1293875" y="1188719"/>
                  </a:lnTo>
                </a:path>
                <a:path w="3888104" h="1397635">
                  <a:moveTo>
                    <a:pt x="1684019" y="1188719"/>
                  </a:moveTo>
                  <a:lnTo>
                    <a:pt x="2327147" y="1188719"/>
                  </a:lnTo>
                </a:path>
                <a:path w="3888104" h="1397635">
                  <a:moveTo>
                    <a:pt x="2482595" y="1188719"/>
                  </a:moveTo>
                  <a:lnTo>
                    <a:pt x="2862071" y="1188719"/>
                  </a:lnTo>
                </a:path>
                <a:path w="3888104" h="1397635">
                  <a:moveTo>
                    <a:pt x="1022603" y="1266443"/>
                  </a:moveTo>
                  <a:lnTo>
                    <a:pt x="1293875" y="1266443"/>
                  </a:lnTo>
                </a:path>
                <a:path w="3888104" h="1397635">
                  <a:moveTo>
                    <a:pt x="1684019" y="1266443"/>
                  </a:moveTo>
                  <a:lnTo>
                    <a:pt x="2945891" y="1266443"/>
                  </a:lnTo>
                </a:path>
                <a:path w="3888104" h="1397635">
                  <a:moveTo>
                    <a:pt x="2043683" y="1345691"/>
                  </a:moveTo>
                  <a:lnTo>
                    <a:pt x="2945891" y="1345691"/>
                  </a:lnTo>
                </a:path>
                <a:path w="3888104" h="1397635">
                  <a:moveTo>
                    <a:pt x="2945891" y="1214627"/>
                  </a:moveTo>
                  <a:lnTo>
                    <a:pt x="1684019" y="1214627"/>
                  </a:lnTo>
                </a:path>
                <a:path w="3888104" h="1397635">
                  <a:moveTo>
                    <a:pt x="1293875" y="1214627"/>
                  </a:moveTo>
                  <a:lnTo>
                    <a:pt x="441959" y="1214627"/>
                  </a:lnTo>
                </a:path>
                <a:path w="3888104" h="1397635">
                  <a:moveTo>
                    <a:pt x="2945891" y="1240535"/>
                  </a:moveTo>
                  <a:lnTo>
                    <a:pt x="1684019" y="1240535"/>
                  </a:lnTo>
                </a:path>
                <a:path w="3888104" h="1397635">
                  <a:moveTo>
                    <a:pt x="1293875" y="1240535"/>
                  </a:moveTo>
                  <a:lnTo>
                    <a:pt x="886967" y="1240535"/>
                  </a:lnTo>
                </a:path>
                <a:path w="3888104" h="1397635">
                  <a:moveTo>
                    <a:pt x="2836163" y="1162811"/>
                  </a:moveTo>
                  <a:lnTo>
                    <a:pt x="2482595" y="1162811"/>
                  </a:lnTo>
                </a:path>
                <a:path w="3888104" h="1397635">
                  <a:moveTo>
                    <a:pt x="2327147" y="1162811"/>
                  </a:moveTo>
                  <a:lnTo>
                    <a:pt x="1684019" y="1162811"/>
                  </a:lnTo>
                </a:path>
                <a:path w="3888104" h="1397635">
                  <a:moveTo>
                    <a:pt x="1293875" y="1162811"/>
                  </a:moveTo>
                  <a:lnTo>
                    <a:pt x="813815" y="1162811"/>
                  </a:lnTo>
                </a:path>
                <a:path w="3888104" h="1397635">
                  <a:moveTo>
                    <a:pt x="656843" y="1162811"/>
                  </a:moveTo>
                  <a:lnTo>
                    <a:pt x="85343" y="1162811"/>
                  </a:lnTo>
                </a:path>
                <a:path w="3888104" h="1397635">
                  <a:moveTo>
                    <a:pt x="2945891" y="1292351"/>
                  </a:moveTo>
                  <a:lnTo>
                    <a:pt x="1684019" y="1292351"/>
                  </a:lnTo>
                </a:path>
                <a:path w="3888104" h="1397635">
                  <a:moveTo>
                    <a:pt x="1293875" y="1292351"/>
                  </a:moveTo>
                  <a:lnTo>
                    <a:pt x="1158239" y="1292351"/>
                  </a:lnTo>
                </a:path>
                <a:path w="3888104" h="1397635">
                  <a:moveTo>
                    <a:pt x="2945891" y="1318259"/>
                  </a:moveTo>
                  <a:lnTo>
                    <a:pt x="1723643" y="1318259"/>
                  </a:lnTo>
                </a:path>
                <a:path w="3888104" h="1397635">
                  <a:moveTo>
                    <a:pt x="2945891" y="1371599"/>
                  </a:moveTo>
                  <a:lnTo>
                    <a:pt x="2426207" y="1371599"/>
                  </a:lnTo>
                </a:path>
                <a:path w="3888104" h="1397635">
                  <a:moveTo>
                    <a:pt x="2945891" y="1397507"/>
                  </a:moveTo>
                  <a:lnTo>
                    <a:pt x="2776727" y="1397507"/>
                  </a:lnTo>
                </a:path>
                <a:path w="3888104" h="1397635">
                  <a:moveTo>
                    <a:pt x="0" y="0"/>
                  </a:moveTo>
                  <a:lnTo>
                    <a:pt x="0" y="1110995"/>
                  </a:lnTo>
                </a:path>
                <a:path w="3888104" h="1397635">
                  <a:moveTo>
                    <a:pt x="3887723" y="1110995"/>
                  </a:moveTo>
                  <a:lnTo>
                    <a:pt x="3887723" y="234695"/>
                  </a:lnTo>
                </a:path>
                <a:path w="3888104" h="1397635">
                  <a:moveTo>
                    <a:pt x="3867911" y="1110995"/>
                  </a:moveTo>
                  <a:lnTo>
                    <a:pt x="3867911" y="254507"/>
                  </a:lnTo>
                </a:path>
                <a:path w="3888104" h="1397635">
                  <a:moveTo>
                    <a:pt x="3497579" y="1110995"/>
                  </a:moveTo>
                  <a:lnTo>
                    <a:pt x="3497579" y="234695"/>
                  </a:lnTo>
                </a:path>
                <a:path w="3888104" h="1397635">
                  <a:moveTo>
                    <a:pt x="3517391" y="1110995"/>
                  </a:moveTo>
                  <a:lnTo>
                    <a:pt x="3517391" y="2545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232908" y="3529584"/>
              <a:ext cx="0" cy="1356360"/>
            </a:xfrm>
            <a:custGeom>
              <a:avLst/>
              <a:gdLst/>
              <a:ahLst/>
              <a:cxnLst/>
              <a:rect l="l" t="t" r="r" b="b"/>
              <a:pathLst>
                <a:path h="1356360">
                  <a:moveTo>
                    <a:pt x="0" y="0"/>
                  </a:moveTo>
                  <a:lnTo>
                    <a:pt x="0" y="13563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328919" y="4925567"/>
              <a:ext cx="1301750" cy="0"/>
            </a:xfrm>
            <a:custGeom>
              <a:avLst/>
              <a:gdLst/>
              <a:ahLst/>
              <a:cxnLst/>
              <a:rect l="l" t="t" r="r" b="b"/>
              <a:pathLst>
                <a:path w="1301750">
                  <a:moveTo>
                    <a:pt x="0" y="0"/>
                  </a:moveTo>
                  <a:lnTo>
                    <a:pt x="13014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303011" y="482803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5356352" y="4768595"/>
              <a:ext cx="428625" cy="59690"/>
            </a:xfrm>
            <a:custGeom>
              <a:avLst/>
              <a:gdLst/>
              <a:ahLst/>
              <a:cxnLst/>
              <a:rect l="l" t="t" r="r" b="b"/>
              <a:pathLst>
                <a:path w="428625" h="59689">
                  <a:moveTo>
                    <a:pt x="0" y="59435"/>
                  </a:moveTo>
                  <a:lnTo>
                    <a:pt x="71627" y="59435"/>
                  </a:lnTo>
                </a:path>
                <a:path w="428625" h="59689">
                  <a:moveTo>
                    <a:pt x="109727" y="59435"/>
                  </a:moveTo>
                  <a:lnTo>
                    <a:pt x="428243" y="59435"/>
                  </a:lnTo>
                </a:path>
                <a:path w="428625" h="59689">
                  <a:moveTo>
                    <a:pt x="0" y="0"/>
                  </a:moveTo>
                  <a:lnTo>
                    <a:pt x="71627" y="0"/>
                  </a:lnTo>
                </a:path>
                <a:path w="428625" h="59689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5303011" y="47106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5356352" y="4710683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5303011" y="465277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5356352" y="4652772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303011" y="45933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356352" y="4535424"/>
              <a:ext cx="428625" cy="58419"/>
            </a:xfrm>
            <a:custGeom>
              <a:avLst/>
              <a:gdLst/>
              <a:ahLst/>
              <a:cxnLst/>
              <a:rect l="l" t="t" r="r" b="b"/>
              <a:pathLst>
                <a:path w="428625" h="58420">
                  <a:moveTo>
                    <a:pt x="0" y="57911"/>
                  </a:moveTo>
                  <a:lnTo>
                    <a:pt x="71627" y="57911"/>
                  </a:lnTo>
                </a:path>
                <a:path w="428625" h="58420">
                  <a:moveTo>
                    <a:pt x="109727" y="57911"/>
                  </a:moveTo>
                  <a:lnTo>
                    <a:pt x="428243" y="57911"/>
                  </a:lnTo>
                </a:path>
                <a:path w="428625" h="58420">
                  <a:moveTo>
                    <a:pt x="0" y="0"/>
                  </a:moveTo>
                  <a:lnTo>
                    <a:pt x="71627" y="0"/>
                  </a:lnTo>
                </a:path>
                <a:path w="428625" h="58420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303011" y="447751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356352" y="4477511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303011" y="441807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356352" y="4418076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03011" y="436016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56352" y="4360164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303011" y="430225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356352" y="4302252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303011" y="424281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56352" y="4242816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03011" y="418490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356352" y="4184904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303011" y="412546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356352" y="4125468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03011" y="40675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56352" y="4067555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71627" y="0"/>
                  </a:lnTo>
                </a:path>
                <a:path w="428625">
                  <a:moveTo>
                    <a:pt x="109727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303011" y="400964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356352" y="4009644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71627" y="0"/>
                  </a:lnTo>
                </a:path>
                <a:path w="1247140">
                  <a:moveTo>
                    <a:pt x="109727" y="0"/>
                  </a:moveTo>
                  <a:lnTo>
                    <a:pt x="428243" y="0"/>
                  </a:lnTo>
                </a:path>
                <a:path w="1247140">
                  <a:moveTo>
                    <a:pt x="818387" y="0"/>
                  </a:moveTo>
                  <a:lnTo>
                    <a:pt x="1135379" y="0"/>
                  </a:lnTo>
                </a:path>
                <a:path w="1247140">
                  <a:moveTo>
                    <a:pt x="1175003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303011" y="3950208"/>
              <a:ext cx="1351915" cy="59690"/>
            </a:xfrm>
            <a:custGeom>
              <a:avLst/>
              <a:gdLst/>
              <a:ahLst/>
              <a:cxnLst/>
              <a:rect l="l" t="t" r="r" b="b"/>
              <a:pathLst>
                <a:path w="1351915" h="59689">
                  <a:moveTo>
                    <a:pt x="1339595" y="59435"/>
                  </a:moveTo>
                  <a:lnTo>
                    <a:pt x="1351787" y="59435"/>
                  </a:lnTo>
                </a:path>
                <a:path w="1351915" h="59689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5356352" y="3950208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71627" y="0"/>
                  </a:lnTo>
                </a:path>
                <a:path w="1247140">
                  <a:moveTo>
                    <a:pt x="109727" y="0"/>
                  </a:moveTo>
                  <a:lnTo>
                    <a:pt x="1135379" y="0"/>
                  </a:lnTo>
                </a:path>
                <a:path w="1247140">
                  <a:moveTo>
                    <a:pt x="1175003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5303011" y="3892296"/>
              <a:ext cx="1351915" cy="58419"/>
            </a:xfrm>
            <a:custGeom>
              <a:avLst/>
              <a:gdLst/>
              <a:ahLst/>
              <a:cxnLst/>
              <a:rect l="l" t="t" r="r" b="b"/>
              <a:pathLst>
                <a:path w="1351915" h="58420">
                  <a:moveTo>
                    <a:pt x="1339595" y="57911"/>
                  </a:moveTo>
                  <a:lnTo>
                    <a:pt x="1351787" y="57911"/>
                  </a:lnTo>
                </a:path>
                <a:path w="1351915" h="5842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5356352" y="3892296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71627" y="0"/>
                  </a:lnTo>
                </a:path>
                <a:path w="1247140">
                  <a:moveTo>
                    <a:pt x="109727" y="0"/>
                  </a:moveTo>
                  <a:lnTo>
                    <a:pt x="1135379" y="0"/>
                  </a:lnTo>
                </a:path>
                <a:path w="1247140">
                  <a:moveTo>
                    <a:pt x="1175003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5303011" y="3834383"/>
              <a:ext cx="1351915" cy="58419"/>
            </a:xfrm>
            <a:custGeom>
              <a:avLst/>
              <a:gdLst/>
              <a:ahLst/>
              <a:cxnLst/>
              <a:rect l="l" t="t" r="r" b="b"/>
              <a:pathLst>
                <a:path w="1351915" h="58420">
                  <a:moveTo>
                    <a:pt x="1339595" y="57911"/>
                  </a:moveTo>
                  <a:lnTo>
                    <a:pt x="1351787" y="57911"/>
                  </a:lnTo>
                </a:path>
                <a:path w="1351915" h="5842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5356352" y="3834383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5303011" y="3774948"/>
              <a:ext cx="1351915" cy="59690"/>
            </a:xfrm>
            <a:custGeom>
              <a:avLst/>
              <a:gdLst/>
              <a:ahLst/>
              <a:cxnLst/>
              <a:rect l="l" t="t" r="r" b="b"/>
              <a:pathLst>
                <a:path w="1351915" h="59689">
                  <a:moveTo>
                    <a:pt x="1339595" y="59435"/>
                  </a:moveTo>
                  <a:lnTo>
                    <a:pt x="1351787" y="59435"/>
                  </a:lnTo>
                </a:path>
                <a:path w="1351915" h="59689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5356352" y="3774948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5303011" y="3717036"/>
              <a:ext cx="1351915" cy="58419"/>
            </a:xfrm>
            <a:custGeom>
              <a:avLst/>
              <a:gdLst/>
              <a:ahLst/>
              <a:cxnLst/>
              <a:rect l="l" t="t" r="r" b="b"/>
              <a:pathLst>
                <a:path w="1351915" h="58420">
                  <a:moveTo>
                    <a:pt x="1339595" y="57911"/>
                  </a:moveTo>
                  <a:lnTo>
                    <a:pt x="1351787" y="57911"/>
                  </a:lnTo>
                </a:path>
                <a:path w="1351915" h="5842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5356352" y="3717036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5303011" y="3659124"/>
              <a:ext cx="1351915" cy="58419"/>
            </a:xfrm>
            <a:custGeom>
              <a:avLst/>
              <a:gdLst/>
              <a:ahLst/>
              <a:cxnLst/>
              <a:rect l="l" t="t" r="r" b="b"/>
              <a:pathLst>
                <a:path w="1351915" h="58420">
                  <a:moveTo>
                    <a:pt x="1339595" y="57911"/>
                  </a:moveTo>
                  <a:lnTo>
                    <a:pt x="1351787" y="57911"/>
                  </a:lnTo>
                </a:path>
                <a:path w="1351915" h="5842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5356352" y="3659124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5303011" y="3599688"/>
              <a:ext cx="1351915" cy="59690"/>
            </a:xfrm>
            <a:custGeom>
              <a:avLst/>
              <a:gdLst/>
              <a:ahLst/>
              <a:cxnLst/>
              <a:rect l="l" t="t" r="r" b="b"/>
              <a:pathLst>
                <a:path w="1351915" h="59689">
                  <a:moveTo>
                    <a:pt x="1339595" y="59435"/>
                  </a:moveTo>
                  <a:lnTo>
                    <a:pt x="1351787" y="59435"/>
                  </a:lnTo>
                </a:path>
                <a:path w="1351915" h="59689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5356352" y="3599688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5303011" y="3541776"/>
              <a:ext cx="1351915" cy="58419"/>
            </a:xfrm>
            <a:custGeom>
              <a:avLst/>
              <a:gdLst/>
              <a:ahLst/>
              <a:cxnLst/>
              <a:rect l="l" t="t" r="r" b="b"/>
              <a:pathLst>
                <a:path w="1351915" h="58420">
                  <a:moveTo>
                    <a:pt x="1339595" y="57911"/>
                  </a:moveTo>
                  <a:lnTo>
                    <a:pt x="1351787" y="57911"/>
                  </a:lnTo>
                </a:path>
                <a:path w="1351915" h="5842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5356352" y="3541776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5303011" y="3483864"/>
              <a:ext cx="1351915" cy="58419"/>
            </a:xfrm>
            <a:custGeom>
              <a:avLst/>
              <a:gdLst/>
              <a:ahLst/>
              <a:cxnLst/>
              <a:rect l="l" t="t" r="r" b="b"/>
              <a:pathLst>
                <a:path w="1351915" h="58420">
                  <a:moveTo>
                    <a:pt x="1339595" y="57911"/>
                  </a:moveTo>
                  <a:lnTo>
                    <a:pt x="1351787" y="57911"/>
                  </a:lnTo>
                </a:path>
                <a:path w="1351915" h="58420">
                  <a:moveTo>
                    <a:pt x="0" y="0"/>
                  </a:moveTo>
                  <a:lnTo>
                    <a:pt x="137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5356352" y="3483864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12466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6642608" y="348386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5299963" y="34229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5356352" y="2840736"/>
              <a:ext cx="1247140" cy="1987550"/>
            </a:xfrm>
            <a:custGeom>
              <a:avLst/>
              <a:gdLst/>
              <a:ahLst/>
              <a:cxnLst/>
              <a:rect l="l" t="t" r="r" b="b"/>
              <a:pathLst>
                <a:path w="1247140" h="1987550">
                  <a:moveTo>
                    <a:pt x="0" y="583691"/>
                  </a:moveTo>
                  <a:lnTo>
                    <a:pt x="1245107" y="583691"/>
                  </a:lnTo>
                </a:path>
                <a:path w="1247140" h="1987550">
                  <a:moveTo>
                    <a:pt x="59435" y="525779"/>
                  </a:moveTo>
                  <a:lnTo>
                    <a:pt x="1187195" y="525779"/>
                  </a:lnTo>
                </a:path>
                <a:path w="1247140" h="1987550">
                  <a:moveTo>
                    <a:pt x="117347" y="466343"/>
                  </a:moveTo>
                  <a:lnTo>
                    <a:pt x="1129283" y="466343"/>
                  </a:lnTo>
                </a:path>
                <a:path w="1247140" h="1987550">
                  <a:moveTo>
                    <a:pt x="175259" y="408431"/>
                  </a:moveTo>
                  <a:lnTo>
                    <a:pt x="1069847" y="408431"/>
                  </a:lnTo>
                </a:path>
                <a:path w="1247140" h="1987550">
                  <a:moveTo>
                    <a:pt x="234695" y="350519"/>
                  </a:moveTo>
                  <a:lnTo>
                    <a:pt x="1011935" y="350519"/>
                  </a:lnTo>
                </a:path>
                <a:path w="1247140" h="1987550">
                  <a:moveTo>
                    <a:pt x="292607" y="291083"/>
                  </a:moveTo>
                  <a:lnTo>
                    <a:pt x="376427" y="291083"/>
                  </a:lnTo>
                </a:path>
                <a:path w="1247140" h="1987550">
                  <a:moveTo>
                    <a:pt x="350519" y="233171"/>
                  </a:moveTo>
                  <a:lnTo>
                    <a:pt x="894587" y="233171"/>
                  </a:lnTo>
                </a:path>
                <a:path w="1247140" h="1987550">
                  <a:moveTo>
                    <a:pt x="409955" y="175259"/>
                  </a:moveTo>
                  <a:lnTo>
                    <a:pt x="836675" y="175259"/>
                  </a:lnTo>
                </a:path>
                <a:path w="1247140" h="1987550">
                  <a:moveTo>
                    <a:pt x="467867" y="115823"/>
                  </a:moveTo>
                  <a:lnTo>
                    <a:pt x="777239" y="115823"/>
                  </a:lnTo>
                </a:path>
                <a:path w="1247140" h="1987550">
                  <a:moveTo>
                    <a:pt x="585215" y="0"/>
                  </a:moveTo>
                  <a:lnTo>
                    <a:pt x="661415" y="0"/>
                  </a:lnTo>
                </a:path>
                <a:path w="1247140" h="1987550">
                  <a:moveTo>
                    <a:pt x="818387" y="1987295"/>
                  </a:moveTo>
                  <a:lnTo>
                    <a:pt x="1135379" y="1987295"/>
                  </a:lnTo>
                </a:path>
                <a:path w="1247140" h="1987550">
                  <a:moveTo>
                    <a:pt x="1175003" y="1987295"/>
                  </a:moveTo>
                  <a:lnTo>
                    <a:pt x="1246631" y="19872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6642608" y="482803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6174740" y="4768595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6642608" y="476859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174740" y="4710683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642608" y="471068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6174740" y="4652772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6642608" y="46527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6174740" y="4593336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6642608" y="45933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6174740" y="4535424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642608" y="453542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6174740" y="4477511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6642608" y="44775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6174740" y="4418076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6642608" y="441807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6174740" y="4360164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6642608" y="436016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6174740" y="4302252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642608" y="430225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6174740" y="4242816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6642608" y="42428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6174740" y="4184904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6642608" y="418490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6174740" y="4125468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6642608" y="412546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6174740" y="4067555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316991" y="0"/>
                  </a:lnTo>
                </a:path>
                <a:path w="428625">
                  <a:moveTo>
                    <a:pt x="356615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6642608" y="406755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305303" y="3659124"/>
              <a:ext cx="1937385" cy="1226820"/>
            </a:xfrm>
            <a:custGeom>
              <a:avLst/>
              <a:gdLst/>
              <a:ahLst/>
              <a:cxnLst/>
              <a:rect l="l" t="t" r="r" b="b"/>
              <a:pathLst>
                <a:path w="1937385" h="1226820">
                  <a:moveTo>
                    <a:pt x="35051" y="205739"/>
                  </a:moveTo>
                  <a:lnTo>
                    <a:pt x="35051" y="1226819"/>
                  </a:lnTo>
                </a:path>
                <a:path w="1937385" h="1226820">
                  <a:moveTo>
                    <a:pt x="986027" y="210311"/>
                  </a:moveTo>
                  <a:lnTo>
                    <a:pt x="986027" y="1226819"/>
                  </a:lnTo>
                </a:path>
                <a:path w="1937385" h="1226820">
                  <a:moveTo>
                    <a:pt x="932687" y="210311"/>
                  </a:moveTo>
                  <a:lnTo>
                    <a:pt x="932687" y="1226819"/>
                  </a:lnTo>
                </a:path>
                <a:path w="1937385" h="1226820">
                  <a:moveTo>
                    <a:pt x="1937003" y="210311"/>
                  </a:moveTo>
                  <a:lnTo>
                    <a:pt x="1937003" y="1226819"/>
                  </a:lnTo>
                </a:path>
                <a:path w="1937385" h="1226820">
                  <a:moveTo>
                    <a:pt x="1882139" y="210311"/>
                  </a:moveTo>
                  <a:lnTo>
                    <a:pt x="1882139" y="1226819"/>
                  </a:lnTo>
                </a:path>
                <a:path w="1937385" h="1226820">
                  <a:moveTo>
                    <a:pt x="0" y="1158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140711" y="4885944"/>
              <a:ext cx="3092450" cy="480059"/>
            </a:xfrm>
            <a:custGeom>
              <a:avLst/>
              <a:gdLst/>
              <a:ahLst/>
              <a:cxnLst/>
              <a:rect l="l" t="t" r="r" b="b"/>
              <a:pathLst>
                <a:path w="3092450" h="480060">
                  <a:moveTo>
                    <a:pt x="3092195" y="364235"/>
                  </a:moveTo>
                  <a:lnTo>
                    <a:pt x="86867" y="364235"/>
                  </a:lnTo>
                </a:path>
                <a:path w="3092450" h="480060">
                  <a:moveTo>
                    <a:pt x="3092195" y="480059"/>
                  </a:moveTo>
                  <a:lnTo>
                    <a:pt x="86867" y="480059"/>
                  </a:lnTo>
                </a:path>
                <a:path w="3092450" h="480060">
                  <a:moveTo>
                    <a:pt x="126491" y="0"/>
                  </a:moveTo>
                  <a:lnTo>
                    <a:pt x="126491" y="364235"/>
                  </a:lnTo>
                </a:path>
                <a:path w="3092450" h="480060">
                  <a:moveTo>
                    <a:pt x="86867" y="364235"/>
                  </a:moveTo>
                  <a:lnTo>
                    <a:pt x="86867" y="480059"/>
                  </a:lnTo>
                </a:path>
                <a:path w="3092450" h="480060">
                  <a:moveTo>
                    <a:pt x="126491" y="0"/>
                  </a:moveTo>
                  <a:lnTo>
                    <a:pt x="0" y="0"/>
                  </a:lnTo>
                </a:path>
                <a:path w="3092450" h="480060">
                  <a:moveTo>
                    <a:pt x="126491" y="39623"/>
                  </a:moveTo>
                  <a:lnTo>
                    <a:pt x="0" y="39623"/>
                  </a:lnTo>
                  <a:lnTo>
                    <a:pt x="0" y="0"/>
                  </a:lnTo>
                </a:path>
                <a:path w="3092450" h="480060">
                  <a:moveTo>
                    <a:pt x="4571" y="0"/>
                  </a:moveTo>
                  <a:lnTo>
                    <a:pt x="4571" y="39623"/>
                  </a:lnTo>
                </a:path>
                <a:path w="3092450" h="480060">
                  <a:moveTo>
                    <a:pt x="126491" y="0"/>
                  </a:moveTo>
                  <a:lnTo>
                    <a:pt x="126491" y="39623"/>
                  </a:lnTo>
                </a:path>
                <a:path w="3092450" h="480060">
                  <a:moveTo>
                    <a:pt x="121919" y="0"/>
                  </a:moveTo>
                  <a:lnTo>
                    <a:pt x="121919" y="396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267203" y="4965192"/>
              <a:ext cx="3362325" cy="248920"/>
            </a:xfrm>
            <a:custGeom>
              <a:avLst/>
              <a:gdLst/>
              <a:ahLst/>
              <a:cxnLst/>
              <a:rect l="l" t="t" r="r" b="b"/>
              <a:pathLst>
                <a:path w="3362325" h="248920">
                  <a:moveTo>
                    <a:pt x="1703831" y="128015"/>
                  </a:moveTo>
                  <a:lnTo>
                    <a:pt x="1313687" y="128015"/>
                  </a:lnTo>
                </a:path>
                <a:path w="3362325" h="248920">
                  <a:moveTo>
                    <a:pt x="0" y="0"/>
                  </a:moveTo>
                  <a:lnTo>
                    <a:pt x="676655" y="36575"/>
                  </a:lnTo>
                  <a:lnTo>
                    <a:pt x="833627" y="36575"/>
                  </a:lnTo>
                  <a:lnTo>
                    <a:pt x="1313687" y="128015"/>
                  </a:lnTo>
                </a:path>
                <a:path w="3362325" h="248920">
                  <a:moveTo>
                    <a:pt x="1703831" y="128015"/>
                  </a:moveTo>
                  <a:lnTo>
                    <a:pt x="2971799" y="220979"/>
                  </a:lnTo>
                </a:path>
                <a:path w="3362325" h="248920">
                  <a:moveTo>
                    <a:pt x="2974847" y="220979"/>
                  </a:moveTo>
                  <a:lnTo>
                    <a:pt x="3361943" y="248411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3585463" y="488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3585463" y="488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3585463" y="488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3585464" y="488899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563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6388" y="0"/>
                  </a:lnTo>
                  <a:close/>
                </a:path>
                <a:path w="56514" h="1904">
                  <a:moveTo>
                    <a:pt x="56388" y="0"/>
                  </a:moveTo>
                  <a:lnTo>
                    <a:pt x="0" y="1524"/>
                  </a:lnTo>
                  <a:lnTo>
                    <a:pt x="56388" y="1524"/>
                  </a:lnTo>
                  <a:lnTo>
                    <a:pt x="563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3585463" y="4888992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0" y="0"/>
                  </a:moveTo>
                  <a:lnTo>
                    <a:pt x="0" y="1523"/>
                  </a:lnTo>
                  <a:lnTo>
                    <a:pt x="56387" y="0"/>
                  </a:lnTo>
                  <a:lnTo>
                    <a:pt x="0" y="0"/>
                  </a:lnTo>
                  <a:close/>
                </a:path>
                <a:path w="56514" h="1904">
                  <a:moveTo>
                    <a:pt x="0" y="1523"/>
                  </a:moveTo>
                  <a:lnTo>
                    <a:pt x="56387" y="0"/>
                  </a:lnTo>
                  <a:lnTo>
                    <a:pt x="0" y="1523"/>
                  </a:lnTo>
                  <a:close/>
                </a:path>
                <a:path w="56514" h="1904">
                  <a:moveTo>
                    <a:pt x="56387" y="0"/>
                  </a:moveTo>
                  <a:lnTo>
                    <a:pt x="0" y="1523"/>
                  </a:lnTo>
                  <a:lnTo>
                    <a:pt x="56387" y="1523"/>
                  </a:lnTo>
                  <a:lnTo>
                    <a:pt x="56387" y="0"/>
                  </a:lnTo>
                  <a:close/>
                </a:path>
                <a:path w="56514" h="1904">
                  <a:moveTo>
                    <a:pt x="0" y="1523"/>
                  </a:moveTo>
                  <a:lnTo>
                    <a:pt x="563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3585463" y="4888992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0" y="0"/>
                  </a:moveTo>
                  <a:lnTo>
                    <a:pt x="0" y="1523"/>
                  </a:lnTo>
                  <a:lnTo>
                    <a:pt x="56387" y="1523"/>
                  </a:lnTo>
                  <a:lnTo>
                    <a:pt x="563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3718052" y="4888991"/>
              <a:ext cx="114300" cy="1905"/>
            </a:xfrm>
            <a:custGeom>
              <a:avLst/>
              <a:gdLst/>
              <a:ahLst/>
              <a:cxnLst/>
              <a:rect l="l" t="t" r="r" b="b"/>
              <a:pathLst>
                <a:path w="114300" h="1904">
                  <a:moveTo>
                    <a:pt x="1143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4300" y="1524"/>
                  </a:lnTo>
                  <a:lnTo>
                    <a:pt x="1143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3718052" y="4888992"/>
              <a:ext cx="114300" cy="1905"/>
            </a:xfrm>
            <a:custGeom>
              <a:avLst/>
              <a:gdLst/>
              <a:ahLst/>
              <a:cxnLst/>
              <a:rect l="l" t="t" r="r" b="b"/>
              <a:pathLst>
                <a:path w="114300" h="1904">
                  <a:moveTo>
                    <a:pt x="0" y="0"/>
                  </a:moveTo>
                  <a:lnTo>
                    <a:pt x="0" y="1523"/>
                  </a:lnTo>
                  <a:lnTo>
                    <a:pt x="114299" y="0"/>
                  </a:lnTo>
                  <a:lnTo>
                    <a:pt x="0" y="0"/>
                  </a:lnTo>
                  <a:close/>
                </a:path>
                <a:path w="114300" h="1904">
                  <a:moveTo>
                    <a:pt x="0" y="1523"/>
                  </a:moveTo>
                  <a:lnTo>
                    <a:pt x="114299" y="0"/>
                  </a:lnTo>
                  <a:lnTo>
                    <a:pt x="0" y="1523"/>
                  </a:lnTo>
                  <a:close/>
                </a:path>
                <a:path w="114300" h="1904">
                  <a:moveTo>
                    <a:pt x="114299" y="0"/>
                  </a:moveTo>
                  <a:lnTo>
                    <a:pt x="0" y="1523"/>
                  </a:lnTo>
                  <a:lnTo>
                    <a:pt x="114299" y="1523"/>
                  </a:lnTo>
                  <a:lnTo>
                    <a:pt x="114299" y="0"/>
                  </a:lnTo>
                  <a:close/>
                </a:path>
                <a:path w="114300" h="1904">
                  <a:moveTo>
                    <a:pt x="0" y="1523"/>
                  </a:moveTo>
                  <a:lnTo>
                    <a:pt x="11429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3718052" y="4888992"/>
              <a:ext cx="114300" cy="1905"/>
            </a:xfrm>
            <a:custGeom>
              <a:avLst/>
              <a:gdLst/>
              <a:ahLst/>
              <a:cxnLst/>
              <a:rect l="l" t="t" r="r" b="b"/>
              <a:pathLst>
                <a:path w="114300" h="1904">
                  <a:moveTo>
                    <a:pt x="0" y="0"/>
                  </a:moveTo>
                  <a:lnTo>
                    <a:pt x="0" y="1523"/>
                  </a:lnTo>
                  <a:lnTo>
                    <a:pt x="114299" y="1523"/>
                  </a:lnTo>
                  <a:lnTo>
                    <a:pt x="1142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908552" y="488899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563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6388" y="0"/>
                  </a:lnTo>
                  <a:close/>
                </a:path>
                <a:path w="56514" h="1904">
                  <a:moveTo>
                    <a:pt x="56388" y="0"/>
                  </a:moveTo>
                  <a:lnTo>
                    <a:pt x="0" y="1524"/>
                  </a:lnTo>
                  <a:lnTo>
                    <a:pt x="56388" y="1524"/>
                  </a:lnTo>
                  <a:lnTo>
                    <a:pt x="563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3908552" y="4888992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0" y="0"/>
                  </a:moveTo>
                  <a:lnTo>
                    <a:pt x="0" y="1523"/>
                  </a:lnTo>
                  <a:lnTo>
                    <a:pt x="56387" y="0"/>
                  </a:lnTo>
                  <a:lnTo>
                    <a:pt x="0" y="0"/>
                  </a:lnTo>
                  <a:close/>
                </a:path>
                <a:path w="56514" h="1904">
                  <a:moveTo>
                    <a:pt x="0" y="1523"/>
                  </a:moveTo>
                  <a:lnTo>
                    <a:pt x="56387" y="0"/>
                  </a:lnTo>
                  <a:lnTo>
                    <a:pt x="0" y="1523"/>
                  </a:lnTo>
                  <a:close/>
                </a:path>
                <a:path w="56514" h="1904">
                  <a:moveTo>
                    <a:pt x="56387" y="0"/>
                  </a:moveTo>
                  <a:lnTo>
                    <a:pt x="0" y="1523"/>
                  </a:lnTo>
                  <a:lnTo>
                    <a:pt x="56387" y="1523"/>
                  </a:lnTo>
                  <a:lnTo>
                    <a:pt x="56387" y="0"/>
                  </a:lnTo>
                  <a:close/>
                </a:path>
                <a:path w="56514" h="1904">
                  <a:moveTo>
                    <a:pt x="0" y="1523"/>
                  </a:moveTo>
                  <a:lnTo>
                    <a:pt x="563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3908552" y="4888992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0" y="0"/>
                  </a:moveTo>
                  <a:lnTo>
                    <a:pt x="0" y="1523"/>
                  </a:lnTo>
                  <a:lnTo>
                    <a:pt x="56387" y="1523"/>
                  </a:lnTo>
                  <a:lnTo>
                    <a:pt x="563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3964940" y="4888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3964940" y="488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3964940" y="488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3094736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3094736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3094736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3050540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4196" y="0"/>
                  </a:lnTo>
                  <a:close/>
                </a:path>
                <a:path w="44450" h="1904">
                  <a:moveTo>
                    <a:pt x="44196" y="0"/>
                  </a:moveTo>
                  <a:lnTo>
                    <a:pt x="0" y="1524"/>
                  </a:lnTo>
                  <a:lnTo>
                    <a:pt x="44196" y="1524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050539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0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0"/>
                  </a:lnTo>
                  <a:lnTo>
                    <a:pt x="0" y="1523"/>
                  </a:lnTo>
                  <a:close/>
                </a:path>
                <a:path w="44450" h="1904">
                  <a:moveTo>
                    <a:pt x="441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441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3050539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441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441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948432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4196" y="0"/>
                  </a:lnTo>
                  <a:close/>
                </a:path>
                <a:path w="44450" h="1904">
                  <a:moveTo>
                    <a:pt x="44196" y="0"/>
                  </a:moveTo>
                  <a:lnTo>
                    <a:pt x="0" y="1524"/>
                  </a:lnTo>
                  <a:lnTo>
                    <a:pt x="44196" y="1524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948431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0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0"/>
                  </a:lnTo>
                  <a:lnTo>
                    <a:pt x="0" y="1523"/>
                  </a:lnTo>
                  <a:close/>
                </a:path>
                <a:path w="44450" h="1904">
                  <a:moveTo>
                    <a:pt x="441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441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948431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441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441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948431" y="49149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948431" y="49149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948431" y="49149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3908552" y="508711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563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6388" y="0"/>
                  </a:lnTo>
                  <a:close/>
                </a:path>
                <a:path w="56514" h="1904">
                  <a:moveTo>
                    <a:pt x="56388" y="0"/>
                  </a:moveTo>
                  <a:lnTo>
                    <a:pt x="0" y="1524"/>
                  </a:lnTo>
                  <a:lnTo>
                    <a:pt x="56388" y="1524"/>
                  </a:lnTo>
                  <a:lnTo>
                    <a:pt x="563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3908552" y="508711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56387" y="1523"/>
                  </a:moveTo>
                  <a:lnTo>
                    <a:pt x="0" y="1523"/>
                  </a:lnTo>
                  <a:lnTo>
                    <a:pt x="56387" y="1523"/>
                  </a:lnTo>
                  <a:close/>
                </a:path>
                <a:path w="56514" h="1904">
                  <a:moveTo>
                    <a:pt x="56387" y="1523"/>
                  </a:moveTo>
                  <a:lnTo>
                    <a:pt x="0" y="1523"/>
                  </a:lnTo>
                  <a:lnTo>
                    <a:pt x="56387" y="0"/>
                  </a:lnTo>
                  <a:lnTo>
                    <a:pt x="56387" y="1523"/>
                  </a:lnTo>
                  <a:close/>
                </a:path>
                <a:path w="56514" h="1904">
                  <a:moveTo>
                    <a:pt x="0" y="1523"/>
                  </a:moveTo>
                  <a:lnTo>
                    <a:pt x="56387" y="0"/>
                  </a:lnTo>
                  <a:lnTo>
                    <a:pt x="0" y="1523"/>
                  </a:lnTo>
                  <a:close/>
                </a:path>
                <a:path w="56514" h="1904">
                  <a:moveTo>
                    <a:pt x="563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63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908552" y="508711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56387" y="1523"/>
                  </a:moveTo>
                  <a:lnTo>
                    <a:pt x="563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63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3718052" y="5087111"/>
              <a:ext cx="114300" cy="1905"/>
            </a:xfrm>
            <a:custGeom>
              <a:avLst/>
              <a:gdLst/>
              <a:ahLst/>
              <a:cxnLst/>
              <a:rect l="l" t="t" r="r" b="b"/>
              <a:pathLst>
                <a:path w="114300" h="1904">
                  <a:moveTo>
                    <a:pt x="1143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4300" y="1524"/>
                  </a:lnTo>
                  <a:lnTo>
                    <a:pt x="1143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3718052" y="5087111"/>
              <a:ext cx="114300" cy="1905"/>
            </a:xfrm>
            <a:custGeom>
              <a:avLst/>
              <a:gdLst/>
              <a:ahLst/>
              <a:cxnLst/>
              <a:rect l="l" t="t" r="r" b="b"/>
              <a:pathLst>
                <a:path w="114300" h="1904">
                  <a:moveTo>
                    <a:pt x="114299" y="1523"/>
                  </a:moveTo>
                  <a:lnTo>
                    <a:pt x="0" y="1523"/>
                  </a:lnTo>
                  <a:lnTo>
                    <a:pt x="114299" y="1523"/>
                  </a:lnTo>
                  <a:close/>
                </a:path>
                <a:path w="114300" h="1904">
                  <a:moveTo>
                    <a:pt x="114299" y="1523"/>
                  </a:moveTo>
                  <a:lnTo>
                    <a:pt x="0" y="1523"/>
                  </a:lnTo>
                  <a:lnTo>
                    <a:pt x="114299" y="0"/>
                  </a:lnTo>
                  <a:lnTo>
                    <a:pt x="114299" y="1523"/>
                  </a:lnTo>
                  <a:close/>
                </a:path>
                <a:path w="114300" h="1904">
                  <a:moveTo>
                    <a:pt x="0" y="1523"/>
                  </a:moveTo>
                  <a:lnTo>
                    <a:pt x="114299" y="0"/>
                  </a:lnTo>
                  <a:lnTo>
                    <a:pt x="0" y="1523"/>
                  </a:lnTo>
                  <a:close/>
                </a:path>
                <a:path w="114300" h="1904">
                  <a:moveTo>
                    <a:pt x="11429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1429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3718052" y="5087111"/>
              <a:ext cx="114300" cy="1905"/>
            </a:xfrm>
            <a:custGeom>
              <a:avLst/>
              <a:gdLst/>
              <a:ahLst/>
              <a:cxnLst/>
              <a:rect l="l" t="t" r="r" b="b"/>
              <a:pathLst>
                <a:path w="114300" h="1904">
                  <a:moveTo>
                    <a:pt x="114299" y="1523"/>
                  </a:moveTo>
                  <a:lnTo>
                    <a:pt x="11429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1429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3585464" y="508711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563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6388" y="0"/>
                  </a:lnTo>
                  <a:close/>
                </a:path>
                <a:path w="56514" h="1904">
                  <a:moveTo>
                    <a:pt x="56388" y="0"/>
                  </a:moveTo>
                  <a:lnTo>
                    <a:pt x="0" y="1524"/>
                  </a:lnTo>
                  <a:lnTo>
                    <a:pt x="56388" y="1524"/>
                  </a:lnTo>
                  <a:lnTo>
                    <a:pt x="563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585463" y="508711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56387" y="1523"/>
                  </a:moveTo>
                  <a:lnTo>
                    <a:pt x="0" y="1523"/>
                  </a:lnTo>
                  <a:lnTo>
                    <a:pt x="56387" y="1523"/>
                  </a:lnTo>
                  <a:close/>
                </a:path>
                <a:path w="56514" h="1904">
                  <a:moveTo>
                    <a:pt x="56387" y="1523"/>
                  </a:moveTo>
                  <a:lnTo>
                    <a:pt x="0" y="1523"/>
                  </a:lnTo>
                  <a:lnTo>
                    <a:pt x="56387" y="0"/>
                  </a:lnTo>
                  <a:lnTo>
                    <a:pt x="56387" y="1523"/>
                  </a:lnTo>
                  <a:close/>
                </a:path>
                <a:path w="56514" h="1904">
                  <a:moveTo>
                    <a:pt x="0" y="1523"/>
                  </a:moveTo>
                  <a:lnTo>
                    <a:pt x="56387" y="0"/>
                  </a:lnTo>
                  <a:lnTo>
                    <a:pt x="0" y="1523"/>
                  </a:lnTo>
                  <a:close/>
                </a:path>
                <a:path w="56514" h="1904">
                  <a:moveTo>
                    <a:pt x="563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63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585463" y="508711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4" h="1904">
                  <a:moveTo>
                    <a:pt x="56387" y="1523"/>
                  </a:moveTo>
                  <a:lnTo>
                    <a:pt x="563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63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3913124" y="5091683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7912" y="0"/>
                  </a:lnTo>
                  <a:close/>
                </a:path>
                <a:path w="58420" h="1904">
                  <a:moveTo>
                    <a:pt x="57912" y="0"/>
                  </a:moveTo>
                  <a:lnTo>
                    <a:pt x="0" y="1524"/>
                  </a:lnTo>
                  <a:lnTo>
                    <a:pt x="57912" y="1524"/>
                  </a:lnTo>
                  <a:lnTo>
                    <a:pt x="579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913123" y="5091683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1" y="1523"/>
                  </a:moveTo>
                  <a:lnTo>
                    <a:pt x="0" y="1523"/>
                  </a:lnTo>
                  <a:lnTo>
                    <a:pt x="57911" y="1523"/>
                  </a:lnTo>
                  <a:close/>
                </a:path>
                <a:path w="58420" h="1904">
                  <a:moveTo>
                    <a:pt x="57911" y="1523"/>
                  </a:moveTo>
                  <a:lnTo>
                    <a:pt x="0" y="1523"/>
                  </a:lnTo>
                  <a:lnTo>
                    <a:pt x="57911" y="0"/>
                  </a:lnTo>
                  <a:lnTo>
                    <a:pt x="57911" y="1523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0"/>
                  </a:lnTo>
                  <a:lnTo>
                    <a:pt x="0" y="1523"/>
                  </a:lnTo>
                  <a:close/>
                </a:path>
                <a:path w="58420" h="1904">
                  <a:moveTo>
                    <a:pt x="579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79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913123" y="5091683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1" y="1523"/>
                  </a:moveTo>
                  <a:lnTo>
                    <a:pt x="579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79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3718052" y="5091683"/>
              <a:ext cx="116205" cy="1905"/>
            </a:xfrm>
            <a:custGeom>
              <a:avLst/>
              <a:gdLst/>
              <a:ahLst/>
              <a:cxnLst/>
              <a:rect l="l" t="t" r="r" b="b"/>
              <a:pathLst>
                <a:path w="116204" h="1904">
                  <a:moveTo>
                    <a:pt x="1158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5824" y="1524"/>
                  </a:lnTo>
                  <a:lnTo>
                    <a:pt x="1158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718052" y="5091683"/>
              <a:ext cx="116205" cy="1905"/>
            </a:xfrm>
            <a:custGeom>
              <a:avLst/>
              <a:gdLst/>
              <a:ahLst/>
              <a:cxnLst/>
              <a:rect l="l" t="t" r="r" b="b"/>
              <a:pathLst>
                <a:path w="116204" h="1904">
                  <a:moveTo>
                    <a:pt x="115823" y="1523"/>
                  </a:moveTo>
                  <a:lnTo>
                    <a:pt x="0" y="1523"/>
                  </a:lnTo>
                  <a:lnTo>
                    <a:pt x="115823" y="1523"/>
                  </a:lnTo>
                  <a:close/>
                </a:path>
                <a:path w="116204" h="1904">
                  <a:moveTo>
                    <a:pt x="115823" y="1523"/>
                  </a:moveTo>
                  <a:lnTo>
                    <a:pt x="0" y="1523"/>
                  </a:lnTo>
                  <a:lnTo>
                    <a:pt x="115823" y="0"/>
                  </a:lnTo>
                  <a:lnTo>
                    <a:pt x="115823" y="1523"/>
                  </a:lnTo>
                  <a:close/>
                </a:path>
                <a:path w="116204" h="1904">
                  <a:moveTo>
                    <a:pt x="0" y="1523"/>
                  </a:moveTo>
                  <a:lnTo>
                    <a:pt x="115823" y="0"/>
                  </a:lnTo>
                  <a:lnTo>
                    <a:pt x="0" y="1523"/>
                  </a:lnTo>
                  <a:close/>
                </a:path>
                <a:path w="116204" h="1904">
                  <a:moveTo>
                    <a:pt x="11582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158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3718052" y="5091683"/>
              <a:ext cx="116205" cy="1905"/>
            </a:xfrm>
            <a:custGeom>
              <a:avLst/>
              <a:gdLst/>
              <a:ahLst/>
              <a:cxnLst/>
              <a:rect l="l" t="t" r="r" b="b"/>
              <a:pathLst>
                <a:path w="116204" h="1904">
                  <a:moveTo>
                    <a:pt x="115823" y="1523"/>
                  </a:moveTo>
                  <a:lnTo>
                    <a:pt x="11582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158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3580892" y="5091683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7912" y="0"/>
                  </a:lnTo>
                  <a:close/>
                </a:path>
                <a:path w="58420" h="1904">
                  <a:moveTo>
                    <a:pt x="57912" y="0"/>
                  </a:moveTo>
                  <a:lnTo>
                    <a:pt x="0" y="1524"/>
                  </a:lnTo>
                  <a:lnTo>
                    <a:pt x="57912" y="1524"/>
                  </a:lnTo>
                  <a:lnTo>
                    <a:pt x="579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580891" y="5091683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1" y="1523"/>
                  </a:moveTo>
                  <a:lnTo>
                    <a:pt x="0" y="1523"/>
                  </a:lnTo>
                  <a:lnTo>
                    <a:pt x="57911" y="1523"/>
                  </a:lnTo>
                  <a:close/>
                </a:path>
                <a:path w="58420" h="1904">
                  <a:moveTo>
                    <a:pt x="57911" y="1523"/>
                  </a:moveTo>
                  <a:lnTo>
                    <a:pt x="0" y="1523"/>
                  </a:lnTo>
                  <a:lnTo>
                    <a:pt x="57911" y="0"/>
                  </a:lnTo>
                  <a:lnTo>
                    <a:pt x="57911" y="1523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0"/>
                  </a:lnTo>
                  <a:lnTo>
                    <a:pt x="0" y="1523"/>
                  </a:lnTo>
                  <a:close/>
                </a:path>
                <a:path w="58420" h="1904">
                  <a:moveTo>
                    <a:pt x="579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79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580891" y="5091683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1" y="1523"/>
                  </a:moveTo>
                  <a:lnTo>
                    <a:pt x="579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79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580892" y="48844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3580891" y="48844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580891" y="4884420"/>
              <a:ext cx="1905" cy="208915"/>
            </a:xfrm>
            <a:custGeom>
              <a:avLst/>
              <a:gdLst/>
              <a:ahLst/>
              <a:cxnLst/>
              <a:rect l="l" t="t" r="r" b="b"/>
              <a:pathLst>
                <a:path w="1904" h="20891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208914">
                  <a:moveTo>
                    <a:pt x="1523" y="1523"/>
                  </a:moveTo>
                  <a:lnTo>
                    <a:pt x="0" y="1523"/>
                  </a:lnTo>
                  <a:lnTo>
                    <a:pt x="0" y="64007"/>
                  </a:lnTo>
                  <a:lnTo>
                    <a:pt x="1523" y="64007"/>
                  </a:lnTo>
                  <a:lnTo>
                    <a:pt x="1523" y="1523"/>
                  </a:lnTo>
                </a:path>
                <a:path w="1904" h="208914">
                  <a:moveTo>
                    <a:pt x="1523" y="146303"/>
                  </a:moveTo>
                  <a:lnTo>
                    <a:pt x="0" y="146303"/>
                  </a:lnTo>
                  <a:lnTo>
                    <a:pt x="0" y="208787"/>
                  </a:lnTo>
                  <a:lnTo>
                    <a:pt x="1523" y="208787"/>
                  </a:lnTo>
                  <a:lnTo>
                    <a:pt x="1523" y="146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580891" y="5093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580891" y="5093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3580891" y="5093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3585464" y="4888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3585463" y="488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3585463" y="4888992"/>
              <a:ext cx="1905" cy="200025"/>
            </a:xfrm>
            <a:custGeom>
              <a:avLst/>
              <a:gdLst/>
              <a:ahLst/>
              <a:cxnLst/>
              <a:rect l="l" t="t" r="r" b="b"/>
              <a:pathLst>
                <a:path w="1904" h="20002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200025">
                  <a:moveTo>
                    <a:pt x="1523" y="1523"/>
                  </a:moveTo>
                  <a:lnTo>
                    <a:pt x="0" y="1523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1523" y="1523"/>
                  </a:lnTo>
                </a:path>
                <a:path w="1904" h="200025">
                  <a:moveTo>
                    <a:pt x="1523" y="140207"/>
                  </a:moveTo>
                  <a:lnTo>
                    <a:pt x="0" y="140207"/>
                  </a:lnTo>
                  <a:lnTo>
                    <a:pt x="0" y="199643"/>
                  </a:lnTo>
                  <a:lnTo>
                    <a:pt x="1523" y="199643"/>
                  </a:lnTo>
                  <a:lnTo>
                    <a:pt x="1523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3585463" y="50886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3585463" y="50886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3585463" y="50886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3971036" y="48844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3971035" y="48844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3971035" y="4884420"/>
              <a:ext cx="1905" cy="208915"/>
            </a:xfrm>
            <a:custGeom>
              <a:avLst/>
              <a:gdLst/>
              <a:ahLst/>
              <a:cxnLst/>
              <a:rect l="l" t="t" r="r" b="b"/>
              <a:pathLst>
                <a:path w="1904" h="20891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208914">
                  <a:moveTo>
                    <a:pt x="1523" y="1523"/>
                  </a:moveTo>
                  <a:lnTo>
                    <a:pt x="0" y="1523"/>
                  </a:lnTo>
                  <a:lnTo>
                    <a:pt x="0" y="64007"/>
                  </a:lnTo>
                  <a:lnTo>
                    <a:pt x="1523" y="64007"/>
                  </a:lnTo>
                  <a:lnTo>
                    <a:pt x="1523" y="1523"/>
                  </a:lnTo>
                </a:path>
                <a:path w="1904" h="208914">
                  <a:moveTo>
                    <a:pt x="1523" y="146303"/>
                  </a:moveTo>
                  <a:lnTo>
                    <a:pt x="0" y="146303"/>
                  </a:lnTo>
                  <a:lnTo>
                    <a:pt x="0" y="208787"/>
                  </a:lnTo>
                  <a:lnTo>
                    <a:pt x="1523" y="208787"/>
                  </a:lnTo>
                  <a:lnTo>
                    <a:pt x="1523" y="146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3971035" y="5093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3971035" y="5093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971035" y="5093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3964940" y="4888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3964940" y="488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964940" y="4888992"/>
              <a:ext cx="1905" cy="200025"/>
            </a:xfrm>
            <a:custGeom>
              <a:avLst/>
              <a:gdLst/>
              <a:ahLst/>
              <a:cxnLst/>
              <a:rect l="l" t="t" r="r" b="b"/>
              <a:pathLst>
                <a:path w="1904" h="20002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200025">
                  <a:moveTo>
                    <a:pt x="1523" y="1523"/>
                  </a:moveTo>
                  <a:lnTo>
                    <a:pt x="0" y="1523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1523" y="1523"/>
                  </a:lnTo>
                </a:path>
                <a:path w="1904" h="200025">
                  <a:moveTo>
                    <a:pt x="1523" y="140207"/>
                  </a:moveTo>
                  <a:lnTo>
                    <a:pt x="0" y="140207"/>
                  </a:lnTo>
                  <a:lnTo>
                    <a:pt x="0" y="199643"/>
                  </a:lnTo>
                  <a:lnTo>
                    <a:pt x="1523" y="199643"/>
                  </a:lnTo>
                  <a:lnTo>
                    <a:pt x="1523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3964940" y="50886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3964940" y="50886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964940" y="50886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943860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943859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943859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943860" y="4911851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5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943859" y="491185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5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5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5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943859" y="491185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943860" y="496671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5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943859" y="496671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5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5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5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943859" y="496671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943859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943859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943859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948432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948431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948431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948432" y="491642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5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5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948431" y="491642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5" h="20320">
                  <a:moveTo>
                    <a:pt x="1523" y="0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1523" y="0"/>
                  </a:lnTo>
                  <a:close/>
                </a:path>
                <a:path w="1905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5" h="20320">
                  <a:moveTo>
                    <a:pt x="1523" y="19811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close/>
                </a:path>
                <a:path w="1905" h="20320">
                  <a:moveTo>
                    <a:pt x="0" y="0"/>
                  </a:moveTo>
                  <a:lnTo>
                    <a:pt x="0" y="198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948431" y="491642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5" h="20320">
                  <a:moveTo>
                    <a:pt x="1523" y="0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948432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0" y="0"/>
                  </a:moveTo>
                  <a:lnTo>
                    <a:pt x="0" y="21336"/>
                  </a:lnTo>
                  <a:lnTo>
                    <a:pt x="1524" y="21336"/>
                  </a:lnTo>
                  <a:lnTo>
                    <a:pt x="0" y="0"/>
                  </a:lnTo>
                  <a:close/>
                </a:path>
                <a:path w="1905" h="21589">
                  <a:moveTo>
                    <a:pt x="1524" y="0"/>
                  </a:moveTo>
                  <a:lnTo>
                    <a:pt x="0" y="0"/>
                  </a:lnTo>
                  <a:lnTo>
                    <a:pt x="1524" y="213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948431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1523" y="0"/>
                  </a:moveTo>
                  <a:lnTo>
                    <a:pt x="0" y="0"/>
                  </a:lnTo>
                  <a:lnTo>
                    <a:pt x="1523" y="21335"/>
                  </a:lnTo>
                  <a:lnTo>
                    <a:pt x="1523" y="0"/>
                  </a:lnTo>
                  <a:close/>
                </a:path>
                <a:path w="1905" h="21589">
                  <a:moveTo>
                    <a:pt x="0" y="0"/>
                  </a:moveTo>
                  <a:lnTo>
                    <a:pt x="1523" y="21335"/>
                  </a:lnTo>
                  <a:lnTo>
                    <a:pt x="0" y="0"/>
                  </a:lnTo>
                  <a:close/>
                </a:path>
                <a:path w="1905" h="21589">
                  <a:moveTo>
                    <a:pt x="1523" y="21335"/>
                  </a:moveTo>
                  <a:lnTo>
                    <a:pt x="0" y="0"/>
                  </a:lnTo>
                  <a:lnTo>
                    <a:pt x="0" y="21335"/>
                  </a:lnTo>
                  <a:lnTo>
                    <a:pt x="1523" y="21335"/>
                  </a:lnTo>
                  <a:close/>
                </a:path>
                <a:path w="1905" h="21589">
                  <a:moveTo>
                    <a:pt x="0" y="0"/>
                  </a:moveTo>
                  <a:lnTo>
                    <a:pt x="0" y="213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948431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1523" y="0"/>
                  </a:moveTo>
                  <a:lnTo>
                    <a:pt x="0" y="0"/>
                  </a:lnTo>
                  <a:lnTo>
                    <a:pt x="0" y="21335"/>
                  </a:lnTo>
                  <a:lnTo>
                    <a:pt x="1523" y="213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948431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948431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948431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3100832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100831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100831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3100832" y="4911851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5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100831" y="491185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5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5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5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3100831" y="491185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100832" y="496671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5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100831" y="496671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5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5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5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100831" y="496671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100831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3100831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3100831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094736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3094736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3094736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3094736" y="491642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5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5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3094736" y="491642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5" h="20320">
                  <a:moveTo>
                    <a:pt x="1523" y="0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1523" y="0"/>
                  </a:lnTo>
                  <a:close/>
                </a:path>
                <a:path w="1905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5" h="20320">
                  <a:moveTo>
                    <a:pt x="1523" y="19811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close/>
                </a:path>
                <a:path w="1905" h="20320">
                  <a:moveTo>
                    <a:pt x="0" y="0"/>
                  </a:moveTo>
                  <a:lnTo>
                    <a:pt x="0" y="198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3094736" y="491642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5" h="20320">
                  <a:moveTo>
                    <a:pt x="1523" y="0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094736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0" y="0"/>
                  </a:moveTo>
                  <a:lnTo>
                    <a:pt x="0" y="21336"/>
                  </a:lnTo>
                  <a:lnTo>
                    <a:pt x="1524" y="21336"/>
                  </a:lnTo>
                  <a:lnTo>
                    <a:pt x="0" y="0"/>
                  </a:lnTo>
                  <a:close/>
                </a:path>
                <a:path w="1905" h="21589">
                  <a:moveTo>
                    <a:pt x="1524" y="0"/>
                  </a:moveTo>
                  <a:lnTo>
                    <a:pt x="0" y="0"/>
                  </a:lnTo>
                  <a:lnTo>
                    <a:pt x="1524" y="213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3094736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1523" y="0"/>
                  </a:moveTo>
                  <a:lnTo>
                    <a:pt x="0" y="0"/>
                  </a:lnTo>
                  <a:lnTo>
                    <a:pt x="1523" y="21335"/>
                  </a:lnTo>
                  <a:lnTo>
                    <a:pt x="1523" y="0"/>
                  </a:lnTo>
                  <a:close/>
                </a:path>
                <a:path w="1905" h="21589">
                  <a:moveTo>
                    <a:pt x="0" y="0"/>
                  </a:moveTo>
                  <a:lnTo>
                    <a:pt x="1523" y="21335"/>
                  </a:lnTo>
                  <a:lnTo>
                    <a:pt x="0" y="0"/>
                  </a:lnTo>
                  <a:close/>
                </a:path>
                <a:path w="1905" h="21589">
                  <a:moveTo>
                    <a:pt x="1523" y="21335"/>
                  </a:moveTo>
                  <a:lnTo>
                    <a:pt x="0" y="0"/>
                  </a:lnTo>
                  <a:lnTo>
                    <a:pt x="0" y="21335"/>
                  </a:lnTo>
                  <a:lnTo>
                    <a:pt x="1523" y="21335"/>
                  </a:lnTo>
                  <a:close/>
                </a:path>
                <a:path w="1905" h="21589">
                  <a:moveTo>
                    <a:pt x="0" y="0"/>
                  </a:moveTo>
                  <a:lnTo>
                    <a:pt x="0" y="213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3094736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1523" y="0"/>
                  </a:moveTo>
                  <a:lnTo>
                    <a:pt x="0" y="0"/>
                  </a:lnTo>
                  <a:lnTo>
                    <a:pt x="0" y="21335"/>
                  </a:lnTo>
                  <a:lnTo>
                    <a:pt x="1523" y="213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3094736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3094736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3094736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943859" y="5001767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>
                  <a:moveTo>
                    <a:pt x="0" y="0"/>
                  </a:moveTo>
                  <a:lnTo>
                    <a:pt x="156971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943859" y="4988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943859" y="4988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943859" y="4988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943860" y="4988051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2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7244" y="0"/>
                  </a:lnTo>
                  <a:close/>
                </a:path>
                <a:path w="47625" h="1904">
                  <a:moveTo>
                    <a:pt x="47244" y="0"/>
                  </a:moveTo>
                  <a:lnTo>
                    <a:pt x="0" y="1524"/>
                  </a:lnTo>
                  <a:lnTo>
                    <a:pt x="47244" y="1524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943859" y="4988052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0"/>
                  </a:lnTo>
                  <a:lnTo>
                    <a:pt x="0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0"/>
                  </a:lnTo>
                  <a:lnTo>
                    <a:pt x="0" y="1523"/>
                  </a:lnTo>
                  <a:close/>
                </a:path>
                <a:path w="47625" h="1904">
                  <a:moveTo>
                    <a:pt x="47243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943859" y="4988052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3053588" y="4988051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2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7244" y="0"/>
                  </a:lnTo>
                  <a:close/>
                </a:path>
                <a:path w="47625" h="1904">
                  <a:moveTo>
                    <a:pt x="47244" y="0"/>
                  </a:moveTo>
                  <a:lnTo>
                    <a:pt x="0" y="1524"/>
                  </a:lnTo>
                  <a:lnTo>
                    <a:pt x="47244" y="1524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3053587" y="4988052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0"/>
                  </a:lnTo>
                  <a:lnTo>
                    <a:pt x="0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0"/>
                  </a:lnTo>
                  <a:lnTo>
                    <a:pt x="0" y="1523"/>
                  </a:lnTo>
                  <a:close/>
                </a:path>
                <a:path w="47625" h="1904">
                  <a:moveTo>
                    <a:pt x="47243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3053587" y="4988052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3100832" y="49880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3100831" y="4988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3100831" y="4988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948431" y="49834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948431" y="49834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948431" y="49834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948432" y="4983479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4196" y="0"/>
                  </a:lnTo>
                  <a:close/>
                </a:path>
                <a:path w="44450" h="1904">
                  <a:moveTo>
                    <a:pt x="44196" y="0"/>
                  </a:moveTo>
                  <a:lnTo>
                    <a:pt x="0" y="1524"/>
                  </a:lnTo>
                  <a:lnTo>
                    <a:pt x="44196" y="1524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948431" y="49834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0" y="0"/>
                  </a:moveTo>
                  <a:lnTo>
                    <a:pt x="0" y="1523"/>
                  </a:lnTo>
                  <a:lnTo>
                    <a:pt x="44195" y="0"/>
                  </a:lnTo>
                  <a:lnTo>
                    <a:pt x="0" y="0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0"/>
                  </a:lnTo>
                  <a:lnTo>
                    <a:pt x="0" y="1523"/>
                  </a:lnTo>
                  <a:close/>
                </a:path>
                <a:path w="44450" h="1904">
                  <a:moveTo>
                    <a:pt x="44195" y="0"/>
                  </a:moveTo>
                  <a:lnTo>
                    <a:pt x="0" y="1523"/>
                  </a:lnTo>
                  <a:lnTo>
                    <a:pt x="44195" y="1523"/>
                  </a:lnTo>
                  <a:lnTo>
                    <a:pt x="44195" y="0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948431" y="49834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0" y="0"/>
                  </a:moveTo>
                  <a:lnTo>
                    <a:pt x="0" y="1523"/>
                  </a:lnTo>
                  <a:lnTo>
                    <a:pt x="44195" y="1523"/>
                  </a:lnTo>
                  <a:lnTo>
                    <a:pt x="441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3050540" y="4983479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4196" y="0"/>
                  </a:lnTo>
                  <a:close/>
                </a:path>
                <a:path w="44450" h="1904">
                  <a:moveTo>
                    <a:pt x="44196" y="0"/>
                  </a:moveTo>
                  <a:lnTo>
                    <a:pt x="0" y="1524"/>
                  </a:lnTo>
                  <a:lnTo>
                    <a:pt x="44196" y="1524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3050539" y="49834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0" y="0"/>
                  </a:moveTo>
                  <a:lnTo>
                    <a:pt x="0" y="1523"/>
                  </a:lnTo>
                  <a:lnTo>
                    <a:pt x="44195" y="0"/>
                  </a:lnTo>
                  <a:lnTo>
                    <a:pt x="0" y="0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0"/>
                  </a:lnTo>
                  <a:lnTo>
                    <a:pt x="0" y="1523"/>
                  </a:lnTo>
                  <a:close/>
                </a:path>
                <a:path w="44450" h="1904">
                  <a:moveTo>
                    <a:pt x="44195" y="0"/>
                  </a:moveTo>
                  <a:lnTo>
                    <a:pt x="0" y="1523"/>
                  </a:lnTo>
                  <a:lnTo>
                    <a:pt x="44195" y="1523"/>
                  </a:lnTo>
                  <a:lnTo>
                    <a:pt x="44195" y="0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3050539" y="49834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0" y="0"/>
                  </a:moveTo>
                  <a:lnTo>
                    <a:pt x="0" y="1523"/>
                  </a:lnTo>
                  <a:lnTo>
                    <a:pt x="44195" y="1523"/>
                  </a:lnTo>
                  <a:lnTo>
                    <a:pt x="441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3094736" y="49834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3094736" y="4983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3094736" y="4983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4765040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4765040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4765040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4720844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4196" y="0"/>
                  </a:lnTo>
                  <a:close/>
                </a:path>
                <a:path w="44450" h="1904">
                  <a:moveTo>
                    <a:pt x="44196" y="0"/>
                  </a:moveTo>
                  <a:lnTo>
                    <a:pt x="0" y="1524"/>
                  </a:lnTo>
                  <a:lnTo>
                    <a:pt x="44196" y="1524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4720843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0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0"/>
                  </a:lnTo>
                  <a:lnTo>
                    <a:pt x="0" y="1523"/>
                  </a:lnTo>
                  <a:close/>
                </a:path>
                <a:path w="44450" h="1904">
                  <a:moveTo>
                    <a:pt x="441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441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4720843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441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441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4618736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4196" y="0"/>
                  </a:lnTo>
                  <a:close/>
                </a:path>
                <a:path w="44450" h="1904">
                  <a:moveTo>
                    <a:pt x="44196" y="0"/>
                  </a:moveTo>
                  <a:lnTo>
                    <a:pt x="0" y="1524"/>
                  </a:lnTo>
                  <a:lnTo>
                    <a:pt x="44196" y="1524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4618735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44195" y="1523"/>
                  </a:moveTo>
                  <a:lnTo>
                    <a:pt x="0" y="1523"/>
                  </a:lnTo>
                  <a:lnTo>
                    <a:pt x="44195" y="0"/>
                  </a:lnTo>
                  <a:lnTo>
                    <a:pt x="44195" y="1523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0"/>
                  </a:lnTo>
                  <a:lnTo>
                    <a:pt x="0" y="1523"/>
                  </a:lnTo>
                  <a:close/>
                </a:path>
                <a:path w="44450" h="1904">
                  <a:moveTo>
                    <a:pt x="441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441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4618735" y="491490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5" y="1523"/>
                  </a:moveTo>
                  <a:lnTo>
                    <a:pt x="441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441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4618735" y="49149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4618735" y="49149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4618735" y="49149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4614163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4614163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4614163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4614163" y="4911851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4614163" y="491185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4614163" y="491185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4614163" y="496671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4614163" y="496671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4614163" y="496671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4614163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4614163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4614163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4618736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4618735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4618735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4618736" y="491642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4618735" y="491642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1523" y="0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3" y="19811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0" y="198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4618735" y="491642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4618736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0"/>
                  </a:moveTo>
                  <a:lnTo>
                    <a:pt x="0" y="21336"/>
                  </a:lnTo>
                  <a:lnTo>
                    <a:pt x="1524" y="21336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4" y="0"/>
                  </a:moveTo>
                  <a:lnTo>
                    <a:pt x="0" y="0"/>
                  </a:lnTo>
                  <a:lnTo>
                    <a:pt x="1524" y="213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4618735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3" y="0"/>
                  </a:moveTo>
                  <a:lnTo>
                    <a:pt x="0" y="0"/>
                  </a:lnTo>
                  <a:lnTo>
                    <a:pt x="1523" y="21335"/>
                  </a:lnTo>
                  <a:lnTo>
                    <a:pt x="1523" y="0"/>
                  </a:lnTo>
                  <a:close/>
                </a:path>
                <a:path w="1904" h="21589">
                  <a:moveTo>
                    <a:pt x="0" y="0"/>
                  </a:moveTo>
                  <a:lnTo>
                    <a:pt x="1523" y="21335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3" y="21335"/>
                  </a:moveTo>
                  <a:lnTo>
                    <a:pt x="0" y="0"/>
                  </a:lnTo>
                  <a:lnTo>
                    <a:pt x="0" y="21335"/>
                  </a:lnTo>
                  <a:lnTo>
                    <a:pt x="1523" y="21335"/>
                  </a:lnTo>
                  <a:close/>
                </a:path>
                <a:path w="1904" h="21589">
                  <a:moveTo>
                    <a:pt x="0" y="0"/>
                  </a:moveTo>
                  <a:lnTo>
                    <a:pt x="0" y="213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4618735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3" y="0"/>
                  </a:moveTo>
                  <a:lnTo>
                    <a:pt x="0" y="0"/>
                  </a:lnTo>
                  <a:lnTo>
                    <a:pt x="0" y="21335"/>
                  </a:lnTo>
                  <a:lnTo>
                    <a:pt x="1523" y="213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4618735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4618735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4618735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4769612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4769611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4769611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4769612" y="4911851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4769611" y="491185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4769611" y="491185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4769612" y="496671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4769611" y="496671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4769611" y="496671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4769611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4769611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4769611" y="49895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4765040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4765040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4765040" y="4914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4765040" y="491642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4765040" y="491642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1523" y="0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3" y="19811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0" y="198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4765040" y="491642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4765040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0" y="0"/>
                  </a:moveTo>
                  <a:lnTo>
                    <a:pt x="0" y="21336"/>
                  </a:lnTo>
                  <a:lnTo>
                    <a:pt x="1524" y="21336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4" y="0"/>
                  </a:moveTo>
                  <a:lnTo>
                    <a:pt x="0" y="0"/>
                  </a:lnTo>
                  <a:lnTo>
                    <a:pt x="1524" y="213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4765040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3" y="0"/>
                  </a:moveTo>
                  <a:lnTo>
                    <a:pt x="0" y="0"/>
                  </a:lnTo>
                  <a:lnTo>
                    <a:pt x="1523" y="21335"/>
                  </a:lnTo>
                  <a:lnTo>
                    <a:pt x="1523" y="0"/>
                  </a:lnTo>
                  <a:close/>
                </a:path>
                <a:path w="1904" h="21589">
                  <a:moveTo>
                    <a:pt x="0" y="0"/>
                  </a:moveTo>
                  <a:lnTo>
                    <a:pt x="1523" y="21335"/>
                  </a:lnTo>
                  <a:lnTo>
                    <a:pt x="0" y="0"/>
                  </a:lnTo>
                  <a:close/>
                </a:path>
                <a:path w="1904" h="21589">
                  <a:moveTo>
                    <a:pt x="1523" y="21335"/>
                  </a:moveTo>
                  <a:lnTo>
                    <a:pt x="0" y="0"/>
                  </a:lnTo>
                  <a:lnTo>
                    <a:pt x="0" y="21335"/>
                  </a:lnTo>
                  <a:lnTo>
                    <a:pt x="1523" y="21335"/>
                  </a:lnTo>
                  <a:close/>
                </a:path>
                <a:path w="1904" h="21589">
                  <a:moveTo>
                    <a:pt x="0" y="0"/>
                  </a:moveTo>
                  <a:lnTo>
                    <a:pt x="0" y="213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4765040" y="496366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23" y="0"/>
                  </a:moveTo>
                  <a:lnTo>
                    <a:pt x="0" y="0"/>
                  </a:lnTo>
                  <a:lnTo>
                    <a:pt x="0" y="21335"/>
                  </a:lnTo>
                  <a:lnTo>
                    <a:pt x="1523" y="213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4765040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4765040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4765040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4614163" y="4988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4614163" y="4988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4614163" y="4988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4614163" y="4988051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2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7244" y="0"/>
                  </a:lnTo>
                  <a:close/>
                </a:path>
                <a:path w="47625" h="1904">
                  <a:moveTo>
                    <a:pt x="47244" y="0"/>
                  </a:moveTo>
                  <a:lnTo>
                    <a:pt x="0" y="1524"/>
                  </a:lnTo>
                  <a:lnTo>
                    <a:pt x="47244" y="1524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4614163" y="4988052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0"/>
                  </a:lnTo>
                  <a:lnTo>
                    <a:pt x="0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0"/>
                  </a:lnTo>
                  <a:lnTo>
                    <a:pt x="0" y="1523"/>
                  </a:lnTo>
                  <a:close/>
                </a:path>
                <a:path w="47625" h="1904">
                  <a:moveTo>
                    <a:pt x="47243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4614163" y="4988052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4722368" y="4988051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2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7244" y="0"/>
                  </a:lnTo>
                  <a:close/>
                </a:path>
                <a:path w="47625" h="1904">
                  <a:moveTo>
                    <a:pt x="47244" y="0"/>
                  </a:moveTo>
                  <a:lnTo>
                    <a:pt x="0" y="1524"/>
                  </a:lnTo>
                  <a:lnTo>
                    <a:pt x="47244" y="1524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4722367" y="4988052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0"/>
                  </a:lnTo>
                  <a:lnTo>
                    <a:pt x="0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0"/>
                  </a:lnTo>
                  <a:lnTo>
                    <a:pt x="0" y="1523"/>
                  </a:lnTo>
                  <a:close/>
                </a:path>
                <a:path w="47625" h="1904">
                  <a:moveTo>
                    <a:pt x="47243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4722367" y="4988052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4769612" y="49880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4769611" y="4988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4769611" y="4988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4618735" y="49834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4618735" y="49834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4618735" y="49834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4618736" y="4983479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4196" y="0"/>
                  </a:lnTo>
                  <a:close/>
                </a:path>
                <a:path w="44450" h="1904">
                  <a:moveTo>
                    <a:pt x="44196" y="0"/>
                  </a:moveTo>
                  <a:lnTo>
                    <a:pt x="0" y="1524"/>
                  </a:lnTo>
                  <a:lnTo>
                    <a:pt x="44196" y="1524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4618735" y="49834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0" y="0"/>
                  </a:moveTo>
                  <a:lnTo>
                    <a:pt x="0" y="1523"/>
                  </a:lnTo>
                  <a:lnTo>
                    <a:pt x="44195" y="0"/>
                  </a:lnTo>
                  <a:lnTo>
                    <a:pt x="0" y="0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0"/>
                  </a:lnTo>
                  <a:lnTo>
                    <a:pt x="0" y="1523"/>
                  </a:lnTo>
                  <a:close/>
                </a:path>
                <a:path w="44450" h="1904">
                  <a:moveTo>
                    <a:pt x="44195" y="0"/>
                  </a:moveTo>
                  <a:lnTo>
                    <a:pt x="0" y="1523"/>
                  </a:lnTo>
                  <a:lnTo>
                    <a:pt x="44195" y="1523"/>
                  </a:lnTo>
                  <a:lnTo>
                    <a:pt x="44195" y="0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4618735" y="49834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0" y="0"/>
                  </a:moveTo>
                  <a:lnTo>
                    <a:pt x="0" y="1523"/>
                  </a:lnTo>
                  <a:lnTo>
                    <a:pt x="44195" y="1523"/>
                  </a:lnTo>
                  <a:lnTo>
                    <a:pt x="441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4720844" y="4983479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41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4196" y="0"/>
                  </a:lnTo>
                  <a:close/>
                </a:path>
                <a:path w="44450" h="1904">
                  <a:moveTo>
                    <a:pt x="44196" y="0"/>
                  </a:moveTo>
                  <a:lnTo>
                    <a:pt x="0" y="1524"/>
                  </a:lnTo>
                  <a:lnTo>
                    <a:pt x="44196" y="1524"/>
                  </a:lnTo>
                  <a:lnTo>
                    <a:pt x="44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4720843" y="49834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0" y="0"/>
                  </a:moveTo>
                  <a:lnTo>
                    <a:pt x="0" y="1523"/>
                  </a:lnTo>
                  <a:lnTo>
                    <a:pt x="44195" y="0"/>
                  </a:lnTo>
                  <a:lnTo>
                    <a:pt x="0" y="0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0"/>
                  </a:lnTo>
                  <a:lnTo>
                    <a:pt x="0" y="1523"/>
                  </a:lnTo>
                  <a:close/>
                </a:path>
                <a:path w="44450" h="1904">
                  <a:moveTo>
                    <a:pt x="44195" y="0"/>
                  </a:moveTo>
                  <a:lnTo>
                    <a:pt x="0" y="1523"/>
                  </a:lnTo>
                  <a:lnTo>
                    <a:pt x="44195" y="1523"/>
                  </a:lnTo>
                  <a:lnTo>
                    <a:pt x="44195" y="0"/>
                  </a:lnTo>
                  <a:close/>
                </a:path>
                <a:path w="44450" h="1904">
                  <a:moveTo>
                    <a:pt x="0" y="1523"/>
                  </a:moveTo>
                  <a:lnTo>
                    <a:pt x="441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4720843" y="49834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0" y="0"/>
                  </a:moveTo>
                  <a:lnTo>
                    <a:pt x="0" y="1523"/>
                  </a:lnTo>
                  <a:lnTo>
                    <a:pt x="44195" y="1523"/>
                  </a:lnTo>
                  <a:lnTo>
                    <a:pt x="441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4765040" y="49834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4765040" y="4983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4765040" y="4983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6706615" y="5015483"/>
              <a:ext cx="20320" cy="364490"/>
            </a:xfrm>
            <a:custGeom>
              <a:avLst/>
              <a:gdLst/>
              <a:ahLst/>
              <a:cxnLst/>
              <a:rect l="l" t="t" r="r" b="b"/>
              <a:pathLst>
                <a:path w="20320" h="364489">
                  <a:moveTo>
                    <a:pt x="19811" y="0"/>
                  </a:moveTo>
                  <a:lnTo>
                    <a:pt x="13715" y="0"/>
                  </a:lnTo>
                </a:path>
                <a:path w="20320" h="364489">
                  <a:moveTo>
                    <a:pt x="13715" y="77723"/>
                  </a:moveTo>
                  <a:lnTo>
                    <a:pt x="19811" y="77723"/>
                  </a:lnTo>
                </a:path>
                <a:path w="20320" h="364489">
                  <a:moveTo>
                    <a:pt x="13715" y="74675"/>
                  </a:moveTo>
                  <a:lnTo>
                    <a:pt x="19811" y="74675"/>
                  </a:lnTo>
                </a:path>
                <a:path w="20320" h="364489">
                  <a:moveTo>
                    <a:pt x="19811" y="126491"/>
                  </a:moveTo>
                  <a:lnTo>
                    <a:pt x="13715" y="126491"/>
                  </a:lnTo>
                </a:path>
                <a:path w="20320" h="364489">
                  <a:moveTo>
                    <a:pt x="19811" y="131063"/>
                  </a:moveTo>
                  <a:lnTo>
                    <a:pt x="13715" y="131063"/>
                  </a:lnTo>
                </a:path>
                <a:path w="20320" h="364489">
                  <a:moveTo>
                    <a:pt x="19811" y="208787"/>
                  </a:moveTo>
                  <a:lnTo>
                    <a:pt x="13715" y="208787"/>
                  </a:lnTo>
                </a:path>
                <a:path w="20320" h="364489">
                  <a:moveTo>
                    <a:pt x="19811" y="204215"/>
                  </a:moveTo>
                  <a:lnTo>
                    <a:pt x="13715" y="204215"/>
                  </a:lnTo>
                </a:path>
                <a:path w="20320" h="364489">
                  <a:moveTo>
                    <a:pt x="19811" y="286511"/>
                  </a:moveTo>
                  <a:lnTo>
                    <a:pt x="13715" y="286511"/>
                  </a:lnTo>
                </a:path>
                <a:path w="20320" h="364489">
                  <a:moveTo>
                    <a:pt x="19811" y="281939"/>
                  </a:moveTo>
                  <a:lnTo>
                    <a:pt x="13715" y="281939"/>
                  </a:lnTo>
                </a:path>
                <a:path w="20320" h="364489">
                  <a:moveTo>
                    <a:pt x="19811" y="364235"/>
                  </a:moveTo>
                  <a:lnTo>
                    <a:pt x="13715" y="364235"/>
                  </a:lnTo>
                </a:path>
                <a:path w="20320" h="364489">
                  <a:moveTo>
                    <a:pt x="19811" y="361187"/>
                  </a:moveTo>
                  <a:lnTo>
                    <a:pt x="13715" y="361187"/>
                  </a:lnTo>
                </a:path>
                <a:path w="20320" h="364489">
                  <a:moveTo>
                    <a:pt x="9143" y="0"/>
                  </a:moveTo>
                  <a:lnTo>
                    <a:pt x="9143" y="74675"/>
                  </a:lnTo>
                </a:path>
                <a:path w="20320" h="364489">
                  <a:moveTo>
                    <a:pt x="9143" y="77723"/>
                  </a:moveTo>
                  <a:lnTo>
                    <a:pt x="9143" y="152399"/>
                  </a:lnTo>
                </a:path>
                <a:path w="20320" h="364489">
                  <a:moveTo>
                    <a:pt x="0" y="77723"/>
                  </a:moveTo>
                  <a:lnTo>
                    <a:pt x="0" y="152399"/>
                  </a:lnTo>
                </a:path>
                <a:path w="20320" h="364489">
                  <a:moveTo>
                    <a:pt x="9143" y="156971"/>
                  </a:moveTo>
                  <a:lnTo>
                    <a:pt x="9143" y="230123"/>
                  </a:lnTo>
                </a:path>
                <a:path w="20320" h="364489">
                  <a:moveTo>
                    <a:pt x="0" y="156971"/>
                  </a:moveTo>
                  <a:lnTo>
                    <a:pt x="0" y="230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6642608" y="4937760"/>
              <a:ext cx="0" cy="542925"/>
            </a:xfrm>
            <a:custGeom>
              <a:avLst/>
              <a:gdLst/>
              <a:ahLst/>
              <a:cxnLst/>
              <a:rect l="l" t="t" r="r" b="b"/>
              <a:pathLst>
                <a:path h="542925">
                  <a:moveTo>
                    <a:pt x="0" y="0"/>
                  </a:moveTo>
                  <a:lnTo>
                    <a:pt x="0" y="5425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6642608" y="5015483"/>
              <a:ext cx="83820" cy="464820"/>
            </a:xfrm>
            <a:custGeom>
              <a:avLst/>
              <a:gdLst/>
              <a:ahLst/>
              <a:cxnLst/>
              <a:rect l="l" t="t" r="r" b="b"/>
              <a:pathLst>
                <a:path w="83820" h="464820">
                  <a:moveTo>
                    <a:pt x="9143" y="0"/>
                  </a:moveTo>
                  <a:lnTo>
                    <a:pt x="9143" y="74675"/>
                  </a:lnTo>
                </a:path>
                <a:path w="83820" h="464820">
                  <a:moveTo>
                    <a:pt x="9143" y="77723"/>
                  </a:moveTo>
                  <a:lnTo>
                    <a:pt x="9143" y="152399"/>
                  </a:lnTo>
                </a:path>
                <a:path w="83820" h="464820">
                  <a:moveTo>
                    <a:pt x="9143" y="156971"/>
                  </a:moveTo>
                  <a:lnTo>
                    <a:pt x="9143" y="230123"/>
                  </a:lnTo>
                </a:path>
                <a:path w="83820" h="464820">
                  <a:moveTo>
                    <a:pt x="9143" y="234695"/>
                  </a:moveTo>
                  <a:lnTo>
                    <a:pt x="9143" y="307847"/>
                  </a:lnTo>
                </a:path>
                <a:path w="83820" h="464820">
                  <a:moveTo>
                    <a:pt x="9143" y="312419"/>
                  </a:moveTo>
                  <a:lnTo>
                    <a:pt x="9143" y="387095"/>
                  </a:lnTo>
                </a:path>
                <a:path w="83820" h="464820">
                  <a:moveTo>
                    <a:pt x="9143" y="390143"/>
                  </a:moveTo>
                  <a:lnTo>
                    <a:pt x="9143" y="464819"/>
                  </a:lnTo>
                </a:path>
                <a:path w="83820" h="464820">
                  <a:moveTo>
                    <a:pt x="73151" y="234695"/>
                  </a:moveTo>
                  <a:lnTo>
                    <a:pt x="73151" y="307847"/>
                  </a:lnTo>
                </a:path>
                <a:path w="83820" h="464820">
                  <a:moveTo>
                    <a:pt x="64007" y="234695"/>
                  </a:moveTo>
                  <a:lnTo>
                    <a:pt x="64007" y="307847"/>
                  </a:lnTo>
                </a:path>
                <a:path w="83820" h="464820">
                  <a:moveTo>
                    <a:pt x="73151" y="312419"/>
                  </a:moveTo>
                  <a:lnTo>
                    <a:pt x="73151" y="387095"/>
                  </a:lnTo>
                </a:path>
                <a:path w="83820" h="464820">
                  <a:moveTo>
                    <a:pt x="64007" y="312419"/>
                  </a:moveTo>
                  <a:lnTo>
                    <a:pt x="64007" y="387095"/>
                  </a:lnTo>
                </a:path>
                <a:path w="83820" h="464820">
                  <a:moveTo>
                    <a:pt x="73151" y="390143"/>
                  </a:moveTo>
                  <a:lnTo>
                    <a:pt x="73151" y="464819"/>
                  </a:lnTo>
                </a:path>
                <a:path w="83820" h="464820">
                  <a:moveTo>
                    <a:pt x="64007" y="390143"/>
                  </a:moveTo>
                  <a:lnTo>
                    <a:pt x="64007" y="464819"/>
                  </a:lnTo>
                </a:path>
                <a:path w="83820" h="464820">
                  <a:moveTo>
                    <a:pt x="83819" y="131063"/>
                  </a:moveTo>
                  <a:lnTo>
                    <a:pt x="77723" y="131063"/>
                  </a:lnTo>
                </a:path>
                <a:path w="83820" h="464820">
                  <a:moveTo>
                    <a:pt x="83819" y="126491"/>
                  </a:moveTo>
                  <a:lnTo>
                    <a:pt x="77723" y="126491"/>
                  </a:lnTo>
                </a:path>
                <a:path w="83820" h="464820">
                  <a:moveTo>
                    <a:pt x="73151" y="74675"/>
                  </a:moveTo>
                  <a:lnTo>
                    <a:pt x="0" y="74675"/>
                  </a:lnTo>
                </a:path>
                <a:path w="83820" h="464820">
                  <a:moveTo>
                    <a:pt x="77723" y="77723"/>
                  </a:moveTo>
                  <a:lnTo>
                    <a:pt x="83819" y="77723"/>
                  </a:lnTo>
                </a:path>
                <a:path w="83820" h="464820">
                  <a:moveTo>
                    <a:pt x="77723" y="74675"/>
                  </a:moveTo>
                  <a:lnTo>
                    <a:pt x="83819" y="74675"/>
                  </a:lnTo>
                </a:path>
                <a:path w="83820" h="464820">
                  <a:moveTo>
                    <a:pt x="77723" y="105155"/>
                  </a:moveTo>
                  <a:lnTo>
                    <a:pt x="83819" y="105155"/>
                  </a:lnTo>
                </a:path>
                <a:path w="83820" h="464820">
                  <a:moveTo>
                    <a:pt x="77723" y="100583"/>
                  </a:moveTo>
                  <a:lnTo>
                    <a:pt x="83819" y="100583"/>
                  </a:lnTo>
                </a:path>
                <a:path w="83820" h="464820">
                  <a:moveTo>
                    <a:pt x="77723" y="208787"/>
                  </a:moveTo>
                  <a:lnTo>
                    <a:pt x="83819" y="208787"/>
                  </a:lnTo>
                  <a:lnTo>
                    <a:pt x="77723" y="208787"/>
                  </a:lnTo>
                </a:path>
                <a:path w="83820" h="464820">
                  <a:moveTo>
                    <a:pt x="73151" y="156971"/>
                  </a:moveTo>
                  <a:lnTo>
                    <a:pt x="0" y="156971"/>
                  </a:lnTo>
                </a:path>
                <a:path w="83820" h="464820">
                  <a:moveTo>
                    <a:pt x="77723" y="204215"/>
                  </a:moveTo>
                  <a:lnTo>
                    <a:pt x="83819" y="204215"/>
                  </a:lnTo>
                  <a:lnTo>
                    <a:pt x="77723" y="204215"/>
                  </a:lnTo>
                </a:path>
                <a:path w="83820" h="464820">
                  <a:moveTo>
                    <a:pt x="73151" y="152399"/>
                  </a:moveTo>
                  <a:lnTo>
                    <a:pt x="0" y="152399"/>
                  </a:lnTo>
                </a:path>
                <a:path w="83820" h="464820">
                  <a:moveTo>
                    <a:pt x="77723" y="156971"/>
                  </a:moveTo>
                  <a:lnTo>
                    <a:pt x="83819" y="156971"/>
                  </a:lnTo>
                </a:path>
                <a:path w="83820" h="464820">
                  <a:moveTo>
                    <a:pt x="77723" y="152399"/>
                  </a:moveTo>
                  <a:lnTo>
                    <a:pt x="83819" y="152399"/>
                  </a:lnTo>
                </a:path>
                <a:path w="83820" h="464820">
                  <a:moveTo>
                    <a:pt x="77723" y="182879"/>
                  </a:moveTo>
                  <a:lnTo>
                    <a:pt x="83819" y="182879"/>
                  </a:lnTo>
                </a:path>
                <a:path w="83820" h="464820">
                  <a:moveTo>
                    <a:pt x="77723" y="178307"/>
                  </a:moveTo>
                  <a:lnTo>
                    <a:pt x="83819" y="178307"/>
                  </a:lnTo>
                </a:path>
                <a:path w="83820" h="464820">
                  <a:moveTo>
                    <a:pt x="83819" y="286511"/>
                  </a:moveTo>
                  <a:lnTo>
                    <a:pt x="77723" y="286511"/>
                  </a:lnTo>
                </a:path>
                <a:path w="83820" h="464820">
                  <a:moveTo>
                    <a:pt x="73151" y="234695"/>
                  </a:moveTo>
                  <a:lnTo>
                    <a:pt x="0" y="234695"/>
                  </a:lnTo>
                </a:path>
                <a:path w="83820" h="464820">
                  <a:moveTo>
                    <a:pt x="77723" y="281939"/>
                  </a:moveTo>
                  <a:lnTo>
                    <a:pt x="83819" y="281939"/>
                  </a:lnTo>
                  <a:lnTo>
                    <a:pt x="77723" y="281939"/>
                  </a:lnTo>
                </a:path>
                <a:path w="83820" h="464820">
                  <a:moveTo>
                    <a:pt x="73151" y="230123"/>
                  </a:moveTo>
                  <a:lnTo>
                    <a:pt x="0" y="230123"/>
                  </a:lnTo>
                </a:path>
                <a:path w="83820" h="464820">
                  <a:moveTo>
                    <a:pt x="77723" y="234695"/>
                  </a:moveTo>
                  <a:lnTo>
                    <a:pt x="83819" y="234695"/>
                  </a:lnTo>
                </a:path>
                <a:path w="83820" h="464820">
                  <a:moveTo>
                    <a:pt x="77723" y="230123"/>
                  </a:moveTo>
                  <a:lnTo>
                    <a:pt x="83819" y="230123"/>
                  </a:lnTo>
                </a:path>
                <a:path w="83820" h="464820">
                  <a:moveTo>
                    <a:pt x="77723" y="260603"/>
                  </a:moveTo>
                  <a:lnTo>
                    <a:pt x="83819" y="260603"/>
                  </a:lnTo>
                </a:path>
                <a:path w="83820" h="464820">
                  <a:moveTo>
                    <a:pt x="77723" y="256031"/>
                  </a:moveTo>
                  <a:lnTo>
                    <a:pt x="83819" y="256031"/>
                  </a:lnTo>
                </a:path>
                <a:path w="83820" h="464820">
                  <a:moveTo>
                    <a:pt x="77723" y="364235"/>
                  </a:moveTo>
                  <a:lnTo>
                    <a:pt x="83819" y="364235"/>
                  </a:lnTo>
                  <a:lnTo>
                    <a:pt x="77723" y="364235"/>
                  </a:lnTo>
                </a:path>
                <a:path w="83820" h="464820">
                  <a:moveTo>
                    <a:pt x="73151" y="312419"/>
                  </a:moveTo>
                  <a:lnTo>
                    <a:pt x="9143" y="312419"/>
                  </a:lnTo>
                </a:path>
                <a:path w="83820" h="464820">
                  <a:moveTo>
                    <a:pt x="77723" y="361187"/>
                  </a:moveTo>
                  <a:lnTo>
                    <a:pt x="83819" y="361187"/>
                  </a:lnTo>
                  <a:lnTo>
                    <a:pt x="77723" y="361187"/>
                  </a:lnTo>
                </a:path>
                <a:path w="83820" h="464820">
                  <a:moveTo>
                    <a:pt x="73151" y="307847"/>
                  </a:moveTo>
                  <a:lnTo>
                    <a:pt x="9143" y="307847"/>
                  </a:lnTo>
                </a:path>
                <a:path w="83820" h="464820">
                  <a:moveTo>
                    <a:pt x="77723" y="312419"/>
                  </a:moveTo>
                  <a:lnTo>
                    <a:pt x="83819" y="312419"/>
                  </a:lnTo>
                </a:path>
                <a:path w="83820" h="464820">
                  <a:moveTo>
                    <a:pt x="77723" y="307847"/>
                  </a:moveTo>
                  <a:lnTo>
                    <a:pt x="83819" y="307847"/>
                  </a:lnTo>
                </a:path>
                <a:path w="83820" h="464820">
                  <a:moveTo>
                    <a:pt x="77723" y="338327"/>
                  </a:moveTo>
                  <a:lnTo>
                    <a:pt x="83819" y="338327"/>
                  </a:lnTo>
                </a:path>
                <a:path w="83820" h="464820">
                  <a:moveTo>
                    <a:pt x="77723" y="335279"/>
                  </a:moveTo>
                  <a:lnTo>
                    <a:pt x="83819" y="335279"/>
                  </a:lnTo>
                </a:path>
                <a:path w="83820" h="464820">
                  <a:moveTo>
                    <a:pt x="77723" y="390143"/>
                  </a:moveTo>
                  <a:lnTo>
                    <a:pt x="83819" y="390143"/>
                  </a:lnTo>
                </a:path>
                <a:path w="83820" h="464820">
                  <a:moveTo>
                    <a:pt x="77723" y="387095"/>
                  </a:moveTo>
                  <a:lnTo>
                    <a:pt x="83819" y="387095"/>
                  </a:lnTo>
                </a:path>
                <a:path w="83820" h="464820">
                  <a:moveTo>
                    <a:pt x="77723" y="416051"/>
                  </a:moveTo>
                  <a:lnTo>
                    <a:pt x="83819" y="416051"/>
                  </a:lnTo>
                </a:path>
                <a:path w="83820" h="464820">
                  <a:moveTo>
                    <a:pt x="77723" y="413003"/>
                  </a:moveTo>
                  <a:lnTo>
                    <a:pt x="83819" y="413003"/>
                  </a:lnTo>
                </a:path>
                <a:path w="83820" h="464820">
                  <a:moveTo>
                    <a:pt x="83819" y="361187"/>
                  </a:moveTo>
                  <a:lnTo>
                    <a:pt x="77723" y="361187"/>
                  </a:lnTo>
                </a:path>
                <a:path w="83820" h="464820">
                  <a:moveTo>
                    <a:pt x="83819" y="364235"/>
                  </a:moveTo>
                  <a:lnTo>
                    <a:pt x="77723" y="364235"/>
                  </a:lnTo>
                </a:path>
                <a:path w="83820" h="464820">
                  <a:moveTo>
                    <a:pt x="83819" y="441959"/>
                  </a:moveTo>
                  <a:lnTo>
                    <a:pt x="77723" y="441959"/>
                  </a:lnTo>
                </a:path>
                <a:path w="83820" h="464820">
                  <a:moveTo>
                    <a:pt x="83819" y="438911"/>
                  </a:moveTo>
                  <a:lnTo>
                    <a:pt x="77723" y="438911"/>
                  </a:lnTo>
                </a:path>
                <a:path w="83820" h="464820">
                  <a:moveTo>
                    <a:pt x="83819" y="364235"/>
                  </a:moveTo>
                  <a:lnTo>
                    <a:pt x="77723" y="364235"/>
                  </a:lnTo>
                </a:path>
                <a:path w="83820" h="464820">
                  <a:moveTo>
                    <a:pt x="73151" y="312419"/>
                  </a:moveTo>
                  <a:lnTo>
                    <a:pt x="0" y="312419"/>
                  </a:lnTo>
                </a:path>
                <a:path w="83820" h="464820">
                  <a:moveTo>
                    <a:pt x="83819" y="361187"/>
                  </a:moveTo>
                  <a:lnTo>
                    <a:pt x="77723" y="361187"/>
                  </a:lnTo>
                </a:path>
                <a:path w="83820" h="464820">
                  <a:moveTo>
                    <a:pt x="73151" y="307847"/>
                  </a:moveTo>
                  <a:lnTo>
                    <a:pt x="0" y="307847"/>
                  </a:lnTo>
                </a:path>
                <a:path w="83820" h="464820">
                  <a:moveTo>
                    <a:pt x="77723" y="441959"/>
                  </a:moveTo>
                  <a:lnTo>
                    <a:pt x="83819" y="441959"/>
                  </a:lnTo>
                  <a:lnTo>
                    <a:pt x="77723" y="441959"/>
                  </a:lnTo>
                </a:path>
                <a:path w="83820" h="464820">
                  <a:moveTo>
                    <a:pt x="73151" y="390143"/>
                  </a:moveTo>
                  <a:lnTo>
                    <a:pt x="0" y="390143"/>
                  </a:lnTo>
                </a:path>
                <a:path w="83820" h="464820">
                  <a:moveTo>
                    <a:pt x="77723" y="438911"/>
                  </a:moveTo>
                  <a:lnTo>
                    <a:pt x="83819" y="438911"/>
                  </a:lnTo>
                  <a:lnTo>
                    <a:pt x="77723" y="438911"/>
                  </a:lnTo>
                </a:path>
                <a:path w="83820" h="464820">
                  <a:moveTo>
                    <a:pt x="73151" y="387095"/>
                  </a:moveTo>
                  <a:lnTo>
                    <a:pt x="0" y="387095"/>
                  </a:lnTo>
                </a:path>
                <a:path w="83820" h="464820">
                  <a:moveTo>
                    <a:pt x="77723" y="390143"/>
                  </a:moveTo>
                  <a:lnTo>
                    <a:pt x="83819" y="390143"/>
                  </a:lnTo>
                </a:path>
                <a:path w="83820" h="464820">
                  <a:moveTo>
                    <a:pt x="77723" y="387095"/>
                  </a:moveTo>
                  <a:lnTo>
                    <a:pt x="83819" y="387095"/>
                  </a:lnTo>
                </a:path>
                <a:path w="83820" h="464820">
                  <a:moveTo>
                    <a:pt x="77723" y="416051"/>
                  </a:moveTo>
                  <a:lnTo>
                    <a:pt x="83819" y="416051"/>
                  </a:lnTo>
                </a:path>
                <a:path w="83820" h="464820">
                  <a:moveTo>
                    <a:pt x="77723" y="413003"/>
                  </a:moveTo>
                  <a:lnTo>
                    <a:pt x="83819" y="413003"/>
                  </a:lnTo>
                </a:path>
                <a:path w="83820" h="464820">
                  <a:moveTo>
                    <a:pt x="73151" y="464819"/>
                  </a:moveTo>
                  <a:lnTo>
                    <a:pt x="0" y="4648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6612127" y="5483351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11429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6642608" y="5015483"/>
              <a:ext cx="83820" cy="464820"/>
            </a:xfrm>
            <a:custGeom>
              <a:avLst/>
              <a:gdLst/>
              <a:ahLst/>
              <a:cxnLst/>
              <a:rect l="l" t="t" r="r" b="b"/>
              <a:pathLst>
                <a:path w="83820" h="464820">
                  <a:moveTo>
                    <a:pt x="77723" y="464819"/>
                  </a:moveTo>
                  <a:lnTo>
                    <a:pt x="83819" y="464819"/>
                  </a:lnTo>
                </a:path>
                <a:path w="83820" h="464820">
                  <a:moveTo>
                    <a:pt x="77723" y="48767"/>
                  </a:moveTo>
                  <a:lnTo>
                    <a:pt x="83819" y="48767"/>
                  </a:lnTo>
                </a:path>
                <a:path w="83820" h="464820">
                  <a:moveTo>
                    <a:pt x="77723" y="51815"/>
                  </a:moveTo>
                  <a:lnTo>
                    <a:pt x="83819" y="51815"/>
                  </a:lnTo>
                </a:path>
                <a:path w="83820" h="464820">
                  <a:moveTo>
                    <a:pt x="83819" y="0"/>
                  </a:moveTo>
                  <a:lnTo>
                    <a:pt x="77723" y="0"/>
                  </a:lnTo>
                  <a:lnTo>
                    <a:pt x="83819" y="0"/>
                  </a:lnTo>
                </a:path>
                <a:path w="83820" h="464820">
                  <a:moveTo>
                    <a:pt x="77723" y="48767"/>
                  </a:moveTo>
                  <a:lnTo>
                    <a:pt x="83819" y="48767"/>
                  </a:lnTo>
                  <a:lnTo>
                    <a:pt x="77723" y="48767"/>
                  </a:lnTo>
                </a:path>
                <a:path w="83820" h="464820">
                  <a:moveTo>
                    <a:pt x="83819" y="0"/>
                  </a:moveTo>
                  <a:lnTo>
                    <a:pt x="77723" y="0"/>
                  </a:lnTo>
                  <a:lnTo>
                    <a:pt x="83819" y="0"/>
                  </a:lnTo>
                </a:path>
                <a:path w="83820" h="464820">
                  <a:moveTo>
                    <a:pt x="77723" y="25907"/>
                  </a:moveTo>
                  <a:lnTo>
                    <a:pt x="83819" y="25907"/>
                  </a:lnTo>
                </a:path>
                <a:path w="83820" h="464820">
                  <a:moveTo>
                    <a:pt x="77723" y="22859"/>
                  </a:moveTo>
                  <a:lnTo>
                    <a:pt x="83819" y="22859"/>
                  </a:lnTo>
                </a:path>
                <a:path w="83820" h="464820">
                  <a:moveTo>
                    <a:pt x="73151" y="77723"/>
                  </a:moveTo>
                  <a:lnTo>
                    <a:pt x="0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6602983" y="4925567"/>
              <a:ext cx="161925" cy="675640"/>
            </a:xfrm>
            <a:custGeom>
              <a:avLst/>
              <a:gdLst/>
              <a:ahLst/>
              <a:cxnLst/>
              <a:rect l="l" t="t" r="r" b="b"/>
              <a:pathLst>
                <a:path w="161925" h="675639">
                  <a:moveTo>
                    <a:pt x="161543" y="675131"/>
                  </a:moveTo>
                  <a:lnTo>
                    <a:pt x="161543" y="557783"/>
                  </a:lnTo>
                  <a:lnTo>
                    <a:pt x="0" y="557783"/>
                  </a:lnTo>
                  <a:lnTo>
                    <a:pt x="0" y="675131"/>
                  </a:lnTo>
                  <a:lnTo>
                    <a:pt x="161543" y="675131"/>
                  </a:lnTo>
                </a:path>
                <a:path w="161925" h="675639">
                  <a:moveTo>
                    <a:pt x="39623" y="12191"/>
                  </a:moveTo>
                  <a:lnTo>
                    <a:pt x="27431" y="0"/>
                  </a:lnTo>
                </a:path>
                <a:path w="161925" h="675639">
                  <a:moveTo>
                    <a:pt x="39623" y="554735"/>
                  </a:moveTo>
                  <a:lnTo>
                    <a:pt x="39623" y="5577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6642608" y="4937760"/>
              <a:ext cx="83820" cy="78105"/>
            </a:xfrm>
            <a:custGeom>
              <a:avLst/>
              <a:gdLst/>
              <a:ahLst/>
              <a:cxnLst/>
              <a:rect l="l" t="t" r="r" b="b"/>
              <a:pathLst>
                <a:path w="83820" h="78104">
                  <a:moveTo>
                    <a:pt x="77723" y="77723"/>
                  </a:moveTo>
                  <a:lnTo>
                    <a:pt x="83819" y="77723"/>
                  </a:lnTo>
                </a:path>
                <a:path w="83820" h="78104">
                  <a:moveTo>
                    <a:pt x="77723" y="74675"/>
                  </a:moveTo>
                  <a:lnTo>
                    <a:pt x="83819" y="74675"/>
                  </a:lnTo>
                </a:path>
                <a:path w="83820" h="78104">
                  <a:moveTo>
                    <a:pt x="73151" y="0"/>
                  </a:moveTo>
                  <a:lnTo>
                    <a:pt x="73151" y="74675"/>
                  </a:lnTo>
                </a:path>
                <a:path w="83820" h="78104">
                  <a:moveTo>
                    <a:pt x="64007" y="0"/>
                  </a:moveTo>
                  <a:lnTo>
                    <a:pt x="64007" y="74675"/>
                  </a:lnTo>
                </a:path>
                <a:path w="83820" h="78104">
                  <a:moveTo>
                    <a:pt x="9143" y="0"/>
                  </a:moveTo>
                  <a:lnTo>
                    <a:pt x="9143" y="74675"/>
                  </a:lnTo>
                </a:path>
                <a:path w="83820" h="78104">
                  <a:moveTo>
                    <a:pt x="73151" y="74675"/>
                  </a:moveTo>
                  <a:lnTo>
                    <a:pt x="0" y="74675"/>
                  </a:lnTo>
                </a:path>
                <a:path w="83820" h="78104">
                  <a:moveTo>
                    <a:pt x="77723" y="77723"/>
                  </a:moveTo>
                  <a:lnTo>
                    <a:pt x="83819" y="77723"/>
                  </a:lnTo>
                </a:path>
                <a:path w="83820" h="78104">
                  <a:moveTo>
                    <a:pt x="77723" y="74675"/>
                  </a:moveTo>
                  <a:lnTo>
                    <a:pt x="83819" y="74675"/>
                  </a:lnTo>
                </a:path>
                <a:path w="83820" h="78104">
                  <a:moveTo>
                    <a:pt x="77723" y="48767"/>
                  </a:moveTo>
                  <a:lnTo>
                    <a:pt x="83819" y="48767"/>
                  </a:lnTo>
                </a:path>
                <a:path w="83820" h="78104">
                  <a:moveTo>
                    <a:pt x="77723" y="51815"/>
                  </a:moveTo>
                  <a:lnTo>
                    <a:pt x="83819" y="51815"/>
                  </a:lnTo>
                </a:path>
                <a:path w="83820" h="78104">
                  <a:moveTo>
                    <a:pt x="77723" y="48767"/>
                  </a:moveTo>
                  <a:lnTo>
                    <a:pt x="83819" y="48767"/>
                  </a:lnTo>
                  <a:lnTo>
                    <a:pt x="77723" y="48767"/>
                  </a:lnTo>
                </a:path>
                <a:path w="83820" h="78104">
                  <a:moveTo>
                    <a:pt x="77723" y="25907"/>
                  </a:moveTo>
                  <a:lnTo>
                    <a:pt x="83819" y="25907"/>
                  </a:lnTo>
                </a:path>
                <a:path w="83820" h="78104">
                  <a:moveTo>
                    <a:pt x="77723" y="22859"/>
                  </a:moveTo>
                  <a:lnTo>
                    <a:pt x="83819" y="22859"/>
                  </a:lnTo>
                </a:path>
                <a:path w="83820" h="78104">
                  <a:moveTo>
                    <a:pt x="73151" y="77723"/>
                  </a:moveTo>
                  <a:lnTo>
                    <a:pt x="0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6642608" y="4937760"/>
              <a:ext cx="73660" cy="0"/>
            </a:xfrm>
            <a:custGeom>
              <a:avLst/>
              <a:gdLst/>
              <a:ahLst/>
              <a:cxnLst/>
              <a:rect l="l" t="t" r="r" b="b"/>
              <a:pathLst>
                <a:path w="73659">
                  <a:moveTo>
                    <a:pt x="7315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6715759" y="4895088"/>
              <a:ext cx="10795" cy="43180"/>
            </a:xfrm>
            <a:custGeom>
              <a:avLst/>
              <a:gdLst/>
              <a:ahLst/>
              <a:cxnLst/>
              <a:rect l="l" t="t" r="r" b="b"/>
              <a:pathLst>
                <a:path w="10795" h="43179">
                  <a:moveTo>
                    <a:pt x="0" y="0"/>
                  </a:moveTo>
                  <a:lnTo>
                    <a:pt x="0" y="42671"/>
                  </a:lnTo>
                </a:path>
                <a:path w="10795" h="43179">
                  <a:moveTo>
                    <a:pt x="4571" y="42671"/>
                  </a:moveTo>
                  <a:lnTo>
                    <a:pt x="10667" y="42671"/>
                  </a:lnTo>
                </a:path>
                <a:path w="10795" h="43179">
                  <a:moveTo>
                    <a:pt x="4571" y="39623"/>
                  </a:moveTo>
                  <a:lnTo>
                    <a:pt x="10667" y="39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6689852" y="488594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  <a:lnTo>
                    <a:pt x="36575" y="0"/>
                  </a:lnTo>
                  <a:lnTo>
                    <a:pt x="0" y="0"/>
                  </a:lnTo>
                  <a:lnTo>
                    <a:pt x="36575" y="0"/>
                  </a:lnTo>
                  <a:lnTo>
                    <a:pt x="3047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6720331" y="49088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6604508" y="488594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85343" y="0"/>
                  </a:lnTo>
                  <a:lnTo>
                    <a:pt x="12191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5232908" y="5015483"/>
              <a:ext cx="20320" cy="410209"/>
            </a:xfrm>
            <a:custGeom>
              <a:avLst/>
              <a:gdLst/>
              <a:ahLst/>
              <a:cxnLst/>
              <a:rect l="l" t="t" r="r" b="b"/>
              <a:pathLst>
                <a:path w="20320" h="410210">
                  <a:moveTo>
                    <a:pt x="0" y="409955"/>
                  </a:moveTo>
                  <a:lnTo>
                    <a:pt x="0" y="0"/>
                  </a:lnTo>
                  <a:lnTo>
                    <a:pt x="0" y="409955"/>
                  </a:lnTo>
                </a:path>
                <a:path w="20320" h="410210">
                  <a:moveTo>
                    <a:pt x="6095" y="77723"/>
                  </a:moveTo>
                  <a:lnTo>
                    <a:pt x="0" y="77723"/>
                  </a:lnTo>
                </a:path>
                <a:path w="20320" h="410210">
                  <a:moveTo>
                    <a:pt x="6095" y="74675"/>
                  </a:moveTo>
                  <a:lnTo>
                    <a:pt x="0" y="74675"/>
                  </a:lnTo>
                </a:path>
                <a:path w="20320" h="410210">
                  <a:moveTo>
                    <a:pt x="0" y="126491"/>
                  </a:moveTo>
                  <a:lnTo>
                    <a:pt x="6095" y="126491"/>
                  </a:lnTo>
                </a:path>
                <a:path w="20320" h="410210">
                  <a:moveTo>
                    <a:pt x="0" y="131063"/>
                  </a:moveTo>
                  <a:lnTo>
                    <a:pt x="6095" y="131063"/>
                  </a:lnTo>
                </a:path>
                <a:path w="20320" h="410210">
                  <a:moveTo>
                    <a:pt x="0" y="208787"/>
                  </a:moveTo>
                  <a:lnTo>
                    <a:pt x="6095" y="208787"/>
                  </a:lnTo>
                </a:path>
                <a:path w="20320" h="410210">
                  <a:moveTo>
                    <a:pt x="0" y="204215"/>
                  </a:moveTo>
                  <a:lnTo>
                    <a:pt x="6095" y="204215"/>
                  </a:lnTo>
                </a:path>
                <a:path w="20320" h="410210">
                  <a:moveTo>
                    <a:pt x="0" y="286511"/>
                  </a:moveTo>
                  <a:lnTo>
                    <a:pt x="6095" y="286511"/>
                  </a:lnTo>
                </a:path>
                <a:path w="20320" h="410210">
                  <a:moveTo>
                    <a:pt x="0" y="281939"/>
                  </a:moveTo>
                  <a:lnTo>
                    <a:pt x="6095" y="281939"/>
                  </a:lnTo>
                </a:path>
                <a:path w="20320" h="410210">
                  <a:moveTo>
                    <a:pt x="0" y="361187"/>
                  </a:moveTo>
                  <a:lnTo>
                    <a:pt x="6095" y="361187"/>
                  </a:lnTo>
                </a:path>
                <a:path w="20320" h="410210">
                  <a:moveTo>
                    <a:pt x="9143" y="0"/>
                  </a:moveTo>
                  <a:lnTo>
                    <a:pt x="9143" y="74675"/>
                  </a:lnTo>
                </a:path>
                <a:path w="20320" h="410210">
                  <a:moveTo>
                    <a:pt x="19811" y="0"/>
                  </a:moveTo>
                  <a:lnTo>
                    <a:pt x="19811" y="74675"/>
                  </a:lnTo>
                </a:path>
                <a:path w="20320" h="410210">
                  <a:moveTo>
                    <a:pt x="9143" y="77723"/>
                  </a:moveTo>
                  <a:lnTo>
                    <a:pt x="9143" y="152399"/>
                  </a:lnTo>
                </a:path>
                <a:path w="20320" h="410210">
                  <a:moveTo>
                    <a:pt x="19811" y="77723"/>
                  </a:moveTo>
                  <a:lnTo>
                    <a:pt x="19811" y="152399"/>
                  </a:lnTo>
                </a:path>
                <a:path w="20320" h="410210">
                  <a:moveTo>
                    <a:pt x="9143" y="156971"/>
                  </a:moveTo>
                  <a:lnTo>
                    <a:pt x="9143" y="230123"/>
                  </a:lnTo>
                </a:path>
                <a:path w="20320" h="410210">
                  <a:moveTo>
                    <a:pt x="19811" y="156971"/>
                  </a:moveTo>
                  <a:lnTo>
                    <a:pt x="19811" y="230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316728" y="4937760"/>
              <a:ext cx="0" cy="546100"/>
            </a:xfrm>
            <a:custGeom>
              <a:avLst/>
              <a:gdLst/>
              <a:ahLst/>
              <a:cxnLst/>
              <a:rect l="l" t="t" r="r" b="b"/>
              <a:pathLst>
                <a:path h="546100">
                  <a:moveTo>
                    <a:pt x="0" y="0"/>
                  </a:moveTo>
                  <a:lnTo>
                    <a:pt x="0" y="5455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232908" y="5015483"/>
              <a:ext cx="83820" cy="464820"/>
            </a:xfrm>
            <a:custGeom>
              <a:avLst/>
              <a:gdLst/>
              <a:ahLst/>
              <a:cxnLst/>
              <a:rect l="l" t="t" r="r" b="b"/>
              <a:pathLst>
                <a:path w="83820" h="464820">
                  <a:moveTo>
                    <a:pt x="74675" y="0"/>
                  </a:moveTo>
                  <a:lnTo>
                    <a:pt x="74675" y="74675"/>
                  </a:lnTo>
                </a:path>
                <a:path w="83820" h="464820">
                  <a:moveTo>
                    <a:pt x="74675" y="77723"/>
                  </a:moveTo>
                  <a:lnTo>
                    <a:pt x="74675" y="152399"/>
                  </a:lnTo>
                </a:path>
                <a:path w="83820" h="464820">
                  <a:moveTo>
                    <a:pt x="74675" y="156971"/>
                  </a:moveTo>
                  <a:lnTo>
                    <a:pt x="74675" y="230123"/>
                  </a:lnTo>
                </a:path>
                <a:path w="83820" h="464820">
                  <a:moveTo>
                    <a:pt x="74675" y="234695"/>
                  </a:moveTo>
                  <a:lnTo>
                    <a:pt x="74675" y="307847"/>
                  </a:lnTo>
                </a:path>
                <a:path w="83820" h="464820">
                  <a:moveTo>
                    <a:pt x="74675" y="312419"/>
                  </a:moveTo>
                  <a:lnTo>
                    <a:pt x="74675" y="387095"/>
                  </a:lnTo>
                </a:path>
                <a:path w="83820" h="464820">
                  <a:moveTo>
                    <a:pt x="74675" y="390143"/>
                  </a:moveTo>
                  <a:lnTo>
                    <a:pt x="74675" y="464819"/>
                  </a:lnTo>
                </a:path>
                <a:path w="83820" h="464820">
                  <a:moveTo>
                    <a:pt x="9143" y="234695"/>
                  </a:moveTo>
                  <a:lnTo>
                    <a:pt x="9143" y="307847"/>
                  </a:lnTo>
                </a:path>
                <a:path w="83820" h="464820">
                  <a:moveTo>
                    <a:pt x="19811" y="234695"/>
                  </a:moveTo>
                  <a:lnTo>
                    <a:pt x="19811" y="307847"/>
                  </a:lnTo>
                </a:path>
                <a:path w="83820" h="464820">
                  <a:moveTo>
                    <a:pt x="9143" y="312419"/>
                  </a:moveTo>
                  <a:lnTo>
                    <a:pt x="9143" y="387095"/>
                  </a:lnTo>
                </a:path>
                <a:path w="83820" h="464820">
                  <a:moveTo>
                    <a:pt x="19811" y="312419"/>
                  </a:moveTo>
                  <a:lnTo>
                    <a:pt x="19811" y="387095"/>
                  </a:lnTo>
                </a:path>
                <a:path w="83820" h="464820">
                  <a:moveTo>
                    <a:pt x="9143" y="390143"/>
                  </a:moveTo>
                  <a:lnTo>
                    <a:pt x="9143" y="464819"/>
                  </a:lnTo>
                </a:path>
                <a:path w="83820" h="464820">
                  <a:moveTo>
                    <a:pt x="19811" y="390143"/>
                  </a:moveTo>
                  <a:lnTo>
                    <a:pt x="19811" y="464819"/>
                  </a:lnTo>
                </a:path>
                <a:path w="83820" h="464820">
                  <a:moveTo>
                    <a:pt x="0" y="131063"/>
                  </a:moveTo>
                  <a:lnTo>
                    <a:pt x="6095" y="131063"/>
                  </a:lnTo>
                </a:path>
                <a:path w="83820" h="464820">
                  <a:moveTo>
                    <a:pt x="0" y="126491"/>
                  </a:moveTo>
                  <a:lnTo>
                    <a:pt x="6095" y="126491"/>
                  </a:lnTo>
                </a:path>
                <a:path w="83820" h="464820">
                  <a:moveTo>
                    <a:pt x="9143" y="74675"/>
                  </a:moveTo>
                  <a:lnTo>
                    <a:pt x="83819" y="74675"/>
                  </a:lnTo>
                </a:path>
                <a:path w="83820" h="464820">
                  <a:moveTo>
                    <a:pt x="6095" y="77723"/>
                  </a:moveTo>
                  <a:lnTo>
                    <a:pt x="0" y="77723"/>
                  </a:lnTo>
                </a:path>
                <a:path w="83820" h="464820">
                  <a:moveTo>
                    <a:pt x="6095" y="74675"/>
                  </a:moveTo>
                  <a:lnTo>
                    <a:pt x="0" y="74675"/>
                  </a:lnTo>
                </a:path>
                <a:path w="83820" h="464820">
                  <a:moveTo>
                    <a:pt x="6095" y="105155"/>
                  </a:moveTo>
                  <a:lnTo>
                    <a:pt x="0" y="105155"/>
                  </a:lnTo>
                </a:path>
                <a:path w="83820" h="464820">
                  <a:moveTo>
                    <a:pt x="6095" y="100583"/>
                  </a:moveTo>
                  <a:lnTo>
                    <a:pt x="0" y="100583"/>
                  </a:lnTo>
                </a:path>
                <a:path w="83820" h="464820">
                  <a:moveTo>
                    <a:pt x="6095" y="208787"/>
                  </a:moveTo>
                  <a:lnTo>
                    <a:pt x="0" y="208787"/>
                  </a:lnTo>
                  <a:lnTo>
                    <a:pt x="6095" y="208787"/>
                  </a:lnTo>
                </a:path>
                <a:path w="83820" h="464820">
                  <a:moveTo>
                    <a:pt x="9143" y="156971"/>
                  </a:moveTo>
                  <a:lnTo>
                    <a:pt x="83819" y="156971"/>
                  </a:lnTo>
                </a:path>
                <a:path w="83820" h="464820">
                  <a:moveTo>
                    <a:pt x="6095" y="204215"/>
                  </a:moveTo>
                  <a:lnTo>
                    <a:pt x="0" y="204215"/>
                  </a:lnTo>
                  <a:lnTo>
                    <a:pt x="6095" y="204215"/>
                  </a:lnTo>
                </a:path>
                <a:path w="83820" h="464820">
                  <a:moveTo>
                    <a:pt x="9143" y="156971"/>
                  </a:moveTo>
                  <a:lnTo>
                    <a:pt x="83819" y="156971"/>
                  </a:lnTo>
                </a:path>
                <a:path w="83820" h="464820">
                  <a:moveTo>
                    <a:pt x="6095" y="156971"/>
                  </a:moveTo>
                  <a:lnTo>
                    <a:pt x="0" y="156971"/>
                  </a:lnTo>
                </a:path>
                <a:path w="83820" h="464820">
                  <a:moveTo>
                    <a:pt x="6095" y="152399"/>
                  </a:moveTo>
                  <a:lnTo>
                    <a:pt x="0" y="152399"/>
                  </a:lnTo>
                </a:path>
                <a:path w="83820" h="464820">
                  <a:moveTo>
                    <a:pt x="6095" y="182879"/>
                  </a:moveTo>
                  <a:lnTo>
                    <a:pt x="0" y="182879"/>
                  </a:lnTo>
                </a:path>
                <a:path w="83820" h="464820">
                  <a:moveTo>
                    <a:pt x="6095" y="178307"/>
                  </a:moveTo>
                  <a:lnTo>
                    <a:pt x="0" y="178307"/>
                  </a:lnTo>
                </a:path>
                <a:path w="83820" h="464820">
                  <a:moveTo>
                    <a:pt x="0" y="286511"/>
                  </a:moveTo>
                  <a:lnTo>
                    <a:pt x="6095" y="286511"/>
                  </a:lnTo>
                </a:path>
                <a:path w="83820" h="464820">
                  <a:moveTo>
                    <a:pt x="9143" y="234695"/>
                  </a:moveTo>
                  <a:lnTo>
                    <a:pt x="83819" y="234695"/>
                  </a:lnTo>
                </a:path>
                <a:path w="83820" h="464820">
                  <a:moveTo>
                    <a:pt x="6095" y="281939"/>
                  </a:moveTo>
                  <a:lnTo>
                    <a:pt x="0" y="281939"/>
                  </a:lnTo>
                  <a:lnTo>
                    <a:pt x="6095" y="281939"/>
                  </a:lnTo>
                </a:path>
                <a:path w="83820" h="464820">
                  <a:moveTo>
                    <a:pt x="9143" y="230123"/>
                  </a:moveTo>
                  <a:lnTo>
                    <a:pt x="83819" y="230123"/>
                  </a:lnTo>
                </a:path>
                <a:path w="83820" h="464820">
                  <a:moveTo>
                    <a:pt x="6095" y="234695"/>
                  </a:moveTo>
                  <a:lnTo>
                    <a:pt x="0" y="234695"/>
                  </a:lnTo>
                </a:path>
                <a:path w="83820" h="464820">
                  <a:moveTo>
                    <a:pt x="6095" y="230123"/>
                  </a:moveTo>
                  <a:lnTo>
                    <a:pt x="0" y="230123"/>
                  </a:lnTo>
                </a:path>
                <a:path w="83820" h="464820">
                  <a:moveTo>
                    <a:pt x="6095" y="260603"/>
                  </a:moveTo>
                  <a:lnTo>
                    <a:pt x="0" y="260603"/>
                  </a:lnTo>
                </a:path>
                <a:path w="83820" h="464820">
                  <a:moveTo>
                    <a:pt x="6095" y="256031"/>
                  </a:moveTo>
                  <a:lnTo>
                    <a:pt x="0" y="256031"/>
                  </a:lnTo>
                </a:path>
                <a:path w="83820" h="464820">
                  <a:moveTo>
                    <a:pt x="0" y="364235"/>
                  </a:moveTo>
                  <a:lnTo>
                    <a:pt x="6095" y="364235"/>
                  </a:lnTo>
                </a:path>
                <a:path w="83820" h="464820">
                  <a:moveTo>
                    <a:pt x="0" y="361187"/>
                  </a:moveTo>
                  <a:lnTo>
                    <a:pt x="6095" y="361187"/>
                  </a:lnTo>
                </a:path>
                <a:path w="83820" h="464820">
                  <a:moveTo>
                    <a:pt x="6095" y="312419"/>
                  </a:moveTo>
                  <a:lnTo>
                    <a:pt x="0" y="312419"/>
                  </a:lnTo>
                </a:path>
                <a:path w="83820" h="464820">
                  <a:moveTo>
                    <a:pt x="6095" y="307847"/>
                  </a:moveTo>
                  <a:lnTo>
                    <a:pt x="0" y="307847"/>
                  </a:lnTo>
                </a:path>
                <a:path w="83820" h="464820">
                  <a:moveTo>
                    <a:pt x="6095" y="338327"/>
                  </a:moveTo>
                  <a:lnTo>
                    <a:pt x="0" y="338327"/>
                  </a:lnTo>
                </a:path>
                <a:path w="83820" h="464820">
                  <a:moveTo>
                    <a:pt x="6095" y="335279"/>
                  </a:moveTo>
                  <a:lnTo>
                    <a:pt x="0" y="335279"/>
                  </a:lnTo>
                </a:path>
                <a:path w="83820" h="464820">
                  <a:moveTo>
                    <a:pt x="6095" y="390143"/>
                  </a:moveTo>
                  <a:lnTo>
                    <a:pt x="0" y="390143"/>
                  </a:lnTo>
                </a:path>
                <a:path w="83820" h="464820">
                  <a:moveTo>
                    <a:pt x="6095" y="387095"/>
                  </a:moveTo>
                  <a:lnTo>
                    <a:pt x="0" y="387095"/>
                  </a:lnTo>
                </a:path>
                <a:path w="83820" h="464820">
                  <a:moveTo>
                    <a:pt x="6095" y="416051"/>
                  </a:moveTo>
                  <a:lnTo>
                    <a:pt x="0" y="416051"/>
                  </a:lnTo>
                </a:path>
                <a:path w="83820" h="464820">
                  <a:moveTo>
                    <a:pt x="6095" y="413003"/>
                  </a:moveTo>
                  <a:lnTo>
                    <a:pt x="0" y="413003"/>
                  </a:lnTo>
                </a:path>
                <a:path w="83820" h="464820">
                  <a:moveTo>
                    <a:pt x="0" y="441959"/>
                  </a:moveTo>
                  <a:lnTo>
                    <a:pt x="6095" y="441959"/>
                  </a:lnTo>
                </a:path>
                <a:path w="83820" h="464820">
                  <a:moveTo>
                    <a:pt x="0" y="438911"/>
                  </a:moveTo>
                  <a:lnTo>
                    <a:pt x="6095" y="438911"/>
                  </a:lnTo>
                </a:path>
                <a:path w="83820" h="464820">
                  <a:moveTo>
                    <a:pt x="0" y="364235"/>
                  </a:moveTo>
                  <a:lnTo>
                    <a:pt x="6095" y="364235"/>
                  </a:lnTo>
                </a:path>
                <a:path w="83820" h="464820">
                  <a:moveTo>
                    <a:pt x="9143" y="312419"/>
                  </a:moveTo>
                  <a:lnTo>
                    <a:pt x="83819" y="312419"/>
                  </a:lnTo>
                </a:path>
                <a:path w="83820" h="464820">
                  <a:moveTo>
                    <a:pt x="9143" y="307847"/>
                  </a:moveTo>
                  <a:lnTo>
                    <a:pt x="83819" y="307847"/>
                  </a:lnTo>
                </a:path>
                <a:path w="83820" h="464820">
                  <a:moveTo>
                    <a:pt x="6095" y="441959"/>
                  </a:moveTo>
                  <a:lnTo>
                    <a:pt x="0" y="441959"/>
                  </a:lnTo>
                  <a:lnTo>
                    <a:pt x="6095" y="441959"/>
                  </a:lnTo>
                </a:path>
                <a:path w="83820" h="464820">
                  <a:moveTo>
                    <a:pt x="9143" y="390143"/>
                  </a:moveTo>
                  <a:lnTo>
                    <a:pt x="83819" y="390143"/>
                  </a:lnTo>
                </a:path>
                <a:path w="83820" h="464820">
                  <a:moveTo>
                    <a:pt x="6095" y="438911"/>
                  </a:moveTo>
                  <a:lnTo>
                    <a:pt x="0" y="438911"/>
                  </a:lnTo>
                  <a:lnTo>
                    <a:pt x="6095" y="438911"/>
                  </a:lnTo>
                </a:path>
                <a:path w="83820" h="464820">
                  <a:moveTo>
                    <a:pt x="9143" y="387095"/>
                  </a:moveTo>
                  <a:lnTo>
                    <a:pt x="83819" y="387095"/>
                  </a:lnTo>
                </a:path>
                <a:path w="83820" h="464820">
                  <a:moveTo>
                    <a:pt x="6095" y="390143"/>
                  </a:moveTo>
                  <a:lnTo>
                    <a:pt x="0" y="390143"/>
                  </a:lnTo>
                </a:path>
                <a:path w="83820" h="464820">
                  <a:moveTo>
                    <a:pt x="6095" y="387095"/>
                  </a:moveTo>
                  <a:lnTo>
                    <a:pt x="0" y="387095"/>
                  </a:lnTo>
                </a:path>
                <a:path w="83820" h="464820">
                  <a:moveTo>
                    <a:pt x="6095" y="416051"/>
                  </a:moveTo>
                  <a:lnTo>
                    <a:pt x="0" y="416051"/>
                  </a:lnTo>
                </a:path>
                <a:path w="83820" h="464820">
                  <a:moveTo>
                    <a:pt x="6095" y="413003"/>
                  </a:moveTo>
                  <a:lnTo>
                    <a:pt x="0" y="413003"/>
                  </a:lnTo>
                </a:path>
                <a:path w="83820" h="464820">
                  <a:moveTo>
                    <a:pt x="9143" y="464819"/>
                  </a:moveTo>
                  <a:lnTo>
                    <a:pt x="83819" y="464819"/>
                  </a:lnTo>
                </a:path>
                <a:path w="83820" h="464820">
                  <a:moveTo>
                    <a:pt x="6095" y="464819"/>
                  </a:moveTo>
                  <a:lnTo>
                    <a:pt x="0" y="464819"/>
                  </a:lnTo>
                </a:path>
                <a:path w="83820" h="464820">
                  <a:moveTo>
                    <a:pt x="6095" y="48767"/>
                  </a:moveTo>
                  <a:lnTo>
                    <a:pt x="0" y="48767"/>
                  </a:lnTo>
                </a:path>
                <a:path w="83820" h="464820">
                  <a:moveTo>
                    <a:pt x="6095" y="51815"/>
                  </a:moveTo>
                  <a:lnTo>
                    <a:pt x="0" y="51815"/>
                  </a:lnTo>
                </a:path>
                <a:path w="83820" h="464820">
                  <a:moveTo>
                    <a:pt x="6095" y="48767"/>
                  </a:moveTo>
                  <a:lnTo>
                    <a:pt x="0" y="48767"/>
                  </a:lnTo>
                  <a:lnTo>
                    <a:pt x="6095" y="48767"/>
                  </a:lnTo>
                </a:path>
                <a:path w="83820" h="464820">
                  <a:moveTo>
                    <a:pt x="6095" y="25907"/>
                  </a:moveTo>
                  <a:lnTo>
                    <a:pt x="0" y="25907"/>
                  </a:lnTo>
                </a:path>
                <a:path w="83820" h="464820">
                  <a:moveTo>
                    <a:pt x="6095" y="22859"/>
                  </a:moveTo>
                  <a:lnTo>
                    <a:pt x="0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232908" y="4885944"/>
              <a:ext cx="0" cy="597535"/>
            </a:xfrm>
            <a:custGeom>
              <a:avLst/>
              <a:gdLst/>
              <a:ahLst/>
              <a:cxnLst/>
              <a:rect l="l" t="t" r="r" b="b"/>
              <a:pathLst>
                <a:path h="597535">
                  <a:moveTo>
                    <a:pt x="0" y="0"/>
                  </a:moveTo>
                  <a:lnTo>
                    <a:pt x="0" y="5974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242052" y="4885944"/>
              <a:ext cx="74930" cy="207645"/>
            </a:xfrm>
            <a:custGeom>
              <a:avLst/>
              <a:gdLst/>
              <a:ahLst/>
              <a:cxnLst/>
              <a:rect l="l" t="t" r="r" b="b"/>
              <a:pathLst>
                <a:path w="74929" h="207645">
                  <a:moveTo>
                    <a:pt x="13715" y="0"/>
                  </a:moveTo>
                  <a:lnTo>
                    <a:pt x="13715" y="6095"/>
                  </a:lnTo>
                </a:path>
                <a:path w="74929" h="207645">
                  <a:moveTo>
                    <a:pt x="0" y="207263"/>
                  </a:moveTo>
                  <a:lnTo>
                    <a:pt x="74675" y="2072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193284" y="4925567"/>
              <a:ext cx="163195" cy="675640"/>
            </a:xfrm>
            <a:custGeom>
              <a:avLst/>
              <a:gdLst/>
              <a:ahLst/>
              <a:cxnLst/>
              <a:rect l="l" t="t" r="r" b="b"/>
              <a:pathLst>
                <a:path w="163195" h="675639">
                  <a:moveTo>
                    <a:pt x="0" y="675131"/>
                  </a:moveTo>
                  <a:lnTo>
                    <a:pt x="0" y="557783"/>
                  </a:lnTo>
                  <a:lnTo>
                    <a:pt x="163067" y="557783"/>
                  </a:lnTo>
                  <a:lnTo>
                    <a:pt x="163067" y="675131"/>
                  </a:lnTo>
                  <a:lnTo>
                    <a:pt x="0" y="675131"/>
                  </a:lnTo>
                </a:path>
                <a:path w="163195" h="675639">
                  <a:moveTo>
                    <a:pt x="123443" y="12191"/>
                  </a:moveTo>
                  <a:lnTo>
                    <a:pt x="1356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232908" y="4937760"/>
              <a:ext cx="83820" cy="78105"/>
            </a:xfrm>
            <a:custGeom>
              <a:avLst/>
              <a:gdLst/>
              <a:ahLst/>
              <a:cxnLst/>
              <a:rect l="l" t="t" r="r" b="b"/>
              <a:pathLst>
                <a:path w="83820" h="78104">
                  <a:moveTo>
                    <a:pt x="6095" y="74675"/>
                  </a:moveTo>
                  <a:lnTo>
                    <a:pt x="0" y="74675"/>
                  </a:lnTo>
                </a:path>
                <a:path w="83820" h="78104">
                  <a:moveTo>
                    <a:pt x="9143" y="0"/>
                  </a:moveTo>
                  <a:lnTo>
                    <a:pt x="9143" y="74675"/>
                  </a:lnTo>
                </a:path>
                <a:path w="83820" h="78104">
                  <a:moveTo>
                    <a:pt x="19811" y="0"/>
                  </a:moveTo>
                  <a:lnTo>
                    <a:pt x="19811" y="74675"/>
                  </a:lnTo>
                </a:path>
                <a:path w="83820" h="78104">
                  <a:moveTo>
                    <a:pt x="74675" y="0"/>
                  </a:moveTo>
                  <a:lnTo>
                    <a:pt x="74675" y="74675"/>
                  </a:lnTo>
                </a:path>
                <a:path w="83820" h="78104">
                  <a:moveTo>
                    <a:pt x="9143" y="74675"/>
                  </a:moveTo>
                  <a:lnTo>
                    <a:pt x="83819" y="74675"/>
                  </a:lnTo>
                </a:path>
                <a:path w="83820" h="78104">
                  <a:moveTo>
                    <a:pt x="6095" y="74675"/>
                  </a:moveTo>
                  <a:lnTo>
                    <a:pt x="0" y="74675"/>
                  </a:lnTo>
                </a:path>
                <a:path w="83820" h="78104">
                  <a:moveTo>
                    <a:pt x="6095" y="48767"/>
                  </a:moveTo>
                  <a:lnTo>
                    <a:pt x="0" y="48767"/>
                  </a:lnTo>
                </a:path>
                <a:path w="83820" h="78104">
                  <a:moveTo>
                    <a:pt x="6095" y="51815"/>
                  </a:moveTo>
                  <a:lnTo>
                    <a:pt x="0" y="51815"/>
                  </a:lnTo>
                </a:path>
                <a:path w="83820" h="78104">
                  <a:moveTo>
                    <a:pt x="6095" y="48767"/>
                  </a:moveTo>
                  <a:lnTo>
                    <a:pt x="0" y="48767"/>
                  </a:lnTo>
                  <a:lnTo>
                    <a:pt x="6095" y="48767"/>
                  </a:lnTo>
                </a:path>
                <a:path w="83820" h="78104">
                  <a:moveTo>
                    <a:pt x="6095" y="25907"/>
                  </a:moveTo>
                  <a:lnTo>
                    <a:pt x="0" y="25907"/>
                  </a:lnTo>
                </a:path>
                <a:path w="83820" h="78104">
                  <a:moveTo>
                    <a:pt x="6095" y="22859"/>
                  </a:moveTo>
                  <a:lnTo>
                    <a:pt x="0" y="22859"/>
                  </a:lnTo>
                </a:path>
                <a:path w="83820" h="78104">
                  <a:moveTo>
                    <a:pt x="9143" y="77723"/>
                  </a:moveTo>
                  <a:lnTo>
                    <a:pt x="83819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242052" y="4911852"/>
              <a:ext cx="74930" cy="26034"/>
            </a:xfrm>
            <a:custGeom>
              <a:avLst/>
              <a:gdLst/>
              <a:ahLst/>
              <a:cxnLst/>
              <a:rect l="l" t="t" r="r" b="b"/>
              <a:pathLst>
                <a:path w="74929" h="26035">
                  <a:moveTo>
                    <a:pt x="0" y="25907"/>
                  </a:moveTo>
                  <a:lnTo>
                    <a:pt x="74675" y="25907"/>
                  </a:lnTo>
                </a:path>
                <a:path w="74929" h="26035">
                  <a:moveTo>
                    <a:pt x="0" y="0"/>
                  </a:moveTo>
                  <a:lnTo>
                    <a:pt x="0" y="228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232908" y="49347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232908" y="4885944"/>
              <a:ext cx="35560" cy="52069"/>
            </a:xfrm>
            <a:custGeom>
              <a:avLst/>
              <a:gdLst/>
              <a:ahLst/>
              <a:cxnLst/>
              <a:rect l="l" t="t" r="r" b="b"/>
              <a:pathLst>
                <a:path w="35560" h="52070">
                  <a:moveTo>
                    <a:pt x="9143" y="25907"/>
                  </a:moveTo>
                  <a:lnTo>
                    <a:pt x="9143" y="51815"/>
                  </a:lnTo>
                </a:path>
                <a:path w="35560" h="52070">
                  <a:moveTo>
                    <a:pt x="0" y="0"/>
                  </a:moveTo>
                  <a:lnTo>
                    <a:pt x="35051" y="0"/>
                  </a:lnTo>
                  <a:lnTo>
                    <a:pt x="0" y="0"/>
                  </a:lnTo>
                  <a:lnTo>
                    <a:pt x="35051" y="0"/>
                  </a:lnTo>
                  <a:lnTo>
                    <a:pt x="0" y="0"/>
                  </a:lnTo>
                  <a:lnTo>
                    <a:pt x="457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232908" y="49088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242052" y="4885944"/>
              <a:ext cx="1484630" cy="597535"/>
            </a:xfrm>
            <a:custGeom>
              <a:avLst/>
              <a:gdLst/>
              <a:ahLst/>
              <a:cxnLst/>
              <a:rect l="l" t="t" r="r" b="b"/>
              <a:pathLst>
                <a:path w="1484629" h="597535">
                  <a:moveTo>
                    <a:pt x="0" y="9143"/>
                  </a:moveTo>
                  <a:lnTo>
                    <a:pt x="0" y="25907"/>
                  </a:lnTo>
                </a:path>
                <a:path w="1484629" h="597535">
                  <a:moveTo>
                    <a:pt x="1484375" y="0"/>
                  </a:moveTo>
                  <a:lnTo>
                    <a:pt x="1484375" y="5974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979667" y="274624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56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2305303" y="3424428"/>
              <a:ext cx="4441190" cy="1591310"/>
            </a:xfrm>
            <a:custGeom>
              <a:avLst/>
              <a:gdLst/>
              <a:ahLst/>
              <a:cxnLst/>
              <a:rect l="l" t="t" r="r" b="b"/>
              <a:pathLst>
                <a:path w="4441190" h="1591310">
                  <a:moveTo>
                    <a:pt x="2906267" y="1168907"/>
                  </a:moveTo>
                  <a:lnTo>
                    <a:pt x="2919983" y="1228343"/>
                  </a:lnTo>
                </a:path>
                <a:path w="4441190" h="1591310">
                  <a:moveTo>
                    <a:pt x="2906267" y="117347"/>
                  </a:moveTo>
                  <a:lnTo>
                    <a:pt x="2919983" y="175259"/>
                  </a:lnTo>
                </a:path>
                <a:path w="4441190" h="1591310">
                  <a:moveTo>
                    <a:pt x="2906267" y="175259"/>
                  </a:moveTo>
                  <a:lnTo>
                    <a:pt x="2919983" y="234695"/>
                  </a:lnTo>
                </a:path>
                <a:path w="4441190" h="1591310">
                  <a:moveTo>
                    <a:pt x="2906267" y="234695"/>
                  </a:moveTo>
                  <a:lnTo>
                    <a:pt x="2919983" y="292607"/>
                  </a:lnTo>
                </a:path>
                <a:path w="4441190" h="1591310">
                  <a:moveTo>
                    <a:pt x="2906267" y="292607"/>
                  </a:moveTo>
                  <a:lnTo>
                    <a:pt x="2919983" y="350519"/>
                  </a:lnTo>
                </a:path>
                <a:path w="4441190" h="1591310">
                  <a:moveTo>
                    <a:pt x="2906267" y="350519"/>
                  </a:moveTo>
                  <a:lnTo>
                    <a:pt x="2919983" y="409955"/>
                  </a:lnTo>
                </a:path>
                <a:path w="4441190" h="1591310">
                  <a:moveTo>
                    <a:pt x="2906267" y="409955"/>
                  </a:moveTo>
                  <a:lnTo>
                    <a:pt x="2919983" y="467867"/>
                  </a:lnTo>
                </a:path>
                <a:path w="4441190" h="1591310">
                  <a:moveTo>
                    <a:pt x="2906267" y="467867"/>
                  </a:moveTo>
                  <a:lnTo>
                    <a:pt x="2919983" y="525779"/>
                  </a:lnTo>
                </a:path>
                <a:path w="4441190" h="1591310">
                  <a:moveTo>
                    <a:pt x="2906267" y="525779"/>
                  </a:moveTo>
                  <a:lnTo>
                    <a:pt x="2919983" y="585215"/>
                  </a:lnTo>
                </a:path>
                <a:path w="4441190" h="1591310">
                  <a:moveTo>
                    <a:pt x="2906267" y="585215"/>
                  </a:moveTo>
                  <a:lnTo>
                    <a:pt x="2919983" y="643127"/>
                  </a:lnTo>
                </a:path>
                <a:path w="4441190" h="1591310">
                  <a:moveTo>
                    <a:pt x="2906267" y="643127"/>
                  </a:moveTo>
                  <a:lnTo>
                    <a:pt x="2919983" y="701039"/>
                  </a:lnTo>
                </a:path>
                <a:path w="4441190" h="1591310">
                  <a:moveTo>
                    <a:pt x="2906267" y="701039"/>
                  </a:moveTo>
                  <a:lnTo>
                    <a:pt x="2919983" y="760475"/>
                  </a:lnTo>
                </a:path>
                <a:path w="4441190" h="1591310">
                  <a:moveTo>
                    <a:pt x="2997707" y="1403603"/>
                  </a:moveTo>
                  <a:lnTo>
                    <a:pt x="3011423" y="1461515"/>
                  </a:lnTo>
                </a:path>
                <a:path w="4441190" h="1591310">
                  <a:moveTo>
                    <a:pt x="2997707" y="1286255"/>
                  </a:moveTo>
                  <a:lnTo>
                    <a:pt x="3011423" y="1344167"/>
                  </a:lnTo>
                </a:path>
                <a:path w="4441190" h="1591310">
                  <a:moveTo>
                    <a:pt x="2997707" y="1344167"/>
                  </a:moveTo>
                  <a:lnTo>
                    <a:pt x="3011423" y="1403603"/>
                  </a:lnTo>
                </a:path>
                <a:path w="4441190" h="1591310">
                  <a:moveTo>
                    <a:pt x="2997707" y="1228343"/>
                  </a:moveTo>
                  <a:lnTo>
                    <a:pt x="3011423" y="1286255"/>
                  </a:lnTo>
                </a:path>
                <a:path w="4441190" h="1591310">
                  <a:moveTo>
                    <a:pt x="2997707" y="1110995"/>
                  </a:moveTo>
                  <a:lnTo>
                    <a:pt x="3011423" y="1168907"/>
                  </a:lnTo>
                </a:path>
                <a:path w="4441190" h="1591310">
                  <a:moveTo>
                    <a:pt x="2997707" y="1053083"/>
                  </a:moveTo>
                  <a:lnTo>
                    <a:pt x="3011423" y="1110995"/>
                  </a:lnTo>
                </a:path>
                <a:path w="4441190" h="1591310">
                  <a:moveTo>
                    <a:pt x="2997707" y="993647"/>
                  </a:moveTo>
                  <a:lnTo>
                    <a:pt x="3011423" y="1053083"/>
                  </a:lnTo>
                </a:path>
                <a:path w="4441190" h="1591310">
                  <a:moveTo>
                    <a:pt x="2997707" y="935735"/>
                  </a:moveTo>
                  <a:lnTo>
                    <a:pt x="3011423" y="993647"/>
                  </a:lnTo>
                </a:path>
                <a:path w="4441190" h="1591310">
                  <a:moveTo>
                    <a:pt x="2997707" y="877823"/>
                  </a:moveTo>
                  <a:lnTo>
                    <a:pt x="3011423" y="935735"/>
                  </a:lnTo>
                </a:path>
                <a:path w="4441190" h="1591310">
                  <a:moveTo>
                    <a:pt x="2997707" y="818387"/>
                  </a:moveTo>
                  <a:lnTo>
                    <a:pt x="3011423" y="877823"/>
                  </a:lnTo>
                </a:path>
                <a:path w="4441190" h="1591310">
                  <a:moveTo>
                    <a:pt x="2997707" y="760475"/>
                  </a:moveTo>
                  <a:lnTo>
                    <a:pt x="3011423" y="818387"/>
                  </a:lnTo>
                </a:path>
                <a:path w="4441190" h="1591310">
                  <a:moveTo>
                    <a:pt x="2997707" y="1168907"/>
                  </a:moveTo>
                  <a:lnTo>
                    <a:pt x="3011423" y="1228343"/>
                  </a:lnTo>
                </a:path>
                <a:path w="4441190" h="1591310">
                  <a:moveTo>
                    <a:pt x="2997707" y="117347"/>
                  </a:moveTo>
                  <a:lnTo>
                    <a:pt x="3011423" y="175259"/>
                  </a:lnTo>
                </a:path>
                <a:path w="4441190" h="1591310">
                  <a:moveTo>
                    <a:pt x="2997707" y="175259"/>
                  </a:moveTo>
                  <a:lnTo>
                    <a:pt x="3011423" y="234695"/>
                  </a:lnTo>
                </a:path>
                <a:path w="4441190" h="1591310">
                  <a:moveTo>
                    <a:pt x="2997707" y="234695"/>
                  </a:moveTo>
                  <a:lnTo>
                    <a:pt x="3011423" y="292607"/>
                  </a:lnTo>
                </a:path>
                <a:path w="4441190" h="1591310">
                  <a:moveTo>
                    <a:pt x="2997707" y="292607"/>
                  </a:moveTo>
                  <a:lnTo>
                    <a:pt x="3011423" y="350519"/>
                  </a:lnTo>
                </a:path>
                <a:path w="4441190" h="1591310">
                  <a:moveTo>
                    <a:pt x="2997707" y="350519"/>
                  </a:moveTo>
                  <a:lnTo>
                    <a:pt x="3011423" y="409955"/>
                  </a:lnTo>
                </a:path>
                <a:path w="4441190" h="1591310">
                  <a:moveTo>
                    <a:pt x="2997707" y="409955"/>
                  </a:moveTo>
                  <a:lnTo>
                    <a:pt x="3011423" y="467867"/>
                  </a:lnTo>
                </a:path>
                <a:path w="4441190" h="1591310">
                  <a:moveTo>
                    <a:pt x="2997707" y="467867"/>
                  </a:moveTo>
                  <a:lnTo>
                    <a:pt x="3011423" y="525779"/>
                  </a:lnTo>
                </a:path>
                <a:path w="4441190" h="1591310">
                  <a:moveTo>
                    <a:pt x="2997707" y="525779"/>
                  </a:moveTo>
                  <a:lnTo>
                    <a:pt x="3011423" y="585215"/>
                  </a:lnTo>
                </a:path>
                <a:path w="4441190" h="1591310">
                  <a:moveTo>
                    <a:pt x="2997707" y="585215"/>
                  </a:moveTo>
                  <a:lnTo>
                    <a:pt x="3011423" y="643127"/>
                  </a:lnTo>
                </a:path>
                <a:path w="4441190" h="1591310">
                  <a:moveTo>
                    <a:pt x="2997707" y="643127"/>
                  </a:moveTo>
                  <a:lnTo>
                    <a:pt x="3011423" y="701039"/>
                  </a:lnTo>
                </a:path>
                <a:path w="4441190" h="1591310">
                  <a:moveTo>
                    <a:pt x="2997707" y="701039"/>
                  </a:moveTo>
                  <a:lnTo>
                    <a:pt x="3011423" y="760475"/>
                  </a:lnTo>
                </a:path>
                <a:path w="4441190" h="1591310">
                  <a:moveTo>
                    <a:pt x="4427219" y="1403603"/>
                  </a:moveTo>
                  <a:lnTo>
                    <a:pt x="4440935" y="1461515"/>
                  </a:lnTo>
                </a:path>
                <a:path w="4441190" h="1591310">
                  <a:moveTo>
                    <a:pt x="4427219" y="1286255"/>
                  </a:moveTo>
                  <a:lnTo>
                    <a:pt x="4440935" y="1344167"/>
                  </a:lnTo>
                </a:path>
                <a:path w="4441190" h="1591310">
                  <a:moveTo>
                    <a:pt x="4427219" y="1344167"/>
                  </a:moveTo>
                  <a:lnTo>
                    <a:pt x="4440935" y="1403603"/>
                  </a:lnTo>
                </a:path>
                <a:path w="4441190" h="1591310">
                  <a:moveTo>
                    <a:pt x="4427219" y="1228343"/>
                  </a:moveTo>
                  <a:lnTo>
                    <a:pt x="4440935" y="1286255"/>
                  </a:lnTo>
                </a:path>
                <a:path w="4441190" h="1591310">
                  <a:moveTo>
                    <a:pt x="4427219" y="1110995"/>
                  </a:moveTo>
                  <a:lnTo>
                    <a:pt x="4440935" y="1168907"/>
                  </a:lnTo>
                </a:path>
                <a:path w="4441190" h="1591310">
                  <a:moveTo>
                    <a:pt x="4427219" y="1053083"/>
                  </a:moveTo>
                  <a:lnTo>
                    <a:pt x="4440935" y="1110995"/>
                  </a:lnTo>
                </a:path>
                <a:path w="4441190" h="1591310">
                  <a:moveTo>
                    <a:pt x="4427219" y="993647"/>
                  </a:moveTo>
                  <a:lnTo>
                    <a:pt x="4440935" y="1053083"/>
                  </a:lnTo>
                </a:path>
                <a:path w="4441190" h="1591310">
                  <a:moveTo>
                    <a:pt x="4427219" y="935735"/>
                  </a:moveTo>
                  <a:lnTo>
                    <a:pt x="4440935" y="993647"/>
                  </a:lnTo>
                </a:path>
                <a:path w="4441190" h="1591310">
                  <a:moveTo>
                    <a:pt x="4427219" y="877823"/>
                  </a:moveTo>
                  <a:lnTo>
                    <a:pt x="4440935" y="935735"/>
                  </a:lnTo>
                </a:path>
                <a:path w="4441190" h="1591310">
                  <a:moveTo>
                    <a:pt x="4427219" y="818387"/>
                  </a:moveTo>
                  <a:lnTo>
                    <a:pt x="4440935" y="877823"/>
                  </a:lnTo>
                </a:path>
                <a:path w="4441190" h="1591310">
                  <a:moveTo>
                    <a:pt x="4427219" y="760475"/>
                  </a:moveTo>
                  <a:lnTo>
                    <a:pt x="4440935" y="818387"/>
                  </a:lnTo>
                </a:path>
                <a:path w="4441190" h="1591310">
                  <a:moveTo>
                    <a:pt x="4427219" y="1168907"/>
                  </a:moveTo>
                  <a:lnTo>
                    <a:pt x="4440935" y="1228343"/>
                  </a:lnTo>
                </a:path>
                <a:path w="4441190" h="1591310">
                  <a:moveTo>
                    <a:pt x="4427219" y="117347"/>
                  </a:moveTo>
                  <a:lnTo>
                    <a:pt x="4440935" y="175259"/>
                  </a:lnTo>
                </a:path>
                <a:path w="4441190" h="1591310">
                  <a:moveTo>
                    <a:pt x="4427219" y="175259"/>
                  </a:moveTo>
                  <a:lnTo>
                    <a:pt x="4440935" y="234695"/>
                  </a:lnTo>
                </a:path>
                <a:path w="4441190" h="1591310">
                  <a:moveTo>
                    <a:pt x="4427219" y="234695"/>
                  </a:moveTo>
                  <a:lnTo>
                    <a:pt x="4440935" y="292607"/>
                  </a:lnTo>
                </a:path>
                <a:path w="4441190" h="1591310">
                  <a:moveTo>
                    <a:pt x="4427219" y="292607"/>
                  </a:moveTo>
                  <a:lnTo>
                    <a:pt x="4440935" y="350519"/>
                  </a:lnTo>
                </a:path>
                <a:path w="4441190" h="1591310">
                  <a:moveTo>
                    <a:pt x="4427219" y="350519"/>
                  </a:moveTo>
                  <a:lnTo>
                    <a:pt x="4440935" y="409955"/>
                  </a:lnTo>
                </a:path>
                <a:path w="4441190" h="1591310">
                  <a:moveTo>
                    <a:pt x="4427219" y="409955"/>
                  </a:moveTo>
                  <a:lnTo>
                    <a:pt x="4440935" y="467867"/>
                  </a:lnTo>
                </a:path>
                <a:path w="4441190" h="1591310">
                  <a:moveTo>
                    <a:pt x="4427219" y="467867"/>
                  </a:moveTo>
                  <a:lnTo>
                    <a:pt x="4440935" y="525779"/>
                  </a:lnTo>
                </a:path>
                <a:path w="4441190" h="1591310">
                  <a:moveTo>
                    <a:pt x="4427219" y="525779"/>
                  </a:moveTo>
                  <a:lnTo>
                    <a:pt x="4440935" y="585215"/>
                  </a:lnTo>
                </a:path>
                <a:path w="4441190" h="1591310">
                  <a:moveTo>
                    <a:pt x="4427219" y="585215"/>
                  </a:moveTo>
                  <a:lnTo>
                    <a:pt x="4440935" y="643127"/>
                  </a:lnTo>
                </a:path>
                <a:path w="4441190" h="1591310">
                  <a:moveTo>
                    <a:pt x="4427219" y="643127"/>
                  </a:moveTo>
                  <a:lnTo>
                    <a:pt x="4440935" y="701039"/>
                  </a:lnTo>
                </a:path>
                <a:path w="4441190" h="1591310">
                  <a:moveTo>
                    <a:pt x="4427219" y="701039"/>
                  </a:moveTo>
                  <a:lnTo>
                    <a:pt x="4440935" y="760475"/>
                  </a:lnTo>
                </a:path>
                <a:path w="4441190" h="1591310">
                  <a:moveTo>
                    <a:pt x="4337303" y="1403603"/>
                  </a:moveTo>
                  <a:lnTo>
                    <a:pt x="4349495" y="1461515"/>
                  </a:lnTo>
                </a:path>
                <a:path w="4441190" h="1591310">
                  <a:moveTo>
                    <a:pt x="4337303" y="1286255"/>
                  </a:moveTo>
                  <a:lnTo>
                    <a:pt x="4349495" y="1344167"/>
                  </a:lnTo>
                </a:path>
                <a:path w="4441190" h="1591310">
                  <a:moveTo>
                    <a:pt x="4337303" y="1344167"/>
                  </a:moveTo>
                  <a:lnTo>
                    <a:pt x="4349495" y="1403603"/>
                  </a:lnTo>
                </a:path>
                <a:path w="4441190" h="1591310">
                  <a:moveTo>
                    <a:pt x="4337303" y="1228343"/>
                  </a:moveTo>
                  <a:lnTo>
                    <a:pt x="4349495" y="1286255"/>
                  </a:lnTo>
                </a:path>
                <a:path w="4441190" h="1591310">
                  <a:moveTo>
                    <a:pt x="4337303" y="1110995"/>
                  </a:moveTo>
                  <a:lnTo>
                    <a:pt x="4349495" y="1168907"/>
                  </a:lnTo>
                </a:path>
                <a:path w="4441190" h="1591310">
                  <a:moveTo>
                    <a:pt x="4337303" y="1053083"/>
                  </a:moveTo>
                  <a:lnTo>
                    <a:pt x="4349495" y="1110995"/>
                  </a:lnTo>
                </a:path>
                <a:path w="4441190" h="1591310">
                  <a:moveTo>
                    <a:pt x="4337303" y="993647"/>
                  </a:moveTo>
                  <a:lnTo>
                    <a:pt x="4349495" y="1053083"/>
                  </a:lnTo>
                </a:path>
                <a:path w="4441190" h="1591310">
                  <a:moveTo>
                    <a:pt x="4337303" y="935735"/>
                  </a:moveTo>
                  <a:lnTo>
                    <a:pt x="4349495" y="993647"/>
                  </a:lnTo>
                </a:path>
                <a:path w="4441190" h="1591310">
                  <a:moveTo>
                    <a:pt x="4337303" y="877823"/>
                  </a:moveTo>
                  <a:lnTo>
                    <a:pt x="4349495" y="935735"/>
                  </a:lnTo>
                </a:path>
                <a:path w="4441190" h="1591310">
                  <a:moveTo>
                    <a:pt x="4337303" y="818387"/>
                  </a:moveTo>
                  <a:lnTo>
                    <a:pt x="4349495" y="877823"/>
                  </a:lnTo>
                </a:path>
                <a:path w="4441190" h="1591310">
                  <a:moveTo>
                    <a:pt x="4337303" y="760475"/>
                  </a:moveTo>
                  <a:lnTo>
                    <a:pt x="4349495" y="818387"/>
                  </a:lnTo>
                </a:path>
                <a:path w="4441190" h="1591310">
                  <a:moveTo>
                    <a:pt x="4337303" y="1168907"/>
                  </a:moveTo>
                  <a:lnTo>
                    <a:pt x="4349495" y="1228343"/>
                  </a:lnTo>
                </a:path>
                <a:path w="4441190" h="1591310">
                  <a:moveTo>
                    <a:pt x="4337303" y="117347"/>
                  </a:moveTo>
                  <a:lnTo>
                    <a:pt x="4349495" y="175259"/>
                  </a:lnTo>
                </a:path>
                <a:path w="4441190" h="1591310">
                  <a:moveTo>
                    <a:pt x="4337303" y="175259"/>
                  </a:moveTo>
                  <a:lnTo>
                    <a:pt x="4349495" y="234695"/>
                  </a:lnTo>
                </a:path>
                <a:path w="4441190" h="1591310">
                  <a:moveTo>
                    <a:pt x="4337303" y="234695"/>
                  </a:moveTo>
                  <a:lnTo>
                    <a:pt x="4349495" y="292607"/>
                  </a:lnTo>
                </a:path>
                <a:path w="4441190" h="1591310">
                  <a:moveTo>
                    <a:pt x="4337303" y="292607"/>
                  </a:moveTo>
                  <a:lnTo>
                    <a:pt x="4349495" y="350519"/>
                  </a:lnTo>
                </a:path>
                <a:path w="4441190" h="1591310">
                  <a:moveTo>
                    <a:pt x="4337303" y="350519"/>
                  </a:moveTo>
                  <a:lnTo>
                    <a:pt x="4349495" y="409955"/>
                  </a:lnTo>
                </a:path>
                <a:path w="4441190" h="1591310">
                  <a:moveTo>
                    <a:pt x="4337303" y="409955"/>
                  </a:moveTo>
                  <a:lnTo>
                    <a:pt x="4349495" y="467867"/>
                  </a:lnTo>
                </a:path>
                <a:path w="4441190" h="1591310">
                  <a:moveTo>
                    <a:pt x="4337303" y="467867"/>
                  </a:moveTo>
                  <a:lnTo>
                    <a:pt x="4349495" y="525779"/>
                  </a:lnTo>
                </a:path>
                <a:path w="4441190" h="1591310">
                  <a:moveTo>
                    <a:pt x="4337303" y="525779"/>
                  </a:moveTo>
                  <a:lnTo>
                    <a:pt x="4349495" y="585215"/>
                  </a:lnTo>
                </a:path>
                <a:path w="4441190" h="1591310">
                  <a:moveTo>
                    <a:pt x="4337303" y="585215"/>
                  </a:moveTo>
                  <a:lnTo>
                    <a:pt x="4349495" y="643127"/>
                  </a:lnTo>
                </a:path>
                <a:path w="4441190" h="1591310">
                  <a:moveTo>
                    <a:pt x="4337303" y="643127"/>
                  </a:moveTo>
                  <a:lnTo>
                    <a:pt x="4349495" y="701039"/>
                  </a:lnTo>
                </a:path>
                <a:path w="4441190" h="1591310">
                  <a:moveTo>
                    <a:pt x="4337303" y="701039"/>
                  </a:moveTo>
                  <a:lnTo>
                    <a:pt x="4349495" y="760475"/>
                  </a:lnTo>
                </a:path>
                <a:path w="4441190" h="1591310">
                  <a:moveTo>
                    <a:pt x="2997707" y="0"/>
                  </a:moveTo>
                  <a:lnTo>
                    <a:pt x="3011423" y="59435"/>
                  </a:lnTo>
                </a:path>
                <a:path w="4441190" h="1591310">
                  <a:moveTo>
                    <a:pt x="2997707" y="59435"/>
                  </a:moveTo>
                  <a:lnTo>
                    <a:pt x="3011423" y="117347"/>
                  </a:lnTo>
                </a:path>
                <a:path w="4441190" h="1591310">
                  <a:moveTo>
                    <a:pt x="4337303" y="0"/>
                  </a:moveTo>
                  <a:lnTo>
                    <a:pt x="4349495" y="59435"/>
                  </a:lnTo>
                </a:path>
                <a:path w="4441190" h="1591310">
                  <a:moveTo>
                    <a:pt x="4337303" y="59435"/>
                  </a:moveTo>
                  <a:lnTo>
                    <a:pt x="4349495" y="117347"/>
                  </a:lnTo>
                </a:path>
                <a:path w="4441190" h="1591310">
                  <a:moveTo>
                    <a:pt x="2933699" y="1487423"/>
                  </a:moveTo>
                  <a:lnTo>
                    <a:pt x="2927603" y="1487423"/>
                  </a:lnTo>
                </a:path>
                <a:path w="4441190" h="1591310">
                  <a:moveTo>
                    <a:pt x="2933699" y="1513331"/>
                  </a:moveTo>
                  <a:lnTo>
                    <a:pt x="2927603" y="1513331"/>
                  </a:lnTo>
                </a:path>
                <a:path w="4441190" h="1591310">
                  <a:moveTo>
                    <a:pt x="2933699" y="1591055"/>
                  </a:moveTo>
                  <a:lnTo>
                    <a:pt x="2927603" y="1591055"/>
                  </a:lnTo>
                </a:path>
                <a:path w="4441190" h="1591310">
                  <a:moveTo>
                    <a:pt x="0" y="234695"/>
                  </a:moveTo>
                  <a:lnTo>
                    <a:pt x="0" y="204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2305303" y="3640836"/>
              <a:ext cx="2906395" cy="0"/>
            </a:xfrm>
            <a:custGeom>
              <a:avLst/>
              <a:gdLst/>
              <a:ahLst/>
              <a:cxnLst/>
              <a:rect l="l" t="t" r="r" b="b"/>
              <a:pathLst>
                <a:path w="2906395">
                  <a:moveTo>
                    <a:pt x="0" y="0"/>
                  </a:moveTo>
                  <a:lnTo>
                    <a:pt x="29062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2287015" y="3747516"/>
              <a:ext cx="2924810" cy="1138555"/>
            </a:xfrm>
            <a:custGeom>
              <a:avLst/>
              <a:gdLst/>
              <a:ahLst/>
              <a:cxnLst/>
              <a:rect l="l" t="t" r="r" b="b"/>
              <a:pathLst>
                <a:path w="2924810" h="1138554">
                  <a:moveTo>
                    <a:pt x="25907" y="121919"/>
                  </a:moveTo>
                  <a:lnTo>
                    <a:pt x="25907" y="6095"/>
                  </a:lnTo>
                </a:path>
                <a:path w="2924810" h="1138554">
                  <a:moveTo>
                    <a:pt x="18287" y="1138427"/>
                  </a:moveTo>
                  <a:lnTo>
                    <a:pt x="53339" y="1138427"/>
                  </a:lnTo>
                </a:path>
                <a:path w="2924810" h="1138554">
                  <a:moveTo>
                    <a:pt x="950975" y="1138427"/>
                  </a:moveTo>
                  <a:lnTo>
                    <a:pt x="1004315" y="1138427"/>
                  </a:lnTo>
                </a:path>
                <a:path w="2924810" h="1138554">
                  <a:moveTo>
                    <a:pt x="1900427" y="1138427"/>
                  </a:moveTo>
                  <a:lnTo>
                    <a:pt x="1955291" y="1138427"/>
                  </a:lnTo>
                </a:path>
                <a:path w="2924810" h="1138554">
                  <a:moveTo>
                    <a:pt x="2851403" y="1138427"/>
                  </a:moveTo>
                  <a:lnTo>
                    <a:pt x="2906267" y="1138427"/>
                  </a:lnTo>
                </a:path>
                <a:path w="2924810" h="1138554">
                  <a:moveTo>
                    <a:pt x="53339" y="1138427"/>
                  </a:moveTo>
                  <a:lnTo>
                    <a:pt x="0" y="1138427"/>
                  </a:lnTo>
                  <a:lnTo>
                    <a:pt x="53339" y="1138427"/>
                  </a:lnTo>
                </a:path>
                <a:path w="2924810" h="1138554">
                  <a:moveTo>
                    <a:pt x="1569719" y="121919"/>
                  </a:moveTo>
                  <a:lnTo>
                    <a:pt x="1569719" y="6095"/>
                  </a:lnTo>
                </a:path>
                <a:path w="2924810" h="1138554">
                  <a:moveTo>
                    <a:pt x="1802891" y="121919"/>
                  </a:moveTo>
                  <a:lnTo>
                    <a:pt x="1802891" y="6095"/>
                  </a:lnTo>
                </a:path>
                <a:path w="2924810" h="1138554">
                  <a:moveTo>
                    <a:pt x="2037587" y="121919"/>
                  </a:moveTo>
                  <a:lnTo>
                    <a:pt x="2037587" y="6095"/>
                  </a:lnTo>
                </a:path>
                <a:path w="2924810" h="1138554">
                  <a:moveTo>
                    <a:pt x="2270759" y="121919"/>
                  </a:moveTo>
                  <a:lnTo>
                    <a:pt x="2270759" y="6095"/>
                  </a:lnTo>
                </a:path>
                <a:path w="2924810" h="1138554">
                  <a:moveTo>
                    <a:pt x="2505455" y="121919"/>
                  </a:moveTo>
                  <a:lnTo>
                    <a:pt x="2505455" y="6095"/>
                  </a:lnTo>
                </a:path>
                <a:path w="2924810" h="1138554">
                  <a:moveTo>
                    <a:pt x="2738627" y="121919"/>
                  </a:moveTo>
                  <a:lnTo>
                    <a:pt x="2738627" y="6095"/>
                  </a:lnTo>
                </a:path>
                <a:path w="2924810" h="1138554">
                  <a:moveTo>
                    <a:pt x="1335023" y="121919"/>
                  </a:moveTo>
                  <a:lnTo>
                    <a:pt x="1335023" y="6095"/>
                  </a:lnTo>
                </a:path>
                <a:path w="2924810" h="1138554">
                  <a:moveTo>
                    <a:pt x="1101851" y="121919"/>
                  </a:moveTo>
                  <a:lnTo>
                    <a:pt x="1101851" y="6095"/>
                  </a:lnTo>
                </a:path>
                <a:path w="2924810" h="1138554">
                  <a:moveTo>
                    <a:pt x="867155" y="121919"/>
                  </a:moveTo>
                  <a:lnTo>
                    <a:pt x="867155" y="6095"/>
                  </a:lnTo>
                </a:path>
                <a:path w="2924810" h="1138554">
                  <a:moveTo>
                    <a:pt x="633983" y="121919"/>
                  </a:moveTo>
                  <a:lnTo>
                    <a:pt x="633983" y="6095"/>
                  </a:lnTo>
                </a:path>
                <a:path w="2924810" h="1138554">
                  <a:moveTo>
                    <a:pt x="400811" y="121919"/>
                  </a:moveTo>
                  <a:lnTo>
                    <a:pt x="400811" y="6095"/>
                  </a:lnTo>
                </a:path>
                <a:path w="2924810" h="1138554">
                  <a:moveTo>
                    <a:pt x="166115" y="121919"/>
                  </a:moveTo>
                  <a:lnTo>
                    <a:pt x="166115" y="6095"/>
                  </a:lnTo>
                </a:path>
                <a:path w="2924810" h="1138554">
                  <a:moveTo>
                    <a:pt x="173735" y="117347"/>
                  </a:moveTo>
                  <a:lnTo>
                    <a:pt x="173735" y="6095"/>
                  </a:lnTo>
                </a:path>
                <a:path w="2924810" h="1138554">
                  <a:moveTo>
                    <a:pt x="158495" y="117347"/>
                  </a:moveTo>
                  <a:lnTo>
                    <a:pt x="158495" y="6095"/>
                  </a:lnTo>
                </a:path>
                <a:path w="2924810" h="1138554">
                  <a:moveTo>
                    <a:pt x="0" y="121919"/>
                  </a:moveTo>
                  <a:lnTo>
                    <a:pt x="2924555" y="121919"/>
                  </a:lnTo>
                </a:path>
                <a:path w="2924810" h="1138554">
                  <a:moveTo>
                    <a:pt x="18287" y="6095"/>
                  </a:moveTo>
                  <a:lnTo>
                    <a:pt x="2924555" y="6095"/>
                  </a:lnTo>
                </a:path>
                <a:path w="2924810" h="1138554">
                  <a:moveTo>
                    <a:pt x="18287" y="0"/>
                  </a:moveTo>
                  <a:lnTo>
                    <a:pt x="2924555" y="0"/>
                  </a:lnTo>
                </a:path>
                <a:path w="2924810" h="1138554">
                  <a:moveTo>
                    <a:pt x="0" y="117347"/>
                  </a:moveTo>
                  <a:lnTo>
                    <a:pt x="2924555" y="117347"/>
                  </a:lnTo>
                </a:path>
                <a:path w="2924810" h="1138554">
                  <a:moveTo>
                    <a:pt x="158495" y="117347"/>
                  </a:moveTo>
                  <a:lnTo>
                    <a:pt x="173735" y="117347"/>
                  </a:lnTo>
                </a:path>
                <a:path w="2924810" h="1138554">
                  <a:moveTo>
                    <a:pt x="158495" y="6095"/>
                  </a:moveTo>
                  <a:lnTo>
                    <a:pt x="173735" y="6095"/>
                  </a:lnTo>
                </a:path>
                <a:path w="2924810" h="1138554">
                  <a:moveTo>
                    <a:pt x="33527" y="117347"/>
                  </a:moveTo>
                  <a:lnTo>
                    <a:pt x="33527" y="6095"/>
                  </a:lnTo>
                </a:path>
                <a:path w="2924810" h="1138554">
                  <a:moveTo>
                    <a:pt x="33527" y="117347"/>
                  </a:moveTo>
                  <a:lnTo>
                    <a:pt x="18287" y="117347"/>
                  </a:lnTo>
                  <a:lnTo>
                    <a:pt x="18287" y="6095"/>
                  </a:lnTo>
                  <a:lnTo>
                    <a:pt x="33527" y="6095"/>
                  </a:lnTo>
                </a:path>
                <a:path w="2924810" h="1138554">
                  <a:moveTo>
                    <a:pt x="406907" y="117347"/>
                  </a:moveTo>
                  <a:lnTo>
                    <a:pt x="406907" y="6095"/>
                  </a:lnTo>
                </a:path>
                <a:path w="2924810" h="1138554">
                  <a:moveTo>
                    <a:pt x="406907" y="117347"/>
                  </a:moveTo>
                  <a:lnTo>
                    <a:pt x="393191" y="117347"/>
                  </a:lnTo>
                  <a:lnTo>
                    <a:pt x="393191" y="6095"/>
                  </a:lnTo>
                  <a:lnTo>
                    <a:pt x="406907" y="6095"/>
                  </a:lnTo>
                </a:path>
                <a:path w="2924810" h="1138554">
                  <a:moveTo>
                    <a:pt x="641603" y="117347"/>
                  </a:moveTo>
                  <a:lnTo>
                    <a:pt x="641603" y="6095"/>
                  </a:lnTo>
                </a:path>
                <a:path w="2924810" h="1138554">
                  <a:moveTo>
                    <a:pt x="641603" y="117347"/>
                  </a:moveTo>
                  <a:lnTo>
                    <a:pt x="626363" y="117347"/>
                  </a:lnTo>
                  <a:lnTo>
                    <a:pt x="626363" y="6095"/>
                  </a:lnTo>
                  <a:lnTo>
                    <a:pt x="641603" y="6095"/>
                  </a:lnTo>
                </a:path>
                <a:path w="2924810" h="1138554">
                  <a:moveTo>
                    <a:pt x="874775" y="117347"/>
                  </a:moveTo>
                  <a:lnTo>
                    <a:pt x="874775" y="6095"/>
                  </a:lnTo>
                </a:path>
                <a:path w="2924810" h="1138554">
                  <a:moveTo>
                    <a:pt x="874775" y="117347"/>
                  </a:moveTo>
                  <a:lnTo>
                    <a:pt x="861059" y="117347"/>
                  </a:lnTo>
                  <a:lnTo>
                    <a:pt x="861059" y="6095"/>
                  </a:lnTo>
                  <a:lnTo>
                    <a:pt x="874775" y="6095"/>
                  </a:lnTo>
                </a:path>
                <a:path w="2924810" h="1138554">
                  <a:moveTo>
                    <a:pt x="1109471" y="117347"/>
                  </a:moveTo>
                  <a:lnTo>
                    <a:pt x="1109471" y="6095"/>
                  </a:lnTo>
                </a:path>
                <a:path w="2924810" h="1138554">
                  <a:moveTo>
                    <a:pt x="1109471" y="117347"/>
                  </a:moveTo>
                  <a:lnTo>
                    <a:pt x="1094231" y="117347"/>
                  </a:lnTo>
                  <a:lnTo>
                    <a:pt x="1094231" y="6095"/>
                  </a:lnTo>
                  <a:lnTo>
                    <a:pt x="1109471" y="6095"/>
                  </a:lnTo>
                </a:path>
                <a:path w="2924810" h="1138554">
                  <a:moveTo>
                    <a:pt x="1342643" y="117347"/>
                  </a:moveTo>
                  <a:lnTo>
                    <a:pt x="1342643" y="6095"/>
                  </a:lnTo>
                </a:path>
                <a:path w="2924810" h="1138554">
                  <a:moveTo>
                    <a:pt x="1342643" y="117347"/>
                  </a:moveTo>
                  <a:lnTo>
                    <a:pt x="1328927" y="117347"/>
                  </a:lnTo>
                  <a:lnTo>
                    <a:pt x="1328927" y="6095"/>
                  </a:lnTo>
                  <a:lnTo>
                    <a:pt x="1342643" y="6095"/>
                  </a:lnTo>
                </a:path>
                <a:path w="2924810" h="1138554">
                  <a:moveTo>
                    <a:pt x="1577339" y="117347"/>
                  </a:moveTo>
                  <a:lnTo>
                    <a:pt x="1577339" y="6095"/>
                  </a:lnTo>
                </a:path>
                <a:path w="2924810" h="1138554">
                  <a:moveTo>
                    <a:pt x="1577339" y="117347"/>
                  </a:moveTo>
                  <a:lnTo>
                    <a:pt x="1562099" y="117347"/>
                  </a:lnTo>
                  <a:lnTo>
                    <a:pt x="1562099" y="6095"/>
                  </a:lnTo>
                  <a:lnTo>
                    <a:pt x="1577339" y="6095"/>
                  </a:lnTo>
                </a:path>
                <a:path w="2924810" h="1138554">
                  <a:moveTo>
                    <a:pt x="1810511" y="117347"/>
                  </a:moveTo>
                  <a:lnTo>
                    <a:pt x="1810511" y="6095"/>
                  </a:lnTo>
                </a:path>
                <a:path w="2924810" h="1138554">
                  <a:moveTo>
                    <a:pt x="1810511" y="117347"/>
                  </a:moveTo>
                  <a:lnTo>
                    <a:pt x="1795271" y="117347"/>
                  </a:lnTo>
                  <a:lnTo>
                    <a:pt x="1795271" y="6095"/>
                  </a:lnTo>
                  <a:lnTo>
                    <a:pt x="1810511" y="6095"/>
                  </a:lnTo>
                </a:path>
                <a:path w="2924810" h="1138554">
                  <a:moveTo>
                    <a:pt x="2043683" y="117347"/>
                  </a:moveTo>
                  <a:lnTo>
                    <a:pt x="2043683" y="6095"/>
                  </a:lnTo>
                </a:path>
                <a:path w="2924810" h="1138554">
                  <a:moveTo>
                    <a:pt x="2043683" y="117347"/>
                  </a:moveTo>
                  <a:lnTo>
                    <a:pt x="2029967" y="117347"/>
                  </a:lnTo>
                  <a:lnTo>
                    <a:pt x="2029967" y="6095"/>
                  </a:lnTo>
                  <a:lnTo>
                    <a:pt x="2043683" y="6095"/>
                  </a:lnTo>
                </a:path>
                <a:path w="2924810" h="1138554">
                  <a:moveTo>
                    <a:pt x="2278379" y="117347"/>
                  </a:moveTo>
                  <a:lnTo>
                    <a:pt x="2278379" y="6095"/>
                  </a:lnTo>
                </a:path>
                <a:path w="2924810" h="1138554">
                  <a:moveTo>
                    <a:pt x="2278379" y="117347"/>
                  </a:moveTo>
                  <a:lnTo>
                    <a:pt x="2263139" y="117347"/>
                  </a:lnTo>
                  <a:lnTo>
                    <a:pt x="2263139" y="6095"/>
                  </a:lnTo>
                  <a:lnTo>
                    <a:pt x="2278379" y="6095"/>
                  </a:lnTo>
                </a:path>
                <a:path w="2924810" h="1138554">
                  <a:moveTo>
                    <a:pt x="2511551" y="117347"/>
                  </a:moveTo>
                  <a:lnTo>
                    <a:pt x="2511551" y="6095"/>
                  </a:lnTo>
                </a:path>
                <a:path w="2924810" h="1138554">
                  <a:moveTo>
                    <a:pt x="2511551" y="117347"/>
                  </a:moveTo>
                  <a:lnTo>
                    <a:pt x="2497835" y="117347"/>
                  </a:lnTo>
                  <a:lnTo>
                    <a:pt x="2497835" y="6095"/>
                  </a:lnTo>
                  <a:lnTo>
                    <a:pt x="2511551" y="6095"/>
                  </a:lnTo>
                </a:path>
                <a:path w="2924810" h="1138554">
                  <a:moveTo>
                    <a:pt x="2746247" y="117347"/>
                  </a:moveTo>
                  <a:lnTo>
                    <a:pt x="2746247" y="6095"/>
                  </a:lnTo>
                </a:path>
                <a:path w="2924810" h="1138554">
                  <a:moveTo>
                    <a:pt x="2746247" y="117347"/>
                  </a:moveTo>
                  <a:lnTo>
                    <a:pt x="2731007" y="117347"/>
                  </a:lnTo>
                  <a:lnTo>
                    <a:pt x="2731007" y="6095"/>
                  </a:lnTo>
                  <a:lnTo>
                    <a:pt x="2746247" y="6095"/>
                  </a:lnTo>
                </a:path>
                <a:path w="2924810" h="1138554">
                  <a:moveTo>
                    <a:pt x="2851403" y="121919"/>
                  </a:moveTo>
                  <a:lnTo>
                    <a:pt x="2906267" y="121919"/>
                  </a:lnTo>
                </a:path>
                <a:path w="2924810" h="1138554">
                  <a:moveTo>
                    <a:pt x="2878835" y="121919"/>
                  </a:moveTo>
                  <a:lnTo>
                    <a:pt x="2878835" y="6095"/>
                  </a:lnTo>
                </a:path>
                <a:path w="2924810" h="1138554">
                  <a:moveTo>
                    <a:pt x="2886455" y="117347"/>
                  </a:moveTo>
                  <a:lnTo>
                    <a:pt x="2886455" y="6095"/>
                  </a:lnTo>
                </a:path>
                <a:path w="2924810" h="1138554">
                  <a:moveTo>
                    <a:pt x="2886455" y="117347"/>
                  </a:moveTo>
                  <a:lnTo>
                    <a:pt x="2871215" y="117347"/>
                  </a:lnTo>
                  <a:lnTo>
                    <a:pt x="2871215" y="60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242052" y="516788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>
                  <a:moveTo>
                    <a:pt x="746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2267203" y="4885944"/>
              <a:ext cx="242570" cy="82550"/>
            </a:xfrm>
            <a:custGeom>
              <a:avLst/>
              <a:gdLst/>
              <a:ahLst/>
              <a:cxnLst/>
              <a:rect l="l" t="t" r="r" b="b"/>
              <a:pathLst>
                <a:path w="242569" h="82550">
                  <a:moveTo>
                    <a:pt x="117347" y="39623"/>
                  </a:moveTo>
                  <a:lnTo>
                    <a:pt x="74675" y="82295"/>
                  </a:lnTo>
                  <a:lnTo>
                    <a:pt x="0" y="82295"/>
                  </a:lnTo>
                  <a:lnTo>
                    <a:pt x="0" y="0"/>
                  </a:lnTo>
                  <a:lnTo>
                    <a:pt x="2423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8" name="object 55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93640" y="4879848"/>
              <a:ext cx="242315" cy="90677"/>
            </a:xfrm>
            <a:prstGeom prst="rect">
              <a:avLst/>
            </a:prstGeom>
          </p:spPr>
        </p:pic>
        <p:sp>
          <p:nvSpPr>
            <p:cNvPr id="559" name="object 559"/>
            <p:cNvSpPr/>
            <p:nvPr/>
          </p:nvSpPr>
          <p:spPr>
            <a:xfrm>
              <a:off x="2384552" y="3276600"/>
              <a:ext cx="2889885" cy="1649095"/>
            </a:xfrm>
            <a:custGeom>
              <a:avLst/>
              <a:gdLst/>
              <a:ahLst/>
              <a:cxnLst/>
              <a:rect l="l" t="t" r="r" b="b"/>
              <a:pathLst>
                <a:path w="2889885" h="1649095">
                  <a:moveTo>
                    <a:pt x="0" y="1648967"/>
                  </a:moveTo>
                  <a:lnTo>
                    <a:pt x="2724911" y="1648967"/>
                  </a:lnTo>
                </a:path>
                <a:path w="2889885" h="1649095">
                  <a:moveTo>
                    <a:pt x="2889503" y="0"/>
                  </a:moveTo>
                  <a:lnTo>
                    <a:pt x="270967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5101843" y="3282696"/>
              <a:ext cx="166370" cy="1609725"/>
            </a:xfrm>
            <a:custGeom>
              <a:avLst/>
              <a:gdLst/>
              <a:ahLst/>
              <a:cxnLst/>
              <a:rect l="l" t="t" r="r" b="b"/>
              <a:pathLst>
                <a:path w="166370" h="1609725">
                  <a:moveTo>
                    <a:pt x="166115" y="0"/>
                  </a:moveTo>
                  <a:lnTo>
                    <a:pt x="0" y="0"/>
                  </a:lnTo>
                </a:path>
                <a:path w="166370" h="1609725">
                  <a:moveTo>
                    <a:pt x="114299" y="51815"/>
                  </a:moveTo>
                  <a:lnTo>
                    <a:pt x="50291" y="51815"/>
                  </a:lnTo>
                </a:path>
                <a:path w="166370" h="1609725">
                  <a:moveTo>
                    <a:pt x="137159" y="1609343"/>
                  </a:moveTo>
                  <a:lnTo>
                    <a:pt x="153923" y="16093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5237479" y="3950208"/>
              <a:ext cx="53340" cy="467995"/>
            </a:xfrm>
            <a:custGeom>
              <a:avLst/>
              <a:gdLst/>
              <a:ahLst/>
              <a:cxnLst/>
              <a:rect l="l" t="t" r="r" b="b"/>
              <a:pathLst>
                <a:path w="53339" h="467995">
                  <a:moveTo>
                    <a:pt x="0" y="467867"/>
                  </a:moveTo>
                  <a:lnTo>
                    <a:pt x="53339" y="467867"/>
                  </a:lnTo>
                </a:path>
                <a:path w="53339" h="467995">
                  <a:moveTo>
                    <a:pt x="0" y="0"/>
                  </a:moveTo>
                  <a:lnTo>
                    <a:pt x="53339" y="0"/>
                  </a:lnTo>
                </a:path>
                <a:path w="53339" h="467995">
                  <a:moveTo>
                    <a:pt x="0" y="467867"/>
                  </a:moveTo>
                  <a:lnTo>
                    <a:pt x="53339" y="467867"/>
                  </a:lnTo>
                </a:path>
                <a:path w="53339" h="467995">
                  <a:moveTo>
                    <a:pt x="53339" y="454151"/>
                  </a:moveTo>
                  <a:lnTo>
                    <a:pt x="0" y="454151"/>
                  </a:lnTo>
                  <a:lnTo>
                    <a:pt x="53339" y="454151"/>
                  </a:lnTo>
                  <a:lnTo>
                    <a:pt x="53339" y="467867"/>
                  </a:lnTo>
                  <a:lnTo>
                    <a:pt x="0" y="467867"/>
                  </a:lnTo>
                  <a:lnTo>
                    <a:pt x="0" y="4541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5237479" y="4404360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39" h="13970">
                  <a:moveTo>
                    <a:pt x="0" y="0"/>
                  </a:moveTo>
                  <a:lnTo>
                    <a:pt x="53339" y="13715"/>
                  </a:lnTo>
                </a:path>
                <a:path w="53339" h="13970">
                  <a:moveTo>
                    <a:pt x="53339" y="0"/>
                  </a:move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5237479" y="3936492"/>
              <a:ext cx="53340" cy="481965"/>
            </a:xfrm>
            <a:custGeom>
              <a:avLst/>
              <a:gdLst/>
              <a:ahLst/>
              <a:cxnLst/>
              <a:rect l="l" t="t" r="r" b="b"/>
              <a:pathLst>
                <a:path w="53339" h="481964">
                  <a:moveTo>
                    <a:pt x="0" y="481583"/>
                  </a:moveTo>
                  <a:lnTo>
                    <a:pt x="53339" y="481583"/>
                  </a:lnTo>
                </a:path>
                <a:path w="53339" h="481964">
                  <a:moveTo>
                    <a:pt x="53339" y="0"/>
                  </a:moveTo>
                  <a:lnTo>
                    <a:pt x="0" y="0"/>
                  </a:lnTo>
                  <a:lnTo>
                    <a:pt x="53339" y="0"/>
                  </a:lnTo>
                  <a:lnTo>
                    <a:pt x="53339" y="13715"/>
                  </a:lnTo>
                  <a:lnTo>
                    <a:pt x="0" y="1371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5237479" y="3936492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39" h="13970">
                  <a:moveTo>
                    <a:pt x="0" y="0"/>
                  </a:moveTo>
                  <a:lnTo>
                    <a:pt x="53339" y="13715"/>
                  </a:lnTo>
                </a:path>
                <a:path w="53339" h="13970">
                  <a:moveTo>
                    <a:pt x="53339" y="0"/>
                  </a:move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5237479" y="3424428"/>
              <a:ext cx="1483360" cy="1461770"/>
            </a:xfrm>
            <a:custGeom>
              <a:avLst/>
              <a:gdLst/>
              <a:ahLst/>
              <a:cxnLst/>
              <a:rect l="l" t="t" r="r" b="b"/>
              <a:pathLst>
                <a:path w="1483359" h="1461770">
                  <a:moveTo>
                    <a:pt x="0" y="525779"/>
                  </a:moveTo>
                  <a:lnTo>
                    <a:pt x="53339" y="525779"/>
                  </a:lnTo>
                </a:path>
                <a:path w="1483359" h="1461770">
                  <a:moveTo>
                    <a:pt x="1429511" y="1461515"/>
                  </a:moveTo>
                  <a:lnTo>
                    <a:pt x="1482851" y="1461515"/>
                  </a:lnTo>
                </a:path>
                <a:path w="1483359" h="1461770">
                  <a:moveTo>
                    <a:pt x="1429511" y="993647"/>
                  </a:moveTo>
                  <a:lnTo>
                    <a:pt x="1482851" y="993647"/>
                  </a:lnTo>
                </a:path>
                <a:path w="1483359" h="1461770">
                  <a:moveTo>
                    <a:pt x="1429511" y="525779"/>
                  </a:moveTo>
                  <a:lnTo>
                    <a:pt x="1482851" y="525779"/>
                  </a:lnTo>
                </a:path>
                <a:path w="1483359" h="1461770">
                  <a:moveTo>
                    <a:pt x="0" y="0"/>
                  </a:moveTo>
                  <a:lnTo>
                    <a:pt x="53339" y="0"/>
                  </a:lnTo>
                  <a:lnTo>
                    <a:pt x="53339" y="28955"/>
                  </a:lnTo>
                  <a:lnTo>
                    <a:pt x="0" y="28955"/>
                  </a:lnTo>
                  <a:lnTo>
                    <a:pt x="0" y="0"/>
                  </a:lnTo>
                </a:path>
                <a:path w="1483359" h="1461770">
                  <a:moveTo>
                    <a:pt x="1429511" y="525779"/>
                  </a:moveTo>
                  <a:lnTo>
                    <a:pt x="1482851" y="525779"/>
                  </a:lnTo>
                </a:path>
                <a:path w="1483359" h="1461770">
                  <a:moveTo>
                    <a:pt x="1482851" y="512063"/>
                  </a:moveTo>
                  <a:lnTo>
                    <a:pt x="1429511" y="512063"/>
                  </a:lnTo>
                  <a:lnTo>
                    <a:pt x="1482851" y="512063"/>
                  </a:lnTo>
                  <a:lnTo>
                    <a:pt x="1482851" y="525779"/>
                  </a:lnTo>
                  <a:lnTo>
                    <a:pt x="1429511" y="525779"/>
                  </a:lnTo>
                  <a:lnTo>
                    <a:pt x="1429511" y="5120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666991" y="3936492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40" h="13970">
                  <a:moveTo>
                    <a:pt x="0" y="0"/>
                  </a:moveTo>
                  <a:lnTo>
                    <a:pt x="53339" y="13715"/>
                  </a:lnTo>
                </a:path>
                <a:path w="53340" h="13970">
                  <a:moveTo>
                    <a:pt x="53339" y="0"/>
                  </a:move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666991" y="3950208"/>
              <a:ext cx="53340" cy="467995"/>
            </a:xfrm>
            <a:custGeom>
              <a:avLst/>
              <a:gdLst/>
              <a:ahLst/>
              <a:cxnLst/>
              <a:rect l="l" t="t" r="r" b="b"/>
              <a:pathLst>
                <a:path w="53340" h="467995">
                  <a:moveTo>
                    <a:pt x="0" y="0"/>
                  </a:moveTo>
                  <a:lnTo>
                    <a:pt x="53339" y="0"/>
                  </a:lnTo>
                </a:path>
                <a:path w="53340" h="467995">
                  <a:moveTo>
                    <a:pt x="53339" y="467867"/>
                  </a:moveTo>
                  <a:lnTo>
                    <a:pt x="0" y="467867"/>
                  </a:lnTo>
                  <a:lnTo>
                    <a:pt x="53339" y="467867"/>
                  </a:lnTo>
                </a:path>
                <a:path w="53340" h="467995">
                  <a:moveTo>
                    <a:pt x="53339" y="454151"/>
                  </a:moveTo>
                  <a:lnTo>
                    <a:pt x="0" y="454151"/>
                  </a:lnTo>
                  <a:lnTo>
                    <a:pt x="53339" y="454151"/>
                  </a:lnTo>
                  <a:lnTo>
                    <a:pt x="53339" y="467867"/>
                  </a:lnTo>
                  <a:lnTo>
                    <a:pt x="0" y="467867"/>
                  </a:lnTo>
                  <a:lnTo>
                    <a:pt x="0" y="4541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666991" y="4404360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40" h="13970">
                  <a:moveTo>
                    <a:pt x="0" y="0"/>
                  </a:moveTo>
                  <a:lnTo>
                    <a:pt x="53339" y="13715"/>
                  </a:lnTo>
                </a:path>
                <a:path w="53340" h="13970">
                  <a:moveTo>
                    <a:pt x="53339" y="0"/>
                  </a:move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666991" y="4418076"/>
              <a:ext cx="53340" cy="467995"/>
            </a:xfrm>
            <a:custGeom>
              <a:avLst/>
              <a:gdLst/>
              <a:ahLst/>
              <a:cxnLst/>
              <a:rect l="l" t="t" r="r" b="b"/>
              <a:pathLst>
                <a:path w="53340" h="467995">
                  <a:moveTo>
                    <a:pt x="0" y="0"/>
                  </a:moveTo>
                  <a:lnTo>
                    <a:pt x="53339" y="0"/>
                  </a:lnTo>
                </a:path>
                <a:path w="53340" h="467995">
                  <a:moveTo>
                    <a:pt x="53339" y="452627"/>
                  </a:moveTo>
                  <a:lnTo>
                    <a:pt x="0" y="452627"/>
                  </a:lnTo>
                  <a:lnTo>
                    <a:pt x="53339" y="452627"/>
                  </a:lnTo>
                  <a:lnTo>
                    <a:pt x="53339" y="467867"/>
                  </a:lnTo>
                  <a:lnTo>
                    <a:pt x="0" y="467867"/>
                  </a:lnTo>
                  <a:lnTo>
                    <a:pt x="0" y="4526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666991" y="4870704"/>
              <a:ext cx="53340" cy="15240"/>
            </a:xfrm>
            <a:custGeom>
              <a:avLst/>
              <a:gdLst/>
              <a:ahLst/>
              <a:cxnLst/>
              <a:rect l="l" t="t" r="r" b="b"/>
              <a:pathLst>
                <a:path w="53340" h="15239">
                  <a:moveTo>
                    <a:pt x="0" y="0"/>
                  </a:moveTo>
                  <a:lnTo>
                    <a:pt x="53339" y="15239"/>
                  </a:lnTo>
                </a:path>
                <a:path w="53340" h="15239">
                  <a:moveTo>
                    <a:pt x="53339" y="0"/>
                  </a:moveTo>
                  <a:lnTo>
                    <a:pt x="0" y="15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5970523" y="2590800"/>
              <a:ext cx="749935" cy="2295525"/>
            </a:xfrm>
            <a:custGeom>
              <a:avLst/>
              <a:gdLst/>
              <a:ahLst/>
              <a:cxnLst/>
              <a:rect l="l" t="t" r="r" b="b"/>
              <a:pathLst>
                <a:path w="749934" h="2295525">
                  <a:moveTo>
                    <a:pt x="696467" y="2295143"/>
                  </a:moveTo>
                  <a:lnTo>
                    <a:pt x="749807" y="2295143"/>
                  </a:lnTo>
                </a:path>
                <a:path w="749934" h="2295525">
                  <a:moveTo>
                    <a:pt x="16763" y="0"/>
                  </a:moveTo>
                  <a:lnTo>
                    <a:pt x="16763" y="109727"/>
                  </a:lnTo>
                </a:path>
                <a:path w="749934" h="2295525">
                  <a:moveTo>
                    <a:pt x="0" y="0"/>
                  </a:moveTo>
                  <a:lnTo>
                    <a:pt x="0" y="109727"/>
                  </a:lnTo>
                </a:path>
                <a:path w="749934" h="2295525">
                  <a:moveTo>
                    <a:pt x="16763" y="109727"/>
                  </a:moveTo>
                  <a:lnTo>
                    <a:pt x="16763" y="153923"/>
                  </a:lnTo>
                </a:path>
                <a:path w="749934" h="2295525">
                  <a:moveTo>
                    <a:pt x="0" y="109727"/>
                  </a:moveTo>
                  <a:lnTo>
                    <a:pt x="0" y="1539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5970523" y="2590800"/>
              <a:ext cx="17145" cy="109855"/>
            </a:xfrm>
            <a:custGeom>
              <a:avLst/>
              <a:gdLst/>
              <a:ahLst/>
              <a:cxnLst/>
              <a:rect l="l" t="t" r="r" b="b"/>
              <a:pathLst>
                <a:path w="17145" h="109855">
                  <a:moveTo>
                    <a:pt x="0" y="0"/>
                  </a:moveTo>
                  <a:lnTo>
                    <a:pt x="16763" y="109727"/>
                  </a:lnTo>
                </a:path>
                <a:path w="17145" h="109855">
                  <a:moveTo>
                    <a:pt x="16763" y="0"/>
                  </a:moveTo>
                  <a:lnTo>
                    <a:pt x="0" y="1097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5802884" y="4457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5802884" y="4457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5802884" y="4457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5804408" y="4390643"/>
              <a:ext cx="53340" cy="67310"/>
            </a:xfrm>
            <a:custGeom>
              <a:avLst/>
              <a:gdLst/>
              <a:ahLst/>
              <a:cxnLst/>
              <a:rect l="l" t="t" r="r" b="b"/>
              <a:pathLst>
                <a:path w="53339" h="67310">
                  <a:moveTo>
                    <a:pt x="51816" y="0"/>
                  </a:moveTo>
                  <a:lnTo>
                    <a:pt x="0" y="67056"/>
                  </a:lnTo>
                  <a:lnTo>
                    <a:pt x="1524" y="67056"/>
                  </a:lnTo>
                  <a:lnTo>
                    <a:pt x="51816" y="0"/>
                  </a:lnTo>
                  <a:close/>
                </a:path>
                <a:path w="53339" h="67310">
                  <a:moveTo>
                    <a:pt x="51816" y="0"/>
                  </a:moveTo>
                  <a:lnTo>
                    <a:pt x="1524" y="67056"/>
                  </a:lnTo>
                  <a:lnTo>
                    <a:pt x="53340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5804408" y="4390644"/>
              <a:ext cx="53340" cy="67310"/>
            </a:xfrm>
            <a:custGeom>
              <a:avLst/>
              <a:gdLst/>
              <a:ahLst/>
              <a:cxnLst/>
              <a:rect l="l" t="t" r="r" b="b"/>
              <a:pathLst>
                <a:path w="53339" h="67310">
                  <a:moveTo>
                    <a:pt x="0" y="67055"/>
                  </a:moveTo>
                  <a:lnTo>
                    <a:pt x="51815" y="0"/>
                  </a:lnTo>
                  <a:lnTo>
                    <a:pt x="0" y="67055"/>
                  </a:lnTo>
                  <a:close/>
                </a:path>
                <a:path w="53339" h="67310">
                  <a:moveTo>
                    <a:pt x="0" y="67055"/>
                  </a:moveTo>
                  <a:lnTo>
                    <a:pt x="51815" y="0"/>
                  </a:lnTo>
                  <a:lnTo>
                    <a:pt x="1523" y="67055"/>
                  </a:lnTo>
                  <a:lnTo>
                    <a:pt x="0" y="67055"/>
                  </a:lnTo>
                  <a:close/>
                </a:path>
                <a:path w="53339" h="67310">
                  <a:moveTo>
                    <a:pt x="51815" y="0"/>
                  </a:moveTo>
                  <a:lnTo>
                    <a:pt x="1523" y="67055"/>
                  </a:lnTo>
                  <a:lnTo>
                    <a:pt x="53339" y="1523"/>
                  </a:lnTo>
                  <a:lnTo>
                    <a:pt x="51815" y="0"/>
                  </a:lnTo>
                  <a:close/>
                </a:path>
                <a:path w="53339" h="67310">
                  <a:moveTo>
                    <a:pt x="1523" y="67055"/>
                  </a:moveTo>
                  <a:lnTo>
                    <a:pt x="53339" y="1523"/>
                  </a:lnTo>
                  <a:lnTo>
                    <a:pt x="1523" y="670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5804408" y="4390644"/>
              <a:ext cx="53340" cy="67310"/>
            </a:xfrm>
            <a:custGeom>
              <a:avLst/>
              <a:gdLst/>
              <a:ahLst/>
              <a:cxnLst/>
              <a:rect l="l" t="t" r="r" b="b"/>
              <a:pathLst>
                <a:path w="53339" h="67310">
                  <a:moveTo>
                    <a:pt x="0" y="67055"/>
                  </a:moveTo>
                  <a:lnTo>
                    <a:pt x="1523" y="67055"/>
                  </a:lnTo>
                  <a:lnTo>
                    <a:pt x="53339" y="1523"/>
                  </a:lnTo>
                  <a:lnTo>
                    <a:pt x="51815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9" name="object 57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26327" y="4171187"/>
              <a:ext cx="106680" cy="134112"/>
            </a:xfrm>
            <a:prstGeom prst="rect">
              <a:avLst/>
            </a:prstGeom>
          </p:spPr>
        </p:pic>
        <p:sp>
          <p:nvSpPr>
            <p:cNvPr id="580" name="object 580"/>
            <p:cNvSpPr/>
            <p:nvPr/>
          </p:nvSpPr>
          <p:spPr>
            <a:xfrm>
              <a:off x="6101588" y="4018787"/>
              <a:ext cx="55244" cy="67310"/>
            </a:xfrm>
            <a:custGeom>
              <a:avLst/>
              <a:gdLst/>
              <a:ahLst/>
              <a:cxnLst/>
              <a:rect l="l" t="t" r="r" b="b"/>
              <a:pathLst>
                <a:path w="55245" h="67310">
                  <a:moveTo>
                    <a:pt x="53340" y="0"/>
                  </a:moveTo>
                  <a:lnTo>
                    <a:pt x="1524" y="65532"/>
                  </a:lnTo>
                  <a:lnTo>
                    <a:pt x="1524" y="67056"/>
                  </a:lnTo>
                  <a:lnTo>
                    <a:pt x="53340" y="0"/>
                  </a:lnTo>
                  <a:close/>
                </a:path>
                <a:path w="55245" h="67310">
                  <a:moveTo>
                    <a:pt x="54864" y="0"/>
                  </a:moveTo>
                  <a:lnTo>
                    <a:pt x="53340" y="0"/>
                  </a:lnTo>
                  <a:lnTo>
                    <a:pt x="1524" y="67056"/>
                  </a:lnTo>
                  <a:lnTo>
                    <a:pt x="54864" y="0"/>
                  </a:lnTo>
                  <a:close/>
                </a:path>
                <a:path w="55245" h="67310">
                  <a:moveTo>
                    <a:pt x="53340" y="0"/>
                  </a:moveTo>
                  <a:lnTo>
                    <a:pt x="0" y="65532"/>
                  </a:lnTo>
                  <a:lnTo>
                    <a:pt x="1524" y="65532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6101587" y="4018788"/>
              <a:ext cx="55244" cy="67310"/>
            </a:xfrm>
            <a:custGeom>
              <a:avLst/>
              <a:gdLst/>
              <a:ahLst/>
              <a:cxnLst/>
              <a:rect l="l" t="t" r="r" b="b"/>
              <a:pathLst>
                <a:path w="55245" h="67310">
                  <a:moveTo>
                    <a:pt x="0" y="65531"/>
                  </a:moveTo>
                  <a:lnTo>
                    <a:pt x="1523" y="65531"/>
                  </a:lnTo>
                  <a:lnTo>
                    <a:pt x="53339" y="0"/>
                  </a:lnTo>
                  <a:lnTo>
                    <a:pt x="0" y="65531"/>
                  </a:lnTo>
                  <a:close/>
                </a:path>
                <a:path w="55245" h="67310">
                  <a:moveTo>
                    <a:pt x="1523" y="65531"/>
                  </a:moveTo>
                  <a:lnTo>
                    <a:pt x="53339" y="0"/>
                  </a:lnTo>
                  <a:lnTo>
                    <a:pt x="1523" y="67055"/>
                  </a:lnTo>
                  <a:lnTo>
                    <a:pt x="1523" y="65531"/>
                  </a:lnTo>
                  <a:close/>
                </a:path>
                <a:path w="55245" h="67310">
                  <a:moveTo>
                    <a:pt x="53339" y="0"/>
                  </a:moveTo>
                  <a:lnTo>
                    <a:pt x="1523" y="67055"/>
                  </a:lnTo>
                  <a:lnTo>
                    <a:pt x="53339" y="0"/>
                  </a:lnTo>
                  <a:close/>
                </a:path>
                <a:path w="55245" h="67310">
                  <a:moveTo>
                    <a:pt x="1523" y="67055"/>
                  </a:moveTo>
                  <a:lnTo>
                    <a:pt x="53339" y="0"/>
                  </a:lnTo>
                  <a:lnTo>
                    <a:pt x="54863" y="0"/>
                  </a:lnTo>
                  <a:lnTo>
                    <a:pt x="1523" y="670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6101587" y="4018788"/>
              <a:ext cx="55244" cy="67310"/>
            </a:xfrm>
            <a:custGeom>
              <a:avLst/>
              <a:gdLst/>
              <a:ahLst/>
              <a:cxnLst/>
              <a:rect l="l" t="t" r="r" b="b"/>
              <a:pathLst>
                <a:path w="55245" h="67310">
                  <a:moveTo>
                    <a:pt x="0" y="65531"/>
                  </a:moveTo>
                  <a:lnTo>
                    <a:pt x="1523" y="65531"/>
                  </a:lnTo>
                  <a:lnTo>
                    <a:pt x="1523" y="67055"/>
                  </a:lnTo>
                  <a:lnTo>
                    <a:pt x="54863" y="0"/>
                  </a:lnTo>
                  <a:lnTo>
                    <a:pt x="53339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6154928" y="4017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6154927" y="40172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6154927" y="40172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5802884" y="44561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5802884" y="4456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5802884" y="4456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5804408" y="4457699"/>
              <a:ext cx="53340" cy="58419"/>
            </a:xfrm>
            <a:custGeom>
              <a:avLst/>
              <a:gdLst/>
              <a:ahLst/>
              <a:cxnLst/>
              <a:rect l="l" t="t" r="r" b="b"/>
              <a:pathLst>
                <a:path w="53339" h="58420">
                  <a:moveTo>
                    <a:pt x="0" y="0"/>
                  </a:moveTo>
                  <a:lnTo>
                    <a:pt x="51816" y="57912"/>
                  </a:lnTo>
                  <a:lnTo>
                    <a:pt x="53340" y="56388"/>
                  </a:lnTo>
                  <a:lnTo>
                    <a:pt x="0" y="0"/>
                  </a:lnTo>
                  <a:close/>
                </a:path>
                <a:path w="53339" h="58420">
                  <a:moveTo>
                    <a:pt x="1524" y="0"/>
                  </a:moveTo>
                  <a:lnTo>
                    <a:pt x="0" y="0"/>
                  </a:lnTo>
                  <a:lnTo>
                    <a:pt x="53340" y="563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5804408" y="4457700"/>
              <a:ext cx="53340" cy="58419"/>
            </a:xfrm>
            <a:custGeom>
              <a:avLst/>
              <a:gdLst/>
              <a:ahLst/>
              <a:cxnLst/>
              <a:rect l="l" t="t" r="r" b="b"/>
              <a:pathLst>
                <a:path w="53339" h="58420">
                  <a:moveTo>
                    <a:pt x="1523" y="0"/>
                  </a:moveTo>
                  <a:lnTo>
                    <a:pt x="0" y="0"/>
                  </a:lnTo>
                  <a:lnTo>
                    <a:pt x="53339" y="56387"/>
                  </a:lnTo>
                  <a:lnTo>
                    <a:pt x="1523" y="0"/>
                  </a:lnTo>
                  <a:close/>
                </a:path>
                <a:path w="53339" h="58420">
                  <a:moveTo>
                    <a:pt x="0" y="0"/>
                  </a:moveTo>
                  <a:lnTo>
                    <a:pt x="53339" y="56387"/>
                  </a:lnTo>
                  <a:lnTo>
                    <a:pt x="0" y="0"/>
                  </a:lnTo>
                  <a:close/>
                </a:path>
                <a:path w="53339" h="58420">
                  <a:moveTo>
                    <a:pt x="53339" y="56387"/>
                  </a:moveTo>
                  <a:lnTo>
                    <a:pt x="0" y="0"/>
                  </a:lnTo>
                  <a:lnTo>
                    <a:pt x="53339" y="56387"/>
                  </a:lnTo>
                  <a:close/>
                </a:path>
                <a:path w="53339" h="58420">
                  <a:moveTo>
                    <a:pt x="0" y="0"/>
                  </a:moveTo>
                  <a:lnTo>
                    <a:pt x="53339" y="56387"/>
                  </a:lnTo>
                  <a:lnTo>
                    <a:pt x="51815" y="579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5804408" y="4457700"/>
              <a:ext cx="53340" cy="58419"/>
            </a:xfrm>
            <a:custGeom>
              <a:avLst/>
              <a:gdLst/>
              <a:ahLst/>
              <a:cxnLst/>
              <a:rect l="l" t="t" r="r" b="b"/>
              <a:pathLst>
                <a:path w="53339" h="58420">
                  <a:moveTo>
                    <a:pt x="1523" y="0"/>
                  </a:moveTo>
                  <a:lnTo>
                    <a:pt x="0" y="0"/>
                  </a:lnTo>
                  <a:lnTo>
                    <a:pt x="51815" y="57911"/>
                  </a:lnTo>
                  <a:lnTo>
                    <a:pt x="53339" y="5638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2" name="object 59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26327" y="4590287"/>
              <a:ext cx="106680" cy="114300"/>
            </a:xfrm>
            <a:prstGeom prst="rect">
              <a:avLst/>
            </a:prstGeom>
          </p:spPr>
        </p:pic>
        <p:sp>
          <p:nvSpPr>
            <p:cNvPr id="593" name="object 593"/>
            <p:cNvSpPr/>
            <p:nvPr/>
          </p:nvSpPr>
          <p:spPr>
            <a:xfrm>
              <a:off x="6101588" y="4779263"/>
              <a:ext cx="55244" cy="58419"/>
            </a:xfrm>
            <a:custGeom>
              <a:avLst/>
              <a:gdLst/>
              <a:ahLst/>
              <a:cxnLst/>
              <a:rect l="l" t="t" r="r" b="b"/>
              <a:pathLst>
                <a:path w="55245" h="58420">
                  <a:moveTo>
                    <a:pt x="0" y="1524"/>
                  </a:moveTo>
                  <a:lnTo>
                    <a:pt x="53340" y="57912"/>
                  </a:lnTo>
                  <a:lnTo>
                    <a:pt x="54864" y="57912"/>
                  </a:lnTo>
                  <a:lnTo>
                    <a:pt x="0" y="1524"/>
                  </a:lnTo>
                  <a:close/>
                </a:path>
                <a:path w="55245" h="58420">
                  <a:moveTo>
                    <a:pt x="1524" y="1524"/>
                  </a:moveTo>
                  <a:lnTo>
                    <a:pt x="0" y="1524"/>
                  </a:lnTo>
                  <a:lnTo>
                    <a:pt x="54864" y="57912"/>
                  </a:lnTo>
                  <a:lnTo>
                    <a:pt x="1524" y="1524"/>
                  </a:lnTo>
                  <a:close/>
                </a:path>
                <a:path w="55245" h="58420">
                  <a:moveTo>
                    <a:pt x="1524" y="0"/>
                  </a:moveTo>
                  <a:lnTo>
                    <a:pt x="1524" y="1524"/>
                  </a:lnTo>
                  <a:lnTo>
                    <a:pt x="54864" y="579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6101587" y="4779264"/>
              <a:ext cx="55244" cy="58419"/>
            </a:xfrm>
            <a:custGeom>
              <a:avLst/>
              <a:gdLst/>
              <a:ahLst/>
              <a:cxnLst/>
              <a:rect l="l" t="t" r="r" b="b"/>
              <a:pathLst>
                <a:path w="55245" h="58420">
                  <a:moveTo>
                    <a:pt x="1523" y="0"/>
                  </a:moveTo>
                  <a:lnTo>
                    <a:pt x="1523" y="1523"/>
                  </a:lnTo>
                  <a:lnTo>
                    <a:pt x="54863" y="57911"/>
                  </a:lnTo>
                  <a:lnTo>
                    <a:pt x="1523" y="0"/>
                  </a:lnTo>
                  <a:close/>
                </a:path>
                <a:path w="55245" h="58420">
                  <a:moveTo>
                    <a:pt x="1523" y="1523"/>
                  </a:moveTo>
                  <a:lnTo>
                    <a:pt x="54863" y="57911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55245" h="58420">
                  <a:moveTo>
                    <a:pt x="54863" y="57911"/>
                  </a:moveTo>
                  <a:lnTo>
                    <a:pt x="0" y="1523"/>
                  </a:lnTo>
                  <a:lnTo>
                    <a:pt x="53339" y="57911"/>
                  </a:lnTo>
                  <a:lnTo>
                    <a:pt x="54863" y="57911"/>
                  </a:lnTo>
                  <a:close/>
                </a:path>
                <a:path w="55245" h="58420">
                  <a:moveTo>
                    <a:pt x="0" y="1523"/>
                  </a:moveTo>
                  <a:lnTo>
                    <a:pt x="53339" y="57911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101587" y="4779264"/>
              <a:ext cx="55244" cy="58419"/>
            </a:xfrm>
            <a:custGeom>
              <a:avLst/>
              <a:gdLst/>
              <a:ahLst/>
              <a:cxnLst/>
              <a:rect l="l" t="t" r="r" b="b"/>
              <a:pathLst>
                <a:path w="55245" h="58420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53339" y="57911"/>
                  </a:lnTo>
                  <a:lnTo>
                    <a:pt x="54863" y="579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154928" y="48371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154927" y="4837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154927" y="4837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726427" y="529590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3580891" y="48844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3580891" y="48844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3580891" y="48844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3580892" y="4884419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7912" y="0"/>
                  </a:lnTo>
                  <a:close/>
                </a:path>
                <a:path w="58420" h="1904">
                  <a:moveTo>
                    <a:pt x="57912" y="0"/>
                  </a:moveTo>
                  <a:lnTo>
                    <a:pt x="0" y="1524"/>
                  </a:lnTo>
                  <a:lnTo>
                    <a:pt x="57912" y="1524"/>
                  </a:lnTo>
                  <a:lnTo>
                    <a:pt x="579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3580891" y="4884420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0" y="0"/>
                  </a:moveTo>
                  <a:lnTo>
                    <a:pt x="0" y="1523"/>
                  </a:lnTo>
                  <a:lnTo>
                    <a:pt x="57911" y="0"/>
                  </a:lnTo>
                  <a:lnTo>
                    <a:pt x="0" y="0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0"/>
                  </a:lnTo>
                  <a:lnTo>
                    <a:pt x="0" y="1523"/>
                  </a:lnTo>
                  <a:close/>
                </a:path>
                <a:path w="58420" h="1904">
                  <a:moveTo>
                    <a:pt x="57911" y="0"/>
                  </a:moveTo>
                  <a:lnTo>
                    <a:pt x="0" y="1523"/>
                  </a:lnTo>
                  <a:lnTo>
                    <a:pt x="57911" y="1523"/>
                  </a:lnTo>
                  <a:lnTo>
                    <a:pt x="57911" y="0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3580891" y="4884420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0" y="0"/>
                  </a:moveTo>
                  <a:lnTo>
                    <a:pt x="0" y="1523"/>
                  </a:lnTo>
                  <a:lnTo>
                    <a:pt x="57911" y="1523"/>
                  </a:lnTo>
                  <a:lnTo>
                    <a:pt x="579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3718052" y="4884419"/>
              <a:ext cx="116205" cy="1905"/>
            </a:xfrm>
            <a:custGeom>
              <a:avLst/>
              <a:gdLst/>
              <a:ahLst/>
              <a:cxnLst/>
              <a:rect l="l" t="t" r="r" b="b"/>
              <a:pathLst>
                <a:path w="116204" h="1904">
                  <a:moveTo>
                    <a:pt x="1158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5824" y="1524"/>
                  </a:lnTo>
                  <a:lnTo>
                    <a:pt x="1158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3718052" y="4884420"/>
              <a:ext cx="116205" cy="1905"/>
            </a:xfrm>
            <a:custGeom>
              <a:avLst/>
              <a:gdLst/>
              <a:ahLst/>
              <a:cxnLst/>
              <a:rect l="l" t="t" r="r" b="b"/>
              <a:pathLst>
                <a:path w="116204" h="1904">
                  <a:moveTo>
                    <a:pt x="0" y="0"/>
                  </a:moveTo>
                  <a:lnTo>
                    <a:pt x="0" y="1523"/>
                  </a:lnTo>
                  <a:lnTo>
                    <a:pt x="115823" y="0"/>
                  </a:lnTo>
                  <a:lnTo>
                    <a:pt x="0" y="0"/>
                  </a:lnTo>
                  <a:close/>
                </a:path>
                <a:path w="116204" h="1904">
                  <a:moveTo>
                    <a:pt x="0" y="1523"/>
                  </a:moveTo>
                  <a:lnTo>
                    <a:pt x="115823" y="0"/>
                  </a:lnTo>
                  <a:lnTo>
                    <a:pt x="0" y="1523"/>
                  </a:lnTo>
                  <a:close/>
                </a:path>
                <a:path w="116204" h="1904">
                  <a:moveTo>
                    <a:pt x="115823" y="0"/>
                  </a:moveTo>
                  <a:lnTo>
                    <a:pt x="0" y="1523"/>
                  </a:lnTo>
                  <a:lnTo>
                    <a:pt x="115823" y="1523"/>
                  </a:lnTo>
                  <a:lnTo>
                    <a:pt x="115823" y="0"/>
                  </a:lnTo>
                  <a:close/>
                </a:path>
                <a:path w="116204" h="1904">
                  <a:moveTo>
                    <a:pt x="0" y="1523"/>
                  </a:moveTo>
                  <a:lnTo>
                    <a:pt x="1158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3718052" y="4884420"/>
              <a:ext cx="116205" cy="1905"/>
            </a:xfrm>
            <a:custGeom>
              <a:avLst/>
              <a:gdLst/>
              <a:ahLst/>
              <a:cxnLst/>
              <a:rect l="l" t="t" r="r" b="b"/>
              <a:pathLst>
                <a:path w="116204" h="1904">
                  <a:moveTo>
                    <a:pt x="0" y="0"/>
                  </a:moveTo>
                  <a:lnTo>
                    <a:pt x="0" y="1523"/>
                  </a:lnTo>
                  <a:lnTo>
                    <a:pt x="115823" y="1523"/>
                  </a:lnTo>
                  <a:lnTo>
                    <a:pt x="1158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3913124" y="4884419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7912" y="0"/>
                  </a:lnTo>
                  <a:close/>
                </a:path>
                <a:path w="58420" h="1904">
                  <a:moveTo>
                    <a:pt x="57912" y="0"/>
                  </a:moveTo>
                  <a:lnTo>
                    <a:pt x="0" y="1524"/>
                  </a:lnTo>
                  <a:lnTo>
                    <a:pt x="57912" y="1524"/>
                  </a:lnTo>
                  <a:lnTo>
                    <a:pt x="579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3913123" y="4884420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0" y="0"/>
                  </a:moveTo>
                  <a:lnTo>
                    <a:pt x="0" y="1523"/>
                  </a:lnTo>
                  <a:lnTo>
                    <a:pt x="57911" y="0"/>
                  </a:lnTo>
                  <a:lnTo>
                    <a:pt x="0" y="0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0"/>
                  </a:lnTo>
                  <a:lnTo>
                    <a:pt x="0" y="1523"/>
                  </a:lnTo>
                  <a:close/>
                </a:path>
                <a:path w="58420" h="1904">
                  <a:moveTo>
                    <a:pt x="57911" y="0"/>
                  </a:moveTo>
                  <a:lnTo>
                    <a:pt x="0" y="1523"/>
                  </a:lnTo>
                  <a:lnTo>
                    <a:pt x="57911" y="1523"/>
                  </a:lnTo>
                  <a:lnTo>
                    <a:pt x="57911" y="0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3913123" y="4884420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0" y="0"/>
                  </a:moveTo>
                  <a:lnTo>
                    <a:pt x="0" y="1523"/>
                  </a:lnTo>
                  <a:lnTo>
                    <a:pt x="57911" y="1523"/>
                  </a:lnTo>
                  <a:lnTo>
                    <a:pt x="579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3971036" y="48844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3971035" y="48844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3971035" y="48844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2943859" y="49103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2943859" y="49103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2943859" y="49103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2943860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2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7244" y="0"/>
                  </a:lnTo>
                  <a:close/>
                </a:path>
                <a:path w="47625" h="1904">
                  <a:moveTo>
                    <a:pt x="47244" y="0"/>
                  </a:moveTo>
                  <a:lnTo>
                    <a:pt x="0" y="1524"/>
                  </a:lnTo>
                  <a:lnTo>
                    <a:pt x="47244" y="1524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2943859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0"/>
                  </a:lnTo>
                  <a:lnTo>
                    <a:pt x="0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0"/>
                  </a:lnTo>
                  <a:lnTo>
                    <a:pt x="0" y="1523"/>
                  </a:lnTo>
                  <a:close/>
                </a:path>
                <a:path w="47625" h="1904">
                  <a:moveTo>
                    <a:pt x="47243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2943859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53588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2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7244" y="0"/>
                  </a:lnTo>
                  <a:close/>
                </a:path>
                <a:path w="47625" h="1904">
                  <a:moveTo>
                    <a:pt x="47244" y="0"/>
                  </a:moveTo>
                  <a:lnTo>
                    <a:pt x="0" y="1524"/>
                  </a:lnTo>
                  <a:lnTo>
                    <a:pt x="47244" y="1524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53587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0"/>
                  </a:lnTo>
                  <a:lnTo>
                    <a:pt x="0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0"/>
                  </a:lnTo>
                  <a:lnTo>
                    <a:pt x="0" y="1523"/>
                  </a:lnTo>
                  <a:close/>
                </a:path>
                <a:path w="47625" h="1904">
                  <a:moveTo>
                    <a:pt x="47243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53587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3100832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3100831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3100831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4614163" y="49103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4614163" y="49103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4614163" y="49103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4614163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2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7244" y="0"/>
                  </a:lnTo>
                  <a:close/>
                </a:path>
                <a:path w="47625" h="1904">
                  <a:moveTo>
                    <a:pt x="47244" y="0"/>
                  </a:moveTo>
                  <a:lnTo>
                    <a:pt x="0" y="1524"/>
                  </a:lnTo>
                  <a:lnTo>
                    <a:pt x="47244" y="1524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4614163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0"/>
                  </a:lnTo>
                  <a:lnTo>
                    <a:pt x="0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0"/>
                  </a:lnTo>
                  <a:lnTo>
                    <a:pt x="0" y="1523"/>
                  </a:lnTo>
                  <a:close/>
                </a:path>
                <a:path w="47625" h="1904">
                  <a:moveTo>
                    <a:pt x="47243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4614163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4722368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2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7244" y="0"/>
                  </a:lnTo>
                  <a:close/>
                </a:path>
                <a:path w="47625" h="1904">
                  <a:moveTo>
                    <a:pt x="47244" y="0"/>
                  </a:moveTo>
                  <a:lnTo>
                    <a:pt x="0" y="1524"/>
                  </a:lnTo>
                  <a:lnTo>
                    <a:pt x="47244" y="1524"/>
                  </a:lnTo>
                  <a:lnTo>
                    <a:pt x="472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4722367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0"/>
                  </a:lnTo>
                  <a:lnTo>
                    <a:pt x="0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0"/>
                  </a:lnTo>
                  <a:lnTo>
                    <a:pt x="0" y="1523"/>
                  </a:lnTo>
                  <a:close/>
                </a:path>
                <a:path w="47625" h="1904">
                  <a:moveTo>
                    <a:pt x="47243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close/>
                </a:path>
                <a:path w="47625" h="1904">
                  <a:moveTo>
                    <a:pt x="0" y="1523"/>
                  </a:moveTo>
                  <a:lnTo>
                    <a:pt x="472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4722367" y="4910327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0" y="0"/>
                  </a:moveTo>
                  <a:lnTo>
                    <a:pt x="0" y="1523"/>
                  </a:lnTo>
                  <a:lnTo>
                    <a:pt x="47243" y="1523"/>
                  </a:lnTo>
                  <a:lnTo>
                    <a:pt x="472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4769612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4769611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4769611" y="4910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5530087" y="3020568"/>
              <a:ext cx="899160" cy="88900"/>
            </a:xfrm>
            <a:custGeom>
              <a:avLst/>
              <a:gdLst/>
              <a:ahLst/>
              <a:cxnLst/>
              <a:rect l="l" t="t" r="r" b="b"/>
              <a:pathLst>
                <a:path w="899160" h="88900">
                  <a:moveTo>
                    <a:pt x="0" y="10667"/>
                  </a:moveTo>
                  <a:lnTo>
                    <a:pt x="76199" y="88391"/>
                  </a:lnTo>
                </a:path>
                <a:path w="899160" h="88900">
                  <a:moveTo>
                    <a:pt x="9143" y="0"/>
                  </a:moveTo>
                  <a:lnTo>
                    <a:pt x="86867" y="77723"/>
                  </a:lnTo>
                </a:path>
                <a:path w="899160" h="88900">
                  <a:moveTo>
                    <a:pt x="899159" y="10667"/>
                  </a:moveTo>
                  <a:lnTo>
                    <a:pt x="821435" y="88391"/>
                  </a:lnTo>
                </a:path>
                <a:path w="899160" h="88900">
                  <a:moveTo>
                    <a:pt x="888491" y="0"/>
                  </a:moveTo>
                  <a:lnTo>
                    <a:pt x="810767" y="77723"/>
                  </a:lnTo>
                </a:path>
                <a:path w="899160" h="88900">
                  <a:moveTo>
                    <a:pt x="0" y="10667"/>
                  </a:moveTo>
                  <a:lnTo>
                    <a:pt x="9143" y="0"/>
                  </a:lnTo>
                </a:path>
                <a:path w="899160" h="88900">
                  <a:moveTo>
                    <a:pt x="76199" y="88391"/>
                  </a:moveTo>
                  <a:lnTo>
                    <a:pt x="86867" y="77723"/>
                  </a:lnTo>
                </a:path>
                <a:path w="899160" h="88900">
                  <a:moveTo>
                    <a:pt x="888491" y="0"/>
                  </a:moveTo>
                  <a:lnTo>
                    <a:pt x="899159" y="10667"/>
                  </a:lnTo>
                </a:path>
                <a:path w="899160" h="88900">
                  <a:moveTo>
                    <a:pt x="810767" y="77723"/>
                  </a:moveTo>
                  <a:lnTo>
                    <a:pt x="821435" y="883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4129531" y="2386584"/>
              <a:ext cx="4378960" cy="3200400"/>
            </a:xfrm>
            <a:custGeom>
              <a:avLst/>
              <a:gdLst/>
              <a:ahLst/>
              <a:cxnLst/>
              <a:rect l="l" t="t" r="r" b="b"/>
              <a:pathLst>
                <a:path w="4378959" h="3200400">
                  <a:moveTo>
                    <a:pt x="4349495" y="2575559"/>
                  </a:moveTo>
                  <a:lnTo>
                    <a:pt x="4378451" y="2575559"/>
                  </a:lnTo>
                </a:path>
                <a:path w="4378959" h="3200400">
                  <a:moveTo>
                    <a:pt x="4378451" y="2575559"/>
                  </a:moveTo>
                  <a:lnTo>
                    <a:pt x="4378451" y="3192779"/>
                  </a:lnTo>
                </a:path>
                <a:path w="4378959" h="3200400">
                  <a:moveTo>
                    <a:pt x="1990343" y="0"/>
                  </a:moveTo>
                  <a:lnTo>
                    <a:pt x="0" y="0"/>
                  </a:lnTo>
                </a:path>
                <a:path w="4378959" h="3200400">
                  <a:moveTo>
                    <a:pt x="4378451" y="2575559"/>
                  </a:moveTo>
                  <a:lnTo>
                    <a:pt x="4378451" y="32003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6119875" y="2345436"/>
              <a:ext cx="935990" cy="3093720"/>
            </a:xfrm>
            <a:custGeom>
              <a:avLst/>
              <a:gdLst/>
              <a:ahLst/>
              <a:cxnLst/>
              <a:rect l="l" t="t" r="r" b="b"/>
              <a:pathLst>
                <a:path w="935990" h="3093720">
                  <a:moveTo>
                    <a:pt x="935735" y="348995"/>
                  </a:moveTo>
                  <a:lnTo>
                    <a:pt x="935735" y="0"/>
                  </a:lnTo>
                </a:path>
                <a:path w="935990" h="3093720">
                  <a:moveTo>
                    <a:pt x="467867" y="348995"/>
                  </a:moveTo>
                  <a:lnTo>
                    <a:pt x="467867" y="0"/>
                  </a:lnTo>
                </a:path>
                <a:path w="935990" h="3093720">
                  <a:moveTo>
                    <a:pt x="0" y="348995"/>
                  </a:moveTo>
                  <a:lnTo>
                    <a:pt x="0" y="0"/>
                  </a:lnTo>
                  <a:lnTo>
                    <a:pt x="935735" y="0"/>
                  </a:lnTo>
                </a:path>
                <a:path w="935990" h="3093720">
                  <a:moveTo>
                    <a:pt x="935735" y="312419"/>
                  </a:moveTo>
                  <a:lnTo>
                    <a:pt x="0" y="312419"/>
                  </a:lnTo>
                </a:path>
                <a:path w="935990" h="3093720">
                  <a:moveTo>
                    <a:pt x="935735" y="348995"/>
                  </a:moveTo>
                  <a:lnTo>
                    <a:pt x="0" y="348995"/>
                  </a:lnTo>
                </a:path>
                <a:path w="935990" h="3093720">
                  <a:moveTo>
                    <a:pt x="606551" y="2685287"/>
                  </a:moveTo>
                  <a:lnTo>
                    <a:pt x="606551" y="30937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 flipV="1">
              <a:off x="6698996" y="5040374"/>
              <a:ext cx="1809115" cy="63427"/>
            </a:xfrm>
            <a:custGeom>
              <a:avLst/>
              <a:gdLst/>
              <a:ahLst/>
              <a:cxnLst/>
              <a:rect l="l" t="t" r="r" b="b"/>
              <a:pathLst>
                <a:path w="1374775" h="5079">
                  <a:moveTo>
                    <a:pt x="0" y="4571"/>
                  </a:moveTo>
                  <a:lnTo>
                    <a:pt x="1248155" y="4571"/>
                  </a:lnTo>
                </a:path>
                <a:path w="1374775" h="5079">
                  <a:moveTo>
                    <a:pt x="1345691" y="4571"/>
                  </a:moveTo>
                  <a:lnTo>
                    <a:pt x="1374647" y="4571"/>
                  </a:lnTo>
                </a:path>
                <a:path w="1374775" h="5079">
                  <a:moveTo>
                    <a:pt x="0" y="0"/>
                  </a:moveTo>
                  <a:lnTo>
                    <a:pt x="1248155" y="0"/>
                  </a:lnTo>
                </a:path>
                <a:path w="1374775" h="5079">
                  <a:moveTo>
                    <a:pt x="1345691" y="0"/>
                  </a:moveTo>
                  <a:lnTo>
                    <a:pt x="13746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8479027" y="5583936"/>
              <a:ext cx="52069" cy="6350"/>
            </a:xfrm>
            <a:custGeom>
              <a:avLst/>
              <a:gdLst/>
              <a:ahLst/>
              <a:cxnLst/>
              <a:rect l="l" t="t" r="r" b="b"/>
              <a:pathLst>
                <a:path w="52070" h="6350">
                  <a:moveTo>
                    <a:pt x="0" y="0"/>
                  </a:moveTo>
                  <a:lnTo>
                    <a:pt x="51815" y="609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6670295" y="5439156"/>
              <a:ext cx="1809114" cy="120851"/>
            </a:xfrm>
            <a:custGeom>
              <a:avLst/>
              <a:gdLst/>
              <a:ahLst/>
              <a:cxnLst/>
              <a:rect l="l" t="t" r="r" b="b"/>
              <a:pathLst>
                <a:path w="443865" h="144779">
                  <a:moveTo>
                    <a:pt x="443483" y="144779"/>
                  </a:moveTo>
                  <a:lnTo>
                    <a:pt x="0" y="68579"/>
                  </a:lnTo>
                  <a:lnTo>
                    <a:pt x="0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8035543" y="537057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1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5239003" y="5041392"/>
              <a:ext cx="0" cy="439420"/>
            </a:xfrm>
            <a:custGeom>
              <a:avLst/>
              <a:gdLst/>
              <a:ahLst/>
              <a:cxnLst/>
              <a:rect l="l" t="t" r="r" b="b"/>
              <a:pathLst>
                <a:path h="439420">
                  <a:moveTo>
                    <a:pt x="0" y="0"/>
                  </a:moveTo>
                  <a:lnTo>
                    <a:pt x="0" y="438911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5239003" y="4892039"/>
              <a:ext cx="3175" cy="591820"/>
            </a:xfrm>
            <a:custGeom>
              <a:avLst/>
              <a:gdLst/>
              <a:ahLst/>
              <a:cxnLst/>
              <a:rect l="l" t="t" r="r" b="b"/>
              <a:pathLst>
                <a:path w="3175" h="591820">
                  <a:moveTo>
                    <a:pt x="3047" y="3047"/>
                  </a:moveTo>
                  <a:lnTo>
                    <a:pt x="3047" y="591311"/>
                  </a:lnTo>
                </a:path>
                <a:path w="3175" h="591820">
                  <a:moveTo>
                    <a:pt x="0" y="123443"/>
                  </a:moveTo>
                  <a:lnTo>
                    <a:pt x="0" y="146303"/>
                  </a:lnTo>
                </a:path>
                <a:path w="3175" h="591820">
                  <a:moveTo>
                    <a:pt x="0" y="97535"/>
                  </a:moveTo>
                  <a:lnTo>
                    <a:pt x="0" y="120395"/>
                  </a:lnTo>
                </a:path>
                <a:path w="3175" h="591820">
                  <a:moveTo>
                    <a:pt x="0" y="71627"/>
                  </a:moveTo>
                  <a:lnTo>
                    <a:pt x="0" y="94487"/>
                  </a:lnTo>
                </a:path>
                <a:path w="3175" h="591820">
                  <a:moveTo>
                    <a:pt x="0" y="45719"/>
                  </a:moveTo>
                  <a:lnTo>
                    <a:pt x="0" y="68579"/>
                  </a:lnTo>
                </a:path>
                <a:path w="3175" h="591820">
                  <a:moveTo>
                    <a:pt x="0" y="19811"/>
                  </a:moveTo>
                  <a:lnTo>
                    <a:pt x="0" y="42671"/>
                  </a:lnTo>
                </a:path>
                <a:path w="3175" h="591820">
                  <a:moveTo>
                    <a:pt x="0" y="0"/>
                  </a:moveTo>
                  <a:lnTo>
                    <a:pt x="0" y="167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5252719" y="493776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5">
                  <a:moveTo>
                    <a:pt x="0" y="0"/>
                  </a:moveTo>
                  <a:lnTo>
                    <a:pt x="6400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6720331" y="4552188"/>
              <a:ext cx="1661160" cy="928369"/>
            </a:xfrm>
            <a:custGeom>
              <a:avLst/>
              <a:gdLst/>
              <a:ahLst/>
              <a:cxnLst/>
              <a:rect l="l" t="t" r="r" b="b"/>
              <a:pathLst>
                <a:path w="1661159" h="928370">
                  <a:moveTo>
                    <a:pt x="0" y="339851"/>
                  </a:moveTo>
                  <a:lnTo>
                    <a:pt x="0" y="356615"/>
                  </a:lnTo>
                </a:path>
                <a:path w="1661159" h="928370">
                  <a:moveTo>
                    <a:pt x="0" y="359663"/>
                  </a:moveTo>
                  <a:lnTo>
                    <a:pt x="0" y="382523"/>
                  </a:lnTo>
                </a:path>
                <a:path w="1661159" h="928370">
                  <a:moveTo>
                    <a:pt x="0" y="385571"/>
                  </a:moveTo>
                  <a:lnTo>
                    <a:pt x="0" y="408431"/>
                  </a:lnTo>
                </a:path>
                <a:path w="1661159" h="928370">
                  <a:moveTo>
                    <a:pt x="0" y="411479"/>
                  </a:moveTo>
                  <a:lnTo>
                    <a:pt x="0" y="434339"/>
                  </a:lnTo>
                </a:path>
                <a:path w="1661159" h="928370">
                  <a:moveTo>
                    <a:pt x="0" y="437387"/>
                  </a:moveTo>
                  <a:lnTo>
                    <a:pt x="0" y="460247"/>
                  </a:lnTo>
                </a:path>
                <a:path w="1661159" h="928370">
                  <a:moveTo>
                    <a:pt x="0" y="463295"/>
                  </a:moveTo>
                  <a:lnTo>
                    <a:pt x="0" y="486155"/>
                  </a:lnTo>
                </a:path>
                <a:path w="1661159" h="928370">
                  <a:moveTo>
                    <a:pt x="0" y="489203"/>
                  </a:moveTo>
                  <a:lnTo>
                    <a:pt x="0" y="512063"/>
                  </a:lnTo>
                </a:path>
                <a:path w="1661159" h="928370">
                  <a:moveTo>
                    <a:pt x="0" y="515111"/>
                  </a:moveTo>
                  <a:lnTo>
                    <a:pt x="0" y="537971"/>
                  </a:lnTo>
                </a:path>
                <a:path w="1661159" h="928370">
                  <a:moveTo>
                    <a:pt x="0" y="541019"/>
                  </a:moveTo>
                  <a:lnTo>
                    <a:pt x="0" y="563879"/>
                  </a:lnTo>
                </a:path>
                <a:path w="1661159" h="928370">
                  <a:moveTo>
                    <a:pt x="0" y="568451"/>
                  </a:moveTo>
                  <a:lnTo>
                    <a:pt x="0" y="589787"/>
                  </a:lnTo>
                </a:path>
                <a:path w="1661159" h="928370">
                  <a:moveTo>
                    <a:pt x="0" y="594359"/>
                  </a:moveTo>
                  <a:lnTo>
                    <a:pt x="0" y="615695"/>
                  </a:lnTo>
                </a:path>
                <a:path w="1661159" h="928370">
                  <a:moveTo>
                    <a:pt x="0" y="620267"/>
                  </a:moveTo>
                  <a:lnTo>
                    <a:pt x="0" y="641603"/>
                  </a:lnTo>
                </a:path>
                <a:path w="1661159" h="928370">
                  <a:moveTo>
                    <a:pt x="0" y="646175"/>
                  </a:moveTo>
                  <a:lnTo>
                    <a:pt x="0" y="667511"/>
                  </a:lnTo>
                </a:path>
                <a:path w="1661159" h="928370">
                  <a:moveTo>
                    <a:pt x="0" y="672083"/>
                  </a:moveTo>
                  <a:lnTo>
                    <a:pt x="0" y="693419"/>
                  </a:lnTo>
                </a:path>
                <a:path w="1661159" h="928370">
                  <a:moveTo>
                    <a:pt x="0" y="697991"/>
                  </a:moveTo>
                  <a:lnTo>
                    <a:pt x="0" y="719327"/>
                  </a:lnTo>
                </a:path>
                <a:path w="1661159" h="928370">
                  <a:moveTo>
                    <a:pt x="0" y="723899"/>
                  </a:moveTo>
                  <a:lnTo>
                    <a:pt x="0" y="745235"/>
                  </a:lnTo>
                </a:path>
                <a:path w="1661159" h="928370">
                  <a:moveTo>
                    <a:pt x="0" y="749807"/>
                  </a:moveTo>
                  <a:lnTo>
                    <a:pt x="0" y="771143"/>
                  </a:lnTo>
                </a:path>
                <a:path w="1661159" h="928370">
                  <a:moveTo>
                    <a:pt x="0" y="775715"/>
                  </a:moveTo>
                  <a:lnTo>
                    <a:pt x="0" y="798575"/>
                  </a:lnTo>
                </a:path>
                <a:path w="1661159" h="928370">
                  <a:moveTo>
                    <a:pt x="0" y="801623"/>
                  </a:moveTo>
                  <a:lnTo>
                    <a:pt x="0" y="824483"/>
                  </a:lnTo>
                </a:path>
                <a:path w="1661159" h="928370">
                  <a:moveTo>
                    <a:pt x="0" y="827531"/>
                  </a:moveTo>
                  <a:lnTo>
                    <a:pt x="0" y="850391"/>
                  </a:lnTo>
                </a:path>
                <a:path w="1661159" h="928370">
                  <a:moveTo>
                    <a:pt x="0" y="853439"/>
                  </a:moveTo>
                  <a:lnTo>
                    <a:pt x="0" y="876299"/>
                  </a:lnTo>
                </a:path>
                <a:path w="1661159" h="928370">
                  <a:moveTo>
                    <a:pt x="0" y="879347"/>
                  </a:moveTo>
                  <a:lnTo>
                    <a:pt x="0" y="902207"/>
                  </a:lnTo>
                </a:path>
                <a:path w="1661159" h="928370">
                  <a:moveTo>
                    <a:pt x="0" y="905255"/>
                  </a:moveTo>
                  <a:lnTo>
                    <a:pt x="0" y="928115"/>
                  </a:lnTo>
                </a:path>
                <a:path w="1661159" h="928370">
                  <a:moveTo>
                    <a:pt x="6095" y="370331"/>
                  </a:moveTo>
                  <a:lnTo>
                    <a:pt x="751331" y="370331"/>
                  </a:lnTo>
                </a:path>
                <a:path w="1661159" h="928370">
                  <a:moveTo>
                    <a:pt x="807719" y="370331"/>
                  </a:moveTo>
                  <a:lnTo>
                    <a:pt x="1661159" y="370331"/>
                  </a:lnTo>
                </a:path>
                <a:path w="1661159" h="928370">
                  <a:moveTo>
                    <a:pt x="6095" y="336803"/>
                  </a:moveTo>
                  <a:lnTo>
                    <a:pt x="751331" y="336803"/>
                  </a:lnTo>
                </a:path>
                <a:path w="1661159" h="928370">
                  <a:moveTo>
                    <a:pt x="807719" y="336803"/>
                  </a:moveTo>
                  <a:lnTo>
                    <a:pt x="1661159" y="336803"/>
                  </a:lnTo>
                </a:path>
                <a:path w="1661159" h="928370">
                  <a:moveTo>
                    <a:pt x="6095" y="0"/>
                  </a:moveTo>
                  <a:lnTo>
                    <a:pt x="751331" y="0"/>
                  </a:lnTo>
                </a:path>
                <a:path w="1661159" h="928370">
                  <a:moveTo>
                    <a:pt x="807719" y="0"/>
                  </a:moveTo>
                  <a:lnTo>
                    <a:pt x="1661159" y="0"/>
                  </a:lnTo>
                </a:path>
                <a:path w="1661159" h="928370">
                  <a:moveTo>
                    <a:pt x="6095" y="15239"/>
                  </a:moveTo>
                  <a:lnTo>
                    <a:pt x="751331" y="15239"/>
                  </a:lnTo>
                </a:path>
                <a:path w="1661159" h="928370">
                  <a:moveTo>
                    <a:pt x="807719" y="15239"/>
                  </a:moveTo>
                  <a:lnTo>
                    <a:pt x="1661159" y="15239"/>
                  </a:lnTo>
                </a:path>
                <a:path w="1661159" h="928370">
                  <a:moveTo>
                    <a:pt x="6095" y="48767"/>
                  </a:moveTo>
                  <a:lnTo>
                    <a:pt x="751331" y="48767"/>
                  </a:lnTo>
                </a:path>
                <a:path w="1661159" h="928370">
                  <a:moveTo>
                    <a:pt x="807719" y="48767"/>
                  </a:moveTo>
                  <a:lnTo>
                    <a:pt x="1661159" y="48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376919" y="3585972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5242052" y="4885944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5" h="9525">
                  <a:moveTo>
                    <a:pt x="0" y="9143"/>
                  </a:moveTo>
                  <a:lnTo>
                    <a:pt x="16763" y="9143"/>
                  </a:lnTo>
                  <a:lnTo>
                    <a:pt x="167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267203" y="48859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60">
                  <a:moveTo>
                    <a:pt x="22859" y="0"/>
                  </a:moveTo>
                  <a:lnTo>
                    <a:pt x="22859" y="6095"/>
                  </a:lnTo>
                </a:path>
                <a:path w="22860" h="22860">
                  <a:moveTo>
                    <a:pt x="6095" y="22859"/>
                  </a:moveTo>
                  <a:lnTo>
                    <a:pt x="0" y="22859"/>
                  </a:lnTo>
                </a:path>
                <a:path w="22860" h="22860">
                  <a:moveTo>
                    <a:pt x="6095" y="22859"/>
                  </a:moveTo>
                  <a:lnTo>
                    <a:pt x="6095" y="6095"/>
                  </a:lnTo>
                  <a:lnTo>
                    <a:pt x="22859" y="6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267203" y="488594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9143" y="9143"/>
                  </a:moveTo>
                  <a:lnTo>
                    <a:pt x="25907" y="9143"/>
                  </a:lnTo>
                  <a:lnTo>
                    <a:pt x="25907" y="0"/>
                  </a:lnTo>
                </a:path>
                <a:path w="26035" h="26035">
                  <a:moveTo>
                    <a:pt x="25907" y="0"/>
                  </a:moveTo>
                  <a:lnTo>
                    <a:pt x="0" y="0"/>
                  </a:lnTo>
                  <a:lnTo>
                    <a:pt x="0" y="22859"/>
                  </a:lnTo>
                </a:path>
                <a:path w="26035" h="26035">
                  <a:moveTo>
                    <a:pt x="9143" y="9143"/>
                  </a:moveTo>
                  <a:lnTo>
                    <a:pt x="9143" y="25907"/>
                  </a:lnTo>
                </a:path>
                <a:path w="26035" h="26035">
                  <a:moveTo>
                    <a:pt x="0" y="22859"/>
                  </a:moveTo>
                  <a:lnTo>
                    <a:pt x="0" y="25907"/>
                  </a:lnTo>
                  <a:lnTo>
                    <a:pt x="9143" y="259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6703567" y="48859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0" y="6095"/>
                  </a:lnTo>
                </a:path>
                <a:path w="22859" h="22860">
                  <a:moveTo>
                    <a:pt x="16763" y="22859"/>
                  </a:moveTo>
                  <a:lnTo>
                    <a:pt x="22859" y="22859"/>
                  </a:lnTo>
                </a:path>
                <a:path w="22859" h="22860">
                  <a:moveTo>
                    <a:pt x="16763" y="22859"/>
                  </a:moveTo>
                  <a:lnTo>
                    <a:pt x="16763" y="6095"/>
                  </a:lnTo>
                  <a:lnTo>
                    <a:pt x="0" y="6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6698996" y="4885944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40" h="22860">
                  <a:moveTo>
                    <a:pt x="16763" y="9143"/>
                  </a:moveTo>
                  <a:lnTo>
                    <a:pt x="0" y="9143"/>
                  </a:lnTo>
                  <a:lnTo>
                    <a:pt x="0" y="0"/>
                  </a:lnTo>
                </a:path>
                <a:path w="27940" h="22860">
                  <a:moveTo>
                    <a:pt x="0" y="0"/>
                  </a:moveTo>
                  <a:lnTo>
                    <a:pt x="27431" y="0"/>
                  </a:lnTo>
                  <a:lnTo>
                    <a:pt x="27431" y="228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6706615" y="4895088"/>
              <a:ext cx="20320" cy="195580"/>
            </a:xfrm>
            <a:custGeom>
              <a:avLst/>
              <a:gdLst/>
              <a:ahLst/>
              <a:cxnLst/>
              <a:rect l="l" t="t" r="r" b="b"/>
              <a:pathLst>
                <a:path w="20320" h="195579">
                  <a:moveTo>
                    <a:pt x="9143" y="0"/>
                  </a:moveTo>
                  <a:lnTo>
                    <a:pt x="9143" y="16763"/>
                  </a:lnTo>
                </a:path>
                <a:path w="20320" h="195579">
                  <a:moveTo>
                    <a:pt x="19811" y="13715"/>
                  </a:moveTo>
                  <a:lnTo>
                    <a:pt x="19811" y="16763"/>
                  </a:lnTo>
                  <a:lnTo>
                    <a:pt x="13715" y="16763"/>
                  </a:lnTo>
                </a:path>
                <a:path w="20320" h="195579">
                  <a:moveTo>
                    <a:pt x="0" y="120395"/>
                  </a:moveTo>
                  <a:lnTo>
                    <a:pt x="0" y="195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9" name="object 669"/>
          <p:cNvSpPr txBox="1"/>
          <p:nvPr/>
        </p:nvSpPr>
        <p:spPr>
          <a:xfrm>
            <a:off x="1760727" y="7031337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670" name="object 6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0AC6F7D0-F0AF-9DB3-763C-284098F885AB}"/>
              </a:ext>
            </a:extLst>
          </p:cNvPr>
          <p:cNvSpPr/>
          <p:nvPr/>
        </p:nvSpPr>
        <p:spPr>
          <a:xfrm>
            <a:off x="4305300" y="1181100"/>
            <a:ext cx="4210050" cy="1704975"/>
          </a:xfrm>
          <a:custGeom>
            <a:avLst/>
            <a:gdLst>
              <a:gd name="connsiteX0" fmla="*/ 790575 w 4210050"/>
              <a:gd name="connsiteY0" fmla="*/ 38100 h 1704975"/>
              <a:gd name="connsiteX1" fmla="*/ 828675 w 4210050"/>
              <a:gd name="connsiteY1" fmla="*/ 180975 h 1704975"/>
              <a:gd name="connsiteX2" fmla="*/ 1381125 w 4210050"/>
              <a:gd name="connsiteY2" fmla="*/ 609600 h 1704975"/>
              <a:gd name="connsiteX3" fmla="*/ 933450 w 4210050"/>
              <a:gd name="connsiteY3" fmla="*/ 1152525 h 1704975"/>
              <a:gd name="connsiteX4" fmla="*/ 0 w 4210050"/>
              <a:gd name="connsiteY4" fmla="*/ 1162050 h 1704975"/>
              <a:gd name="connsiteX5" fmla="*/ 161925 w 4210050"/>
              <a:gd name="connsiteY5" fmla="*/ 1266825 h 1704975"/>
              <a:gd name="connsiteX6" fmla="*/ 1762125 w 4210050"/>
              <a:gd name="connsiteY6" fmla="*/ 1276350 h 1704975"/>
              <a:gd name="connsiteX7" fmla="*/ 1914525 w 4210050"/>
              <a:gd name="connsiteY7" fmla="*/ 1590675 h 1704975"/>
              <a:gd name="connsiteX8" fmla="*/ 2609850 w 4210050"/>
              <a:gd name="connsiteY8" fmla="*/ 1524000 h 1704975"/>
              <a:gd name="connsiteX9" fmla="*/ 2638425 w 4210050"/>
              <a:gd name="connsiteY9" fmla="*/ 1704975 h 1704975"/>
              <a:gd name="connsiteX10" fmla="*/ 2933700 w 4210050"/>
              <a:gd name="connsiteY10" fmla="*/ 1304925 h 1704975"/>
              <a:gd name="connsiteX11" fmla="*/ 4210050 w 4210050"/>
              <a:gd name="connsiteY11" fmla="*/ 1295400 h 1704975"/>
              <a:gd name="connsiteX12" fmla="*/ 4171950 w 4210050"/>
              <a:gd name="connsiteY12" fmla="*/ 123825 h 1704975"/>
              <a:gd name="connsiteX13" fmla="*/ 2924175 w 4210050"/>
              <a:gd name="connsiteY13" fmla="*/ 295275 h 1704975"/>
              <a:gd name="connsiteX14" fmla="*/ 1343025 w 4210050"/>
              <a:gd name="connsiteY14" fmla="*/ 228600 h 1704975"/>
              <a:gd name="connsiteX15" fmla="*/ 1219200 w 4210050"/>
              <a:gd name="connsiteY15" fmla="*/ 0 h 1704975"/>
              <a:gd name="connsiteX16" fmla="*/ 790575 w 4210050"/>
              <a:gd name="connsiteY16" fmla="*/ 38100 h 170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10050" h="1704975">
                <a:moveTo>
                  <a:pt x="790575" y="38100"/>
                </a:moveTo>
                <a:lnTo>
                  <a:pt x="828675" y="180975"/>
                </a:lnTo>
                <a:lnTo>
                  <a:pt x="1381125" y="609600"/>
                </a:lnTo>
                <a:lnTo>
                  <a:pt x="933450" y="1152525"/>
                </a:lnTo>
                <a:lnTo>
                  <a:pt x="0" y="1162050"/>
                </a:lnTo>
                <a:lnTo>
                  <a:pt x="161925" y="1266825"/>
                </a:lnTo>
                <a:lnTo>
                  <a:pt x="1762125" y="1276350"/>
                </a:lnTo>
                <a:lnTo>
                  <a:pt x="1914525" y="1590675"/>
                </a:lnTo>
                <a:lnTo>
                  <a:pt x="2609850" y="1524000"/>
                </a:lnTo>
                <a:lnTo>
                  <a:pt x="2638425" y="1704975"/>
                </a:lnTo>
                <a:lnTo>
                  <a:pt x="2933700" y="1304925"/>
                </a:lnTo>
                <a:lnTo>
                  <a:pt x="4210050" y="1295400"/>
                </a:lnTo>
                <a:lnTo>
                  <a:pt x="4171950" y="123825"/>
                </a:lnTo>
                <a:lnTo>
                  <a:pt x="2924175" y="295275"/>
                </a:lnTo>
                <a:lnTo>
                  <a:pt x="1343025" y="228600"/>
                </a:lnTo>
                <a:lnTo>
                  <a:pt x="1219200" y="0"/>
                </a:lnTo>
                <a:lnTo>
                  <a:pt x="790575" y="3810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25994B50-669F-3813-5FC1-D18AB8AF1086}"/>
              </a:ext>
            </a:extLst>
          </p:cNvPr>
          <p:cNvSpPr/>
          <p:nvPr/>
        </p:nvSpPr>
        <p:spPr>
          <a:xfrm>
            <a:off x="7905750" y="2419350"/>
            <a:ext cx="581025" cy="1524000"/>
          </a:xfrm>
          <a:custGeom>
            <a:avLst/>
            <a:gdLst>
              <a:gd name="connsiteX0" fmla="*/ 66675 w 581025"/>
              <a:gd name="connsiteY0" fmla="*/ 0 h 1524000"/>
              <a:gd name="connsiteX1" fmla="*/ 581025 w 581025"/>
              <a:gd name="connsiteY1" fmla="*/ 1285875 h 1524000"/>
              <a:gd name="connsiteX2" fmla="*/ 552450 w 581025"/>
              <a:gd name="connsiteY2" fmla="*/ 1524000 h 1524000"/>
              <a:gd name="connsiteX3" fmla="*/ 0 w 581025"/>
              <a:gd name="connsiteY3" fmla="*/ 38100 h 1524000"/>
              <a:gd name="connsiteX4" fmla="*/ 66675 w 581025"/>
              <a:gd name="connsiteY4" fmla="*/ 0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025" h="1524000">
                <a:moveTo>
                  <a:pt x="66675" y="0"/>
                </a:moveTo>
                <a:lnTo>
                  <a:pt x="581025" y="1285875"/>
                </a:lnTo>
                <a:lnTo>
                  <a:pt x="552450" y="1524000"/>
                </a:lnTo>
                <a:lnTo>
                  <a:pt x="0" y="38100"/>
                </a:lnTo>
                <a:lnTo>
                  <a:pt x="6667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75" name="Straight Connector 674">
            <a:extLst>
              <a:ext uri="{FF2B5EF4-FFF2-40B4-BE49-F238E27FC236}">
                <a16:creationId xmlns:a16="http://schemas.microsoft.com/office/drawing/2014/main" id="{61F0C0ED-0D1A-8D67-DF88-7B3D01417B76}"/>
              </a:ext>
            </a:extLst>
          </p:cNvPr>
          <p:cNvCxnSpPr>
            <a:cxnSpLocks/>
          </p:cNvCxnSpPr>
          <p:nvPr/>
        </p:nvCxnSpPr>
        <p:spPr>
          <a:xfrm>
            <a:off x="8369426" y="4568951"/>
            <a:ext cx="21972" cy="10353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79" name="Oval 678">
            <a:extLst>
              <a:ext uri="{FF2B5EF4-FFF2-40B4-BE49-F238E27FC236}">
                <a16:creationId xmlns:a16="http://schemas.microsoft.com/office/drawing/2014/main" id="{DF4FF391-F987-42CE-4696-7242274BFB34}"/>
              </a:ext>
            </a:extLst>
          </p:cNvPr>
          <p:cNvSpPr/>
          <p:nvPr/>
        </p:nvSpPr>
        <p:spPr>
          <a:xfrm>
            <a:off x="5859590" y="3196082"/>
            <a:ext cx="274191" cy="269883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0" name="object 659">
            <a:extLst>
              <a:ext uri="{FF2B5EF4-FFF2-40B4-BE49-F238E27FC236}">
                <a16:creationId xmlns:a16="http://schemas.microsoft.com/office/drawing/2014/main" id="{8479DEA5-898F-D17C-5716-85DF3D019889}"/>
              </a:ext>
            </a:extLst>
          </p:cNvPr>
          <p:cNvSpPr/>
          <p:nvPr/>
        </p:nvSpPr>
        <p:spPr>
          <a:xfrm>
            <a:off x="2311145" y="4580286"/>
            <a:ext cx="2934457" cy="928369"/>
          </a:xfrm>
          <a:custGeom>
            <a:avLst/>
            <a:gdLst/>
            <a:ahLst/>
            <a:cxnLst/>
            <a:rect l="l" t="t" r="r" b="b"/>
            <a:pathLst>
              <a:path w="1661159" h="928370">
                <a:moveTo>
                  <a:pt x="0" y="339851"/>
                </a:moveTo>
                <a:lnTo>
                  <a:pt x="0" y="356615"/>
                </a:lnTo>
              </a:path>
              <a:path w="1661159" h="928370">
                <a:moveTo>
                  <a:pt x="0" y="359663"/>
                </a:moveTo>
                <a:lnTo>
                  <a:pt x="0" y="382523"/>
                </a:lnTo>
              </a:path>
              <a:path w="1661159" h="928370">
                <a:moveTo>
                  <a:pt x="0" y="385571"/>
                </a:moveTo>
                <a:lnTo>
                  <a:pt x="0" y="408431"/>
                </a:lnTo>
              </a:path>
              <a:path w="1661159" h="928370">
                <a:moveTo>
                  <a:pt x="0" y="411479"/>
                </a:moveTo>
                <a:lnTo>
                  <a:pt x="0" y="434339"/>
                </a:lnTo>
              </a:path>
              <a:path w="1661159" h="928370">
                <a:moveTo>
                  <a:pt x="0" y="437387"/>
                </a:moveTo>
                <a:lnTo>
                  <a:pt x="0" y="460247"/>
                </a:lnTo>
              </a:path>
              <a:path w="1661159" h="928370">
                <a:moveTo>
                  <a:pt x="0" y="463295"/>
                </a:moveTo>
                <a:lnTo>
                  <a:pt x="0" y="486155"/>
                </a:lnTo>
              </a:path>
              <a:path w="1661159" h="928370">
                <a:moveTo>
                  <a:pt x="0" y="489203"/>
                </a:moveTo>
                <a:lnTo>
                  <a:pt x="0" y="512063"/>
                </a:lnTo>
              </a:path>
              <a:path w="1661159" h="928370">
                <a:moveTo>
                  <a:pt x="0" y="515111"/>
                </a:moveTo>
                <a:lnTo>
                  <a:pt x="0" y="537971"/>
                </a:lnTo>
              </a:path>
              <a:path w="1661159" h="928370">
                <a:moveTo>
                  <a:pt x="0" y="541019"/>
                </a:moveTo>
                <a:lnTo>
                  <a:pt x="0" y="563879"/>
                </a:lnTo>
              </a:path>
              <a:path w="1661159" h="928370">
                <a:moveTo>
                  <a:pt x="0" y="568451"/>
                </a:moveTo>
                <a:lnTo>
                  <a:pt x="0" y="589787"/>
                </a:lnTo>
              </a:path>
              <a:path w="1661159" h="928370">
                <a:moveTo>
                  <a:pt x="0" y="594359"/>
                </a:moveTo>
                <a:lnTo>
                  <a:pt x="0" y="615695"/>
                </a:lnTo>
              </a:path>
              <a:path w="1661159" h="928370">
                <a:moveTo>
                  <a:pt x="0" y="620267"/>
                </a:moveTo>
                <a:lnTo>
                  <a:pt x="0" y="641603"/>
                </a:lnTo>
              </a:path>
              <a:path w="1661159" h="928370">
                <a:moveTo>
                  <a:pt x="0" y="646175"/>
                </a:moveTo>
                <a:lnTo>
                  <a:pt x="0" y="667511"/>
                </a:lnTo>
              </a:path>
              <a:path w="1661159" h="928370">
                <a:moveTo>
                  <a:pt x="0" y="672083"/>
                </a:moveTo>
                <a:lnTo>
                  <a:pt x="0" y="693419"/>
                </a:lnTo>
              </a:path>
              <a:path w="1661159" h="928370">
                <a:moveTo>
                  <a:pt x="0" y="697991"/>
                </a:moveTo>
                <a:lnTo>
                  <a:pt x="0" y="719327"/>
                </a:lnTo>
              </a:path>
              <a:path w="1661159" h="928370">
                <a:moveTo>
                  <a:pt x="0" y="723899"/>
                </a:moveTo>
                <a:lnTo>
                  <a:pt x="0" y="745235"/>
                </a:lnTo>
              </a:path>
              <a:path w="1661159" h="928370">
                <a:moveTo>
                  <a:pt x="0" y="749807"/>
                </a:moveTo>
                <a:lnTo>
                  <a:pt x="0" y="771143"/>
                </a:lnTo>
              </a:path>
              <a:path w="1661159" h="928370">
                <a:moveTo>
                  <a:pt x="0" y="775715"/>
                </a:moveTo>
                <a:lnTo>
                  <a:pt x="0" y="798575"/>
                </a:lnTo>
              </a:path>
              <a:path w="1661159" h="928370">
                <a:moveTo>
                  <a:pt x="0" y="801623"/>
                </a:moveTo>
                <a:lnTo>
                  <a:pt x="0" y="824483"/>
                </a:lnTo>
              </a:path>
              <a:path w="1661159" h="928370">
                <a:moveTo>
                  <a:pt x="0" y="827531"/>
                </a:moveTo>
                <a:lnTo>
                  <a:pt x="0" y="850391"/>
                </a:lnTo>
              </a:path>
              <a:path w="1661159" h="928370">
                <a:moveTo>
                  <a:pt x="0" y="853439"/>
                </a:moveTo>
                <a:lnTo>
                  <a:pt x="0" y="876299"/>
                </a:lnTo>
              </a:path>
              <a:path w="1661159" h="928370">
                <a:moveTo>
                  <a:pt x="0" y="879347"/>
                </a:moveTo>
                <a:lnTo>
                  <a:pt x="0" y="902207"/>
                </a:lnTo>
              </a:path>
              <a:path w="1661159" h="928370">
                <a:moveTo>
                  <a:pt x="0" y="905255"/>
                </a:moveTo>
                <a:lnTo>
                  <a:pt x="0" y="928115"/>
                </a:lnTo>
              </a:path>
              <a:path w="1661159" h="928370">
                <a:moveTo>
                  <a:pt x="6095" y="370331"/>
                </a:moveTo>
                <a:lnTo>
                  <a:pt x="751331" y="370331"/>
                </a:lnTo>
              </a:path>
              <a:path w="1661159" h="928370">
                <a:moveTo>
                  <a:pt x="807719" y="370331"/>
                </a:moveTo>
                <a:lnTo>
                  <a:pt x="1661159" y="370331"/>
                </a:lnTo>
              </a:path>
              <a:path w="1661159" h="928370">
                <a:moveTo>
                  <a:pt x="6095" y="336803"/>
                </a:moveTo>
                <a:lnTo>
                  <a:pt x="751331" y="336803"/>
                </a:lnTo>
              </a:path>
              <a:path w="1661159" h="928370">
                <a:moveTo>
                  <a:pt x="807719" y="336803"/>
                </a:moveTo>
                <a:lnTo>
                  <a:pt x="1661159" y="336803"/>
                </a:lnTo>
              </a:path>
              <a:path w="1661159" h="928370">
                <a:moveTo>
                  <a:pt x="6095" y="0"/>
                </a:moveTo>
                <a:lnTo>
                  <a:pt x="751331" y="0"/>
                </a:lnTo>
              </a:path>
              <a:path w="1661159" h="928370">
                <a:moveTo>
                  <a:pt x="807719" y="0"/>
                </a:moveTo>
                <a:lnTo>
                  <a:pt x="1661159" y="0"/>
                </a:lnTo>
              </a:path>
              <a:path w="1661159" h="928370">
                <a:moveTo>
                  <a:pt x="6095" y="15239"/>
                </a:moveTo>
                <a:lnTo>
                  <a:pt x="751331" y="15239"/>
                </a:lnTo>
              </a:path>
              <a:path w="1661159" h="928370">
                <a:moveTo>
                  <a:pt x="807719" y="15239"/>
                </a:moveTo>
                <a:lnTo>
                  <a:pt x="1661159" y="15239"/>
                </a:lnTo>
              </a:path>
              <a:path w="1661159" h="928370">
                <a:moveTo>
                  <a:pt x="6095" y="48767"/>
                </a:moveTo>
                <a:lnTo>
                  <a:pt x="751331" y="48767"/>
                </a:lnTo>
              </a:path>
              <a:path w="1661159" h="928370">
                <a:moveTo>
                  <a:pt x="807719" y="48767"/>
                </a:moveTo>
                <a:lnTo>
                  <a:pt x="1661159" y="48767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cxnSp>
        <p:nvCxnSpPr>
          <p:cNvPr id="682" name="Straight Connector 681">
            <a:extLst>
              <a:ext uri="{FF2B5EF4-FFF2-40B4-BE49-F238E27FC236}">
                <a16:creationId xmlns:a16="http://schemas.microsoft.com/office/drawing/2014/main" id="{CCD7F035-0969-D44A-DE51-4C8C47965C96}"/>
              </a:ext>
            </a:extLst>
          </p:cNvPr>
          <p:cNvCxnSpPr>
            <a:cxnSpLocks/>
          </p:cNvCxnSpPr>
          <p:nvPr/>
        </p:nvCxnSpPr>
        <p:spPr>
          <a:xfrm>
            <a:off x="2435605" y="4601352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4" name="Straight Connector 683">
            <a:extLst>
              <a:ext uri="{FF2B5EF4-FFF2-40B4-BE49-F238E27FC236}">
                <a16:creationId xmlns:a16="http://schemas.microsoft.com/office/drawing/2014/main" id="{2EA4FD12-95A3-4D05-A949-171151F4C2D5}"/>
              </a:ext>
            </a:extLst>
          </p:cNvPr>
          <p:cNvCxnSpPr>
            <a:cxnSpLocks/>
          </p:cNvCxnSpPr>
          <p:nvPr/>
        </p:nvCxnSpPr>
        <p:spPr>
          <a:xfrm>
            <a:off x="2509773" y="4601352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5" name="Straight Connector 684">
            <a:extLst>
              <a:ext uri="{FF2B5EF4-FFF2-40B4-BE49-F238E27FC236}">
                <a16:creationId xmlns:a16="http://schemas.microsoft.com/office/drawing/2014/main" id="{719728DC-2CD5-3559-1009-E8539073B72D}"/>
              </a:ext>
            </a:extLst>
          </p:cNvPr>
          <p:cNvCxnSpPr>
            <a:cxnSpLocks/>
          </p:cNvCxnSpPr>
          <p:nvPr/>
        </p:nvCxnSpPr>
        <p:spPr>
          <a:xfrm>
            <a:off x="2590800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D8F6C324-9580-E911-0F45-FC08FB323B9D}"/>
              </a:ext>
            </a:extLst>
          </p:cNvPr>
          <p:cNvCxnSpPr>
            <a:cxnSpLocks/>
          </p:cNvCxnSpPr>
          <p:nvPr/>
        </p:nvCxnSpPr>
        <p:spPr>
          <a:xfrm>
            <a:off x="2670428" y="457200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7" name="Straight Connector 686">
            <a:extLst>
              <a:ext uri="{FF2B5EF4-FFF2-40B4-BE49-F238E27FC236}">
                <a16:creationId xmlns:a16="http://schemas.microsoft.com/office/drawing/2014/main" id="{533F80AB-2243-539D-45A9-E006989DFBA0}"/>
              </a:ext>
            </a:extLst>
          </p:cNvPr>
          <p:cNvCxnSpPr>
            <a:cxnSpLocks/>
          </p:cNvCxnSpPr>
          <p:nvPr/>
        </p:nvCxnSpPr>
        <p:spPr>
          <a:xfrm>
            <a:off x="2743200" y="457200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8" name="Straight Connector 687">
            <a:extLst>
              <a:ext uri="{FF2B5EF4-FFF2-40B4-BE49-F238E27FC236}">
                <a16:creationId xmlns:a16="http://schemas.microsoft.com/office/drawing/2014/main" id="{FED50B6A-C5AF-920C-EF1D-0F313E754904}"/>
              </a:ext>
            </a:extLst>
          </p:cNvPr>
          <p:cNvCxnSpPr>
            <a:cxnSpLocks/>
          </p:cNvCxnSpPr>
          <p:nvPr/>
        </p:nvCxnSpPr>
        <p:spPr>
          <a:xfrm>
            <a:off x="2819400" y="457200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9" name="Straight Connector 688">
            <a:extLst>
              <a:ext uri="{FF2B5EF4-FFF2-40B4-BE49-F238E27FC236}">
                <a16:creationId xmlns:a16="http://schemas.microsoft.com/office/drawing/2014/main" id="{9CCCEAF3-209F-A304-CD8F-A7ABABFCF3C7}"/>
              </a:ext>
            </a:extLst>
          </p:cNvPr>
          <p:cNvCxnSpPr>
            <a:cxnSpLocks/>
          </p:cNvCxnSpPr>
          <p:nvPr/>
        </p:nvCxnSpPr>
        <p:spPr>
          <a:xfrm>
            <a:off x="2971800" y="457200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0" name="Straight Connector 689">
            <a:extLst>
              <a:ext uri="{FF2B5EF4-FFF2-40B4-BE49-F238E27FC236}">
                <a16:creationId xmlns:a16="http://schemas.microsoft.com/office/drawing/2014/main" id="{D6361F08-FF3B-7AB2-C61E-59EB2832D455}"/>
              </a:ext>
            </a:extLst>
          </p:cNvPr>
          <p:cNvCxnSpPr>
            <a:cxnSpLocks/>
          </p:cNvCxnSpPr>
          <p:nvPr/>
        </p:nvCxnSpPr>
        <p:spPr>
          <a:xfrm>
            <a:off x="3124200" y="457200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1" name="Straight Connector 690">
            <a:extLst>
              <a:ext uri="{FF2B5EF4-FFF2-40B4-BE49-F238E27FC236}">
                <a16:creationId xmlns:a16="http://schemas.microsoft.com/office/drawing/2014/main" id="{D337B858-917C-C0E0-799F-D3559E788BDC}"/>
              </a:ext>
            </a:extLst>
          </p:cNvPr>
          <p:cNvCxnSpPr>
            <a:cxnSpLocks/>
          </p:cNvCxnSpPr>
          <p:nvPr/>
        </p:nvCxnSpPr>
        <p:spPr>
          <a:xfrm>
            <a:off x="2895600" y="457200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2" name="Straight Connector 691">
            <a:extLst>
              <a:ext uri="{FF2B5EF4-FFF2-40B4-BE49-F238E27FC236}">
                <a16:creationId xmlns:a16="http://schemas.microsoft.com/office/drawing/2014/main" id="{4E9E5EAA-D35D-A2EC-18E9-2B409DBBD897}"/>
              </a:ext>
            </a:extLst>
          </p:cNvPr>
          <p:cNvCxnSpPr>
            <a:cxnSpLocks/>
          </p:cNvCxnSpPr>
          <p:nvPr/>
        </p:nvCxnSpPr>
        <p:spPr>
          <a:xfrm>
            <a:off x="3048000" y="457200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3" name="Straight Connector 692">
            <a:extLst>
              <a:ext uri="{FF2B5EF4-FFF2-40B4-BE49-F238E27FC236}">
                <a16:creationId xmlns:a16="http://schemas.microsoft.com/office/drawing/2014/main" id="{6C4BE786-89D6-A2E0-4C3E-3D1EDF311490}"/>
              </a:ext>
            </a:extLst>
          </p:cNvPr>
          <p:cNvCxnSpPr>
            <a:cxnSpLocks/>
          </p:cNvCxnSpPr>
          <p:nvPr/>
        </p:nvCxnSpPr>
        <p:spPr>
          <a:xfrm>
            <a:off x="3200400" y="457200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4" name="Straight Connector 693">
            <a:extLst>
              <a:ext uri="{FF2B5EF4-FFF2-40B4-BE49-F238E27FC236}">
                <a16:creationId xmlns:a16="http://schemas.microsoft.com/office/drawing/2014/main" id="{665D59A6-C240-2AFD-CBD7-F5936B4B585F}"/>
              </a:ext>
            </a:extLst>
          </p:cNvPr>
          <p:cNvCxnSpPr>
            <a:cxnSpLocks/>
          </p:cNvCxnSpPr>
          <p:nvPr/>
        </p:nvCxnSpPr>
        <p:spPr>
          <a:xfrm>
            <a:off x="2380233" y="4600226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5" name="Straight Connector 694">
            <a:extLst>
              <a:ext uri="{FF2B5EF4-FFF2-40B4-BE49-F238E27FC236}">
                <a16:creationId xmlns:a16="http://schemas.microsoft.com/office/drawing/2014/main" id="{3FC53392-A857-8A76-0B9E-BB924DB0EE6E}"/>
              </a:ext>
            </a:extLst>
          </p:cNvPr>
          <p:cNvCxnSpPr>
            <a:cxnSpLocks/>
          </p:cNvCxnSpPr>
          <p:nvPr/>
        </p:nvCxnSpPr>
        <p:spPr>
          <a:xfrm>
            <a:off x="3328653" y="4612417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6" name="Straight Connector 695">
            <a:extLst>
              <a:ext uri="{FF2B5EF4-FFF2-40B4-BE49-F238E27FC236}">
                <a16:creationId xmlns:a16="http://schemas.microsoft.com/office/drawing/2014/main" id="{3E3EBE09-E7C4-DE9B-FC11-42277292DC20}"/>
              </a:ext>
            </a:extLst>
          </p:cNvPr>
          <p:cNvCxnSpPr>
            <a:cxnSpLocks/>
          </p:cNvCxnSpPr>
          <p:nvPr/>
        </p:nvCxnSpPr>
        <p:spPr>
          <a:xfrm>
            <a:off x="3402821" y="4612417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7" name="Straight Connector 696">
            <a:extLst>
              <a:ext uri="{FF2B5EF4-FFF2-40B4-BE49-F238E27FC236}">
                <a16:creationId xmlns:a16="http://schemas.microsoft.com/office/drawing/2014/main" id="{45D5AA7B-3CE5-5632-8D22-DF4B365560AC}"/>
              </a:ext>
            </a:extLst>
          </p:cNvPr>
          <p:cNvCxnSpPr>
            <a:cxnSpLocks/>
          </p:cNvCxnSpPr>
          <p:nvPr/>
        </p:nvCxnSpPr>
        <p:spPr>
          <a:xfrm>
            <a:off x="3483848" y="462958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8" name="Straight Connector 697">
            <a:extLst>
              <a:ext uri="{FF2B5EF4-FFF2-40B4-BE49-F238E27FC236}">
                <a16:creationId xmlns:a16="http://schemas.microsoft.com/office/drawing/2014/main" id="{2B22D057-3E09-9AF1-8778-83F361689B9E}"/>
              </a:ext>
            </a:extLst>
          </p:cNvPr>
          <p:cNvCxnSpPr>
            <a:cxnSpLocks/>
          </p:cNvCxnSpPr>
          <p:nvPr/>
        </p:nvCxnSpPr>
        <p:spPr>
          <a:xfrm>
            <a:off x="3563476" y="458306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9" name="Straight Connector 698">
            <a:extLst>
              <a:ext uri="{FF2B5EF4-FFF2-40B4-BE49-F238E27FC236}">
                <a16:creationId xmlns:a16="http://schemas.microsoft.com/office/drawing/2014/main" id="{AA607F79-6B3A-3B57-59DC-0713C6E16E75}"/>
              </a:ext>
            </a:extLst>
          </p:cNvPr>
          <p:cNvCxnSpPr>
            <a:cxnSpLocks/>
          </p:cNvCxnSpPr>
          <p:nvPr/>
        </p:nvCxnSpPr>
        <p:spPr>
          <a:xfrm>
            <a:off x="3636248" y="458306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0" name="Straight Connector 699">
            <a:extLst>
              <a:ext uri="{FF2B5EF4-FFF2-40B4-BE49-F238E27FC236}">
                <a16:creationId xmlns:a16="http://schemas.microsoft.com/office/drawing/2014/main" id="{E9735FC9-352F-0C14-3E07-20101079EDA2}"/>
              </a:ext>
            </a:extLst>
          </p:cNvPr>
          <p:cNvCxnSpPr>
            <a:cxnSpLocks/>
          </p:cNvCxnSpPr>
          <p:nvPr/>
        </p:nvCxnSpPr>
        <p:spPr>
          <a:xfrm>
            <a:off x="3712448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1" name="Straight Connector 700">
            <a:extLst>
              <a:ext uri="{FF2B5EF4-FFF2-40B4-BE49-F238E27FC236}">
                <a16:creationId xmlns:a16="http://schemas.microsoft.com/office/drawing/2014/main" id="{23C9246D-BB1B-0049-5C88-4EC85456A18B}"/>
              </a:ext>
            </a:extLst>
          </p:cNvPr>
          <p:cNvCxnSpPr>
            <a:cxnSpLocks/>
          </p:cNvCxnSpPr>
          <p:nvPr/>
        </p:nvCxnSpPr>
        <p:spPr>
          <a:xfrm>
            <a:off x="3864848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2" name="Straight Connector 701">
            <a:extLst>
              <a:ext uri="{FF2B5EF4-FFF2-40B4-BE49-F238E27FC236}">
                <a16:creationId xmlns:a16="http://schemas.microsoft.com/office/drawing/2014/main" id="{E2AB7186-28D1-95AE-0837-7BC1C5D5425B}"/>
              </a:ext>
            </a:extLst>
          </p:cNvPr>
          <p:cNvCxnSpPr>
            <a:cxnSpLocks/>
          </p:cNvCxnSpPr>
          <p:nvPr/>
        </p:nvCxnSpPr>
        <p:spPr>
          <a:xfrm>
            <a:off x="4017248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3" name="Straight Connector 702">
            <a:extLst>
              <a:ext uri="{FF2B5EF4-FFF2-40B4-BE49-F238E27FC236}">
                <a16:creationId xmlns:a16="http://schemas.microsoft.com/office/drawing/2014/main" id="{1308B674-5426-5D15-53B2-322B36DB3089}"/>
              </a:ext>
            </a:extLst>
          </p:cNvPr>
          <p:cNvCxnSpPr>
            <a:cxnSpLocks/>
          </p:cNvCxnSpPr>
          <p:nvPr/>
        </p:nvCxnSpPr>
        <p:spPr>
          <a:xfrm>
            <a:off x="3788648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4" name="Straight Connector 703">
            <a:extLst>
              <a:ext uri="{FF2B5EF4-FFF2-40B4-BE49-F238E27FC236}">
                <a16:creationId xmlns:a16="http://schemas.microsoft.com/office/drawing/2014/main" id="{243873E9-3EE2-3287-A00C-4760F9DB2994}"/>
              </a:ext>
            </a:extLst>
          </p:cNvPr>
          <p:cNvCxnSpPr>
            <a:cxnSpLocks/>
          </p:cNvCxnSpPr>
          <p:nvPr/>
        </p:nvCxnSpPr>
        <p:spPr>
          <a:xfrm>
            <a:off x="3941048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5" name="Straight Connector 704">
            <a:extLst>
              <a:ext uri="{FF2B5EF4-FFF2-40B4-BE49-F238E27FC236}">
                <a16:creationId xmlns:a16="http://schemas.microsoft.com/office/drawing/2014/main" id="{FB27ED69-B1FC-4643-AA27-EBAC3A0D1374}"/>
              </a:ext>
            </a:extLst>
          </p:cNvPr>
          <p:cNvCxnSpPr>
            <a:cxnSpLocks/>
          </p:cNvCxnSpPr>
          <p:nvPr/>
        </p:nvCxnSpPr>
        <p:spPr>
          <a:xfrm>
            <a:off x="4093448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6" name="Straight Connector 705">
            <a:extLst>
              <a:ext uri="{FF2B5EF4-FFF2-40B4-BE49-F238E27FC236}">
                <a16:creationId xmlns:a16="http://schemas.microsoft.com/office/drawing/2014/main" id="{00E7C5CC-A71C-5CD8-080F-BAA86BB97529}"/>
              </a:ext>
            </a:extLst>
          </p:cNvPr>
          <p:cNvCxnSpPr>
            <a:cxnSpLocks/>
          </p:cNvCxnSpPr>
          <p:nvPr/>
        </p:nvCxnSpPr>
        <p:spPr>
          <a:xfrm>
            <a:off x="3273281" y="4611291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7" name="Straight Connector 706">
            <a:extLst>
              <a:ext uri="{FF2B5EF4-FFF2-40B4-BE49-F238E27FC236}">
                <a16:creationId xmlns:a16="http://schemas.microsoft.com/office/drawing/2014/main" id="{FD4E49AB-31A1-DC24-00AE-C3F0E05F319B}"/>
              </a:ext>
            </a:extLst>
          </p:cNvPr>
          <p:cNvCxnSpPr>
            <a:cxnSpLocks/>
          </p:cNvCxnSpPr>
          <p:nvPr/>
        </p:nvCxnSpPr>
        <p:spPr>
          <a:xfrm>
            <a:off x="4346972" y="4587288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8" name="Straight Connector 707">
            <a:extLst>
              <a:ext uri="{FF2B5EF4-FFF2-40B4-BE49-F238E27FC236}">
                <a16:creationId xmlns:a16="http://schemas.microsoft.com/office/drawing/2014/main" id="{048C0FE2-5B37-0AAD-E8BB-E26D31E61877}"/>
              </a:ext>
            </a:extLst>
          </p:cNvPr>
          <p:cNvCxnSpPr>
            <a:cxnSpLocks/>
          </p:cNvCxnSpPr>
          <p:nvPr/>
        </p:nvCxnSpPr>
        <p:spPr>
          <a:xfrm>
            <a:off x="4421140" y="4587288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9" name="Straight Connector 708">
            <a:extLst>
              <a:ext uri="{FF2B5EF4-FFF2-40B4-BE49-F238E27FC236}">
                <a16:creationId xmlns:a16="http://schemas.microsoft.com/office/drawing/2014/main" id="{1E5850F9-E438-8190-BDC9-66CB0DB11309}"/>
              </a:ext>
            </a:extLst>
          </p:cNvPr>
          <p:cNvCxnSpPr>
            <a:cxnSpLocks/>
          </p:cNvCxnSpPr>
          <p:nvPr/>
        </p:nvCxnSpPr>
        <p:spPr>
          <a:xfrm>
            <a:off x="4502167" y="4604451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0" name="Straight Connector 709">
            <a:extLst>
              <a:ext uri="{FF2B5EF4-FFF2-40B4-BE49-F238E27FC236}">
                <a16:creationId xmlns:a16="http://schemas.microsoft.com/office/drawing/2014/main" id="{ED24B0B9-91F9-D053-5DCA-F29CCB5FB3D2}"/>
              </a:ext>
            </a:extLst>
          </p:cNvPr>
          <p:cNvCxnSpPr>
            <a:cxnSpLocks/>
          </p:cNvCxnSpPr>
          <p:nvPr/>
        </p:nvCxnSpPr>
        <p:spPr>
          <a:xfrm>
            <a:off x="4581795" y="4572000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1" name="Straight Connector 710">
            <a:extLst>
              <a:ext uri="{FF2B5EF4-FFF2-40B4-BE49-F238E27FC236}">
                <a16:creationId xmlns:a16="http://schemas.microsoft.com/office/drawing/2014/main" id="{F5D9D47D-6DFE-D9BB-C53C-9A5562F0826B}"/>
              </a:ext>
            </a:extLst>
          </p:cNvPr>
          <p:cNvCxnSpPr>
            <a:cxnSpLocks/>
          </p:cNvCxnSpPr>
          <p:nvPr/>
        </p:nvCxnSpPr>
        <p:spPr>
          <a:xfrm>
            <a:off x="4654567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2" name="Straight Connector 711">
            <a:extLst>
              <a:ext uri="{FF2B5EF4-FFF2-40B4-BE49-F238E27FC236}">
                <a16:creationId xmlns:a16="http://schemas.microsoft.com/office/drawing/2014/main" id="{9208FA92-9829-510C-8B80-CB7C84FA2D3C}"/>
              </a:ext>
            </a:extLst>
          </p:cNvPr>
          <p:cNvCxnSpPr>
            <a:cxnSpLocks/>
          </p:cNvCxnSpPr>
          <p:nvPr/>
        </p:nvCxnSpPr>
        <p:spPr>
          <a:xfrm>
            <a:off x="4730767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3" name="Straight Connector 712">
            <a:extLst>
              <a:ext uri="{FF2B5EF4-FFF2-40B4-BE49-F238E27FC236}">
                <a16:creationId xmlns:a16="http://schemas.microsoft.com/office/drawing/2014/main" id="{3C843326-3FE9-3386-71FF-727590D0D46C}"/>
              </a:ext>
            </a:extLst>
          </p:cNvPr>
          <p:cNvCxnSpPr>
            <a:cxnSpLocks/>
          </p:cNvCxnSpPr>
          <p:nvPr/>
        </p:nvCxnSpPr>
        <p:spPr>
          <a:xfrm>
            <a:off x="4883167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4" name="Straight Connector 713">
            <a:extLst>
              <a:ext uri="{FF2B5EF4-FFF2-40B4-BE49-F238E27FC236}">
                <a16:creationId xmlns:a16="http://schemas.microsoft.com/office/drawing/2014/main" id="{AD73D2D3-5C5C-016F-A727-3D3DC3A9E6F9}"/>
              </a:ext>
            </a:extLst>
          </p:cNvPr>
          <p:cNvCxnSpPr>
            <a:cxnSpLocks/>
          </p:cNvCxnSpPr>
          <p:nvPr/>
        </p:nvCxnSpPr>
        <p:spPr>
          <a:xfrm>
            <a:off x="5035567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5" name="Straight Connector 714">
            <a:extLst>
              <a:ext uri="{FF2B5EF4-FFF2-40B4-BE49-F238E27FC236}">
                <a16:creationId xmlns:a16="http://schemas.microsoft.com/office/drawing/2014/main" id="{3936F5E8-3AA2-D1BB-4133-4EF1604CEB81}"/>
              </a:ext>
            </a:extLst>
          </p:cNvPr>
          <p:cNvCxnSpPr>
            <a:cxnSpLocks/>
          </p:cNvCxnSpPr>
          <p:nvPr/>
        </p:nvCxnSpPr>
        <p:spPr>
          <a:xfrm>
            <a:off x="4806967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6" name="Straight Connector 715">
            <a:extLst>
              <a:ext uri="{FF2B5EF4-FFF2-40B4-BE49-F238E27FC236}">
                <a16:creationId xmlns:a16="http://schemas.microsoft.com/office/drawing/2014/main" id="{C5A747DD-6497-EC0A-AEFA-94867CEA4AA4}"/>
              </a:ext>
            </a:extLst>
          </p:cNvPr>
          <p:cNvCxnSpPr>
            <a:cxnSpLocks/>
          </p:cNvCxnSpPr>
          <p:nvPr/>
        </p:nvCxnSpPr>
        <p:spPr>
          <a:xfrm>
            <a:off x="4959367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07A8CDF3-3624-1BFE-84EA-49231880B473}"/>
              </a:ext>
            </a:extLst>
          </p:cNvPr>
          <p:cNvCxnSpPr>
            <a:cxnSpLocks/>
          </p:cNvCxnSpPr>
          <p:nvPr/>
        </p:nvCxnSpPr>
        <p:spPr>
          <a:xfrm>
            <a:off x="5111767" y="4618515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8" name="Straight Connector 717">
            <a:extLst>
              <a:ext uri="{FF2B5EF4-FFF2-40B4-BE49-F238E27FC236}">
                <a16:creationId xmlns:a16="http://schemas.microsoft.com/office/drawing/2014/main" id="{CFF8762E-1A0C-ABCC-CDB8-F3BDB9FE002B}"/>
              </a:ext>
            </a:extLst>
          </p:cNvPr>
          <p:cNvCxnSpPr>
            <a:cxnSpLocks/>
          </p:cNvCxnSpPr>
          <p:nvPr/>
        </p:nvCxnSpPr>
        <p:spPr>
          <a:xfrm>
            <a:off x="4291600" y="4586162"/>
            <a:ext cx="0" cy="3344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19" name="Rectangle 718">
            <a:extLst>
              <a:ext uri="{FF2B5EF4-FFF2-40B4-BE49-F238E27FC236}">
                <a16:creationId xmlns:a16="http://schemas.microsoft.com/office/drawing/2014/main" id="{17186193-0A7B-86A9-0333-F7ED7CC97084}"/>
              </a:ext>
            </a:extLst>
          </p:cNvPr>
          <p:cNvSpPr/>
          <p:nvPr/>
        </p:nvSpPr>
        <p:spPr>
          <a:xfrm>
            <a:off x="3587368" y="4580286"/>
            <a:ext cx="214616" cy="4571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EB5E5DFB-DE3E-97C8-2617-A2A2C9680BB7}"/>
              </a:ext>
            </a:extLst>
          </p:cNvPr>
          <p:cNvSpPr/>
          <p:nvPr/>
        </p:nvSpPr>
        <p:spPr>
          <a:xfrm>
            <a:off x="3549702" y="4911491"/>
            <a:ext cx="214616" cy="4571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</a:endParaRPr>
          </a:p>
        </p:txBody>
      </p:sp>
      <p:cxnSp>
        <p:nvCxnSpPr>
          <p:cNvPr id="722" name="Straight Connector 721">
            <a:extLst>
              <a:ext uri="{FF2B5EF4-FFF2-40B4-BE49-F238E27FC236}">
                <a16:creationId xmlns:a16="http://schemas.microsoft.com/office/drawing/2014/main" id="{2CC2EFE3-19C0-8E6D-9919-FF835F9DD387}"/>
              </a:ext>
            </a:extLst>
          </p:cNvPr>
          <p:cNvCxnSpPr/>
          <p:nvPr/>
        </p:nvCxnSpPr>
        <p:spPr>
          <a:xfrm flipV="1">
            <a:off x="2337950" y="3878581"/>
            <a:ext cx="236976" cy="198014"/>
          </a:xfrm>
          <a:prstGeom prst="line">
            <a:avLst/>
          </a:prstGeom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7EFC64F9-3B2C-E3AC-E0DD-2D8C0F44425E}"/>
              </a:ext>
            </a:extLst>
          </p:cNvPr>
          <p:cNvCxnSpPr/>
          <p:nvPr/>
        </p:nvCxnSpPr>
        <p:spPr>
          <a:xfrm flipV="1">
            <a:off x="3310725" y="3866822"/>
            <a:ext cx="236976" cy="198014"/>
          </a:xfrm>
          <a:prstGeom prst="line">
            <a:avLst/>
          </a:prstGeom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CC097003-86D9-DF22-D5B3-8285E964EF11}"/>
              </a:ext>
            </a:extLst>
          </p:cNvPr>
          <p:cNvCxnSpPr/>
          <p:nvPr/>
        </p:nvCxnSpPr>
        <p:spPr>
          <a:xfrm flipV="1">
            <a:off x="4259709" y="3879276"/>
            <a:ext cx="236976" cy="198014"/>
          </a:xfrm>
          <a:prstGeom prst="line">
            <a:avLst/>
          </a:prstGeom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6755E40C-1526-3BFA-F41C-1B54937061EE}"/>
              </a:ext>
            </a:extLst>
          </p:cNvPr>
          <p:cNvCxnSpPr>
            <a:cxnSpLocks/>
          </p:cNvCxnSpPr>
          <p:nvPr/>
        </p:nvCxnSpPr>
        <p:spPr>
          <a:xfrm flipH="1" flipV="1">
            <a:off x="4943440" y="3880359"/>
            <a:ext cx="215716" cy="182304"/>
          </a:xfrm>
          <a:prstGeom prst="line">
            <a:avLst/>
          </a:prstGeom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Straight Connector 726">
            <a:extLst>
              <a:ext uri="{FF2B5EF4-FFF2-40B4-BE49-F238E27FC236}">
                <a16:creationId xmlns:a16="http://schemas.microsoft.com/office/drawing/2014/main" id="{8F7E9396-CEF3-7E60-9A0A-901AB42C3501}"/>
              </a:ext>
            </a:extLst>
          </p:cNvPr>
          <p:cNvCxnSpPr>
            <a:cxnSpLocks/>
          </p:cNvCxnSpPr>
          <p:nvPr/>
        </p:nvCxnSpPr>
        <p:spPr>
          <a:xfrm flipH="1" flipV="1">
            <a:off x="3987606" y="3888901"/>
            <a:ext cx="215716" cy="182304"/>
          </a:xfrm>
          <a:prstGeom prst="line">
            <a:avLst/>
          </a:prstGeom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EFC8625E-19CA-1E38-8345-8F7C8B0189B6}"/>
              </a:ext>
            </a:extLst>
          </p:cNvPr>
          <p:cNvCxnSpPr>
            <a:cxnSpLocks/>
          </p:cNvCxnSpPr>
          <p:nvPr/>
        </p:nvCxnSpPr>
        <p:spPr>
          <a:xfrm flipH="1" flipV="1">
            <a:off x="3011551" y="3884037"/>
            <a:ext cx="215716" cy="182304"/>
          </a:xfrm>
          <a:prstGeom prst="line">
            <a:avLst/>
          </a:prstGeom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15" y="2618061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9" y="2852387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9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9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7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9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701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5" y="4246947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1245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9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640571" y="5611367"/>
            <a:ext cx="702945" cy="704215"/>
          </a:xfrm>
          <a:custGeom>
            <a:avLst/>
            <a:gdLst/>
            <a:ahLst/>
            <a:cxnLst/>
            <a:rect l="l" t="t" r="r" b="b"/>
            <a:pathLst>
              <a:path w="702945" h="704214">
                <a:moveTo>
                  <a:pt x="702563" y="351281"/>
                </a:moveTo>
                <a:lnTo>
                  <a:pt x="699357" y="303615"/>
                </a:lnTo>
                <a:lnTo>
                  <a:pt x="690015" y="257897"/>
                </a:lnTo>
                <a:lnTo>
                  <a:pt x="674958" y="214547"/>
                </a:lnTo>
                <a:lnTo>
                  <a:pt x="654603" y="173983"/>
                </a:lnTo>
                <a:lnTo>
                  <a:pt x="629370" y="136624"/>
                </a:lnTo>
                <a:lnTo>
                  <a:pt x="599675" y="102888"/>
                </a:lnTo>
                <a:lnTo>
                  <a:pt x="565940" y="73194"/>
                </a:lnTo>
                <a:lnTo>
                  <a:pt x="528580" y="47960"/>
                </a:lnTo>
                <a:lnTo>
                  <a:pt x="488016" y="27605"/>
                </a:lnTo>
                <a:lnTo>
                  <a:pt x="444666" y="12548"/>
                </a:lnTo>
                <a:lnTo>
                  <a:pt x="398948" y="3206"/>
                </a:lnTo>
                <a:lnTo>
                  <a:pt x="351281" y="0"/>
                </a:lnTo>
                <a:lnTo>
                  <a:pt x="303615" y="3206"/>
                </a:lnTo>
                <a:lnTo>
                  <a:pt x="257897" y="12548"/>
                </a:lnTo>
                <a:lnTo>
                  <a:pt x="214547" y="27605"/>
                </a:lnTo>
                <a:lnTo>
                  <a:pt x="173983" y="47960"/>
                </a:lnTo>
                <a:lnTo>
                  <a:pt x="136623" y="73194"/>
                </a:lnTo>
                <a:lnTo>
                  <a:pt x="102888" y="102888"/>
                </a:lnTo>
                <a:lnTo>
                  <a:pt x="73193" y="136624"/>
                </a:lnTo>
                <a:lnTo>
                  <a:pt x="47960" y="173983"/>
                </a:lnTo>
                <a:lnTo>
                  <a:pt x="27605" y="214547"/>
                </a:lnTo>
                <a:lnTo>
                  <a:pt x="12548" y="257897"/>
                </a:lnTo>
                <a:lnTo>
                  <a:pt x="3206" y="303615"/>
                </a:lnTo>
                <a:lnTo>
                  <a:pt x="0" y="351281"/>
                </a:lnTo>
                <a:lnTo>
                  <a:pt x="3206" y="398948"/>
                </a:lnTo>
                <a:lnTo>
                  <a:pt x="12548" y="444666"/>
                </a:lnTo>
                <a:lnTo>
                  <a:pt x="27605" y="488016"/>
                </a:lnTo>
                <a:lnTo>
                  <a:pt x="47960" y="528580"/>
                </a:lnTo>
                <a:lnTo>
                  <a:pt x="73193" y="565939"/>
                </a:lnTo>
                <a:lnTo>
                  <a:pt x="102888" y="599675"/>
                </a:lnTo>
                <a:lnTo>
                  <a:pt x="136623" y="629369"/>
                </a:lnTo>
                <a:lnTo>
                  <a:pt x="173983" y="654603"/>
                </a:lnTo>
                <a:lnTo>
                  <a:pt x="214547" y="674958"/>
                </a:lnTo>
                <a:lnTo>
                  <a:pt x="257897" y="690015"/>
                </a:lnTo>
                <a:lnTo>
                  <a:pt x="303615" y="699357"/>
                </a:lnTo>
                <a:lnTo>
                  <a:pt x="351281" y="702563"/>
                </a:lnTo>
                <a:lnTo>
                  <a:pt x="398948" y="699357"/>
                </a:lnTo>
                <a:lnTo>
                  <a:pt x="444666" y="690015"/>
                </a:lnTo>
                <a:lnTo>
                  <a:pt x="488016" y="674958"/>
                </a:lnTo>
                <a:lnTo>
                  <a:pt x="528580" y="654603"/>
                </a:lnTo>
                <a:lnTo>
                  <a:pt x="565940" y="629369"/>
                </a:lnTo>
                <a:lnTo>
                  <a:pt x="599675" y="599675"/>
                </a:lnTo>
                <a:lnTo>
                  <a:pt x="629370" y="565939"/>
                </a:lnTo>
                <a:lnTo>
                  <a:pt x="654603" y="528580"/>
                </a:lnTo>
                <a:lnTo>
                  <a:pt x="674958" y="488016"/>
                </a:lnTo>
                <a:lnTo>
                  <a:pt x="690015" y="444666"/>
                </a:lnTo>
                <a:lnTo>
                  <a:pt x="699357" y="398948"/>
                </a:lnTo>
                <a:lnTo>
                  <a:pt x="702563" y="351281"/>
                </a:lnTo>
              </a:path>
              <a:path w="702945" h="704214">
                <a:moveTo>
                  <a:pt x="384047" y="131063"/>
                </a:moveTo>
                <a:lnTo>
                  <a:pt x="498347" y="670559"/>
                </a:lnTo>
              </a:path>
              <a:path w="702945" h="704214">
                <a:moveTo>
                  <a:pt x="359663" y="137159"/>
                </a:moveTo>
                <a:lnTo>
                  <a:pt x="391667" y="294131"/>
                </a:lnTo>
              </a:path>
              <a:path w="702945" h="704214">
                <a:moveTo>
                  <a:pt x="230123" y="166115"/>
                </a:moveTo>
                <a:lnTo>
                  <a:pt x="263651" y="326135"/>
                </a:lnTo>
              </a:path>
              <a:path w="702945" h="704214">
                <a:moveTo>
                  <a:pt x="262127" y="185927"/>
                </a:moveTo>
                <a:lnTo>
                  <a:pt x="289559" y="320039"/>
                </a:lnTo>
              </a:path>
              <a:path w="702945" h="704214">
                <a:moveTo>
                  <a:pt x="277367" y="7619"/>
                </a:moveTo>
                <a:lnTo>
                  <a:pt x="7619" y="432815"/>
                </a:lnTo>
              </a:path>
              <a:path w="702945" h="704214">
                <a:moveTo>
                  <a:pt x="263651" y="326135"/>
                </a:moveTo>
                <a:lnTo>
                  <a:pt x="141731" y="518159"/>
                </a:lnTo>
              </a:path>
              <a:path w="702945" h="704214">
                <a:moveTo>
                  <a:pt x="277367" y="7619"/>
                </a:moveTo>
                <a:lnTo>
                  <a:pt x="693419" y="280415"/>
                </a:lnTo>
              </a:path>
              <a:path w="702945" h="704214">
                <a:moveTo>
                  <a:pt x="230123" y="166115"/>
                </a:moveTo>
                <a:lnTo>
                  <a:pt x="385571" y="268223"/>
                </a:lnTo>
              </a:path>
              <a:path w="702945" h="704214">
                <a:moveTo>
                  <a:pt x="417575" y="288035"/>
                </a:moveTo>
                <a:lnTo>
                  <a:pt x="608075" y="413003"/>
                </a:lnTo>
              </a:path>
              <a:path w="702945" h="704214">
                <a:moveTo>
                  <a:pt x="7619" y="432815"/>
                </a:moveTo>
                <a:lnTo>
                  <a:pt x="141731" y="518159"/>
                </a:lnTo>
              </a:path>
              <a:path w="702945" h="704214">
                <a:moveTo>
                  <a:pt x="693419" y="280415"/>
                </a:moveTo>
                <a:lnTo>
                  <a:pt x="608075" y="413003"/>
                </a:lnTo>
              </a:path>
              <a:path w="702945" h="704214">
                <a:moveTo>
                  <a:pt x="342899" y="704087"/>
                </a:moveTo>
                <a:lnTo>
                  <a:pt x="498347" y="670559"/>
                </a:lnTo>
              </a:path>
              <a:path w="702945" h="704214">
                <a:moveTo>
                  <a:pt x="263651" y="326135"/>
                </a:moveTo>
                <a:lnTo>
                  <a:pt x="289559" y="320039"/>
                </a:lnTo>
              </a:path>
              <a:path w="702945" h="704214">
                <a:moveTo>
                  <a:pt x="359663" y="137159"/>
                </a:moveTo>
                <a:lnTo>
                  <a:pt x="384047" y="131063"/>
                </a:lnTo>
              </a:path>
              <a:path w="702945" h="704214">
                <a:moveTo>
                  <a:pt x="263651" y="326135"/>
                </a:moveTo>
                <a:lnTo>
                  <a:pt x="342899" y="704087"/>
                </a:lnTo>
              </a:path>
              <a:path w="702945" h="704214">
                <a:moveTo>
                  <a:pt x="417575" y="288035"/>
                </a:moveTo>
                <a:lnTo>
                  <a:pt x="391667" y="2941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8582152" y="2378176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697976" y="6439070"/>
            <a:ext cx="53403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S-</a:t>
            </a:r>
            <a:r>
              <a:rPr sz="2550" spc="-50" dirty="0">
                <a:latin typeface="Arial"/>
                <a:cs typeface="Arial"/>
              </a:rPr>
              <a:t>3</a:t>
            </a:r>
            <a:endParaRPr sz="2550">
              <a:latin typeface="Arial"/>
              <a:cs typeface="Arial"/>
            </a:endParaRPr>
          </a:p>
          <a:p>
            <a:pPr marL="4889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11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596627" y="1960780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814558" y="2209058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40110" y="4225745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73639" y="1572479"/>
            <a:ext cx="311785" cy="82740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65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0" dirty="0">
                <a:latin typeface="Arial"/>
                <a:cs typeface="Arial"/>
              </a:rPr>
              <a:t> MAIN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20" dirty="0">
                <a:latin typeface="Arial"/>
                <a:cs typeface="Arial"/>
              </a:rPr>
              <a:t> 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37411" y="6655206"/>
            <a:ext cx="689800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ROOF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FRAMING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MAIN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ENTRY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&amp;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COVERED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PORCH</a:t>
            </a:r>
            <a:endParaRPr sz="19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21155" y="6955994"/>
            <a:ext cx="105981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6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75" spc="-15" baseline="38461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83183" y="617220"/>
            <a:ext cx="7950834" cy="6533515"/>
          </a:xfrm>
          <a:custGeom>
            <a:avLst/>
            <a:gdLst/>
            <a:ahLst/>
            <a:cxnLst/>
            <a:rect l="l" t="t" r="r" b="b"/>
            <a:pathLst>
              <a:path w="7950834" h="6533515">
                <a:moveTo>
                  <a:pt x="579119" y="6321551"/>
                </a:moveTo>
                <a:lnTo>
                  <a:pt x="7888223" y="6321551"/>
                </a:lnTo>
              </a:path>
              <a:path w="7950834" h="6533515">
                <a:moveTo>
                  <a:pt x="0" y="6533387"/>
                </a:moveTo>
                <a:lnTo>
                  <a:pt x="7950707" y="6533387"/>
                </a:lnTo>
                <a:lnTo>
                  <a:pt x="7950707" y="0"/>
                </a:lnTo>
                <a:lnTo>
                  <a:pt x="0" y="0"/>
                </a:lnTo>
                <a:lnTo>
                  <a:pt x="0" y="65333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958592" y="3074044"/>
            <a:ext cx="746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329679" y="3031372"/>
            <a:ext cx="302260" cy="2197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marR="5080">
              <a:lnSpc>
                <a:spcPts val="760"/>
              </a:lnSpc>
              <a:spcBef>
                <a:spcPts val="135"/>
              </a:spcBef>
            </a:pPr>
            <a:r>
              <a:rPr sz="650" spc="-20" dirty="0">
                <a:latin typeface="Arial"/>
                <a:cs typeface="Arial"/>
              </a:rPr>
              <a:t>MAIN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372864" y="682888"/>
            <a:ext cx="565785" cy="32004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9055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ONE-STORY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endParaRPr sz="650">
              <a:latin typeface="Arial"/>
              <a:cs typeface="Arial"/>
            </a:endParaRPr>
          </a:p>
          <a:p>
            <a:pPr marL="17145">
              <a:lnSpc>
                <a:spcPts val="755"/>
              </a:lnSpc>
            </a:pP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530847" y="6259204"/>
            <a:ext cx="58547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LANDING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309103" y="5197204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508495" y="5609844"/>
            <a:ext cx="1789430" cy="760730"/>
          </a:xfrm>
          <a:custGeom>
            <a:avLst/>
            <a:gdLst/>
            <a:ahLst/>
            <a:cxnLst/>
            <a:rect l="l" t="t" r="r" b="b"/>
            <a:pathLst>
              <a:path w="1789429" h="760729">
                <a:moveTo>
                  <a:pt x="120395" y="268223"/>
                </a:moveTo>
                <a:lnTo>
                  <a:pt x="158495" y="187451"/>
                </a:lnTo>
                <a:lnTo>
                  <a:pt x="147827" y="275843"/>
                </a:lnTo>
                <a:lnTo>
                  <a:pt x="120395" y="268223"/>
                </a:lnTo>
              </a:path>
              <a:path w="1789429" h="760729">
                <a:moveTo>
                  <a:pt x="134111" y="271271"/>
                </a:moveTo>
                <a:lnTo>
                  <a:pt x="0" y="746759"/>
                </a:lnTo>
              </a:path>
              <a:path w="1789429" h="760729">
                <a:moveTo>
                  <a:pt x="1537715" y="86867"/>
                </a:moveTo>
                <a:lnTo>
                  <a:pt x="1520951" y="0"/>
                </a:lnTo>
                <a:lnTo>
                  <a:pt x="1565147" y="77723"/>
                </a:lnTo>
                <a:lnTo>
                  <a:pt x="1537715" y="86867"/>
                </a:lnTo>
              </a:path>
              <a:path w="1789429" h="760729">
                <a:moveTo>
                  <a:pt x="1551431" y="82295"/>
                </a:moveTo>
                <a:lnTo>
                  <a:pt x="1789175" y="7604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4383532" y="1664344"/>
            <a:ext cx="9925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954020" y="4639192"/>
            <a:ext cx="9226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614675" y="1723644"/>
            <a:ext cx="1892935" cy="3007360"/>
          </a:xfrm>
          <a:custGeom>
            <a:avLst/>
            <a:gdLst/>
            <a:ahLst/>
            <a:cxnLst/>
            <a:rect l="l" t="t" r="r" b="b"/>
            <a:pathLst>
              <a:path w="1892935" h="3007360">
                <a:moveTo>
                  <a:pt x="67055" y="707135"/>
                </a:moveTo>
                <a:lnTo>
                  <a:pt x="0" y="647699"/>
                </a:lnTo>
                <a:lnTo>
                  <a:pt x="82295" y="682751"/>
                </a:lnTo>
                <a:lnTo>
                  <a:pt x="67055" y="707135"/>
                </a:lnTo>
              </a:path>
              <a:path w="1892935" h="3007360">
                <a:moveTo>
                  <a:pt x="74675" y="694943"/>
                </a:moveTo>
                <a:lnTo>
                  <a:pt x="329183" y="858011"/>
                </a:lnTo>
              </a:path>
              <a:path w="1892935" h="3007360">
                <a:moveTo>
                  <a:pt x="50291" y="2662427"/>
                </a:moveTo>
                <a:lnTo>
                  <a:pt x="12191" y="2581655"/>
                </a:lnTo>
                <a:lnTo>
                  <a:pt x="73151" y="2645663"/>
                </a:lnTo>
                <a:lnTo>
                  <a:pt x="50291" y="2662427"/>
                </a:lnTo>
              </a:path>
              <a:path w="1892935" h="3007360">
                <a:moveTo>
                  <a:pt x="62483" y="2653283"/>
                </a:moveTo>
                <a:lnTo>
                  <a:pt x="303275" y="3006851"/>
                </a:lnTo>
              </a:path>
              <a:path w="1892935" h="3007360">
                <a:moveTo>
                  <a:pt x="1882139" y="419099"/>
                </a:moveTo>
                <a:lnTo>
                  <a:pt x="1892807" y="505967"/>
                </a:lnTo>
                <a:lnTo>
                  <a:pt x="1853183" y="426719"/>
                </a:lnTo>
                <a:lnTo>
                  <a:pt x="1882139" y="419099"/>
                </a:lnTo>
              </a:path>
              <a:path w="1892935" h="3007360">
                <a:moveTo>
                  <a:pt x="1868423" y="422147"/>
                </a:moveTo>
                <a:lnTo>
                  <a:pt x="173888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6453123" y="1386976"/>
            <a:ext cx="796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250188" y="6239392"/>
            <a:ext cx="82423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DRIVEWAY.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556251" y="4533900"/>
            <a:ext cx="0" cy="50927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0"/>
                </a:moveTo>
                <a:lnTo>
                  <a:pt x="0" y="5090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906771" y="4533900"/>
            <a:ext cx="0" cy="50927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0"/>
                </a:moveTo>
                <a:lnTo>
                  <a:pt x="0" y="5090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57859" y="4856988"/>
            <a:ext cx="4249420" cy="1475740"/>
          </a:xfrm>
          <a:custGeom>
            <a:avLst/>
            <a:gdLst/>
            <a:ahLst/>
            <a:cxnLst/>
            <a:rect l="l" t="t" r="r" b="b"/>
            <a:pathLst>
              <a:path w="4249420" h="1475739">
                <a:moveTo>
                  <a:pt x="27431" y="394715"/>
                </a:moveTo>
                <a:lnTo>
                  <a:pt x="0" y="310895"/>
                </a:lnTo>
                <a:lnTo>
                  <a:pt x="53339" y="382523"/>
                </a:lnTo>
                <a:lnTo>
                  <a:pt x="27431" y="394715"/>
                </a:lnTo>
              </a:path>
              <a:path w="4249420" h="1475739">
                <a:moveTo>
                  <a:pt x="39623" y="388619"/>
                </a:moveTo>
                <a:lnTo>
                  <a:pt x="583691" y="1475231"/>
                </a:lnTo>
              </a:path>
              <a:path w="4249420" h="1475739">
                <a:moveTo>
                  <a:pt x="275843" y="88391"/>
                </a:moveTo>
                <a:lnTo>
                  <a:pt x="271271" y="0"/>
                </a:lnTo>
                <a:lnTo>
                  <a:pt x="304799" y="82295"/>
                </a:lnTo>
                <a:lnTo>
                  <a:pt x="275843" y="88391"/>
                </a:lnTo>
              </a:path>
              <a:path w="4249420" h="1475739">
                <a:moveTo>
                  <a:pt x="289559" y="85343"/>
                </a:moveTo>
                <a:lnTo>
                  <a:pt x="583691" y="1475231"/>
                </a:lnTo>
              </a:path>
              <a:path w="4249420" h="1475739">
                <a:moveTo>
                  <a:pt x="3985259" y="155447"/>
                </a:moveTo>
                <a:lnTo>
                  <a:pt x="4162043" y="155447"/>
                </a:lnTo>
              </a:path>
              <a:path w="4249420" h="1475739">
                <a:moveTo>
                  <a:pt x="3985259" y="170687"/>
                </a:moveTo>
                <a:lnTo>
                  <a:pt x="3898391" y="155447"/>
                </a:lnTo>
                <a:lnTo>
                  <a:pt x="3985259" y="141731"/>
                </a:lnTo>
                <a:lnTo>
                  <a:pt x="3985259" y="170687"/>
                </a:lnTo>
              </a:path>
              <a:path w="4249420" h="1475739">
                <a:moveTo>
                  <a:pt x="4162043" y="141731"/>
                </a:moveTo>
                <a:lnTo>
                  <a:pt x="4248911" y="155447"/>
                </a:lnTo>
                <a:lnTo>
                  <a:pt x="4162043" y="170687"/>
                </a:lnTo>
                <a:lnTo>
                  <a:pt x="4162043" y="1417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4566411" y="4858648"/>
            <a:ext cx="3359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041139" y="4323588"/>
            <a:ext cx="1426845" cy="1009015"/>
          </a:xfrm>
          <a:custGeom>
            <a:avLst/>
            <a:gdLst/>
            <a:ahLst/>
            <a:cxnLst/>
            <a:rect l="l" t="t" r="r" b="b"/>
            <a:pathLst>
              <a:path w="1426845" h="1009014">
                <a:moveTo>
                  <a:pt x="0" y="0"/>
                </a:moveTo>
                <a:lnTo>
                  <a:pt x="0" y="1008887"/>
                </a:lnTo>
              </a:path>
              <a:path w="1426845" h="1009014">
                <a:moveTo>
                  <a:pt x="1426463" y="0"/>
                </a:moveTo>
                <a:lnTo>
                  <a:pt x="1426463" y="1008887"/>
                </a:lnTo>
              </a:path>
              <a:path w="1426845" h="1009014">
                <a:moveTo>
                  <a:pt x="88391" y="979931"/>
                </a:moveTo>
                <a:lnTo>
                  <a:pt x="1339595" y="979931"/>
                </a:lnTo>
              </a:path>
              <a:path w="1426845" h="1009014">
                <a:moveTo>
                  <a:pt x="88391" y="993647"/>
                </a:moveTo>
                <a:lnTo>
                  <a:pt x="0" y="979931"/>
                </a:lnTo>
                <a:lnTo>
                  <a:pt x="88391" y="964691"/>
                </a:lnTo>
                <a:lnTo>
                  <a:pt x="88391" y="993647"/>
                </a:lnTo>
              </a:path>
              <a:path w="1426845" h="1009014">
                <a:moveTo>
                  <a:pt x="1339595" y="964691"/>
                </a:moveTo>
                <a:lnTo>
                  <a:pt x="1426463" y="979931"/>
                </a:lnTo>
                <a:lnTo>
                  <a:pt x="1339595" y="993647"/>
                </a:lnTo>
                <a:lnTo>
                  <a:pt x="1339595" y="964691"/>
                </a:lnTo>
              </a:path>
              <a:path w="1426845" h="1009014">
                <a:moveTo>
                  <a:pt x="731519" y="908303"/>
                </a:moveTo>
                <a:lnTo>
                  <a:pt x="798575" y="8122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4585208" y="5119252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8'-</a:t>
            </a:r>
            <a:r>
              <a:rPr sz="650" spc="-30" dirty="0">
                <a:latin typeface="Arial"/>
                <a:cs typeface="Arial"/>
              </a:rPr>
              <a:t>1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119631" y="4392167"/>
            <a:ext cx="4456430" cy="1332230"/>
          </a:xfrm>
          <a:custGeom>
            <a:avLst/>
            <a:gdLst/>
            <a:ahLst/>
            <a:cxnLst/>
            <a:rect l="l" t="t" r="r" b="b"/>
            <a:pathLst>
              <a:path w="4456430" h="1332229">
                <a:moveTo>
                  <a:pt x="0" y="0"/>
                </a:moveTo>
                <a:lnTo>
                  <a:pt x="0" y="1331975"/>
                </a:lnTo>
              </a:path>
              <a:path w="4456430" h="1332229">
                <a:moveTo>
                  <a:pt x="4456175" y="0"/>
                </a:moveTo>
                <a:lnTo>
                  <a:pt x="4456175" y="1331975"/>
                </a:lnTo>
              </a:path>
              <a:path w="4456430" h="1332229">
                <a:moveTo>
                  <a:pt x="88391" y="1303019"/>
                </a:moveTo>
                <a:lnTo>
                  <a:pt x="4367783" y="1303019"/>
                </a:lnTo>
              </a:path>
              <a:path w="4456430" h="1332229">
                <a:moveTo>
                  <a:pt x="88391" y="1316735"/>
                </a:moveTo>
                <a:lnTo>
                  <a:pt x="0" y="1303019"/>
                </a:lnTo>
                <a:lnTo>
                  <a:pt x="88391" y="1287779"/>
                </a:lnTo>
                <a:lnTo>
                  <a:pt x="88391" y="1316735"/>
                </a:lnTo>
              </a:path>
              <a:path w="4456430" h="1332229">
                <a:moveTo>
                  <a:pt x="4367783" y="1287779"/>
                </a:moveTo>
                <a:lnTo>
                  <a:pt x="4456175" y="1303019"/>
                </a:lnTo>
                <a:lnTo>
                  <a:pt x="4367783" y="1316735"/>
                </a:lnTo>
                <a:lnTo>
                  <a:pt x="4367783" y="1287779"/>
                </a:lnTo>
              </a:path>
              <a:path w="4456430" h="1332229">
                <a:moveTo>
                  <a:pt x="2267711" y="1232915"/>
                </a:moveTo>
                <a:lnTo>
                  <a:pt x="2334767" y="11369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3155695" y="5510920"/>
            <a:ext cx="384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25'-</a:t>
            </a:r>
            <a:r>
              <a:rPr sz="650" spc="-30" dirty="0">
                <a:latin typeface="Arial"/>
                <a:cs typeface="Arial"/>
              </a:rPr>
              <a:t>4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66063" y="2318004"/>
            <a:ext cx="0" cy="1929764"/>
          </a:xfrm>
          <a:custGeom>
            <a:avLst/>
            <a:gdLst/>
            <a:ahLst/>
            <a:cxnLst/>
            <a:rect l="l" t="t" r="r" b="b"/>
            <a:pathLst>
              <a:path h="1929764">
                <a:moveTo>
                  <a:pt x="0" y="192938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628647" y="2872740"/>
            <a:ext cx="0" cy="878205"/>
          </a:xfrm>
          <a:custGeom>
            <a:avLst/>
            <a:gdLst/>
            <a:ahLst/>
            <a:cxnLst/>
            <a:rect l="l" t="t" r="r" b="b"/>
            <a:pathLst>
              <a:path h="878204">
                <a:moveTo>
                  <a:pt x="0" y="0"/>
                </a:moveTo>
                <a:lnTo>
                  <a:pt x="0" y="8778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37108" y="2229612"/>
            <a:ext cx="7063740" cy="3495040"/>
          </a:xfrm>
          <a:custGeom>
            <a:avLst/>
            <a:gdLst/>
            <a:ahLst/>
            <a:cxnLst/>
            <a:rect l="l" t="t" r="r" b="b"/>
            <a:pathLst>
              <a:path w="7063740" h="3495040">
                <a:moveTo>
                  <a:pt x="4838699" y="2252471"/>
                </a:moveTo>
                <a:lnTo>
                  <a:pt x="4838699" y="3494531"/>
                </a:lnTo>
              </a:path>
              <a:path w="7063740" h="3495040">
                <a:moveTo>
                  <a:pt x="7063739" y="2252471"/>
                </a:moveTo>
                <a:lnTo>
                  <a:pt x="7063739" y="3494531"/>
                </a:lnTo>
              </a:path>
              <a:path w="7063740" h="3495040">
                <a:moveTo>
                  <a:pt x="4925567" y="3465575"/>
                </a:moveTo>
                <a:lnTo>
                  <a:pt x="6975347" y="3465575"/>
                </a:lnTo>
              </a:path>
              <a:path w="7063740" h="3495040">
                <a:moveTo>
                  <a:pt x="4925567" y="3479291"/>
                </a:moveTo>
                <a:lnTo>
                  <a:pt x="4838699" y="3465575"/>
                </a:lnTo>
                <a:lnTo>
                  <a:pt x="4925567" y="3450335"/>
                </a:lnTo>
                <a:lnTo>
                  <a:pt x="4925567" y="3479291"/>
                </a:lnTo>
              </a:path>
              <a:path w="7063740" h="3495040">
                <a:moveTo>
                  <a:pt x="6975347" y="3450335"/>
                </a:moveTo>
                <a:lnTo>
                  <a:pt x="7063739" y="3465575"/>
                </a:lnTo>
                <a:lnTo>
                  <a:pt x="6975347" y="3479291"/>
                </a:lnTo>
                <a:lnTo>
                  <a:pt x="6975347" y="3450335"/>
                </a:lnTo>
              </a:path>
              <a:path w="7063740" h="3495040">
                <a:moveTo>
                  <a:pt x="5978651" y="3395471"/>
                </a:moveTo>
                <a:lnTo>
                  <a:pt x="6045707" y="3299459"/>
                </a:lnTo>
              </a:path>
              <a:path w="7063740" h="3495040">
                <a:moveTo>
                  <a:pt x="324611" y="2104643"/>
                </a:moveTo>
                <a:lnTo>
                  <a:pt x="0" y="2104643"/>
                </a:lnTo>
              </a:path>
              <a:path w="7063740" h="3495040">
                <a:moveTo>
                  <a:pt x="324611" y="0"/>
                </a:moveTo>
                <a:lnTo>
                  <a:pt x="0" y="0"/>
                </a:lnTo>
              </a:path>
              <a:path w="7063740" h="3495040">
                <a:moveTo>
                  <a:pt x="44195" y="2017775"/>
                </a:moveTo>
                <a:lnTo>
                  <a:pt x="28955" y="2104643"/>
                </a:lnTo>
                <a:lnTo>
                  <a:pt x="15239" y="2017775"/>
                </a:lnTo>
                <a:lnTo>
                  <a:pt x="44195" y="2017775"/>
                </a:lnTo>
              </a:path>
              <a:path w="7063740" h="3495040">
                <a:moveTo>
                  <a:pt x="15239" y="88391"/>
                </a:moveTo>
                <a:lnTo>
                  <a:pt x="28955" y="0"/>
                </a:lnTo>
                <a:lnTo>
                  <a:pt x="44195" y="88391"/>
                </a:lnTo>
                <a:lnTo>
                  <a:pt x="15239" y="88391"/>
                </a:lnTo>
              </a:path>
              <a:path w="7063740" h="3495040">
                <a:moveTo>
                  <a:pt x="571499" y="556259"/>
                </a:moveTo>
                <a:lnTo>
                  <a:pt x="920495" y="556259"/>
                </a:lnTo>
              </a:path>
              <a:path w="7063740" h="3495040">
                <a:moveTo>
                  <a:pt x="550163" y="1607819"/>
                </a:moveTo>
                <a:lnTo>
                  <a:pt x="920495" y="1607819"/>
                </a:lnTo>
              </a:path>
              <a:path w="7063740" h="3495040">
                <a:moveTo>
                  <a:pt x="876299" y="643127"/>
                </a:moveTo>
                <a:lnTo>
                  <a:pt x="891539" y="556259"/>
                </a:lnTo>
                <a:lnTo>
                  <a:pt x="906779" y="643127"/>
                </a:lnTo>
                <a:lnTo>
                  <a:pt x="876299" y="643127"/>
                </a:lnTo>
              </a:path>
              <a:path w="7063740" h="3495040">
                <a:moveTo>
                  <a:pt x="906779" y="1520951"/>
                </a:moveTo>
                <a:lnTo>
                  <a:pt x="891539" y="1607819"/>
                </a:lnTo>
                <a:lnTo>
                  <a:pt x="876299" y="1520951"/>
                </a:lnTo>
                <a:lnTo>
                  <a:pt x="906779" y="1520951"/>
                </a:lnTo>
              </a:path>
              <a:path w="7063740" h="3495040">
                <a:moveTo>
                  <a:pt x="4515611" y="1432559"/>
                </a:moveTo>
                <a:lnTo>
                  <a:pt x="4006595" y="1432559"/>
                </a:lnTo>
              </a:path>
              <a:path w="7063740" h="3495040">
                <a:moveTo>
                  <a:pt x="4515611" y="1783079"/>
                </a:moveTo>
                <a:lnTo>
                  <a:pt x="4006595" y="1783079"/>
                </a:lnTo>
              </a:path>
              <a:path w="7063740" h="3495040">
                <a:moveTo>
                  <a:pt x="4020311" y="1520951"/>
                </a:moveTo>
                <a:lnTo>
                  <a:pt x="4035551" y="1432559"/>
                </a:lnTo>
                <a:lnTo>
                  <a:pt x="4049267" y="1520951"/>
                </a:lnTo>
                <a:lnTo>
                  <a:pt x="4020311" y="1520951"/>
                </a:lnTo>
              </a:path>
              <a:path w="7063740" h="3495040">
                <a:moveTo>
                  <a:pt x="4049267" y="1696211"/>
                </a:moveTo>
                <a:lnTo>
                  <a:pt x="4035551" y="1783079"/>
                </a:lnTo>
                <a:lnTo>
                  <a:pt x="4020311" y="1696211"/>
                </a:lnTo>
                <a:lnTo>
                  <a:pt x="4049267" y="1696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1482595" y="3268419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772659" y="3750564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52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4625083" y="3666719"/>
            <a:ext cx="116839" cy="33591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189736" y="4323588"/>
            <a:ext cx="2851785" cy="1009015"/>
          </a:xfrm>
          <a:custGeom>
            <a:avLst/>
            <a:gdLst/>
            <a:ahLst/>
            <a:cxnLst/>
            <a:rect l="l" t="t" r="r" b="b"/>
            <a:pathLst>
              <a:path w="2851785" h="1009014">
                <a:moveTo>
                  <a:pt x="1424939" y="0"/>
                </a:moveTo>
                <a:lnTo>
                  <a:pt x="1424939" y="1008887"/>
                </a:lnTo>
              </a:path>
              <a:path w="2851785" h="1009014">
                <a:moveTo>
                  <a:pt x="2851403" y="0"/>
                </a:moveTo>
                <a:lnTo>
                  <a:pt x="2851403" y="1008887"/>
                </a:lnTo>
              </a:path>
              <a:path w="2851785" h="1009014">
                <a:moveTo>
                  <a:pt x="1513331" y="979931"/>
                </a:moveTo>
                <a:lnTo>
                  <a:pt x="2764535" y="979931"/>
                </a:lnTo>
              </a:path>
              <a:path w="2851785" h="1009014">
                <a:moveTo>
                  <a:pt x="1513331" y="993647"/>
                </a:moveTo>
                <a:lnTo>
                  <a:pt x="1424939" y="979931"/>
                </a:lnTo>
                <a:lnTo>
                  <a:pt x="1513331" y="964691"/>
                </a:lnTo>
                <a:lnTo>
                  <a:pt x="1513331" y="993647"/>
                </a:lnTo>
              </a:path>
              <a:path w="2851785" h="1009014">
                <a:moveTo>
                  <a:pt x="2764535" y="964691"/>
                </a:moveTo>
                <a:lnTo>
                  <a:pt x="2851403" y="979931"/>
                </a:lnTo>
                <a:lnTo>
                  <a:pt x="2764535" y="993647"/>
                </a:lnTo>
                <a:lnTo>
                  <a:pt x="2764535" y="964691"/>
                </a:lnTo>
              </a:path>
              <a:path w="2851785" h="1009014">
                <a:moveTo>
                  <a:pt x="2156459" y="908303"/>
                </a:moveTo>
                <a:lnTo>
                  <a:pt x="2223515" y="812291"/>
                </a:lnTo>
              </a:path>
              <a:path w="2851785" h="1009014">
                <a:moveTo>
                  <a:pt x="0" y="0"/>
                </a:moveTo>
                <a:lnTo>
                  <a:pt x="0" y="1008887"/>
                </a:lnTo>
              </a:path>
              <a:path w="2851785" h="1009014">
                <a:moveTo>
                  <a:pt x="1424939" y="0"/>
                </a:moveTo>
                <a:lnTo>
                  <a:pt x="1426463" y="1008887"/>
                </a:lnTo>
              </a:path>
              <a:path w="2851785" h="1009014">
                <a:moveTo>
                  <a:pt x="86867" y="979931"/>
                </a:moveTo>
                <a:lnTo>
                  <a:pt x="1338071" y="979931"/>
                </a:lnTo>
              </a:path>
              <a:path w="2851785" h="1009014">
                <a:moveTo>
                  <a:pt x="86867" y="993647"/>
                </a:moveTo>
                <a:lnTo>
                  <a:pt x="0" y="979931"/>
                </a:lnTo>
                <a:lnTo>
                  <a:pt x="86867" y="964691"/>
                </a:lnTo>
                <a:lnTo>
                  <a:pt x="86867" y="993647"/>
                </a:lnTo>
              </a:path>
              <a:path w="2851785" h="1009014">
                <a:moveTo>
                  <a:pt x="1338071" y="964691"/>
                </a:moveTo>
                <a:lnTo>
                  <a:pt x="1426463" y="979931"/>
                </a:lnTo>
                <a:lnTo>
                  <a:pt x="1338071" y="993647"/>
                </a:lnTo>
                <a:lnTo>
                  <a:pt x="1338071" y="964691"/>
                </a:lnTo>
              </a:path>
              <a:path w="2851785" h="1009014">
                <a:moveTo>
                  <a:pt x="729995" y="908303"/>
                </a:moveTo>
                <a:lnTo>
                  <a:pt x="797051" y="8122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732279" y="5119252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8'-</a:t>
            </a: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813051" y="2229612"/>
            <a:ext cx="195580" cy="2156460"/>
          </a:xfrm>
          <a:custGeom>
            <a:avLst/>
            <a:gdLst/>
            <a:ahLst/>
            <a:cxnLst/>
            <a:rect l="l" t="t" r="r" b="b"/>
            <a:pathLst>
              <a:path w="195580" h="2156460">
                <a:moveTo>
                  <a:pt x="6095" y="0"/>
                </a:moveTo>
                <a:lnTo>
                  <a:pt x="195071" y="0"/>
                </a:lnTo>
              </a:path>
              <a:path w="195580" h="2156460">
                <a:moveTo>
                  <a:pt x="6095" y="2156459"/>
                </a:moveTo>
                <a:lnTo>
                  <a:pt x="195071" y="2156459"/>
                </a:lnTo>
              </a:path>
              <a:path w="195580" h="2156460">
                <a:moveTo>
                  <a:pt x="166115" y="88391"/>
                </a:moveTo>
                <a:lnTo>
                  <a:pt x="166115" y="2068067"/>
                </a:lnTo>
              </a:path>
              <a:path w="195580" h="2156460">
                <a:moveTo>
                  <a:pt x="150875" y="88391"/>
                </a:moveTo>
                <a:lnTo>
                  <a:pt x="166115" y="0"/>
                </a:lnTo>
                <a:lnTo>
                  <a:pt x="181355" y="88391"/>
                </a:lnTo>
                <a:lnTo>
                  <a:pt x="150875" y="88391"/>
                </a:lnTo>
              </a:path>
              <a:path w="195580" h="2156460">
                <a:moveTo>
                  <a:pt x="181355" y="2068067"/>
                </a:moveTo>
                <a:lnTo>
                  <a:pt x="166115" y="2156459"/>
                </a:lnTo>
                <a:lnTo>
                  <a:pt x="150875" y="2068067"/>
                </a:lnTo>
                <a:lnTo>
                  <a:pt x="181355" y="2068067"/>
                </a:lnTo>
              </a:path>
              <a:path w="195580" h="2156460">
                <a:moveTo>
                  <a:pt x="96011" y="1050035"/>
                </a:moveTo>
                <a:lnTo>
                  <a:pt x="0" y="9829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1773679" y="3151095"/>
            <a:ext cx="176530" cy="31813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20" dirty="0">
                <a:latin typeface="Arial"/>
                <a:cs typeface="Arial"/>
              </a:rPr>
              <a:t>12'-3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383532" y="1082176"/>
            <a:ext cx="76073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@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5170423" y="912876"/>
            <a:ext cx="853440" cy="289560"/>
          </a:xfrm>
          <a:custGeom>
            <a:avLst/>
            <a:gdLst/>
            <a:ahLst/>
            <a:cxnLst/>
            <a:rect l="l" t="t" r="r" b="b"/>
            <a:pathLst>
              <a:path w="853439" h="289559">
                <a:moveTo>
                  <a:pt x="765047" y="15239"/>
                </a:moveTo>
                <a:lnTo>
                  <a:pt x="853439" y="0"/>
                </a:lnTo>
                <a:lnTo>
                  <a:pt x="775715" y="42671"/>
                </a:lnTo>
                <a:lnTo>
                  <a:pt x="765047" y="15239"/>
                </a:lnTo>
              </a:path>
              <a:path w="853439" h="289559">
                <a:moveTo>
                  <a:pt x="769619" y="28955"/>
                </a:moveTo>
                <a:lnTo>
                  <a:pt x="0" y="2895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2930144" y="4837312"/>
            <a:ext cx="811530" cy="4057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@</a:t>
            </a:r>
            <a:endParaRPr sz="6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550">
              <a:latin typeface="Arial"/>
              <a:cs typeface="Arial"/>
            </a:endParaRPr>
          </a:p>
          <a:p>
            <a:pPr marL="266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8'-</a:t>
            </a: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111755" y="4195572"/>
            <a:ext cx="820419" cy="708660"/>
          </a:xfrm>
          <a:custGeom>
            <a:avLst/>
            <a:gdLst/>
            <a:ahLst/>
            <a:cxnLst/>
            <a:rect l="l" t="t" r="r" b="b"/>
            <a:pathLst>
              <a:path w="820419" h="708660">
                <a:moveTo>
                  <a:pt x="56387" y="68579"/>
                </a:moveTo>
                <a:lnTo>
                  <a:pt x="0" y="0"/>
                </a:lnTo>
                <a:lnTo>
                  <a:pt x="76199" y="45719"/>
                </a:lnTo>
                <a:lnTo>
                  <a:pt x="56387" y="68579"/>
                </a:lnTo>
              </a:path>
              <a:path w="820419" h="708660">
                <a:moveTo>
                  <a:pt x="67055" y="57911"/>
                </a:moveTo>
                <a:lnTo>
                  <a:pt x="819911" y="7086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526276" y="5172592"/>
            <a:ext cx="9550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BARGE RAFTER,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527800" y="5270128"/>
            <a:ext cx="828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500876" y="5322390"/>
            <a:ext cx="658495" cy="312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1270">
              <a:lnSpc>
                <a:spcPct val="1446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12'-8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550911" y="4617720"/>
            <a:ext cx="74930" cy="824865"/>
          </a:xfrm>
          <a:custGeom>
            <a:avLst/>
            <a:gdLst/>
            <a:ahLst/>
            <a:cxnLst/>
            <a:rect l="l" t="t" r="r" b="b"/>
            <a:pathLst>
              <a:path w="74929" h="824864">
                <a:moveTo>
                  <a:pt x="45719" y="85343"/>
                </a:moveTo>
                <a:lnTo>
                  <a:pt x="67055" y="0"/>
                </a:lnTo>
                <a:lnTo>
                  <a:pt x="74675" y="88391"/>
                </a:lnTo>
                <a:lnTo>
                  <a:pt x="45719" y="85343"/>
                </a:lnTo>
              </a:path>
              <a:path w="74929" h="824864">
                <a:moveTo>
                  <a:pt x="60959" y="86867"/>
                </a:moveTo>
                <a:lnTo>
                  <a:pt x="0" y="8244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6796023" y="3672976"/>
            <a:ext cx="40957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12"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COMMON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800595" y="4072264"/>
            <a:ext cx="50419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END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391147" y="3662172"/>
            <a:ext cx="379730" cy="500380"/>
          </a:xfrm>
          <a:custGeom>
            <a:avLst/>
            <a:gdLst/>
            <a:ahLst/>
            <a:cxnLst/>
            <a:rect l="l" t="t" r="r" b="b"/>
            <a:pathLst>
              <a:path w="379729" h="500379">
                <a:moveTo>
                  <a:pt x="82295" y="36575"/>
                </a:moveTo>
                <a:lnTo>
                  <a:pt x="0" y="0"/>
                </a:lnTo>
                <a:lnTo>
                  <a:pt x="88391" y="7619"/>
                </a:lnTo>
                <a:lnTo>
                  <a:pt x="82295" y="36575"/>
                </a:lnTo>
              </a:path>
              <a:path w="379729" h="500379">
                <a:moveTo>
                  <a:pt x="85343" y="22859"/>
                </a:moveTo>
                <a:lnTo>
                  <a:pt x="379475" y="99059"/>
                </a:lnTo>
              </a:path>
              <a:path w="379729" h="500379">
                <a:moveTo>
                  <a:pt x="140207" y="403859"/>
                </a:moveTo>
                <a:lnTo>
                  <a:pt x="68579" y="350519"/>
                </a:lnTo>
                <a:lnTo>
                  <a:pt x="153923" y="377951"/>
                </a:lnTo>
                <a:lnTo>
                  <a:pt x="140207" y="403859"/>
                </a:lnTo>
              </a:path>
              <a:path w="379729" h="500379">
                <a:moveTo>
                  <a:pt x="146303" y="391667"/>
                </a:moveTo>
                <a:lnTo>
                  <a:pt x="353567" y="4998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6796023" y="2959744"/>
            <a:ext cx="75565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LOAD,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99071" y="3157864"/>
            <a:ext cx="5295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573783" y="2439924"/>
            <a:ext cx="6056630" cy="2879090"/>
          </a:xfrm>
          <a:custGeom>
            <a:avLst/>
            <a:gdLst/>
            <a:ahLst/>
            <a:cxnLst/>
            <a:rect l="l" t="t" r="r" b="b"/>
            <a:pathLst>
              <a:path w="6056630" h="2879090">
                <a:moveTo>
                  <a:pt x="4514087" y="71627"/>
                </a:moveTo>
                <a:lnTo>
                  <a:pt x="4454651" y="4571"/>
                </a:lnTo>
                <a:lnTo>
                  <a:pt x="4532375" y="48767"/>
                </a:lnTo>
                <a:lnTo>
                  <a:pt x="4514087" y="71627"/>
                </a:lnTo>
              </a:path>
              <a:path w="6056630" h="2879090">
                <a:moveTo>
                  <a:pt x="4523231" y="59435"/>
                </a:moveTo>
                <a:lnTo>
                  <a:pt x="5212079" y="608075"/>
                </a:lnTo>
              </a:path>
              <a:path w="6056630" h="2879090">
                <a:moveTo>
                  <a:pt x="5794247" y="88391"/>
                </a:moveTo>
                <a:lnTo>
                  <a:pt x="5779007" y="0"/>
                </a:lnTo>
                <a:lnTo>
                  <a:pt x="5821679" y="77723"/>
                </a:lnTo>
                <a:lnTo>
                  <a:pt x="5794247" y="88391"/>
                </a:lnTo>
              </a:path>
              <a:path w="6056630" h="2879090">
                <a:moveTo>
                  <a:pt x="5807963" y="82295"/>
                </a:moveTo>
                <a:lnTo>
                  <a:pt x="6056375" y="784859"/>
                </a:lnTo>
              </a:path>
              <a:path w="6056630" h="2879090">
                <a:moveTo>
                  <a:pt x="4826507" y="2078735"/>
                </a:moveTo>
                <a:lnTo>
                  <a:pt x="4841747" y="1991867"/>
                </a:lnTo>
                <a:lnTo>
                  <a:pt x="4855463" y="2078735"/>
                </a:lnTo>
                <a:lnTo>
                  <a:pt x="4826507" y="2078735"/>
                </a:lnTo>
              </a:path>
              <a:path w="6056630" h="2879090">
                <a:moveTo>
                  <a:pt x="4841747" y="2078735"/>
                </a:moveTo>
                <a:lnTo>
                  <a:pt x="4841747" y="2878835"/>
                </a:lnTo>
              </a:path>
              <a:path w="6056630" h="2879090">
                <a:moveTo>
                  <a:pt x="233171" y="2454401"/>
                </a:moveTo>
                <a:lnTo>
                  <a:pt x="224010" y="2409021"/>
                </a:lnTo>
                <a:lnTo>
                  <a:pt x="199024" y="2371963"/>
                </a:lnTo>
                <a:lnTo>
                  <a:pt x="161966" y="2346977"/>
                </a:lnTo>
                <a:lnTo>
                  <a:pt x="116585" y="2337815"/>
                </a:lnTo>
                <a:lnTo>
                  <a:pt x="71205" y="2346977"/>
                </a:lnTo>
                <a:lnTo>
                  <a:pt x="34147" y="2371963"/>
                </a:lnTo>
                <a:lnTo>
                  <a:pt x="9161" y="2409021"/>
                </a:lnTo>
                <a:lnTo>
                  <a:pt x="0" y="2454401"/>
                </a:lnTo>
                <a:lnTo>
                  <a:pt x="9161" y="2499782"/>
                </a:lnTo>
                <a:lnTo>
                  <a:pt x="34147" y="2536840"/>
                </a:lnTo>
                <a:lnTo>
                  <a:pt x="71205" y="2561826"/>
                </a:lnTo>
                <a:lnTo>
                  <a:pt x="116585" y="2570987"/>
                </a:lnTo>
                <a:lnTo>
                  <a:pt x="161966" y="2561826"/>
                </a:lnTo>
                <a:lnTo>
                  <a:pt x="199024" y="2536840"/>
                </a:lnTo>
                <a:lnTo>
                  <a:pt x="224010" y="2499782"/>
                </a:lnTo>
                <a:lnTo>
                  <a:pt x="233171" y="2454401"/>
                </a:lnTo>
              </a:path>
              <a:path w="6056630" h="2879090">
                <a:moveTo>
                  <a:pt x="115823" y="2572511"/>
                </a:moveTo>
                <a:lnTo>
                  <a:pt x="115823" y="23378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1577083" y="4817847"/>
            <a:ext cx="212725" cy="1530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48895">
              <a:lnSpc>
                <a:spcPts val="77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1524000" y="1261110"/>
            <a:ext cx="4091940" cy="3801110"/>
            <a:chOff x="1524000" y="1261110"/>
            <a:chExt cx="4091940" cy="3801110"/>
          </a:xfrm>
        </p:grpSpPr>
        <p:sp>
          <p:nvSpPr>
            <p:cNvPr id="72" name="object 72"/>
            <p:cNvSpPr/>
            <p:nvPr/>
          </p:nvSpPr>
          <p:spPr>
            <a:xfrm>
              <a:off x="1689607" y="2157984"/>
              <a:ext cx="0" cy="2854960"/>
            </a:xfrm>
            <a:custGeom>
              <a:avLst/>
              <a:gdLst/>
              <a:ahLst/>
              <a:cxnLst/>
              <a:rect l="l" t="t" r="r" b="b"/>
              <a:pathLst>
                <a:path h="2854960">
                  <a:moveTo>
                    <a:pt x="0" y="0"/>
                  </a:moveTo>
                  <a:lnTo>
                    <a:pt x="0" y="28544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88084" y="48935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88084" y="48935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6540" y="4722875"/>
              <a:ext cx="165100" cy="337185"/>
            </a:xfrm>
            <a:custGeom>
              <a:avLst/>
              <a:gdLst/>
              <a:ahLst/>
              <a:cxnLst/>
              <a:rect l="l" t="t" r="r" b="b"/>
              <a:pathLst>
                <a:path w="165100" h="337185">
                  <a:moveTo>
                    <a:pt x="163067" y="0"/>
                  </a:moveTo>
                  <a:lnTo>
                    <a:pt x="163067" y="335279"/>
                  </a:lnTo>
                </a:path>
                <a:path w="165100" h="337185">
                  <a:moveTo>
                    <a:pt x="164591" y="1523"/>
                  </a:moveTo>
                  <a:lnTo>
                    <a:pt x="0" y="173735"/>
                  </a:lnTo>
                  <a:lnTo>
                    <a:pt x="163067" y="3368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94451" y="1261110"/>
              <a:ext cx="220979" cy="356615"/>
            </a:xfrm>
            <a:prstGeom prst="rect">
              <a:avLst/>
            </a:prstGeom>
          </p:spPr>
        </p:pic>
      </p:grpSp>
      <p:sp>
        <p:nvSpPr>
          <p:cNvPr id="77" name="object 77"/>
          <p:cNvSpPr txBox="1"/>
          <p:nvPr/>
        </p:nvSpPr>
        <p:spPr>
          <a:xfrm>
            <a:off x="5277355" y="1269467"/>
            <a:ext cx="116839" cy="33591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941567" y="14493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893567" y="2785872"/>
            <a:ext cx="2585085" cy="3511550"/>
          </a:xfrm>
          <a:custGeom>
            <a:avLst/>
            <a:gdLst/>
            <a:ahLst/>
            <a:cxnLst/>
            <a:rect l="l" t="t" r="r" b="b"/>
            <a:pathLst>
              <a:path w="2585085" h="3511550">
                <a:moveTo>
                  <a:pt x="118871" y="3032759"/>
                </a:moveTo>
                <a:lnTo>
                  <a:pt x="156971" y="2951987"/>
                </a:lnTo>
                <a:lnTo>
                  <a:pt x="147827" y="3040379"/>
                </a:lnTo>
                <a:lnTo>
                  <a:pt x="118871" y="3032759"/>
                </a:lnTo>
              </a:path>
              <a:path w="2585085" h="3511550">
                <a:moveTo>
                  <a:pt x="132587" y="3037331"/>
                </a:moveTo>
                <a:lnTo>
                  <a:pt x="0" y="3511295"/>
                </a:lnTo>
              </a:path>
              <a:path w="2585085" h="3511550">
                <a:moveTo>
                  <a:pt x="2584703" y="0"/>
                </a:moveTo>
                <a:lnTo>
                  <a:pt x="2185415" y="0"/>
                </a:lnTo>
              </a:path>
              <a:path w="2585085" h="3511550">
                <a:moveTo>
                  <a:pt x="2584703" y="1051559"/>
                </a:moveTo>
                <a:lnTo>
                  <a:pt x="2185415" y="1051559"/>
                </a:lnTo>
              </a:path>
              <a:path w="2585085" h="3511550">
                <a:moveTo>
                  <a:pt x="2215895" y="86867"/>
                </a:moveTo>
                <a:lnTo>
                  <a:pt x="2215895" y="964691"/>
                </a:lnTo>
              </a:path>
              <a:path w="2585085" h="3511550">
                <a:moveTo>
                  <a:pt x="2200655" y="86867"/>
                </a:moveTo>
                <a:lnTo>
                  <a:pt x="2215895" y="0"/>
                </a:lnTo>
                <a:lnTo>
                  <a:pt x="2229611" y="86867"/>
                </a:lnTo>
                <a:lnTo>
                  <a:pt x="2200655" y="86867"/>
                </a:lnTo>
              </a:path>
              <a:path w="2585085" h="3511550">
                <a:moveTo>
                  <a:pt x="2229611" y="964691"/>
                </a:moveTo>
                <a:lnTo>
                  <a:pt x="2215895" y="1051559"/>
                </a:lnTo>
                <a:lnTo>
                  <a:pt x="2200655" y="964691"/>
                </a:lnTo>
                <a:lnTo>
                  <a:pt x="2229611" y="9646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2" name="object 82"/>
          <p:cNvSpPr txBox="1"/>
          <p:nvPr/>
        </p:nvSpPr>
        <p:spPr>
          <a:xfrm>
            <a:off x="4961887" y="3268419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120888" y="6761988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8242300" y="6767017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8173719" y="6919417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3</a:t>
            </a:r>
            <a:endParaRPr sz="950">
              <a:latin typeface="Arial"/>
              <a:cs typeface="Arial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6159500" y="4953000"/>
            <a:ext cx="2312035" cy="1986280"/>
          </a:xfrm>
          <a:custGeom>
            <a:avLst/>
            <a:gdLst/>
            <a:ahLst/>
            <a:cxnLst/>
            <a:rect l="l" t="t" r="r" b="b"/>
            <a:pathLst>
              <a:path w="2312034" h="1986279">
                <a:moveTo>
                  <a:pt x="2136647" y="1985771"/>
                </a:moveTo>
                <a:lnTo>
                  <a:pt x="2311907" y="1985771"/>
                </a:lnTo>
              </a:path>
              <a:path w="2312034" h="1986279">
                <a:moveTo>
                  <a:pt x="0" y="64007"/>
                </a:moveTo>
                <a:lnTo>
                  <a:pt x="0" y="44195"/>
                </a:lnTo>
              </a:path>
              <a:path w="2312034" h="1986279">
                <a:moveTo>
                  <a:pt x="1053083" y="64007"/>
                </a:moveTo>
                <a:lnTo>
                  <a:pt x="1053083" y="44195"/>
                </a:lnTo>
              </a:path>
              <a:path w="2312034" h="1986279">
                <a:moveTo>
                  <a:pt x="88391" y="15239"/>
                </a:moveTo>
                <a:lnTo>
                  <a:pt x="964691" y="15239"/>
                </a:lnTo>
              </a:path>
              <a:path w="2312034" h="1986279">
                <a:moveTo>
                  <a:pt x="88391" y="28955"/>
                </a:moveTo>
                <a:lnTo>
                  <a:pt x="0" y="15239"/>
                </a:lnTo>
                <a:lnTo>
                  <a:pt x="88391" y="0"/>
                </a:lnTo>
                <a:lnTo>
                  <a:pt x="88391" y="28955"/>
                </a:lnTo>
              </a:path>
              <a:path w="2312034" h="1986279">
                <a:moveTo>
                  <a:pt x="964691" y="0"/>
                </a:moveTo>
                <a:lnTo>
                  <a:pt x="1053083" y="15239"/>
                </a:lnTo>
                <a:lnTo>
                  <a:pt x="964691" y="28955"/>
                </a:lnTo>
                <a:lnTo>
                  <a:pt x="96469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6643623" y="4814452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389111" y="2872740"/>
            <a:ext cx="0" cy="878205"/>
          </a:xfrm>
          <a:custGeom>
            <a:avLst/>
            <a:gdLst/>
            <a:ahLst/>
            <a:cxnLst/>
            <a:rect l="l" t="t" r="r" b="b"/>
            <a:pathLst>
              <a:path h="878204">
                <a:moveTo>
                  <a:pt x="0" y="0"/>
                </a:moveTo>
                <a:lnTo>
                  <a:pt x="0" y="8778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896859" y="2785872"/>
            <a:ext cx="521334" cy="1051560"/>
          </a:xfrm>
          <a:custGeom>
            <a:avLst/>
            <a:gdLst/>
            <a:ahLst/>
            <a:cxnLst/>
            <a:rect l="l" t="t" r="r" b="b"/>
            <a:pathLst>
              <a:path w="521334" h="1051560">
                <a:moveTo>
                  <a:pt x="0" y="0"/>
                </a:moveTo>
                <a:lnTo>
                  <a:pt x="521207" y="0"/>
                </a:lnTo>
              </a:path>
              <a:path w="521334" h="1051560">
                <a:moveTo>
                  <a:pt x="0" y="1051559"/>
                </a:moveTo>
                <a:lnTo>
                  <a:pt x="521207" y="1051559"/>
                </a:lnTo>
              </a:path>
              <a:path w="521334" h="1051560">
                <a:moveTo>
                  <a:pt x="477011" y="86867"/>
                </a:moveTo>
                <a:lnTo>
                  <a:pt x="492251" y="0"/>
                </a:lnTo>
                <a:lnTo>
                  <a:pt x="505967" y="86867"/>
                </a:lnTo>
                <a:lnTo>
                  <a:pt x="477011" y="86867"/>
                </a:lnTo>
              </a:path>
              <a:path w="521334" h="1051560">
                <a:moveTo>
                  <a:pt x="505967" y="964691"/>
                </a:moveTo>
                <a:lnTo>
                  <a:pt x="492251" y="1051559"/>
                </a:lnTo>
                <a:lnTo>
                  <a:pt x="477011" y="964691"/>
                </a:lnTo>
                <a:lnTo>
                  <a:pt x="505967" y="9646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8243058" y="3268419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6395719" y="2407920"/>
            <a:ext cx="0" cy="139065"/>
          </a:xfrm>
          <a:custGeom>
            <a:avLst/>
            <a:gdLst/>
            <a:ahLst/>
            <a:cxnLst/>
            <a:rect l="l" t="t" r="r" b="b"/>
            <a:pathLst>
              <a:path h="139064">
                <a:moveTo>
                  <a:pt x="0" y="0"/>
                </a:moveTo>
                <a:lnTo>
                  <a:pt x="0" y="1386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980935" y="2407920"/>
            <a:ext cx="0" cy="139065"/>
          </a:xfrm>
          <a:custGeom>
            <a:avLst/>
            <a:gdLst/>
            <a:ahLst/>
            <a:cxnLst/>
            <a:rect l="l" t="t" r="r" b="b"/>
            <a:pathLst>
              <a:path h="139064">
                <a:moveTo>
                  <a:pt x="0" y="0"/>
                </a:moveTo>
                <a:lnTo>
                  <a:pt x="0" y="1386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395719" y="2502408"/>
            <a:ext cx="585470" cy="29209"/>
          </a:xfrm>
          <a:custGeom>
            <a:avLst/>
            <a:gdLst/>
            <a:ahLst/>
            <a:cxnLst/>
            <a:rect l="l" t="t" r="r" b="b"/>
            <a:pathLst>
              <a:path w="585470" h="29210">
                <a:moveTo>
                  <a:pt x="88391" y="15239"/>
                </a:moveTo>
                <a:lnTo>
                  <a:pt x="496823" y="15239"/>
                </a:lnTo>
              </a:path>
              <a:path w="585470" h="29210">
                <a:moveTo>
                  <a:pt x="88391" y="28955"/>
                </a:moveTo>
                <a:lnTo>
                  <a:pt x="0" y="15239"/>
                </a:lnTo>
                <a:lnTo>
                  <a:pt x="88391" y="0"/>
                </a:lnTo>
                <a:lnTo>
                  <a:pt x="88391" y="28955"/>
                </a:lnTo>
              </a:path>
              <a:path w="585470" h="29210">
                <a:moveTo>
                  <a:pt x="496823" y="0"/>
                </a:moveTo>
                <a:lnTo>
                  <a:pt x="585215" y="15239"/>
                </a:lnTo>
                <a:lnTo>
                  <a:pt x="496823" y="28955"/>
                </a:lnTo>
                <a:lnTo>
                  <a:pt x="49682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6594856" y="2363860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768847" y="3365128"/>
            <a:ext cx="50990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LVL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6293611" y="3418332"/>
            <a:ext cx="394970" cy="129539"/>
          </a:xfrm>
          <a:custGeom>
            <a:avLst/>
            <a:gdLst/>
            <a:ahLst/>
            <a:cxnLst/>
            <a:rect l="l" t="t" r="r" b="b"/>
            <a:pathLst>
              <a:path w="394970" h="129539">
                <a:moveTo>
                  <a:pt x="306323" y="13715"/>
                </a:moveTo>
                <a:lnTo>
                  <a:pt x="394715" y="0"/>
                </a:lnTo>
                <a:lnTo>
                  <a:pt x="315467" y="41147"/>
                </a:lnTo>
                <a:lnTo>
                  <a:pt x="306323" y="13715"/>
                </a:lnTo>
              </a:path>
              <a:path w="394970" h="129539">
                <a:moveTo>
                  <a:pt x="310895" y="27431"/>
                </a:moveTo>
                <a:lnTo>
                  <a:pt x="0" y="1295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1364488" y="653932"/>
            <a:ext cx="2609850" cy="4191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7145" marR="5080" indent="-508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2.0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GP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(GEORGIA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PACIFIC)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LAM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1-</a:t>
            </a:r>
            <a:r>
              <a:rPr sz="650" dirty="0">
                <a:latin typeface="Arial"/>
                <a:cs typeface="Arial"/>
              </a:rPr>
              <a:t>3/4"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LSSR210Z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SIMPSON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TIE.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389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lb/ft.,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484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lb/ft,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RESIST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2,236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CONNECTION.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367536" y="1144660"/>
            <a:ext cx="263715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#2,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MIDPOINT.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RESIST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493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CONNECTION.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367536" y="1438792"/>
            <a:ext cx="2733040" cy="615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3.GP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1.5E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(2)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3/4”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7.25”,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SG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.43-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50,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Fb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2431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psi,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FV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=</a:t>
            </a:r>
            <a:endParaRPr sz="650">
              <a:latin typeface="Arial"/>
              <a:cs typeface="Arial"/>
            </a:endParaRPr>
          </a:p>
          <a:p>
            <a:pPr marL="17145">
              <a:lnSpc>
                <a:spcPts val="775"/>
              </a:lnSpc>
            </a:pPr>
            <a:r>
              <a:rPr sz="650" dirty="0">
                <a:latin typeface="Arial"/>
                <a:cs typeface="Arial"/>
              </a:rPr>
              <a:t>285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psi.</a:t>
            </a:r>
            <a:endParaRPr sz="650">
              <a:latin typeface="Arial"/>
              <a:cs typeface="Arial"/>
            </a:endParaRPr>
          </a:p>
          <a:p>
            <a:pPr marL="15240" marR="665480" indent="-3175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DOUBLE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MANUFACTURE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REQUIREMENTS.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6X6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AXIAL </a:t>
            </a:r>
            <a:r>
              <a:rPr sz="650" dirty="0">
                <a:latin typeface="Arial"/>
                <a:cs typeface="Arial"/>
              </a:rPr>
              <a:t>LOAD,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1300LB (UPLIFT), </a:t>
            </a:r>
            <a:r>
              <a:rPr sz="650" dirty="0">
                <a:latin typeface="Arial"/>
                <a:cs typeface="Arial"/>
              </a:rPr>
              <a:t>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0" dirty="0">
                <a:latin typeface="Arial"/>
                <a:cs typeface="Arial"/>
              </a:rPr>
              <a:t> 1562LB.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80"/>
              </a:lnSpc>
              <a:spcBef>
                <a:spcPts val="15"/>
              </a:spcBef>
            </a:pPr>
            <a:r>
              <a:rPr sz="650" dirty="0">
                <a:latin typeface="Arial"/>
                <a:cs typeface="Arial"/>
              </a:rPr>
              <a:t>POST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CAP,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TWO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(2)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LPC6Z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SIMPSON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POST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CAP</a:t>
            </a:r>
            <a:r>
              <a:rPr sz="650" spc="-25" dirty="0">
                <a:latin typeface="Arial"/>
                <a:cs typeface="Arial"/>
              </a:rPr>
              <a:t> PER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MINIMUM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920LB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EA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CONNECTOR.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REQUIRED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UPLIFT.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7310119" y="322478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39" y="0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2960116" y="2517784"/>
            <a:ext cx="927735" cy="4787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Arial"/>
              <a:cs typeface="Arial"/>
            </a:endParaRPr>
          </a:p>
          <a:p>
            <a:pPr marL="12700" marR="175895" indent="4445">
              <a:lnSpc>
                <a:spcPct val="100000"/>
              </a:lnSpc>
              <a:spcBef>
                <a:spcPts val="430"/>
              </a:spcBef>
            </a:pPr>
            <a:r>
              <a:rPr sz="650" spc="-10" dirty="0">
                <a:latin typeface="Arial"/>
                <a:cs typeface="Arial"/>
              </a:rPr>
              <a:t>WOOD BEAM,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2256535" y="2330196"/>
            <a:ext cx="684530" cy="533400"/>
          </a:xfrm>
          <a:custGeom>
            <a:avLst/>
            <a:gdLst/>
            <a:ahLst/>
            <a:cxnLst/>
            <a:rect l="l" t="t" r="r" b="b"/>
            <a:pathLst>
              <a:path w="684530" h="533400">
                <a:moveTo>
                  <a:pt x="60959" y="65531"/>
                </a:moveTo>
                <a:lnTo>
                  <a:pt x="0" y="0"/>
                </a:lnTo>
                <a:lnTo>
                  <a:pt x="79247" y="42671"/>
                </a:lnTo>
                <a:lnTo>
                  <a:pt x="60959" y="65531"/>
                </a:lnTo>
              </a:path>
              <a:path w="684530" h="533400">
                <a:moveTo>
                  <a:pt x="70103" y="54863"/>
                </a:moveTo>
                <a:lnTo>
                  <a:pt x="684275" y="5333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2964688" y="3822328"/>
            <a:ext cx="7518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WOOD BEAM, </a:t>
            </a:r>
            <a:r>
              <a:rPr sz="650" spc="-25" dirty="0">
                <a:latin typeface="Arial"/>
                <a:cs typeface="Arial"/>
              </a:rPr>
              <a:t>SEE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960116" y="3921388"/>
            <a:ext cx="343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08736" y="2330196"/>
            <a:ext cx="2174875" cy="1935480"/>
          </a:xfrm>
          <a:custGeom>
            <a:avLst/>
            <a:gdLst/>
            <a:ahLst/>
            <a:cxnLst/>
            <a:rect l="l" t="t" r="r" b="b"/>
            <a:pathLst>
              <a:path w="2174875" h="1935479">
                <a:moveTo>
                  <a:pt x="2174747" y="1833371"/>
                </a:moveTo>
                <a:lnTo>
                  <a:pt x="2168651" y="1921763"/>
                </a:lnTo>
                <a:lnTo>
                  <a:pt x="2145791" y="1836419"/>
                </a:lnTo>
                <a:lnTo>
                  <a:pt x="2174747" y="1833371"/>
                </a:lnTo>
              </a:path>
              <a:path w="2174875" h="1935479">
                <a:moveTo>
                  <a:pt x="2161031" y="1834895"/>
                </a:moveTo>
                <a:lnTo>
                  <a:pt x="2132075" y="1552955"/>
                </a:lnTo>
              </a:path>
              <a:path w="2174875" h="1935479">
                <a:moveTo>
                  <a:pt x="187451" y="0"/>
                </a:moveTo>
                <a:lnTo>
                  <a:pt x="137159" y="0"/>
                </a:lnTo>
              </a:path>
              <a:path w="2174875" h="1935479">
                <a:moveTo>
                  <a:pt x="187451" y="1935479"/>
                </a:moveTo>
                <a:lnTo>
                  <a:pt x="137159" y="1935479"/>
                </a:lnTo>
              </a:path>
              <a:path w="2174875" h="1935479">
                <a:moveTo>
                  <a:pt x="166115" y="88391"/>
                </a:moveTo>
                <a:lnTo>
                  <a:pt x="166115" y="1847087"/>
                </a:lnTo>
              </a:path>
              <a:path w="2174875" h="1935479">
                <a:moveTo>
                  <a:pt x="152399" y="88391"/>
                </a:moveTo>
                <a:lnTo>
                  <a:pt x="166115" y="0"/>
                </a:lnTo>
                <a:lnTo>
                  <a:pt x="181355" y="88391"/>
                </a:lnTo>
                <a:lnTo>
                  <a:pt x="152399" y="88391"/>
                </a:lnTo>
              </a:path>
              <a:path w="2174875" h="1935479">
                <a:moveTo>
                  <a:pt x="181355" y="1847087"/>
                </a:moveTo>
                <a:lnTo>
                  <a:pt x="166115" y="1935479"/>
                </a:lnTo>
                <a:lnTo>
                  <a:pt x="152399" y="1847087"/>
                </a:lnTo>
                <a:lnTo>
                  <a:pt x="181355" y="1847087"/>
                </a:lnTo>
              </a:path>
              <a:path w="2174875" h="1935479">
                <a:moveTo>
                  <a:pt x="94487" y="931163"/>
                </a:moveTo>
                <a:lnTo>
                  <a:pt x="0" y="8641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621535" y="3132807"/>
            <a:ext cx="324485" cy="3352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31115" algn="ctr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12'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615"/>
              </a:spcBef>
            </a:pPr>
            <a:r>
              <a:rPr sz="650" spc="-20" dirty="0">
                <a:latin typeface="Arial"/>
                <a:cs typeface="Arial"/>
              </a:rPr>
              <a:t>11'-</a:t>
            </a:r>
            <a:r>
              <a:rPr sz="650" spc="-25" dirty="0">
                <a:latin typeface="Arial"/>
                <a:cs typeface="Arial"/>
              </a:rPr>
              <a:t>0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07" name="object 107"/>
          <p:cNvGrpSpPr/>
          <p:nvPr/>
        </p:nvGrpSpPr>
        <p:grpSpPr>
          <a:xfrm>
            <a:off x="944372" y="1860803"/>
            <a:ext cx="1905" cy="142240"/>
            <a:chOff x="944372" y="1860803"/>
            <a:chExt cx="1905" cy="142240"/>
          </a:xfrm>
        </p:grpSpPr>
        <p:sp>
          <p:nvSpPr>
            <p:cNvPr id="108" name="object 108"/>
            <p:cNvSpPr/>
            <p:nvPr/>
          </p:nvSpPr>
          <p:spPr>
            <a:xfrm>
              <a:off x="944372" y="18608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944372" y="18608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944372" y="18608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" name="object 111"/>
          <p:cNvGrpSpPr/>
          <p:nvPr/>
        </p:nvGrpSpPr>
        <p:grpSpPr>
          <a:xfrm>
            <a:off x="944372" y="1624583"/>
            <a:ext cx="1905" cy="142240"/>
            <a:chOff x="944372" y="1624583"/>
            <a:chExt cx="1905" cy="142240"/>
          </a:xfrm>
        </p:grpSpPr>
        <p:sp>
          <p:nvSpPr>
            <p:cNvPr id="112" name="object 112"/>
            <p:cNvSpPr/>
            <p:nvPr/>
          </p:nvSpPr>
          <p:spPr>
            <a:xfrm>
              <a:off x="944372" y="16245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944372" y="16245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944372" y="16245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" name="object 115"/>
          <p:cNvGrpSpPr/>
          <p:nvPr/>
        </p:nvGrpSpPr>
        <p:grpSpPr>
          <a:xfrm>
            <a:off x="944372" y="1388363"/>
            <a:ext cx="1905" cy="142240"/>
            <a:chOff x="944372" y="1388363"/>
            <a:chExt cx="1905" cy="142240"/>
          </a:xfrm>
        </p:grpSpPr>
        <p:sp>
          <p:nvSpPr>
            <p:cNvPr id="116" name="object 116"/>
            <p:cNvSpPr/>
            <p:nvPr/>
          </p:nvSpPr>
          <p:spPr>
            <a:xfrm>
              <a:off x="944372" y="138836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944372" y="138836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40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944372" y="138836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" name="object 119"/>
          <p:cNvGrpSpPr/>
          <p:nvPr/>
        </p:nvGrpSpPr>
        <p:grpSpPr>
          <a:xfrm>
            <a:off x="944372" y="1152143"/>
            <a:ext cx="1905" cy="142240"/>
            <a:chOff x="944372" y="1152143"/>
            <a:chExt cx="1905" cy="142240"/>
          </a:xfrm>
        </p:grpSpPr>
        <p:sp>
          <p:nvSpPr>
            <p:cNvPr id="120" name="object 120"/>
            <p:cNvSpPr/>
            <p:nvPr/>
          </p:nvSpPr>
          <p:spPr>
            <a:xfrm>
              <a:off x="944372" y="115214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944372" y="11521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40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944372" y="115214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40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" name="object 123"/>
          <p:cNvGrpSpPr/>
          <p:nvPr/>
        </p:nvGrpSpPr>
        <p:grpSpPr>
          <a:xfrm>
            <a:off x="1009903" y="1379219"/>
            <a:ext cx="1905" cy="139065"/>
            <a:chOff x="1009903" y="1379219"/>
            <a:chExt cx="1905" cy="139065"/>
          </a:xfrm>
        </p:grpSpPr>
        <p:sp>
          <p:nvSpPr>
            <p:cNvPr id="124" name="object 124"/>
            <p:cNvSpPr/>
            <p:nvPr/>
          </p:nvSpPr>
          <p:spPr>
            <a:xfrm>
              <a:off x="1009904" y="137921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009903" y="137922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5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5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5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09903" y="137922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" name="object 127"/>
          <p:cNvGrpSpPr/>
          <p:nvPr/>
        </p:nvGrpSpPr>
        <p:grpSpPr>
          <a:xfrm>
            <a:off x="1009903" y="1609343"/>
            <a:ext cx="1905" cy="139065"/>
            <a:chOff x="1009903" y="1609343"/>
            <a:chExt cx="1905" cy="139065"/>
          </a:xfrm>
        </p:grpSpPr>
        <p:sp>
          <p:nvSpPr>
            <p:cNvPr id="128" name="object 128"/>
            <p:cNvSpPr/>
            <p:nvPr/>
          </p:nvSpPr>
          <p:spPr>
            <a:xfrm>
              <a:off x="1009904" y="16093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009903" y="16093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09903" y="16093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" name="object 131"/>
          <p:cNvGrpSpPr/>
          <p:nvPr/>
        </p:nvGrpSpPr>
        <p:grpSpPr>
          <a:xfrm>
            <a:off x="1009903" y="1839467"/>
            <a:ext cx="1905" cy="139065"/>
            <a:chOff x="1009903" y="1839467"/>
            <a:chExt cx="1905" cy="139065"/>
          </a:xfrm>
        </p:grpSpPr>
        <p:sp>
          <p:nvSpPr>
            <p:cNvPr id="132" name="object 132"/>
            <p:cNvSpPr/>
            <p:nvPr/>
          </p:nvSpPr>
          <p:spPr>
            <a:xfrm>
              <a:off x="1009904" y="183946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009903" y="183946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009903" y="183946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" name="object 135"/>
          <p:cNvGrpSpPr/>
          <p:nvPr/>
        </p:nvGrpSpPr>
        <p:grpSpPr>
          <a:xfrm>
            <a:off x="1009903" y="2071115"/>
            <a:ext cx="1905" cy="137160"/>
            <a:chOff x="1009903" y="2071115"/>
            <a:chExt cx="1905" cy="137160"/>
          </a:xfrm>
        </p:grpSpPr>
        <p:sp>
          <p:nvSpPr>
            <p:cNvPr id="136" name="object 136"/>
            <p:cNvSpPr/>
            <p:nvPr/>
          </p:nvSpPr>
          <p:spPr>
            <a:xfrm>
              <a:off x="1009904" y="207111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009903" y="20711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009903" y="20711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1009903" y="2301239"/>
            <a:ext cx="1905" cy="139065"/>
            <a:chOff x="1009903" y="2301239"/>
            <a:chExt cx="1905" cy="139065"/>
          </a:xfrm>
        </p:grpSpPr>
        <p:sp>
          <p:nvSpPr>
            <p:cNvPr id="140" name="object 140"/>
            <p:cNvSpPr/>
            <p:nvPr/>
          </p:nvSpPr>
          <p:spPr>
            <a:xfrm>
              <a:off x="1009904" y="23012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009903" y="23012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009903" y="23012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" name="object 143"/>
          <p:cNvGrpSpPr/>
          <p:nvPr/>
        </p:nvGrpSpPr>
        <p:grpSpPr>
          <a:xfrm>
            <a:off x="1009903" y="2531363"/>
            <a:ext cx="1905" cy="139065"/>
            <a:chOff x="1009903" y="2531363"/>
            <a:chExt cx="1905" cy="139065"/>
          </a:xfrm>
        </p:grpSpPr>
        <p:sp>
          <p:nvSpPr>
            <p:cNvPr id="144" name="object 144"/>
            <p:cNvSpPr/>
            <p:nvPr/>
          </p:nvSpPr>
          <p:spPr>
            <a:xfrm>
              <a:off x="1009904" y="253136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009903" y="253136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009903" y="253136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1009903" y="2991611"/>
            <a:ext cx="1905" cy="139065"/>
            <a:chOff x="1009903" y="2991611"/>
            <a:chExt cx="1905" cy="139065"/>
          </a:xfrm>
        </p:grpSpPr>
        <p:sp>
          <p:nvSpPr>
            <p:cNvPr id="148" name="object 148"/>
            <p:cNvSpPr/>
            <p:nvPr/>
          </p:nvSpPr>
          <p:spPr>
            <a:xfrm>
              <a:off x="1009904" y="299161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009903" y="29916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009903" y="29916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" name="object 151"/>
          <p:cNvGrpSpPr/>
          <p:nvPr/>
        </p:nvGrpSpPr>
        <p:grpSpPr>
          <a:xfrm>
            <a:off x="1009903" y="3223259"/>
            <a:ext cx="1905" cy="137160"/>
            <a:chOff x="1009903" y="3223259"/>
            <a:chExt cx="1905" cy="137160"/>
          </a:xfrm>
        </p:grpSpPr>
        <p:sp>
          <p:nvSpPr>
            <p:cNvPr id="152" name="object 152"/>
            <p:cNvSpPr/>
            <p:nvPr/>
          </p:nvSpPr>
          <p:spPr>
            <a:xfrm>
              <a:off x="1009904" y="322325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009903" y="32232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009903" y="32232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" name="object 155"/>
          <p:cNvGrpSpPr/>
          <p:nvPr/>
        </p:nvGrpSpPr>
        <p:grpSpPr>
          <a:xfrm>
            <a:off x="1009903" y="3453383"/>
            <a:ext cx="1905" cy="139065"/>
            <a:chOff x="1009903" y="3453383"/>
            <a:chExt cx="1905" cy="139065"/>
          </a:xfrm>
        </p:grpSpPr>
        <p:sp>
          <p:nvSpPr>
            <p:cNvPr id="156" name="object 156"/>
            <p:cNvSpPr/>
            <p:nvPr/>
          </p:nvSpPr>
          <p:spPr>
            <a:xfrm>
              <a:off x="1009904" y="345338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009903" y="345338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009903" y="345338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" name="object 159"/>
          <p:cNvGrpSpPr/>
          <p:nvPr/>
        </p:nvGrpSpPr>
        <p:grpSpPr>
          <a:xfrm>
            <a:off x="1009903" y="3683507"/>
            <a:ext cx="1905" cy="139065"/>
            <a:chOff x="1009903" y="3683507"/>
            <a:chExt cx="1905" cy="139065"/>
          </a:xfrm>
        </p:grpSpPr>
        <p:sp>
          <p:nvSpPr>
            <p:cNvPr id="160" name="object 160"/>
            <p:cNvSpPr/>
            <p:nvPr/>
          </p:nvSpPr>
          <p:spPr>
            <a:xfrm>
              <a:off x="1009904" y="368350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009903" y="368350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009903" y="368350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" name="object 163"/>
          <p:cNvGrpSpPr/>
          <p:nvPr/>
        </p:nvGrpSpPr>
        <p:grpSpPr>
          <a:xfrm>
            <a:off x="1009903" y="3913632"/>
            <a:ext cx="1905" cy="139065"/>
            <a:chOff x="1009903" y="3913632"/>
            <a:chExt cx="1905" cy="139065"/>
          </a:xfrm>
        </p:grpSpPr>
        <p:sp>
          <p:nvSpPr>
            <p:cNvPr id="164" name="object 164"/>
            <p:cNvSpPr/>
            <p:nvPr/>
          </p:nvSpPr>
          <p:spPr>
            <a:xfrm>
              <a:off x="1009904" y="391363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009903" y="39136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009903" y="39136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" name="object 167"/>
          <p:cNvGrpSpPr/>
          <p:nvPr/>
        </p:nvGrpSpPr>
        <p:grpSpPr>
          <a:xfrm>
            <a:off x="1009903" y="4143755"/>
            <a:ext cx="1905" cy="139065"/>
            <a:chOff x="1009903" y="4143755"/>
            <a:chExt cx="1905" cy="139065"/>
          </a:xfrm>
        </p:grpSpPr>
        <p:sp>
          <p:nvSpPr>
            <p:cNvPr id="168" name="object 168"/>
            <p:cNvSpPr/>
            <p:nvPr/>
          </p:nvSpPr>
          <p:spPr>
            <a:xfrm>
              <a:off x="1009904" y="414375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009903" y="414375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009903" y="414375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" name="object 171"/>
          <p:cNvGrpSpPr/>
          <p:nvPr/>
        </p:nvGrpSpPr>
        <p:grpSpPr>
          <a:xfrm>
            <a:off x="1009903" y="4375404"/>
            <a:ext cx="1905" cy="68580"/>
            <a:chOff x="1009903" y="4375404"/>
            <a:chExt cx="1905" cy="68580"/>
          </a:xfrm>
        </p:grpSpPr>
        <p:sp>
          <p:nvSpPr>
            <p:cNvPr id="172" name="object 172"/>
            <p:cNvSpPr/>
            <p:nvPr/>
          </p:nvSpPr>
          <p:spPr>
            <a:xfrm>
              <a:off x="1009903" y="4375404"/>
              <a:ext cx="1905" cy="68580"/>
            </a:xfrm>
            <a:custGeom>
              <a:avLst/>
              <a:gdLst/>
              <a:ahLst/>
              <a:cxnLst/>
              <a:rect l="l" t="t" r="r" b="b"/>
              <a:pathLst>
                <a:path w="1905" h="68579">
                  <a:moveTo>
                    <a:pt x="1523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1523" y="6857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09903" y="44439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09903" y="44439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5" name="object 175"/>
          <p:cNvGrpSpPr/>
          <p:nvPr/>
        </p:nvGrpSpPr>
        <p:grpSpPr>
          <a:xfrm>
            <a:off x="584708" y="617219"/>
            <a:ext cx="7948167" cy="5797678"/>
            <a:chOff x="584708" y="617219"/>
            <a:chExt cx="7948167" cy="5797678"/>
          </a:xfrm>
        </p:grpSpPr>
        <p:sp>
          <p:nvSpPr>
            <p:cNvPr id="176" name="object 176"/>
            <p:cNvSpPr/>
            <p:nvPr/>
          </p:nvSpPr>
          <p:spPr>
            <a:xfrm>
              <a:off x="1054100" y="618744"/>
              <a:ext cx="7089775" cy="4110354"/>
            </a:xfrm>
            <a:custGeom>
              <a:avLst/>
              <a:gdLst/>
              <a:ahLst/>
              <a:cxnLst/>
              <a:rect l="l" t="t" r="r" b="b"/>
              <a:pathLst>
                <a:path w="7089775" h="4110354">
                  <a:moveTo>
                    <a:pt x="146303" y="3767327"/>
                  </a:moveTo>
                  <a:lnTo>
                    <a:pt x="146303" y="1610867"/>
                  </a:lnTo>
                </a:path>
                <a:path w="7089775" h="4110354">
                  <a:moveTo>
                    <a:pt x="123443" y="3788663"/>
                  </a:moveTo>
                  <a:lnTo>
                    <a:pt x="123443" y="1610867"/>
                  </a:lnTo>
                </a:path>
                <a:path w="7089775" h="4110354">
                  <a:moveTo>
                    <a:pt x="4204715" y="3857243"/>
                  </a:moveTo>
                  <a:lnTo>
                    <a:pt x="4204715" y="1459991"/>
                  </a:lnTo>
                </a:path>
                <a:path w="7089775" h="4110354">
                  <a:moveTo>
                    <a:pt x="0" y="1711451"/>
                  </a:moveTo>
                  <a:lnTo>
                    <a:pt x="4602479" y="1711451"/>
                  </a:lnTo>
                </a:path>
                <a:path w="7089775" h="4110354">
                  <a:moveTo>
                    <a:pt x="146303" y="3686555"/>
                  </a:moveTo>
                  <a:lnTo>
                    <a:pt x="333755" y="3686555"/>
                  </a:lnTo>
                </a:path>
                <a:path w="7089775" h="4110354">
                  <a:moveTo>
                    <a:pt x="356615" y="3686555"/>
                  </a:moveTo>
                  <a:lnTo>
                    <a:pt x="685799" y="3686555"/>
                  </a:lnTo>
                </a:path>
                <a:path w="7089775" h="4110354">
                  <a:moveTo>
                    <a:pt x="707135" y="3686555"/>
                  </a:moveTo>
                  <a:lnTo>
                    <a:pt x="1036319" y="3686555"/>
                  </a:lnTo>
                </a:path>
                <a:path w="7089775" h="4110354">
                  <a:moveTo>
                    <a:pt x="1057655" y="3686555"/>
                  </a:moveTo>
                  <a:lnTo>
                    <a:pt x="1386839" y="3686555"/>
                  </a:lnTo>
                </a:path>
                <a:path w="7089775" h="4110354">
                  <a:moveTo>
                    <a:pt x="1408175" y="3686555"/>
                  </a:moveTo>
                  <a:lnTo>
                    <a:pt x="1737359" y="3686555"/>
                  </a:lnTo>
                </a:path>
                <a:path w="7089775" h="4110354">
                  <a:moveTo>
                    <a:pt x="1760219" y="3686555"/>
                  </a:moveTo>
                  <a:lnTo>
                    <a:pt x="2087879" y="3686555"/>
                  </a:lnTo>
                </a:path>
                <a:path w="7089775" h="4110354">
                  <a:moveTo>
                    <a:pt x="2110739" y="3686555"/>
                  </a:moveTo>
                  <a:lnTo>
                    <a:pt x="2439923" y="3686555"/>
                  </a:lnTo>
                </a:path>
                <a:path w="7089775" h="4110354">
                  <a:moveTo>
                    <a:pt x="2461259" y="3686555"/>
                  </a:moveTo>
                  <a:lnTo>
                    <a:pt x="2790443" y="3686555"/>
                  </a:lnTo>
                </a:path>
                <a:path w="7089775" h="4110354">
                  <a:moveTo>
                    <a:pt x="2811779" y="3686555"/>
                  </a:moveTo>
                  <a:lnTo>
                    <a:pt x="3140963" y="3686555"/>
                  </a:lnTo>
                </a:path>
                <a:path w="7089775" h="4110354">
                  <a:moveTo>
                    <a:pt x="3162299" y="3686555"/>
                  </a:moveTo>
                  <a:lnTo>
                    <a:pt x="3491483" y="3686555"/>
                  </a:lnTo>
                </a:path>
                <a:path w="7089775" h="4110354">
                  <a:moveTo>
                    <a:pt x="3514343" y="3686555"/>
                  </a:moveTo>
                  <a:lnTo>
                    <a:pt x="3842003" y="3686555"/>
                  </a:lnTo>
                </a:path>
                <a:path w="7089775" h="4110354">
                  <a:moveTo>
                    <a:pt x="3864863" y="3686555"/>
                  </a:moveTo>
                  <a:lnTo>
                    <a:pt x="4194047" y="3686555"/>
                  </a:lnTo>
                </a:path>
                <a:path w="7089775" h="4110354">
                  <a:moveTo>
                    <a:pt x="4215383" y="3686555"/>
                  </a:moveTo>
                  <a:lnTo>
                    <a:pt x="4334255" y="3686555"/>
                  </a:lnTo>
                </a:path>
                <a:path w="7089775" h="4110354">
                  <a:moveTo>
                    <a:pt x="4355591" y="3686555"/>
                  </a:moveTo>
                  <a:lnTo>
                    <a:pt x="4402835" y="3686555"/>
                  </a:lnTo>
                </a:path>
                <a:path w="7089775" h="4110354">
                  <a:moveTo>
                    <a:pt x="4425695" y="3686555"/>
                  </a:moveTo>
                  <a:lnTo>
                    <a:pt x="4483607" y="3686555"/>
                  </a:lnTo>
                </a:path>
                <a:path w="7089775" h="4110354">
                  <a:moveTo>
                    <a:pt x="123443" y="3767327"/>
                  </a:moveTo>
                  <a:lnTo>
                    <a:pt x="4334255" y="3767327"/>
                  </a:lnTo>
                </a:path>
                <a:path w="7089775" h="4110354">
                  <a:moveTo>
                    <a:pt x="4355591" y="3767327"/>
                  </a:moveTo>
                  <a:lnTo>
                    <a:pt x="4483607" y="3767327"/>
                  </a:lnTo>
                </a:path>
                <a:path w="7089775" h="4110354">
                  <a:moveTo>
                    <a:pt x="123443" y="3788663"/>
                  </a:moveTo>
                  <a:lnTo>
                    <a:pt x="4334255" y="3788663"/>
                  </a:lnTo>
                </a:path>
                <a:path w="7089775" h="4110354">
                  <a:moveTo>
                    <a:pt x="4355591" y="3788663"/>
                  </a:moveTo>
                  <a:lnTo>
                    <a:pt x="4483607" y="3788663"/>
                  </a:lnTo>
                </a:path>
                <a:path w="7089775" h="4110354">
                  <a:moveTo>
                    <a:pt x="123443" y="1610867"/>
                  </a:moveTo>
                  <a:lnTo>
                    <a:pt x="146303" y="1610867"/>
                  </a:lnTo>
                </a:path>
                <a:path w="7089775" h="4110354">
                  <a:moveTo>
                    <a:pt x="356615" y="3767327"/>
                  </a:moveTo>
                  <a:lnTo>
                    <a:pt x="356615" y="1610867"/>
                  </a:lnTo>
                </a:path>
                <a:path w="7089775" h="4110354">
                  <a:moveTo>
                    <a:pt x="333755" y="3767327"/>
                  </a:moveTo>
                  <a:lnTo>
                    <a:pt x="333755" y="1610867"/>
                  </a:lnTo>
                  <a:lnTo>
                    <a:pt x="356615" y="1610867"/>
                  </a:lnTo>
                </a:path>
                <a:path w="7089775" h="4110354">
                  <a:moveTo>
                    <a:pt x="707135" y="3767327"/>
                  </a:moveTo>
                  <a:lnTo>
                    <a:pt x="707135" y="1610867"/>
                  </a:lnTo>
                </a:path>
                <a:path w="7089775" h="4110354">
                  <a:moveTo>
                    <a:pt x="685799" y="3767327"/>
                  </a:moveTo>
                  <a:lnTo>
                    <a:pt x="685799" y="1610867"/>
                  </a:lnTo>
                  <a:lnTo>
                    <a:pt x="707135" y="1610867"/>
                  </a:lnTo>
                </a:path>
                <a:path w="7089775" h="4110354">
                  <a:moveTo>
                    <a:pt x="1057655" y="3767327"/>
                  </a:moveTo>
                  <a:lnTo>
                    <a:pt x="1057655" y="1610867"/>
                  </a:lnTo>
                </a:path>
                <a:path w="7089775" h="4110354">
                  <a:moveTo>
                    <a:pt x="1036319" y="3767327"/>
                  </a:moveTo>
                  <a:lnTo>
                    <a:pt x="1036319" y="1610867"/>
                  </a:lnTo>
                  <a:lnTo>
                    <a:pt x="1057655" y="1610867"/>
                  </a:lnTo>
                </a:path>
                <a:path w="7089775" h="4110354">
                  <a:moveTo>
                    <a:pt x="1408175" y="3767327"/>
                  </a:moveTo>
                  <a:lnTo>
                    <a:pt x="1408175" y="1610867"/>
                  </a:lnTo>
                </a:path>
                <a:path w="7089775" h="4110354">
                  <a:moveTo>
                    <a:pt x="1386839" y="3767327"/>
                  </a:moveTo>
                  <a:lnTo>
                    <a:pt x="1386839" y="1610867"/>
                  </a:lnTo>
                  <a:lnTo>
                    <a:pt x="1408175" y="1610867"/>
                  </a:lnTo>
                </a:path>
                <a:path w="7089775" h="4110354">
                  <a:moveTo>
                    <a:pt x="1760219" y="3767327"/>
                  </a:moveTo>
                  <a:lnTo>
                    <a:pt x="1760219" y="1610867"/>
                  </a:lnTo>
                </a:path>
                <a:path w="7089775" h="4110354">
                  <a:moveTo>
                    <a:pt x="1737359" y="3767327"/>
                  </a:moveTo>
                  <a:lnTo>
                    <a:pt x="1737359" y="1610867"/>
                  </a:lnTo>
                  <a:lnTo>
                    <a:pt x="1760219" y="1610867"/>
                  </a:lnTo>
                </a:path>
                <a:path w="7089775" h="4110354">
                  <a:moveTo>
                    <a:pt x="2110739" y="3767327"/>
                  </a:moveTo>
                  <a:lnTo>
                    <a:pt x="2110739" y="1610867"/>
                  </a:lnTo>
                </a:path>
                <a:path w="7089775" h="4110354">
                  <a:moveTo>
                    <a:pt x="2087879" y="3767327"/>
                  </a:moveTo>
                  <a:lnTo>
                    <a:pt x="2087879" y="1610867"/>
                  </a:lnTo>
                  <a:lnTo>
                    <a:pt x="2110739" y="1610867"/>
                  </a:lnTo>
                </a:path>
                <a:path w="7089775" h="4110354">
                  <a:moveTo>
                    <a:pt x="2461259" y="3767327"/>
                  </a:moveTo>
                  <a:lnTo>
                    <a:pt x="2461259" y="1610867"/>
                  </a:lnTo>
                </a:path>
                <a:path w="7089775" h="4110354">
                  <a:moveTo>
                    <a:pt x="2439923" y="3767327"/>
                  </a:moveTo>
                  <a:lnTo>
                    <a:pt x="2439923" y="1610867"/>
                  </a:lnTo>
                  <a:lnTo>
                    <a:pt x="2461259" y="1610867"/>
                  </a:lnTo>
                </a:path>
                <a:path w="7089775" h="4110354">
                  <a:moveTo>
                    <a:pt x="2811779" y="3767327"/>
                  </a:moveTo>
                  <a:lnTo>
                    <a:pt x="2811779" y="1610867"/>
                  </a:lnTo>
                </a:path>
                <a:path w="7089775" h="4110354">
                  <a:moveTo>
                    <a:pt x="2790443" y="3767327"/>
                  </a:moveTo>
                  <a:lnTo>
                    <a:pt x="2790443" y="1610867"/>
                  </a:lnTo>
                  <a:lnTo>
                    <a:pt x="2811779" y="1610867"/>
                  </a:lnTo>
                </a:path>
                <a:path w="7089775" h="4110354">
                  <a:moveTo>
                    <a:pt x="3162299" y="3767327"/>
                  </a:moveTo>
                  <a:lnTo>
                    <a:pt x="3162299" y="1610867"/>
                  </a:lnTo>
                </a:path>
                <a:path w="7089775" h="4110354">
                  <a:moveTo>
                    <a:pt x="3140963" y="3767327"/>
                  </a:moveTo>
                  <a:lnTo>
                    <a:pt x="3140963" y="1610867"/>
                  </a:lnTo>
                  <a:lnTo>
                    <a:pt x="3162299" y="1610867"/>
                  </a:lnTo>
                </a:path>
                <a:path w="7089775" h="4110354">
                  <a:moveTo>
                    <a:pt x="3514343" y="3767327"/>
                  </a:moveTo>
                  <a:lnTo>
                    <a:pt x="3514343" y="1610867"/>
                  </a:lnTo>
                </a:path>
                <a:path w="7089775" h="4110354">
                  <a:moveTo>
                    <a:pt x="3491483" y="3767327"/>
                  </a:moveTo>
                  <a:lnTo>
                    <a:pt x="3491483" y="1610867"/>
                  </a:lnTo>
                  <a:lnTo>
                    <a:pt x="3514343" y="1610867"/>
                  </a:lnTo>
                </a:path>
                <a:path w="7089775" h="4110354">
                  <a:moveTo>
                    <a:pt x="3864863" y="3767327"/>
                  </a:moveTo>
                  <a:lnTo>
                    <a:pt x="3864863" y="1610867"/>
                  </a:lnTo>
                </a:path>
                <a:path w="7089775" h="4110354">
                  <a:moveTo>
                    <a:pt x="3842003" y="3767327"/>
                  </a:moveTo>
                  <a:lnTo>
                    <a:pt x="3842003" y="1610867"/>
                  </a:lnTo>
                  <a:lnTo>
                    <a:pt x="3864863" y="1610867"/>
                  </a:lnTo>
                </a:path>
                <a:path w="7089775" h="4110354">
                  <a:moveTo>
                    <a:pt x="4215383" y="3767327"/>
                  </a:moveTo>
                  <a:lnTo>
                    <a:pt x="4215383" y="1610867"/>
                  </a:lnTo>
                </a:path>
                <a:path w="7089775" h="4110354">
                  <a:moveTo>
                    <a:pt x="4194047" y="3767327"/>
                  </a:moveTo>
                  <a:lnTo>
                    <a:pt x="4194047" y="1610867"/>
                  </a:lnTo>
                  <a:lnTo>
                    <a:pt x="4215383" y="1610867"/>
                  </a:lnTo>
                </a:path>
                <a:path w="7089775" h="4110354">
                  <a:moveTo>
                    <a:pt x="146303" y="1671827"/>
                  </a:moveTo>
                  <a:lnTo>
                    <a:pt x="333755" y="1671827"/>
                  </a:lnTo>
                </a:path>
                <a:path w="7089775" h="4110354">
                  <a:moveTo>
                    <a:pt x="356615" y="1671827"/>
                  </a:moveTo>
                  <a:lnTo>
                    <a:pt x="685799" y="1671827"/>
                  </a:lnTo>
                </a:path>
                <a:path w="7089775" h="4110354">
                  <a:moveTo>
                    <a:pt x="707135" y="1671827"/>
                  </a:moveTo>
                  <a:lnTo>
                    <a:pt x="1036319" y="1671827"/>
                  </a:lnTo>
                </a:path>
                <a:path w="7089775" h="4110354">
                  <a:moveTo>
                    <a:pt x="1057655" y="1671827"/>
                  </a:moveTo>
                  <a:lnTo>
                    <a:pt x="1386839" y="1671827"/>
                  </a:lnTo>
                </a:path>
                <a:path w="7089775" h="4110354">
                  <a:moveTo>
                    <a:pt x="1408175" y="1671827"/>
                  </a:moveTo>
                  <a:lnTo>
                    <a:pt x="1737359" y="1671827"/>
                  </a:lnTo>
                </a:path>
                <a:path w="7089775" h="4110354">
                  <a:moveTo>
                    <a:pt x="1760219" y="1671827"/>
                  </a:moveTo>
                  <a:lnTo>
                    <a:pt x="2087879" y="1671827"/>
                  </a:lnTo>
                </a:path>
                <a:path w="7089775" h="4110354">
                  <a:moveTo>
                    <a:pt x="2110739" y="1671827"/>
                  </a:moveTo>
                  <a:lnTo>
                    <a:pt x="2439923" y="1671827"/>
                  </a:lnTo>
                </a:path>
                <a:path w="7089775" h="4110354">
                  <a:moveTo>
                    <a:pt x="2461259" y="1671827"/>
                  </a:moveTo>
                  <a:lnTo>
                    <a:pt x="2790443" y="1671827"/>
                  </a:lnTo>
                </a:path>
                <a:path w="7089775" h="4110354">
                  <a:moveTo>
                    <a:pt x="2811779" y="1671827"/>
                  </a:moveTo>
                  <a:lnTo>
                    <a:pt x="3140963" y="1671827"/>
                  </a:lnTo>
                </a:path>
                <a:path w="7089775" h="4110354">
                  <a:moveTo>
                    <a:pt x="3162299" y="1671827"/>
                  </a:moveTo>
                  <a:lnTo>
                    <a:pt x="3491483" y="1671827"/>
                  </a:lnTo>
                </a:path>
                <a:path w="7089775" h="4110354">
                  <a:moveTo>
                    <a:pt x="3514343" y="1671827"/>
                  </a:moveTo>
                  <a:lnTo>
                    <a:pt x="3842003" y="1671827"/>
                  </a:lnTo>
                </a:path>
                <a:path w="7089775" h="4110354">
                  <a:moveTo>
                    <a:pt x="3864863" y="1671827"/>
                  </a:moveTo>
                  <a:lnTo>
                    <a:pt x="4194047" y="1671827"/>
                  </a:lnTo>
                </a:path>
                <a:path w="7089775" h="4110354">
                  <a:moveTo>
                    <a:pt x="4215383" y="1671827"/>
                  </a:moveTo>
                  <a:lnTo>
                    <a:pt x="4334255" y="1671827"/>
                  </a:lnTo>
                </a:path>
                <a:path w="7089775" h="4110354">
                  <a:moveTo>
                    <a:pt x="4355591" y="1671827"/>
                  </a:moveTo>
                  <a:lnTo>
                    <a:pt x="4483607" y="1671827"/>
                  </a:lnTo>
                  <a:lnTo>
                    <a:pt x="4425695" y="1671827"/>
                  </a:lnTo>
                </a:path>
                <a:path w="7089775" h="4110354">
                  <a:moveTo>
                    <a:pt x="146303" y="1752599"/>
                  </a:moveTo>
                  <a:lnTo>
                    <a:pt x="333755" y="1752599"/>
                  </a:lnTo>
                </a:path>
                <a:path w="7089775" h="4110354">
                  <a:moveTo>
                    <a:pt x="356615" y="1752599"/>
                  </a:moveTo>
                  <a:lnTo>
                    <a:pt x="685799" y="1752599"/>
                  </a:lnTo>
                </a:path>
                <a:path w="7089775" h="4110354">
                  <a:moveTo>
                    <a:pt x="707135" y="1752599"/>
                  </a:moveTo>
                  <a:lnTo>
                    <a:pt x="1036319" y="1752599"/>
                  </a:lnTo>
                </a:path>
                <a:path w="7089775" h="4110354">
                  <a:moveTo>
                    <a:pt x="1057655" y="1752599"/>
                  </a:moveTo>
                  <a:lnTo>
                    <a:pt x="1386839" y="1752599"/>
                  </a:lnTo>
                </a:path>
                <a:path w="7089775" h="4110354">
                  <a:moveTo>
                    <a:pt x="1408175" y="1752599"/>
                  </a:moveTo>
                  <a:lnTo>
                    <a:pt x="1737359" y="1752599"/>
                  </a:lnTo>
                </a:path>
                <a:path w="7089775" h="4110354">
                  <a:moveTo>
                    <a:pt x="1760219" y="1752599"/>
                  </a:moveTo>
                  <a:lnTo>
                    <a:pt x="2087879" y="1752599"/>
                  </a:lnTo>
                </a:path>
                <a:path w="7089775" h="4110354">
                  <a:moveTo>
                    <a:pt x="2110739" y="1752599"/>
                  </a:moveTo>
                  <a:lnTo>
                    <a:pt x="2439923" y="1752599"/>
                  </a:lnTo>
                </a:path>
                <a:path w="7089775" h="4110354">
                  <a:moveTo>
                    <a:pt x="2461259" y="1752599"/>
                  </a:moveTo>
                  <a:lnTo>
                    <a:pt x="2790443" y="1752599"/>
                  </a:lnTo>
                </a:path>
                <a:path w="7089775" h="4110354">
                  <a:moveTo>
                    <a:pt x="2811779" y="1752599"/>
                  </a:moveTo>
                  <a:lnTo>
                    <a:pt x="3140963" y="1752599"/>
                  </a:lnTo>
                </a:path>
                <a:path w="7089775" h="4110354">
                  <a:moveTo>
                    <a:pt x="3162299" y="1752599"/>
                  </a:moveTo>
                  <a:lnTo>
                    <a:pt x="3491483" y="1752599"/>
                  </a:lnTo>
                </a:path>
                <a:path w="7089775" h="4110354">
                  <a:moveTo>
                    <a:pt x="3514343" y="1752599"/>
                  </a:moveTo>
                  <a:lnTo>
                    <a:pt x="3842003" y="1752599"/>
                  </a:lnTo>
                </a:path>
                <a:path w="7089775" h="4110354">
                  <a:moveTo>
                    <a:pt x="3864863" y="1752599"/>
                  </a:moveTo>
                  <a:lnTo>
                    <a:pt x="4194047" y="1752599"/>
                  </a:lnTo>
                </a:path>
                <a:path w="7089775" h="4110354">
                  <a:moveTo>
                    <a:pt x="4215383" y="1752599"/>
                  </a:moveTo>
                  <a:lnTo>
                    <a:pt x="4334255" y="1752599"/>
                  </a:lnTo>
                </a:path>
                <a:path w="7089775" h="4110354">
                  <a:moveTo>
                    <a:pt x="4355591" y="1752599"/>
                  </a:moveTo>
                  <a:lnTo>
                    <a:pt x="4483607" y="1752599"/>
                  </a:lnTo>
                  <a:lnTo>
                    <a:pt x="4425695" y="1752599"/>
                  </a:lnTo>
                </a:path>
                <a:path w="7089775" h="4110354">
                  <a:moveTo>
                    <a:pt x="146303" y="3605783"/>
                  </a:moveTo>
                  <a:lnTo>
                    <a:pt x="333755" y="3605783"/>
                  </a:lnTo>
                </a:path>
                <a:path w="7089775" h="4110354">
                  <a:moveTo>
                    <a:pt x="356615" y="3605783"/>
                  </a:moveTo>
                  <a:lnTo>
                    <a:pt x="685799" y="3605783"/>
                  </a:lnTo>
                </a:path>
                <a:path w="7089775" h="4110354">
                  <a:moveTo>
                    <a:pt x="707135" y="3605783"/>
                  </a:moveTo>
                  <a:lnTo>
                    <a:pt x="1036319" y="3605783"/>
                  </a:lnTo>
                </a:path>
                <a:path w="7089775" h="4110354">
                  <a:moveTo>
                    <a:pt x="1057655" y="3605783"/>
                  </a:moveTo>
                  <a:lnTo>
                    <a:pt x="1386839" y="3605783"/>
                  </a:lnTo>
                </a:path>
                <a:path w="7089775" h="4110354">
                  <a:moveTo>
                    <a:pt x="1408175" y="3605783"/>
                  </a:moveTo>
                  <a:lnTo>
                    <a:pt x="1737359" y="3605783"/>
                  </a:lnTo>
                </a:path>
                <a:path w="7089775" h="4110354">
                  <a:moveTo>
                    <a:pt x="1760219" y="3605783"/>
                  </a:moveTo>
                  <a:lnTo>
                    <a:pt x="2087879" y="3605783"/>
                  </a:lnTo>
                </a:path>
                <a:path w="7089775" h="4110354">
                  <a:moveTo>
                    <a:pt x="2110739" y="3605783"/>
                  </a:moveTo>
                  <a:lnTo>
                    <a:pt x="2439923" y="3605783"/>
                  </a:lnTo>
                </a:path>
                <a:path w="7089775" h="4110354">
                  <a:moveTo>
                    <a:pt x="2461259" y="3605783"/>
                  </a:moveTo>
                  <a:lnTo>
                    <a:pt x="2790443" y="3605783"/>
                  </a:lnTo>
                </a:path>
                <a:path w="7089775" h="4110354">
                  <a:moveTo>
                    <a:pt x="2811779" y="3605783"/>
                  </a:moveTo>
                  <a:lnTo>
                    <a:pt x="3140963" y="3605783"/>
                  </a:lnTo>
                </a:path>
                <a:path w="7089775" h="4110354">
                  <a:moveTo>
                    <a:pt x="3162299" y="3605783"/>
                  </a:moveTo>
                  <a:lnTo>
                    <a:pt x="3491483" y="3605783"/>
                  </a:lnTo>
                </a:path>
                <a:path w="7089775" h="4110354">
                  <a:moveTo>
                    <a:pt x="3514343" y="3605783"/>
                  </a:moveTo>
                  <a:lnTo>
                    <a:pt x="3842003" y="3605783"/>
                  </a:lnTo>
                </a:path>
                <a:path w="7089775" h="4110354">
                  <a:moveTo>
                    <a:pt x="3864863" y="3605783"/>
                  </a:moveTo>
                  <a:lnTo>
                    <a:pt x="4194047" y="3605783"/>
                  </a:lnTo>
                </a:path>
                <a:path w="7089775" h="4110354">
                  <a:moveTo>
                    <a:pt x="4215383" y="3605783"/>
                  </a:moveTo>
                  <a:lnTo>
                    <a:pt x="4334255" y="3605783"/>
                  </a:lnTo>
                </a:path>
                <a:path w="7089775" h="4110354">
                  <a:moveTo>
                    <a:pt x="4355591" y="3605783"/>
                  </a:moveTo>
                  <a:lnTo>
                    <a:pt x="4402835" y="3605783"/>
                  </a:lnTo>
                </a:path>
                <a:path w="7089775" h="4110354">
                  <a:moveTo>
                    <a:pt x="4425695" y="3605783"/>
                  </a:moveTo>
                  <a:lnTo>
                    <a:pt x="4483607" y="3605783"/>
                  </a:lnTo>
                </a:path>
                <a:path w="7089775" h="4110354">
                  <a:moveTo>
                    <a:pt x="3854195" y="3857243"/>
                  </a:moveTo>
                  <a:lnTo>
                    <a:pt x="3854195" y="1459991"/>
                  </a:lnTo>
                </a:path>
                <a:path w="7089775" h="4110354">
                  <a:moveTo>
                    <a:pt x="3502151" y="3857243"/>
                  </a:moveTo>
                  <a:lnTo>
                    <a:pt x="3502151" y="1459991"/>
                  </a:lnTo>
                </a:path>
                <a:path w="7089775" h="4110354">
                  <a:moveTo>
                    <a:pt x="3151631" y="3857243"/>
                  </a:moveTo>
                  <a:lnTo>
                    <a:pt x="3151631" y="1459991"/>
                  </a:lnTo>
                </a:path>
                <a:path w="7089775" h="4110354">
                  <a:moveTo>
                    <a:pt x="2801111" y="3857243"/>
                  </a:moveTo>
                  <a:lnTo>
                    <a:pt x="2801111" y="1459991"/>
                  </a:lnTo>
                </a:path>
                <a:path w="7089775" h="4110354">
                  <a:moveTo>
                    <a:pt x="2450591" y="3857243"/>
                  </a:moveTo>
                  <a:lnTo>
                    <a:pt x="2450591" y="1459991"/>
                  </a:lnTo>
                </a:path>
                <a:path w="7089775" h="4110354">
                  <a:moveTo>
                    <a:pt x="2100071" y="3857243"/>
                  </a:moveTo>
                  <a:lnTo>
                    <a:pt x="2100071" y="1459991"/>
                  </a:lnTo>
                </a:path>
                <a:path w="7089775" h="4110354">
                  <a:moveTo>
                    <a:pt x="1748027" y="3857243"/>
                  </a:moveTo>
                  <a:lnTo>
                    <a:pt x="1748027" y="1459991"/>
                  </a:lnTo>
                </a:path>
                <a:path w="7089775" h="4110354">
                  <a:moveTo>
                    <a:pt x="696467" y="3857243"/>
                  </a:moveTo>
                  <a:lnTo>
                    <a:pt x="696467" y="1459991"/>
                  </a:lnTo>
                </a:path>
                <a:path w="7089775" h="4110354">
                  <a:moveTo>
                    <a:pt x="345947" y="3857243"/>
                  </a:moveTo>
                  <a:lnTo>
                    <a:pt x="345947" y="1459991"/>
                  </a:lnTo>
                </a:path>
                <a:path w="7089775" h="4110354">
                  <a:moveTo>
                    <a:pt x="135635" y="3857243"/>
                  </a:moveTo>
                  <a:lnTo>
                    <a:pt x="135635" y="1459991"/>
                  </a:lnTo>
                </a:path>
                <a:path w="7089775" h="4110354">
                  <a:moveTo>
                    <a:pt x="4425695" y="3767327"/>
                  </a:moveTo>
                  <a:lnTo>
                    <a:pt x="4425695" y="3404615"/>
                  </a:lnTo>
                </a:path>
                <a:path w="7089775" h="4110354">
                  <a:moveTo>
                    <a:pt x="4425695" y="3383279"/>
                  </a:moveTo>
                  <a:lnTo>
                    <a:pt x="4425695" y="3054095"/>
                  </a:lnTo>
                </a:path>
                <a:path w="7089775" h="4110354">
                  <a:moveTo>
                    <a:pt x="4425695" y="3032759"/>
                  </a:moveTo>
                  <a:lnTo>
                    <a:pt x="4425695" y="2703575"/>
                  </a:lnTo>
                </a:path>
                <a:path w="7089775" h="4110354">
                  <a:moveTo>
                    <a:pt x="4425695" y="2682239"/>
                  </a:moveTo>
                  <a:lnTo>
                    <a:pt x="4425695" y="2353055"/>
                  </a:lnTo>
                </a:path>
                <a:path w="7089775" h="4110354">
                  <a:moveTo>
                    <a:pt x="4425695" y="2331719"/>
                  </a:moveTo>
                  <a:lnTo>
                    <a:pt x="4425695" y="2002535"/>
                  </a:lnTo>
                </a:path>
                <a:path w="7089775" h="4110354">
                  <a:moveTo>
                    <a:pt x="4425695" y="1979675"/>
                  </a:moveTo>
                  <a:lnTo>
                    <a:pt x="4425695" y="1610867"/>
                  </a:lnTo>
                </a:path>
                <a:path w="7089775" h="4110354">
                  <a:moveTo>
                    <a:pt x="4402835" y="3767327"/>
                  </a:moveTo>
                  <a:lnTo>
                    <a:pt x="4402835" y="3404615"/>
                  </a:lnTo>
                </a:path>
                <a:path w="7089775" h="4110354">
                  <a:moveTo>
                    <a:pt x="4402835" y="3383279"/>
                  </a:moveTo>
                  <a:lnTo>
                    <a:pt x="4402835" y="3054095"/>
                  </a:lnTo>
                </a:path>
                <a:path w="7089775" h="4110354">
                  <a:moveTo>
                    <a:pt x="4402835" y="3032759"/>
                  </a:moveTo>
                  <a:lnTo>
                    <a:pt x="4402835" y="2703575"/>
                  </a:lnTo>
                </a:path>
                <a:path w="7089775" h="4110354">
                  <a:moveTo>
                    <a:pt x="4402835" y="2682239"/>
                  </a:moveTo>
                  <a:lnTo>
                    <a:pt x="4402835" y="2353055"/>
                  </a:lnTo>
                </a:path>
                <a:path w="7089775" h="4110354">
                  <a:moveTo>
                    <a:pt x="4402835" y="2331719"/>
                  </a:moveTo>
                  <a:lnTo>
                    <a:pt x="4402835" y="2002535"/>
                  </a:lnTo>
                </a:path>
                <a:path w="7089775" h="4110354">
                  <a:moveTo>
                    <a:pt x="4402835" y="1979675"/>
                  </a:moveTo>
                  <a:lnTo>
                    <a:pt x="4402835" y="1610867"/>
                  </a:lnTo>
                </a:path>
                <a:path w="7089775" h="4110354">
                  <a:moveTo>
                    <a:pt x="4402835" y="3767327"/>
                  </a:moveTo>
                  <a:lnTo>
                    <a:pt x="4425695" y="3767327"/>
                  </a:lnTo>
                </a:path>
                <a:path w="7089775" h="4110354">
                  <a:moveTo>
                    <a:pt x="4402835" y="1610867"/>
                  </a:moveTo>
                  <a:lnTo>
                    <a:pt x="4425695" y="1610867"/>
                  </a:lnTo>
                </a:path>
                <a:path w="7089775" h="4110354">
                  <a:moveTo>
                    <a:pt x="4415027" y="3857243"/>
                  </a:moveTo>
                  <a:lnTo>
                    <a:pt x="4415027" y="1459991"/>
                  </a:lnTo>
                </a:path>
                <a:path w="7089775" h="4110354">
                  <a:moveTo>
                    <a:pt x="6914387" y="1434083"/>
                  </a:moveTo>
                  <a:lnTo>
                    <a:pt x="6914387" y="3982211"/>
                  </a:lnTo>
                </a:path>
                <a:path w="7089775" h="4110354">
                  <a:moveTo>
                    <a:pt x="6935723" y="1412747"/>
                  </a:moveTo>
                  <a:lnTo>
                    <a:pt x="6935723" y="4005071"/>
                  </a:lnTo>
                </a:path>
                <a:path w="7089775" h="4110354">
                  <a:moveTo>
                    <a:pt x="4355591" y="3982211"/>
                  </a:moveTo>
                  <a:lnTo>
                    <a:pt x="4355591" y="1434083"/>
                  </a:lnTo>
                </a:path>
                <a:path w="7089775" h="4110354">
                  <a:moveTo>
                    <a:pt x="4334255" y="4005071"/>
                  </a:moveTo>
                  <a:lnTo>
                    <a:pt x="4334255" y="1412747"/>
                  </a:lnTo>
                </a:path>
                <a:path w="7089775" h="4110354">
                  <a:moveTo>
                    <a:pt x="5635751" y="4110227"/>
                  </a:moveTo>
                  <a:lnTo>
                    <a:pt x="5635751" y="1610867"/>
                  </a:lnTo>
                </a:path>
                <a:path w="7089775" h="4110354">
                  <a:moveTo>
                    <a:pt x="5635751" y="1600199"/>
                  </a:moveTo>
                  <a:lnTo>
                    <a:pt x="5635751" y="1149095"/>
                  </a:lnTo>
                </a:path>
                <a:path w="7089775" h="4110354">
                  <a:moveTo>
                    <a:pt x="4258055" y="2692907"/>
                  </a:moveTo>
                  <a:lnTo>
                    <a:pt x="7054595" y="2692907"/>
                  </a:lnTo>
                </a:path>
                <a:path w="7089775" h="4110354">
                  <a:moveTo>
                    <a:pt x="4258055" y="3043427"/>
                  </a:moveTo>
                  <a:lnTo>
                    <a:pt x="7054595" y="3043427"/>
                  </a:lnTo>
                </a:path>
                <a:path w="7089775" h="4110354">
                  <a:moveTo>
                    <a:pt x="4258055" y="3393947"/>
                  </a:moveTo>
                  <a:lnTo>
                    <a:pt x="7054595" y="3393947"/>
                  </a:lnTo>
                </a:path>
                <a:path w="7089775" h="4110354">
                  <a:moveTo>
                    <a:pt x="4258055" y="2342387"/>
                  </a:moveTo>
                  <a:lnTo>
                    <a:pt x="7054595" y="2342387"/>
                  </a:lnTo>
                </a:path>
                <a:path w="7089775" h="4110354">
                  <a:moveTo>
                    <a:pt x="4258055" y="1991867"/>
                  </a:moveTo>
                  <a:lnTo>
                    <a:pt x="7054595" y="1991867"/>
                  </a:lnTo>
                </a:path>
                <a:path w="7089775" h="4110354">
                  <a:moveTo>
                    <a:pt x="4355591" y="2002535"/>
                  </a:moveTo>
                  <a:lnTo>
                    <a:pt x="5622035" y="2002535"/>
                  </a:lnTo>
                </a:path>
                <a:path w="7089775" h="4110354">
                  <a:moveTo>
                    <a:pt x="5647943" y="2002535"/>
                  </a:moveTo>
                  <a:lnTo>
                    <a:pt x="6914387" y="2002535"/>
                  </a:lnTo>
                </a:path>
                <a:path w="7089775" h="4110354">
                  <a:moveTo>
                    <a:pt x="6914387" y="1979675"/>
                  </a:moveTo>
                  <a:lnTo>
                    <a:pt x="4355591" y="1979675"/>
                  </a:lnTo>
                  <a:lnTo>
                    <a:pt x="5622035" y="1979675"/>
                  </a:lnTo>
                </a:path>
                <a:path w="7089775" h="4110354">
                  <a:moveTo>
                    <a:pt x="4334255" y="1434083"/>
                  </a:moveTo>
                  <a:lnTo>
                    <a:pt x="4355591" y="1434083"/>
                  </a:lnTo>
                </a:path>
                <a:path w="7089775" h="4110354">
                  <a:moveTo>
                    <a:pt x="4334255" y="3982211"/>
                  </a:moveTo>
                  <a:lnTo>
                    <a:pt x="4355591" y="3982211"/>
                  </a:lnTo>
                </a:path>
                <a:path w="7089775" h="4110354">
                  <a:moveTo>
                    <a:pt x="6914387" y="1434083"/>
                  </a:moveTo>
                  <a:lnTo>
                    <a:pt x="6935723" y="1434083"/>
                  </a:lnTo>
                </a:path>
                <a:path w="7089775" h="4110354">
                  <a:moveTo>
                    <a:pt x="6914387" y="3982211"/>
                  </a:moveTo>
                  <a:lnTo>
                    <a:pt x="6935723" y="3982211"/>
                  </a:lnTo>
                </a:path>
                <a:path w="7089775" h="4110354">
                  <a:moveTo>
                    <a:pt x="6914387" y="1979675"/>
                  </a:moveTo>
                  <a:lnTo>
                    <a:pt x="6914387" y="2002535"/>
                  </a:lnTo>
                </a:path>
                <a:path w="7089775" h="4110354">
                  <a:moveTo>
                    <a:pt x="4355591" y="2353055"/>
                  </a:moveTo>
                  <a:lnTo>
                    <a:pt x="5622035" y="2353055"/>
                  </a:lnTo>
                </a:path>
                <a:path w="7089775" h="4110354">
                  <a:moveTo>
                    <a:pt x="5647943" y="2353055"/>
                  </a:moveTo>
                  <a:lnTo>
                    <a:pt x="6914387" y="2353055"/>
                  </a:lnTo>
                </a:path>
                <a:path w="7089775" h="4110354">
                  <a:moveTo>
                    <a:pt x="4355591" y="2331719"/>
                  </a:moveTo>
                  <a:lnTo>
                    <a:pt x="5622035" y="2331719"/>
                  </a:lnTo>
                </a:path>
                <a:path w="7089775" h="4110354">
                  <a:moveTo>
                    <a:pt x="5647943" y="2331719"/>
                  </a:moveTo>
                  <a:lnTo>
                    <a:pt x="6914387" y="2331719"/>
                  </a:lnTo>
                  <a:lnTo>
                    <a:pt x="6914387" y="2353055"/>
                  </a:lnTo>
                </a:path>
                <a:path w="7089775" h="4110354">
                  <a:moveTo>
                    <a:pt x="4355591" y="2703575"/>
                  </a:moveTo>
                  <a:lnTo>
                    <a:pt x="5622035" y="2703575"/>
                  </a:lnTo>
                </a:path>
                <a:path w="7089775" h="4110354">
                  <a:moveTo>
                    <a:pt x="5647943" y="2703575"/>
                  </a:moveTo>
                  <a:lnTo>
                    <a:pt x="6914387" y="2703575"/>
                  </a:lnTo>
                </a:path>
                <a:path w="7089775" h="4110354">
                  <a:moveTo>
                    <a:pt x="4355591" y="2682239"/>
                  </a:moveTo>
                  <a:lnTo>
                    <a:pt x="5622035" y="2682239"/>
                  </a:lnTo>
                </a:path>
                <a:path w="7089775" h="4110354">
                  <a:moveTo>
                    <a:pt x="5647943" y="2682239"/>
                  </a:moveTo>
                  <a:lnTo>
                    <a:pt x="6914387" y="2682239"/>
                  </a:lnTo>
                </a:path>
                <a:path w="7089775" h="4110354">
                  <a:moveTo>
                    <a:pt x="4355591" y="3054095"/>
                  </a:moveTo>
                  <a:lnTo>
                    <a:pt x="5622035" y="3054095"/>
                  </a:lnTo>
                </a:path>
                <a:path w="7089775" h="4110354">
                  <a:moveTo>
                    <a:pt x="5647943" y="3054095"/>
                  </a:moveTo>
                  <a:lnTo>
                    <a:pt x="6914387" y="3054095"/>
                  </a:lnTo>
                </a:path>
                <a:path w="7089775" h="4110354">
                  <a:moveTo>
                    <a:pt x="4355591" y="3032759"/>
                  </a:moveTo>
                  <a:lnTo>
                    <a:pt x="5622035" y="3032759"/>
                  </a:lnTo>
                </a:path>
                <a:path w="7089775" h="4110354">
                  <a:moveTo>
                    <a:pt x="5647943" y="3032759"/>
                  </a:moveTo>
                  <a:lnTo>
                    <a:pt x="6914387" y="3032759"/>
                  </a:lnTo>
                </a:path>
                <a:path w="7089775" h="4110354">
                  <a:moveTo>
                    <a:pt x="4355591" y="3404615"/>
                  </a:moveTo>
                  <a:lnTo>
                    <a:pt x="5622035" y="3404615"/>
                  </a:lnTo>
                </a:path>
                <a:path w="7089775" h="4110354">
                  <a:moveTo>
                    <a:pt x="5647943" y="3404615"/>
                  </a:moveTo>
                  <a:lnTo>
                    <a:pt x="6914387" y="3404615"/>
                  </a:lnTo>
                </a:path>
                <a:path w="7089775" h="4110354">
                  <a:moveTo>
                    <a:pt x="4355591" y="3383279"/>
                  </a:moveTo>
                  <a:lnTo>
                    <a:pt x="5622035" y="3383279"/>
                  </a:lnTo>
                </a:path>
                <a:path w="7089775" h="4110354">
                  <a:moveTo>
                    <a:pt x="5647943" y="3383279"/>
                  </a:moveTo>
                  <a:lnTo>
                    <a:pt x="6914387" y="3383279"/>
                  </a:lnTo>
                </a:path>
                <a:path w="7089775" h="4110354">
                  <a:moveTo>
                    <a:pt x="6914387" y="1979675"/>
                  </a:moveTo>
                  <a:lnTo>
                    <a:pt x="6914387" y="2002535"/>
                  </a:lnTo>
                </a:path>
                <a:path w="7089775" h="4110354">
                  <a:moveTo>
                    <a:pt x="6914387" y="2331719"/>
                  </a:moveTo>
                  <a:lnTo>
                    <a:pt x="6914387" y="2353055"/>
                  </a:lnTo>
                </a:path>
                <a:path w="7089775" h="4110354">
                  <a:moveTo>
                    <a:pt x="6914387" y="2682239"/>
                  </a:moveTo>
                  <a:lnTo>
                    <a:pt x="6914387" y="2703575"/>
                  </a:lnTo>
                </a:path>
                <a:path w="7089775" h="4110354">
                  <a:moveTo>
                    <a:pt x="6914387" y="3032759"/>
                  </a:moveTo>
                  <a:lnTo>
                    <a:pt x="6914387" y="3054095"/>
                  </a:lnTo>
                </a:path>
                <a:path w="7089775" h="4110354">
                  <a:moveTo>
                    <a:pt x="6914387" y="3383279"/>
                  </a:moveTo>
                  <a:lnTo>
                    <a:pt x="6914387" y="3404615"/>
                  </a:lnTo>
                </a:path>
                <a:path w="7089775" h="4110354">
                  <a:moveTo>
                    <a:pt x="6309359" y="3982211"/>
                  </a:moveTo>
                  <a:lnTo>
                    <a:pt x="6309359" y="3404615"/>
                  </a:lnTo>
                </a:path>
                <a:path w="7089775" h="4110354">
                  <a:moveTo>
                    <a:pt x="6309359" y="3383279"/>
                  </a:moveTo>
                  <a:lnTo>
                    <a:pt x="6309359" y="3054095"/>
                  </a:lnTo>
                </a:path>
                <a:path w="7089775" h="4110354">
                  <a:moveTo>
                    <a:pt x="6309359" y="3032759"/>
                  </a:moveTo>
                  <a:lnTo>
                    <a:pt x="6309359" y="2703575"/>
                  </a:lnTo>
                </a:path>
                <a:path w="7089775" h="4110354">
                  <a:moveTo>
                    <a:pt x="6309359" y="2682239"/>
                  </a:moveTo>
                  <a:lnTo>
                    <a:pt x="6309359" y="2353055"/>
                  </a:lnTo>
                </a:path>
                <a:path w="7089775" h="4110354">
                  <a:moveTo>
                    <a:pt x="6309359" y="2331719"/>
                  </a:moveTo>
                  <a:lnTo>
                    <a:pt x="6309359" y="2002535"/>
                  </a:lnTo>
                </a:path>
                <a:path w="7089775" h="4110354">
                  <a:moveTo>
                    <a:pt x="6309359" y="1979675"/>
                  </a:moveTo>
                  <a:lnTo>
                    <a:pt x="6309359" y="1434083"/>
                  </a:lnTo>
                </a:path>
                <a:path w="7089775" h="4110354">
                  <a:moveTo>
                    <a:pt x="6288023" y="3982211"/>
                  </a:moveTo>
                  <a:lnTo>
                    <a:pt x="6288023" y="3404615"/>
                  </a:lnTo>
                </a:path>
                <a:path w="7089775" h="4110354">
                  <a:moveTo>
                    <a:pt x="6288023" y="3383279"/>
                  </a:moveTo>
                  <a:lnTo>
                    <a:pt x="6288023" y="3054095"/>
                  </a:lnTo>
                </a:path>
                <a:path w="7089775" h="4110354">
                  <a:moveTo>
                    <a:pt x="6288023" y="3032759"/>
                  </a:moveTo>
                  <a:lnTo>
                    <a:pt x="6288023" y="2703575"/>
                  </a:lnTo>
                </a:path>
                <a:path w="7089775" h="4110354">
                  <a:moveTo>
                    <a:pt x="6288023" y="2682239"/>
                  </a:moveTo>
                  <a:lnTo>
                    <a:pt x="6288023" y="2353055"/>
                  </a:lnTo>
                </a:path>
                <a:path w="7089775" h="4110354">
                  <a:moveTo>
                    <a:pt x="6288023" y="2331719"/>
                  </a:moveTo>
                  <a:lnTo>
                    <a:pt x="6288023" y="2002535"/>
                  </a:lnTo>
                </a:path>
                <a:path w="7089775" h="4110354">
                  <a:moveTo>
                    <a:pt x="6288023" y="1979675"/>
                  </a:moveTo>
                  <a:lnTo>
                    <a:pt x="6288023" y="1434083"/>
                  </a:lnTo>
                </a:path>
                <a:path w="7089775" h="4110354">
                  <a:moveTo>
                    <a:pt x="5647943" y="4005071"/>
                  </a:moveTo>
                  <a:lnTo>
                    <a:pt x="5647943" y="1412747"/>
                  </a:lnTo>
                </a:path>
                <a:path w="7089775" h="4110354">
                  <a:moveTo>
                    <a:pt x="5622035" y="4005071"/>
                  </a:moveTo>
                  <a:lnTo>
                    <a:pt x="5622035" y="1412747"/>
                  </a:lnTo>
                </a:path>
                <a:path w="7089775" h="4110354">
                  <a:moveTo>
                    <a:pt x="4975859" y="3982211"/>
                  </a:moveTo>
                  <a:lnTo>
                    <a:pt x="4975859" y="3404615"/>
                  </a:lnTo>
                </a:path>
                <a:path w="7089775" h="4110354">
                  <a:moveTo>
                    <a:pt x="4975859" y="3383279"/>
                  </a:moveTo>
                  <a:lnTo>
                    <a:pt x="4975859" y="3054095"/>
                  </a:lnTo>
                </a:path>
                <a:path w="7089775" h="4110354">
                  <a:moveTo>
                    <a:pt x="4975859" y="3032759"/>
                  </a:moveTo>
                  <a:lnTo>
                    <a:pt x="4975859" y="2703575"/>
                  </a:lnTo>
                </a:path>
                <a:path w="7089775" h="4110354">
                  <a:moveTo>
                    <a:pt x="4975859" y="2682239"/>
                  </a:moveTo>
                  <a:lnTo>
                    <a:pt x="4975859" y="2353055"/>
                  </a:lnTo>
                </a:path>
                <a:path w="7089775" h="4110354">
                  <a:moveTo>
                    <a:pt x="4975859" y="2331719"/>
                  </a:moveTo>
                  <a:lnTo>
                    <a:pt x="4975859" y="2002535"/>
                  </a:lnTo>
                </a:path>
                <a:path w="7089775" h="4110354">
                  <a:moveTo>
                    <a:pt x="4975859" y="1979675"/>
                  </a:moveTo>
                  <a:lnTo>
                    <a:pt x="4975859" y="1434083"/>
                  </a:lnTo>
                </a:path>
                <a:path w="7089775" h="4110354">
                  <a:moveTo>
                    <a:pt x="4954523" y="3982211"/>
                  </a:moveTo>
                  <a:lnTo>
                    <a:pt x="4954523" y="3404615"/>
                  </a:lnTo>
                </a:path>
                <a:path w="7089775" h="4110354">
                  <a:moveTo>
                    <a:pt x="4954523" y="3383279"/>
                  </a:moveTo>
                  <a:lnTo>
                    <a:pt x="4954523" y="3054095"/>
                  </a:lnTo>
                </a:path>
                <a:path w="7089775" h="4110354">
                  <a:moveTo>
                    <a:pt x="4954523" y="3032759"/>
                  </a:moveTo>
                  <a:lnTo>
                    <a:pt x="4954523" y="2703575"/>
                  </a:lnTo>
                </a:path>
                <a:path w="7089775" h="4110354">
                  <a:moveTo>
                    <a:pt x="4954523" y="2682239"/>
                  </a:moveTo>
                  <a:lnTo>
                    <a:pt x="4954523" y="2353055"/>
                  </a:lnTo>
                </a:path>
                <a:path w="7089775" h="4110354">
                  <a:moveTo>
                    <a:pt x="4954523" y="2331719"/>
                  </a:moveTo>
                  <a:lnTo>
                    <a:pt x="4954523" y="2002535"/>
                  </a:lnTo>
                </a:path>
                <a:path w="7089775" h="4110354">
                  <a:moveTo>
                    <a:pt x="4954523" y="1979675"/>
                  </a:moveTo>
                  <a:lnTo>
                    <a:pt x="4954523" y="1434083"/>
                  </a:lnTo>
                </a:path>
                <a:path w="7089775" h="4110354">
                  <a:moveTo>
                    <a:pt x="4334255" y="1412747"/>
                  </a:moveTo>
                  <a:lnTo>
                    <a:pt x="6935723" y="1412747"/>
                  </a:lnTo>
                </a:path>
                <a:path w="7089775" h="4110354">
                  <a:moveTo>
                    <a:pt x="4355591" y="1434083"/>
                  </a:moveTo>
                  <a:lnTo>
                    <a:pt x="5622035" y="1434083"/>
                  </a:lnTo>
                </a:path>
                <a:path w="7089775" h="4110354">
                  <a:moveTo>
                    <a:pt x="5647943" y="1434083"/>
                  </a:moveTo>
                  <a:lnTo>
                    <a:pt x="6935723" y="1434083"/>
                  </a:lnTo>
                </a:path>
                <a:path w="7089775" h="4110354">
                  <a:moveTo>
                    <a:pt x="4334255" y="4005071"/>
                  </a:moveTo>
                  <a:lnTo>
                    <a:pt x="6935723" y="4005071"/>
                  </a:lnTo>
                </a:path>
                <a:path w="7089775" h="4110354">
                  <a:moveTo>
                    <a:pt x="4355591" y="3982211"/>
                  </a:moveTo>
                  <a:lnTo>
                    <a:pt x="5622035" y="3982211"/>
                  </a:lnTo>
                </a:path>
                <a:path w="7089775" h="4110354">
                  <a:moveTo>
                    <a:pt x="5647943" y="3982211"/>
                  </a:moveTo>
                  <a:lnTo>
                    <a:pt x="6935723" y="3982211"/>
                  </a:lnTo>
                </a:path>
                <a:path w="7089775" h="4110354">
                  <a:moveTo>
                    <a:pt x="5622035" y="4005071"/>
                  </a:moveTo>
                  <a:lnTo>
                    <a:pt x="5647943" y="4005071"/>
                  </a:lnTo>
                </a:path>
                <a:path w="7089775" h="4110354">
                  <a:moveTo>
                    <a:pt x="4954523" y="1434083"/>
                  </a:moveTo>
                  <a:lnTo>
                    <a:pt x="4975859" y="1434083"/>
                  </a:lnTo>
                </a:path>
                <a:path w="7089775" h="4110354">
                  <a:moveTo>
                    <a:pt x="6288023" y="1434083"/>
                  </a:moveTo>
                  <a:lnTo>
                    <a:pt x="6309359" y="1434083"/>
                  </a:lnTo>
                </a:path>
                <a:path w="7089775" h="4110354">
                  <a:moveTo>
                    <a:pt x="4770119" y="1610867"/>
                  </a:moveTo>
                  <a:lnTo>
                    <a:pt x="4954523" y="1610867"/>
                  </a:lnTo>
                </a:path>
                <a:path w="7089775" h="4110354">
                  <a:moveTo>
                    <a:pt x="6288023" y="3982211"/>
                  </a:moveTo>
                  <a:lnTo>
                    <a:pt x="6309359" y="3982211"/>
                  </a:lnTo>
                </a:path>
                <a:path w="7089775" h="4110354">
                  <a:moveTo>
                    <a:pt x="4954523" y="3982211"/>
                  </a:moveTo>
                  <a:lnTo>
                    <a:pt x="4975859" y="3982211"/>
                  </a:lnTo>
                </a:path>
                <a:path w="7089775" h="4110354">
                  <a:moveTo>
                    <a:pt x="6914387" y="1583435"/>
                  </a:moveTo>
                  <a:lnTo>
                    <a:pt x="6914387" y="1606295"/>
                  </a:lnTo>
                </a:path>
                <a:path w="7089775" h="4110354">
                  <a:moveTo>
                    <a:pt x="5647943" y="1543811"/>
                  </a:moveTo>
                  <a:lnTo>
                    <a:pt x="5647943" y="1565147"/>
                  </a:lnTo>
                </a:path>
                <a:path w="7089775" h="4110354">
                  <a:moveTo>
                    <a:pt x="5622035" y="1543811"/>
                  </a:moveTo>
                  <a:lnTo>
                    <a:pt x="5622035" y="1565147"/>
                  </a:lnTo>
                </a:path>
                <a:path w="7089775" h="4110354">
                  <a:moveTo>
                    <a:pt x="6786371" y="1412747"/>
                  </a:moveTo>
                  <a:lnTo>
                    <a:pt x="6935723" y="1412747"/>
                  </a:lnTo>
                </a:path>
                <a:path w="7089775" h="4110354">
                  <a:moveTo>
                    <a:pt x="4666487" y="3404615"/>
                  </a:moveTo>
                  <a:lnTo>
                    <a:pt x="4666487" y="3982211"/>
                  </a:lnTo>
                </a:path>
                <a:path w="7089775" h="4110354">
                  <a:moveTo>
                    <a:pt x="4643627" y="3404615"/>
                  </a:moveTo>
                  <a:lnTo>
                    <a:pt x="4643627" y="3982211"/>
                  </a:lnTo>
                </a:path>
                <a:path w="7089775" h="4110354">
                  <a:moveTo>
                    <a:pt x="5309615" y="3404615"/>
                  </a:moveTo>
                  <a:lnTo>
                    <a:pt x="5309615" y="3982211"/>
                  </a:lnTo>
                </a:path>
                <a:path w="7089775" h="4110354">
                  <a:moveTo>
                    <a:pt x="5288279" y="3404615"/>
                  </a:moveTo>
                  <a:lnTo>
                    <a:pt x="5288279" y="3982211"/>
                  </a:lnTo>
                </a:path>
                <a:path w="7089775" h="4110354">
                  <a:moveTo>
                    <a:pt x="5978651" y="3404615"/>
                  </a:moveTo>
                  <a:lnTo>
                    <a:pt x="5978651" y="3982211"/>
                  </a:lnTo>
                </a:path>
                <a:path w="7089775" h="4110354">
                  <a:moveTo>
                    <a:pt x="5957315" y="3404615"/>
                  </a:moveTo>
                  <a:lnTo>
                    <a:pt x="5957315" y="3982211"/>
                  </a:lnTo>
                </a:path>
                <a:path w="7089775" h="4110354">
                  <a:moveTo>
                    <a:pt x="6601967" y="3404615"/>
                  </a:moveTo>
                  <a:lnTo>
                    <a:pt x="6601967" y="3982211"/>
                  </a:lnTo>
                </a:path>
                <a:path w="7089775" h="4110354">
                  <a:moveTo>
                    <a:pt x="6623303" y="3404615"/>
                  </a:moveTo>
                  <a:lnTo>
                    <a:pt x="6623303" y="3982211"/>
                  </a:lnTo>
                </a:path>
                <a:path w="7089775" h="4110354">
                  <a:moveTo>
                    <a:pt x="4643627" y="3982211"/>
                  </a:moveTo>
                  <a:lnTo>
                    <a:pt x="4666487" y="3982211"/>
                  </a:lnTo>
                </a:path>
                <a:path w="7089775" h="4110354">
                  <a:moveTo>
                    <a:pt x="4334255" y="3982211"/>
                  </a:moveTo>
                  <a:lnTo>
                    <a:pt x="4355591" y="3982211"/>
                  </a:lnTo>
                </a:path>
                <a:path w="7089775" h="4110354">
                  <a:moveTo>
                    <a:pt x="5288279" y="3982211"/>
                  </a:moveTo>
                  <a:lnTo>
                    <a:pt x="5309615" y="3982211"/>
                  </a:lnTo>
                </a:path>
                <a:path w="7089775" h="4110354">
                  <a:moveTo>
                    <a:pt x="5957315" y="3982211"/>
                  </a:moveTo>
                  <a:lnTo>
                    <a:pt x="5978651" y="3982211"/>
                  </a:lnTo>
                </a:path>
                <a:path w="7089775" h="4110354">
                  <a:moveTo>
                    <a:pt x="6288023" y="3982211"/>
                  </a:moveTo>
                  <a:lnTo>
                    <a:pt x="6309359" y="3982211"/>
                  </a:lnTo>
                </a:path>
                <a:path w="7089775" h="4110354">
                  <a:moveTo>
                    <a:pt x="6601967" y="3982211"/>
                  </a:moveTo>
                  <a:lnTo>
                    <a:pt x="6623303" y="3982211"/>
                  </a:lnTo>
                </a:path>
                <a:path w="7089775" h="4110354">
                  <a:moveTo>
                    <a:pt x="6914387" y="3982211"/>
                  </a:moveTo>
                  <a:lnTo>
                    <a:pt x="6935723" y="3982211"/>
                  </a:lnTo>
                </a:path>
                <a:path w="7089775" h="4110354">
                  <a:moveTo>
                    <a:pt x="6601967" y="3404615"/>
                  </a:moveTo>
                  <a:lnTo>
                    <a:pt x="6623303" y="3404615"/>
                  </a:lnTo>
                </a:path>
                <a:path w="7089775" h="4110354">
                  <a:moveTo>
                    <a:pt x="6288023" y="3383279"/>
                  </a:moveTo>
                  <a:lnTo>
                    <a:pt x="6309359" y="3383279"/>
                  </a:lnTo>
                </a:path>
                <a:path w="7089775" h="4110354">
                  <a:moveTo>
                    <a:pt x="6288023" y="3404615"/>
                  </a:moveTo>
                  <a:lnTo>
                    <a:pt x="6309359" y="3404615"/>
                  </a:lnTo>
                </a:path>
                <a:path w="7089775" h="4110354">
                  <a:moveTo>
                    <a:pt x="5957315" y="3404615"/>
                  </a:moveTo>
                  <a:lnTo>
                    <a:pt x="5978651" y="3404615"/>
                  </a:lnTo>
                </a:path>
                <a:path w="7089775" h="4110354">
                  <a:moveTo>
                    <a:pt x="5288279" y="3404615"/>
                  </a:moveTo>
                  <a:lnTo>
                    <a:pt x="5309615" y="3404615"/>
                  </a:lnTo>
                </a:path>
                <a:path w="7089775" h="4110354">
                  <a:moveTo>
                    <a:pt x="4954523" y="3383279"/>
                  </a:moveTo>
                  <a:lnTo>
                    <a:pt x="4975859" y="3383279"/>
                  </a:lnTo>
                </a:path>
                <a:path w="7089775" h="4110354">
                  <a:moveTo>
                    <a:pt x="4954523" y="3404615"/>
                  </a:moveTo>
                  <a:lnTo>
                    <a:pt x="4975859" y="3404615"/>
                  </a:lnTo>
                </a:path>
                <a:path w="7089775" h="4110354">
                  <a:moveTo>
                    <a:pt x="4643627" y="3404615"/>
                  </a:moveTo>
                  <a:lnTo>
                    <a:pt x="4666487" y="3404615"/>
                  </a:lnTo>
                </a:path>
                <a:path w="7089775" h="4110354">
                  <a:moveTo>
                    <a:pt x="4402835" y="3404615"/>
                  </a:moveTo>
                  <a:lnTo>
                    <a:pt x="4425695" y="3404615"/>
                  </a:lnTo>
                </a:path>
                <a:path w="7089775" h="4110354">
                  <a:moveTo>
                    <a:pt x="4402835" y="3383279"/>
                  </a:moveTo>
                  <a:lnTo>
                    <a:pt x="4425695" y="3383279"/>
                  </a:lnTo>
                </a:path>
                <a:path w="7089775" h="4110354">
                  <a:moveTo>
                    <a:pt x="4666487" y="1434083"/>
                  </a:moveTo>
                  <a:lnTo>
                    <a:pt x="4666487" y="1979675"/>
                  </a:lnTo>
                </a:path>
                <a:path w="7089775" h="4110354">
                  <a:moveTo>
                    <a:pt x="4643627" y="1434083"/>
                  </a:moveTo>
                  <a:lnTo>
                    <a:pt x="4643627" y="1979675"/>
                  </a:lnTo>
                </a:path>
                <a:path w="7089775" h="4110354">
                  <a:moveTo>
                    <a:pt x="5309615" y="1434083"/>
                  </a:moveTo>
                  <a:lnTo>
                    <a:pt x="5309615" y="1979675"/>
                  </a:lnTo>
                </a:path>
                <a:path w="7089775" h="4110354">
                  <a:moveTo>
                    <a:pt x="5288279" y="1434083"/>
                  </a:moveTo>
                  <a:lnTo>
                    <a:pt x="5288279" y="1979675"/>
                  </a:lnTo>
                </a:path>
                <a:path w="7089775" h="4110354">
                  <a:moveTo>
                    <a:pt x="5978651" y="1434083"/>
                  </a:moveTo>
                  <a:lnTo>
                    <a:pt x="5978651" y="1979675"/>
                  </a:lnTo>
                </a:path>
                <a:path w="7089775" h="4110354">
                  <a:moveTo>
                    <a:pt x="5957315" y="1434083"/>
                  </a:moveTo>
                  <a:lnTo>
                    <a:pt x="5957315" y="1979675"/>
                  </a:lnTo>
                </a:path>
                <a:path w="7089775" h="4110354">
                  <a:moveTo>
                    <a:pt x="6623303" y="1434083"/>
                  </a:moveTo>
                  <a:lnTo>
                    <a:pt x="6623303" y="1979675"/>
                  </a:lnTo>
                </a:path>
                <a:path w="7089775" h="4110354">
                  <a:moveTo>
                    <a:pt x="6601967" y="1434083"/>
                  </a:moveTo>
                  <a:lnTo>
                    <a:pt x="6601967" y="1979675"/>
                  </a:lnTo>
                </a:path>
                <a:path w="7089775" h="4110354">
                  <a:moveTo>
                    <a:pt x="4643627" y="1434083"/>
                  </a:moveTo>
                  <a:lnTo>
                    <a:pt x="4666487" y="1434083"/>
                  </a:lnTo>
                </a:path>
                <a:path w="7089775" h="4110354">
                  <a:moveTo>
                    <a:pt x="4954523" y="1434083"/>
                  </a:moveTo>
                  <a:lnTo>
                    <a:pt x="4975859" y="1434083"/>
                  </a:lnTo>
                </a:path>
                <a:path w="7089775" h="4110354">
                  <a:moveTo>
                    <a:pt x="5288279" y="1434083"/>
                  </a:moveTo>
                  <a:lnTo>
                    <a:pt x="5309615" y="1434083"/>
                  </a:lnTo>
                </a:path>
                <a:path w="7089775" h="4110354">
                  <a:moveTo>
                    <a:pt x="5957315" y="1434083"/>
                  </a:moveTo>
                  <a:lnTo>
                    <a:pt x="5978651" y="1434083"/>
                  </a:lnTo>
                </a:path>
                <a:path w="7089775" h="4110354">
                  <a:moveTo>
                    <a:pt x="6288023" y="1434083"/>
                  </a:moveTo>
                  <a:lnTo>
                    <a:pt x="6309359" y="1434083"/>
                  </a:lnTo>
                </a:path>
                <a:path w="7089775" h="4110354">
                  <a:moveTo>
                    <a:pt x="6601967" y="1434083"/>
                  </a:moveTo>
                  <a:lnTo>
                    <a:pt x="6623303" y="1434083"/>
                  </a:lnTo>
                </a:path>
                <a:path w="7089775" h="4110354">
                  <a:moveTo>
                    <a:pt x="4643627" y="1979675"/>
                  </a:moveTo>
                  <a:lnTo>
                    <a:pt x="4666487" y="1979675"/>
                  </a:lnTo>
                </a:path>
                <a:path w="7089775" h="4110354">
                  <a:moveTo>
                    <a:pt x="4954523" y="1979675"/>
                  </a:moveTo>
                  <a:lnTo>
                    <a:pt x="4975859" y="1979675"/>
                  </a:lnTo>
                </a:path>
                <a:path w="7089775" h="4110354">
                  <a:moveTo>
                    <a:pt x="5288279" y="1979675"/>
                  </a:moveTo>
                  <a:lnTo>
                    <a:pt x="5309615" y="1979675"/>
                  </a:lnTo>
                </a:path>
                <a:path w="7089775" h="4110354">
                  <a:moveTo>
                    <a:pt x="5957315" y="1979675"/>
                  </a:moveTo>
                  <a:lnTo>
                    <a:pt x="5978651" y="1979675"/>
                  </a:lnTo>
                </a:path>
                <a:path w="7089775" h="4110354">
                  <a:moveTo>
                    <a:pt x="6288023" y="1979675"/>
                  </a:moveTo>
                  <a:lnTo>
                    <a:pt x="6309359" y="1979675"/>
                  </a:lnTo>
                </a:path>
                <a:path w="7089775" h="4110354">
                  <a:moveTo>
                    <a:pt x="6601967" y="1979675"/>
                  </a:moveTo>
                  <a:lnTo>
                    <a:pt x="6623303" y="1979675"/>
                  </a:lnTo>
                </a:path>
                <a:path w="7089775" h="4110354">
                  <a:moveTo>
                    <a:pt x="6601967" y="1434083"/>
                  </a:moveTo>
                  <a:lnTo>
                    <a:pt x="6623303" y="1434083"/>
                  </a:lnTo>
                </a:path>
                <a:path w="7089775" h="4110354">
                  <a:moveTo>
                    <a:pt x="6650735" y="1600199"/>
                  </a:moveTo>
                  <a:lnTo>
                    <a:pt x="4600955" y="1600199"/>
                  </a:lnTo>
                </a:path>
                <a:path w="7089775" h="4110354">
                  <a:moveTo>
                    <a:pt x="4770119" y="1610867"/>
                  </a:moveTo>
                  <a:lnTo>
                    <a:pt x="4954523" y="1610867"/>
                  </a:lnTo>
                </a:path>
                <a:path w="7089775" h="4110354">
                  <a:moveTo>
                    <a:pt x="4975859" y="1610867"/>
                  </a:moveTo>
                  <a:lnTo>
                    <a:pt x="5288279" y="1610867"/>
                  </a:lnTo>
                </a:path>
                <a:path w="7089775" h="4110354">
                  <a:moveTo>
                    <a:pt x="5309615" y="1610867"/>
                  </a:moveTo>
                  <a:lnTo>
                    <a:pt x="5622035" y="1610867"/>
                  </a:lnTo>
                </a:path>
                <a:path w="7089775" h="4110354">
                  <a:moveTo>
                    <a:pt x="5647943" y="1610867"/>
                  </a:moveTo>
                  <a:lnTo>
                    <a:pt x="5957315" y="1610867"/>
                  </a:lnTo>
                </a:path>
                <a:path w="7089775" h="4110354">
                  <a:moveTo>
                    <a:pt x="5978651" y="1610867"/>
                  </a:moveTo>
                  <a:lnTo>
                    <a:pt x="6288023" y="1610867"/>
                  </a:lnTo>
                </a:path>
                <a:path w="7089775" h="4110354">
                  <a:moveTo>
                    <a:pt x="6309359" y="1610867"/>
                  </a:moveTo>
                  <a:lnTo>
                    <a:pt x="6548627" y="1610867"/>
                  </a:lnTo>
                </a:path>
                <a:path w="7089775" h="4110354">
                  <a:moveTo>
                    <a:pt x="4786883" y="1589531"/>
                  </a:moveTo>
                  <a:lnTo>
                    <a:pt x="4954523" y="1589531"/>
                  </a:lnTo>
                </a:path>
                <a:path w="7089775" h="4110354">
                  <a:moveTo>
                    <a:pt x="4975859" y="1589531"/>
                  </a:moveTo>
                  <a:lnTo>
                    <a:pt x="5288279" y="1589531"/>
                  </a:lnTo>
                </a:path>
                <a:path w="7089775" h="4110354">
                  <a:moveTo>
                    <a:pt x="5309615" y="1589531"/>
                  </a:moveTo>
                  <a:lnTo>
                    <a:pt x="5622035" y="1589531"/>
                  </a:lnTo>
                </a:path>
                <a:path w="7089775" h="4110354">
                  <a:moveTo>
                    <a:pt x="5647943" y="1589531"/>
                  </a:moveTo>
                  <a:lnTo>
                    <a:pt x="5957315" y="1589531"/>
                  </a:lnTo>
                </a:path>
                <a:path w="7089775" h="4110354">
                  <a:moveTo>
                    <a:pt x="5978651" y="1589531"/>
                  </a:moveTo>
                  <a:lnTo>
                    <a:pt x="6288023" y="1589531"/>
                  </a:lnTo>
                </a:path>
                <a:path w="7089775" h="4110354">
                  <a:moveTo>
                    <a:pt x="6309359" y="1589531"/>
                  </a:moveTo>
                  <a:lnTo>
                    <a:pt x="6571487" y="1589531"/>
                  </a:lnTo>
                  <a:lnTo>
                    <a:pt x="6571487" y="1610867"/>
                  </a:lnTo>
                </a:path>
                <a:path w="7089775" h="4110354">
                  <a:moveTo>
                    <a:pt x="4770119" y="1589531"/>
                  </a:moveTo>
                  <a:lnTo>
                    <a:pt x="4770119" y="1610867"/>
                  </a:lnTo>
                </a:path>
                <a:path w="7089775" h="4110354">
                  <a:moveTo>
                    <a:pt x="4620767" y="294131"/>
                  </a:moveTo>
                  <a:lnTo>
                    <a:pt x="6672071" y="294131"/>
                  </a:lnTo>
                </a:path>
                <a:path w="7089775" h="4110354">
                  <a:moveTo>
                    <a:pt x="4620767" y="644651"/>
                  </a:moveTo>
                  <a:lnTo>
                    <a:pt x="6672071" y="644651"/>
                  </a:lnTo>
                </a:path>
                <a:path w="7089775" h="4110354">
                  <a:moveTo>
                    <a:pt x="6908291" y="644651"/>
                  </a:moveTo>
                  <a:lnTo>
                    <a:pt x="6909815" y="644651"/>
                  </a:lnTo>
                </a:path>
                <a:path w="7089775" h="4110354">
                  <a:moveTo>
                    <a:pt x="4620767" y="995171"/>
                  </a:moveTo>
                  <a:lnTo>
                    <a:pt x="6672071" y="995171"/>
                  </a:lnTo>
                </a:path>
                <a:path w="7089775" h="4110354">
                  <a:moveTo>
                    <a:pt x="6963155" y="995171"/>
                  </a:moveTo>
                  <a:lnTo>
                    <a:pt x="6967727" y="995171"/>
                  </a:lnTo>
                </a:path>
                <a:path w="7089775" h="4110354">
                  <a:moveTo>
                    <a:pt x="4620767" y="1347215"/>
                  </a:moveTo>
                  <a:lnTo>
                    <a:pt x="6672071" y="1347215"/>
                  </a:lnTo>
                </a:path>
                <a:path w="7089775" h="4110354">
                  <a:moveTo>
                    <a:pt x="7083551" y="1347215"/>
                  </a:moveTo>
                  <a:lnTo>
                    <a:pt x="7089647" y="1347215"/>
                  </a:lnTo>
                </a:path>
                <a:path w="7089775" h="4110354">
                  <a:moveTo>
                    <a:pt x="4770119" y="1335023"/>
                  </a:moveTo>
                  <a:lnTo>
                    <a:pt x="6571487" y="1335023"/>
                  </a:lnTo>
                </a:path>
                <a:path w="7089775" h="4110354">
                  <a:moveTo>
                    <a:pt x="4770119" y="1357883"/>
                  </a:moveTo>
                  <a:lnTo>
                    <a:pt x="6571487" y="1357883"/>
                  </a:lnTo>
                </a:path>
                <a:path w="7089775" h="4110354">
                  <a:moveTo>
                    <a:pt x="6571487" y="1351787"/>
                  </a:moveTo>
                  <a:lnTo>
                    <a:pt x="6571487" y="1373123"/>
                  </a:lnTo>
                </a:path>
                <a:path w="7089775" h="4110354">
                  <a:moveTo>
                    <a:pt x="4770119" y="984503"/>
                  </a:moveTo>
                  <a:lnTo>
                    <a:pt x="6571487" y="984503"/>
                  </a:lnTo>
                </a:path>
                <a:path w="7089775" h="4110354">
                  <a:moveTo>
                    <a:pt x="4770119" y="1007363"/>
                  </a:moveTo>
                  <a:lnTo>
                    <a:pt x="6571487" y="1007363"/>
                  </a:lnTo>
                </a:path>
                <a:path w="7089775" h="4110354">
                  <a:moveTo>
                    <a:pt x="6571487" y="1001267"/>
                  </a:moveTo>
                  <a:lnTo>
                    <a:pt x="6571487" y="1022603"/>
                  </a:lnTo>
                </a:path>
                <a:path w="7089775" h="4110354">
                  <a:moveTo>
                    <a:pt x="4770119" y="283463"/>
                  </a:moveTo>
                  <a:lnTo>
                    <a:pt x="6571487" y="283463"/>
                  </a:lnTo>
                </a:path>
                <a:path w="7089775" h="4110354">
                  <a:moveTo>
                    <a:pt x="4770119" y="304799"/>
                  </a:moveTo>
                  <a:lnTo>
                    <a:pt x="6571487" y="304799"/>
                  </a:lnTo>
                </a:path>
                <a:path w="7089775" h="4110354">
                  <a:moveTo>
                    <a:pt x="6571487" y="300227"/>
                  </a:moveTo>
                  <a:lnTo>
                    <a:pt x="6571487" y="321563"/>
                  </a:lnTo>
                </a:path>
                <a:path w="7089775" h="4110354">
                  <a:moveTo>
                    <a:pt x="4770119" y="633983"/>
                  </a:moveTo>
                  <a:lnTo>
                    <a:pt x="6571487" y="633983"/>
                  </a:lnTo>
                </a:path>
                <a:path w="7089775" h="4110354">
                  <a:moveTo>
                    <a:pt x="4770119" y="655319"/>
                  </a:moveTo>
                  <a:lnTo>
                    <a:pt x="6571487" y="655319"/>
                  </a:lnTo>
                </a:path>
                <a:path w="7089775" h="4110354">
                  <a:moveTo>
                    <a:pt x="6571487" y="650747"/>
                  </a:moveTo>
                  <a:lnTo>
                    <a:pt x="6571487" y="672083"/>
                  </a:lnTo>
                </a:path>
                <a:path w="7089775" h="4110354">
                  <a:moveTo>
                    <a:pt x="6548627" y="1610867"/>
                  </a:moveTo>
                  <a:lnTo>
                    <a:pt x="6592823" y="1610867"/>
                  </a:lnTo>
                  <a:lnTo>
                    <a:pt x="6592823" y="1434083"/>
                  </a:lnTo>
                </a:path>
                <a:path w="7089775" h="4110354">
                  <a:moveTo>
                    <a:pt x="6592823" y="1412747"/>
                  </a:moveTo>
                  <a:lnTo>
                    <a:pt x="6592823" y="0"/>
                  </a:lnTo>
                </a:path>
                <a:path w="7089775" h="4110354">
                  <a:moveTo>
                    <a:pt x="6571487" y="1610867"/>
                  </a:moveTo>
                  <a:lnTo>
                    <a:pt x="6571487" y="1434083"/>
                  </a:lnTo>
                </a:path>
                <a:path w="7089775" h="4110354">
                  <a:moveTo>
                    <a:pt x="6571487" y="1412747"/>
                  </a:moveTo>
                  <a:lnTo>
                    <a:pt x="6571487" y="0"/>
                  </a:lnTo>
                </a:path>
                <a:path w="7089775" h="4110354">
                  <a:moveTo>
                    <a:pt x="4698491" y="1522475"/>
                  </a:moveTo>
                  <a:lnTo>
                    <a:pt x="4698491" y="1434083"/>
                  </a:lnTo>
                </a:path>
                <a:path w="7089775" h="4110354">
                  <a:moveTo>
                    <a:pt x="4698491" y="1412747"/>
                  </a:moveTo>
                  <a:lnTo>
                    <a:pt x="4698491" y="0"/>
                  </a:lnTo>
                </a:path>
                <a:path w="7089775" h="4110354">
                  <a:moveTo>
                    <a:pt x="4698491" y="1522475"/>
                  </a:moveTo>
                  <a:lnTo>
                    <a:pt x="4698491" y="1434083"/>
                  </a:lnTo>
                </a:path>
                <a:path w="7089775" h="4110354">
                  <a:moveTo>
                    <a:pt x="4698491" y="1412747"/>
                  </a:moveTo>
                  <a:lnTo>
                    <a:pt x="4698491" y="0"/>
                  </a:lnTo>
                </a:path>
                <a:path w="7089775" h="4110354">
                  <a:moveTo>
                    <a:pt x="4748783" y="1572767"/>
                  </a:moveTo>
                  <a:lnTo>
                    <a:pt x="4748783" y="1434083"/>
                  </a:lnTo>
                </a:path>
                <a:path w="7089775" h="4110354">
                  <a:moveTo>
                    <a:pt x="4748783" y="1412747"/>
                  </a:moveTo>
                  <a:lnTo>
                    <a:pt x="4748783" y="5730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02884" y="618744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1203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708" y="618744"/>
              <a:ext cx="5218430" cy="3716020"/>
            </a:xfrm>
            <a:custGeom>
              <a:avLst/>
              <a:gdLst/>
              <a:ahLst/>
              <a:cxnLst/>
              <a:rect l="l" t="t" r="r" b="b"/>
              <a:pathLst>
                <a:path w="5218430" h="3716020">
                  <a:moveTo>
                    <a:pt x="4985003" y="1610867"/>
                  </a:moveTo>
                  <a:lnTo>
                    <a:pt x="534923" y="1610867"/>
                  </a:lnTo>
                </a:path>
                <a:path w="5218430" h="3716020">
                  <a:moveTo>
                    <a:pt x="5167883" y="1522475"/>
                  </a:moveTo>
                  <a:lnTo>
                    <a:pt x="4465319" y="1522475"/>
                  </a:lnTo>
                </a:path>
                <a:path w="5218430" h="3716020">
                  <a:moveTo>
                    <a:pt x="534923" y="368807"/>
                  </a:moveTo>
                  <a:lnTo>
                    <a:pt x="0" y="368807"/>
                  </a:lnTo>
                </a:path>
                <a:path w="5218430" h="3716020">
                  <a:moveTo>
                    <a:pt x="4991099" y="3715511"/>
                  </a:moveTo>
                  <a:lnTo>
                    <a:pt x="534923" y="3715511"/>
                  </a:lnTo>
                </a:path>
                <a:path w="5218430" h="3716020">
                  <a:moveTo>
                    <a:pt x="534923" y="1717547"/>
                  </a:moveTo>
                  <a:lnTo>
                    <a:pt x="534923" y="2121407"/>
                  </a:lnTo>
                </a:path>
                <a:path w="5218430" h="3716020">
                  <a:moveTo>
                    <a:pt x="534923" y="2167127"/>
                  </a:moveTo>
                  <a:lnTo>
                    <a:pt x="534923" y="3218687"/>
                  </a:lnTo>
                </a:path>
                <a:path w="5218430" h="3716020">
                  <a:moveTo>
                    <a:pt x="534923" y="3264407"/>
                  </a:moveTo>
                  <a:lnTo>
                    <a:pt x="534923" y="3640835"/>
                  </a:lnTo>
                </a:path>
                <a:path w="5218430" h="3716020">
                  <a:moveTo>
                    <a:pt x="534923" y="3692651"/>
                  </a:moveTo>
                  <a:lnTo>
                    <a:pt x="534923" y="3715511"/>
                  </a:lnTo>
                </a:path>
                <a:path w="5218430" h="3716020">
                  <a:moveTo>
                    <a:pt x="5218175" y="573023"/>
                  </a:moveTo>
                  <a:lnTo>
                    <a:pt x="5167883" y="573023"/>
                  </a:lnTo>
                </a:path>
                <a:path w="5218430" h="3716020">
                  <a:moveTo>
                    <a:pt x="534923" y="0"/>
                  </a:moveTo>
                  <a:lnTo>
                    <a:pt x="534923" y="16108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447279" y="885444"/>
              <a:ext cx="90170" cy="1344295"/>
            </a:xfrm>
            <a:custGeom>
              <a:avLst/>
              <a:gdLst/>
              <a:ahLst/>
              <a:cxnLst/>
              <a:rect l="l" t="t" r="r" b="b"/>
              <a:pathLst>
                <a:path w="90170" h="1344295">
                  <a:moveTo>
                    <a:pt x="89915" y="0"/>
                  </a:moveTo>
                  <a:lnTo>
                    <a:pt x="89915" y="233171"/>
                  </a:lnTo>
                </a:path>
                <a:path w="90170" h="1344295">
                  <a:moveTo>
                    <a:pt x="89915" y="1110995"/>
                  </a:moveTo>
                  <a:lnTo>
                    <a:pt x="89915" y="1146047"/>
                  </a:lnTo>
                </a:path>
                <a:path w="90170" h="1344295">
                  <a:moveTo>
                    <a:pt x="89915" y="1167383"/>
                  </a:moveTo>
                  <a:lnTo>
                    <a:pt x="89915" y="1306067"/>
                  </a:lnTo>
                </a:path>
                <a:path w="90170" h="1344295">
                  <a:moveTo>
                    <a:pt x="0" y="0"/>
                  </a:moveTo>
                  <a:lnTo>
                    <a:pt x="0" y="233171"/>
                  </a:lnTo>
                </a:path>
                <a:path w="90170" h="1344295">
                  <a:moveTo>
                    <a:pt x="0" y="1110995"/>
                  </a:moveTo>
                  <a:lnTo>
                    <a:pt x="0" y="1146047"/>
                  </a:lnTo>
                </a:path>
                <a:path w="90170" h="1344295">
                  <a:moveTo>
                    <a:pt x="0" y="1167383"/>
                  </a:moveTo>
                  <a:lnTo>
                    <a:pt x="0" y="134416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721599" y="2229612"/>
              <a:ext cx="81280" cy="556260"/>
            </a:xfrm>
            <a:custGeom>
              <a:avLst/>
              <a:gdLst/>
              <a:ahLst/>
              <a:cxnLst/>
              <a:rect l="l" t="t" r="r" b="b"/>
              <a:pathLst>
                <a:path w="81279" h="556260">
                  <a:moveTo>
                    <a:pt x="80771" y="0"/>
                  </a:moveTo>
                  <a:lnTo>
                    <a:pt x="80771" y="556259"/>
                  </a:lnTo>
                </a:path>
                <a:path w="81279" h="556260">
                  <a:moveTo>
                    <a:pt x="0" y="80771"/>
                  </a:moveTo>
                  <a:lnTo>
                    <a:pt x="0" y="5562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802884" y="2191512"/>
              <a:ext cx="2037714" cy="594360"/>
            </a:xfrm>
            <a:custGeom>
              <a:avLst/>
              <a:gdLst/>
              <a:ahLst/>
              <a:cxnLst/>
              <a:rect l="l" t="t" r="r" b="b"/>
              <a:pathLst>
                <a:path w="2037715" h="594360">
                  <a:moveTo>
                    <a:pt x="1880615" y="156971"/>
                  </a:moveTo>
                  <a:lnTo>
                    <a:pt x="1880615" y="594359"/>
                  </a:lnTo>
                </a:path>
                <a:path w="2037715" h="594360">
                  <a:moveTo>
                    <a:pt x="1734311" y="0"/>
                  </a:moveTo>
                  <a:lnTo>
                    <a:pt x="2037587" y="0"/>
                  </a:lnTo>
                </a:path>
                <a:path w="2037715" h="594360">
                  <a:moveTo>
                    <a:pt x="594359" y="156971"/>
                  </a:moveTo>
                  <a:lnTo>
                    <a:pt x="1880615" y="156971"/>
                  </a:lnTo>
                </a:path>
                <a:path w="2037715" h="594360">
                  <a:moveTo>
                    <a:pt x="0" y="38099"/>
                  </a:moveTo>
                  <a:lnTo>
                    <a:pt x="1644395" y="3809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6397243" y="2229612"/>
              <a:ext cx="1405255" cy="81280"/>
            </a:xfrm>
            <a:custGeom>
              <a:avLst/>
              <a:gdLst/>
              <a:ahLst/>
              <a:cxnLst/>
              <a:rect l="l" t="t" r="r" b="b"/>
              <a:pathLst>
                <a:path w="1405254" h="81280">
                  <a:moveTo>
                    <a:pt x="1101851" y="0"/>
                  </a:moveTo>
                  <a:lnTo>
                    <a:pt x="1405127" y="0"/>
                  </a:lnTo>
                </a:path>
                <a:path w="1405254" h="81280">
                  <a:moveTo>
                    <a:pt x="0" y="80771"/>
                  </a:moveTo>
                  <a:lnTo>
                    <a:pt x="1324355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537708" y="2348484"/>
              <a:ext cx="2303145" cy="1489075"/>
            </a:xfrm>
            <a:custGeom>
              <a:avLst/>
              <a:gdLst/>
              <a:ahLst/>
              <a:cxnLst/>
              <a:rect l="l" t="t" r="r" b="b"/>
              <a:pathLst>
                <a:path w="2303145" h="1489075">
                  <a:moveTo>
                    <a:pt x="0" y="437387"/>
                  </a:moveTo>
                  <a:lnTo>
                    <a:pt x="156971" y="437387"/>
                  </a:lnTo>
                  <a:lnTo>
                    <a:pt x="156971" y="0"/>
                  </a:lnTo>
                  <a:lnTo>
                    <a:pt x="859535" y="0"/>
                  </a:lnTo>
                </a:path>
                <a:path w="2303145" h="1489075">
                  <a:moveTo>
                    <a:pt x="2145791" y="437387"/>
                  </a:moveTo>
                  <a:lnTo>
                    <a:pt x="2302763" y="437387"/>
                  </a:lnTo>
                </a:path>
                <a:path w="2303145" h="1489075">
                  <a:moveTo>
                    <a:pt x="2145791" y="1488947"/>
                  </a:moveTo>
                  <a:lnTo>
                    <a:pt x="2302763" y="1488947"/>
                  </a:lnTo>
                </a:path>
                <a:path w="2303145" h="1489075">
                  <a:moveTo>
                    <a:pt x="0" y="1488947"/>
                  </a:moveTo>
                  <a:lnTo>
                    <a:pt x="156971" y="14889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713979" y="2814828"/>
              <a:ext cx="81280" cy="993775"/>
            </a:xfrm>
            <a:custGeom>
              <a:avLst/>
              <a:gdLst/>
              <a:ahLst/>
              <a:cxnLst/>
              <a:rect l="l" t="t" r="r" b="b"/>
              <a:pathLst>
                <a:path w="81279" h="993775">
                  <a:moveTo>
                    <a:pt x="80771" y="993647"/>
                  </a:moveTo>
                  <a:lnTo>
                    <a:pt x="80771" y="912875"/>
                  </a:lnTo>
                  <a:lnTo>
                    <a:pt x="0" y="912875"/>
                  </a:lnTo>
                  <a:lnTo>
                    <a:pt x="0" y="993647"/>
                  </a:lnTo>
                  <a:lnTo>
                    <a:pt x="80771" y="993647"/>
                  </a:lnTo>
                </a:path>
                <a:path w="81279" h="993775">
                  <a:moveTo>
                    <a:pt x="80771" y="80771"/>
                  </a:moveTo>
                  <a:lnTo>
                    <a:pt x="80771" y="0"/>
                  </a:lnTo>
                  <a:lnTo>
                    <a:pt x="0" y="0"/>
                  </a:lnTo>
                  <a:lnTo>
                    <a:pt x="0" y="80771"/>
                  </a:lnTo>
                  <a:lnTo>
                    <a:pt x="80771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656579" y="2310384"/>
              <a:ext cx="741045" cy="0"/>
            </a:xfrm>
            <a:custGeom>
              <a:avLst/>
              <a:gdLst/>
              <a:ahLst/>
              <a:cxnLst/>
              <a:rect l="l" t="t" r="r" b="b"/>
              <a:pathLst>
                <a:path w="741045">
                  <a:moveTo>
                    <a:pt x="740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6161023" y="44302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6161023" y="44302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840984" y="618744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09">
                  <a:moveTo>
                    <a:pt x="0" y="33375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01843" y="1191768"/>
              <a:ext cx="701040" cy="1038225"/>
            </a:xfrm>
            <a:custGeom>
              <a:avLst/>
              <a:gdLst/>
              <a:ahLst/>
              <a:cxnLst/>
              <a:rect l="l" t="t" r="r" b="b"/>
              <a:pathLst>
                <a:path w="701039" h="1038225">
                  <a:moveTo>
                    <a:pt x="701039" y="1037843"/>
                  </a:moveTo>
                  <a:lnTo>
                    <a:pt x="701039" y="861059"/>
                  </a:lnTo>
                </a:path>
                <a:path w="701039" h="1038225">
                  <a:moveTo>
                    <a:pt x="701039" y="839723"/>
                  </a:moveTo>
                  <a:lnTo>
                    <a:pt x="701039" y="0"/>
                  </a:lnTo>
                </a:path>
                <a:path w="701039" h="1038225">
                  <a:moveTo>
                    <a:pt x="701039" y="861059"/>
                  </a:moveTo>
                  <a:lnTo>
                    <a:pt x="701039" y="999743"/>
                  </a:lnTo>
                  <a:lnTo>
                    <a:pt x="0" y="999743"/>
                  </a:lnTo>
                </a:path>
                <a:path w="701039" h="1038225">
                  <a:moveTo>
                    <a:pt x="701039" y="839723"/>
                  </a:moveTo>
                  <a:lnTo>
                    <a:pt x="7010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752591" y="739140"/>
              <a:ext cx="88900" cy="452755"/>
            </a:xfrm>
            <a:custGeom>
              <a:avLst/>
              <a:gdLst/>
              <a:ahLst/>
              <a:cxnLst/>
              <a:rect l="l" t="t" r="r" b="b"/>
              <a:pathLst>
                <a:path w="88900" h="452755">
                  <a:moveTo>
                    <a:pt x="88391" y="0"/>
                  </a:moveTo>
                  <a:lnTo>
                    <a:pt x="0" y="0"/>
                  </a:lnTo>
                </a:path>
                <a:path w="88900" h="452755">
                  <a:moveTo>
                    <a:pt x="50291" y="452627"/>
                  </a:moveTo>
                  <a:lnTo>
                    <a:pt x="0" y="4526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57819" y="618744"/>
              <a:ext cx="574675" cy="1941830"/>
            </a:xfrm>
            <a:custGeom>
              <a:avLst/>
              <a:gdLst/>
              <a:ahLst/>
              <a:cxnLst/>
              <a:rect l="l" t="t" r="r" b="b"/>
              <a:pathLst>
                <a:path w="574675" h="1941830">
                  <a:moveTo>
                    <a:pt x="59435" y="0"/>
                  </a:moveTo>
                  <a:lnTo>
                    <a:pt x="48767" y="44195"/>
                  </a:lnTo>
                  <a:lnTo>
                    <a:pt x="27431" y="155447"/>
                  </a:lnTo>
                  <a:lnTo>
                    <a:pt x="12191" y="268223"/>
                  </a:lnTo>
                  <a:lnTo>
                    <a:pt x="3047" y="382523"/>
                  </a:lnTo>
                  <a:lnTo>
                    <a:pt x="0" y="495299"/>
                  </a:lnTo>
                  <a:lnTo>
                    <a:pt x="3047" y="609599"/>
                  </a:lnTo>
                  <a:lnTo>
                    <a:pt x="12191" y="723899"/>
                  </a:lnTo>
                  <a:lnTo>
                    <a:pt x="27431" y="836675"/>
                  </a:lnTo>
                  <a:lnTo>
                    <a:pt x="48767" y="947927"/>
                  </a:lnTo>
                  <a:lnTo>
                    <a:pt x="76199" y="1059179"/>
                  </a:lnTo>
                  <a:lnTo>
                    <a:pt x="109727" y="1167383"/>
                  </a:lnTo>
                  <a:lnTo>
                    <a:pt x="149351" y="1275587"/>
                  </a:lnTo>
                  <a:lnTo>
                    <a:pt x="193547" y="1379219"/>
                  </a:lnTo>
                  <a:lnTo>
                    <a:pt x="245363" y="1481327"/>
                  </a:lnTo>
                  <a:lnTo>
                    <a:pt x="301751" y="1580387"/>
                  </a:lnTo>
                  <a:lnTo>
                    <a:pt x="362711" y="1676399"/>
                  </a:lnTo>
                  <a:lnTo>
                    <a:pt x="428243" y="1769363"/>
                  </a:lnTo>
                  <a:lnTo>
                    <a:pt x="499871" y="1857755"/>
                  </a:lnTo>
                  <a:lnTo>
                    <a:pt x="574547" y="1941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162547" y="4431791"/>
              <a:ext cx="1053465" cy="803275"/>
            </a:xfrm>
            <a:custGeom>
              <a:avLst/>
              <a:gdLst/>
              <a:ahLst/>
              <a:cxnLst/>
              <a:rect l="l" t="t" r="r" b="b"/>
              <a:pathLst>
                <a:path w="1053465" h="803275">
                  <a:moveTo>
                    <a:pt x="0" y="0"/>
                  </a:moveTo>
                  <a:lnTo>
                    <a:pt x="1053083" y="0"/>
                  </a:lnTo>
                </a:path>
                <a:path w="1053465" h="803275">
                  <a:moveTo>
                    <a:pt x="0" y="160019"/>
                  </a:moveTo>
                  <a:lnTo>
                    <a:pt x="1053083" y="160019"/>
                  </a:lnTo>
                </a:path>
                <a:path w="1053465" h="803275">
                  <a:moveTo>
                    <a:pt x="0" y="321563"/>
                  </a:moveTo>
                  <a:lnTo>
                    <a:pt x="1053083" y="321563"/>
                  </a:lnTo>
                </a:path>
                <a:path w="1053465" h="803275">
                  <a:moveTo>
                    <a:pt x="0" y="481583"/>
                  </a:moveTo>
                  <a:lnTo>
                    <a:pt x="1053083" y="481583"/>
                  </a:lnTo>
                </a:path>
                <a:path w="1053465" h="803275">
                  <a:moveTo>
                    <a:pt x="0" y="643127"/>
                  </a:moveTo>
                  <a:lnTo>
                    <a:pt x="1053083" y="643127"/>
                  </a:lnTo>
                </a:path>
                <a:path w="1053465" h="803275">
                  <a:moveTo>
                    <a:pt x="0" y="803147"/>
                  </a:moveTo>
                  <a:lnTo>
                    <a:pt x="1053083" y="8031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6083299" y="5951220"/>
              <a:ext cx="1213485" cy="0"/>
            </a:xfrm>
            <a:custGeom>
              <a:avLst/>
              <a:gdLst/>
              <a:ahLst/>
              <a:cxnLst/>
              <a:rect l="l" t="t" r="r" b="b"/>
              <a:pathLst>
                <a:path w="1213484">
                  <a:moveTo>
                    <a:pt x="0" y="0"/>
                  </a:moveTo>
                  <a:lnTo>
                    <a:pt x="121310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6162547" y="4431791"/>
              <a:ext cx="1053465" cy="803275"/>
            </a:xfrm>
            <a:custGeom>
              <a:avLst/>
              <a:gdLst/>
              <a:ahLst/>
              <a:cxnLst/>
              <a:rect l="l" t="t" r="r" b="b"/>
              <a:pathLst>
                <a:path w="1053465" h="803275">
                  <a:moveTo>
                    <a:pt x="0" y="0"/>
                  </a:moveTo>
                  <a:lnTo>
                    <a:pt x="0" y="803147"/>
                  </a:lnTo>
                </a:path>
                <a:path w="1053465" h="803275">
                  <a:moveTo>
                    <a:pt x="1053083" y="0"/>
                  </a:moveTo>
                  <a:lnTo>
                    <a:pt x="1053083" y="8031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083299" y="5234940"/>
              <a:ext cx="1213485" cy="716280"/>
            </a:xfrm>
            <a:custGeom>
              <a:avLst/>
              <a:gdLst/>
              <a:ahLst/>
              <a:cxnLst/>
              <a:rect l="l" t="t" r="r" b="b"/>
              <a:pathLst>
                <a:path w="1213484" h="716279">
                  <a:moveTo>
                    <a:pt x="0" y="0"/>
                  </a:moveTo>
                  <a:lnTo>
                    <a:pt x="0" y="716279"/>
                  </a:lnTo>
                </a:path>
                <a:path w="1213484" h="716279">
                  <a:moveTo>
                    <a:pt x="1213103" y="0"/>
                  </a:moveTo>
                  <a:lnTo>
                    <a:pt x="1213103" y="7162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6162547" y="4305300"/>
              <a:ext cx="1053465" cy="157480"/>
            </a:xfrm>
            <a:custGeom>
              <a:avLst/>
              <a:gdLst/>
              <a:ahLst/>
              <a:cxnLst/>
              <a:rect l="l" t="t" r="r" b="b"/>
              <a:pathLst>
                <a:path w="1053465" h="157479">
                  <a:moveTo>
                    <a:pt x="0" y="156971"/>
                  </a:moveTo>
                  <a:lnTo>
                    <a:pt x="0" y="0"/>
                  </a:lnTo>
                </a:path>
                <a:path w="1053465" h="157479">
                  <a:moveTo>
                    <a:pt x="1053083" y="156971"/>
                  </a:moveTo>
                  <a:lnTo>
                    <a:pt x="105308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721599" y="3837432"/>
              <a:ext cx="81280" cy="586740"/>
            </a:xfrm>
            <a:custGeom>
              <a:avLst/>
              <a:gdLst/>
              <a:ahLst/>
              <a:cxnLst/>
              <a:rect l="l" t="t" r="r" b="b"/>
              <a:pathLst>
                <a:path w="81279" h="586739">
                  <a:moveTo>
                    <a:pt x="80771" y="0"/>
                  </a:moveTo>
                  <a:lnTo>
                    <a:pt x="80771" y="586739"/>
                  </a:lnTo>
                </a:path>
                <a:path w="81279" h="586739">
                  <a:moveTo>
                    <a:pt x="0" y="0"/>
                  </a:moveTo>
                  <a:lnTo>
                    <a:pt x="0" y="505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840472" y="2191512"/>
              <a:ext cx="0" cy="594360"/>
            </a:xfrm>
            <a:custGeom>
              <a:avLst/>
              <a:gdLst/>
              <a:ahLst/>
              <a:cxnLst/>
              <a:rect l="l" t="t" r="r" b="b"/>
              <a:pathLst>
                <a:path h="594360">
                  <a:moveTo>
                    <a:pt x="0" y="0"/>
                  </a:moveTo>
                  <a:lnTo>
                    <a:pt x="0" y="59435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15631" y="4343400"/>
              <a:ext cx="586740" cy="81280"/>
            </a:xfrm>
            <a:custGeom>
              <a:avLst/>
              <a:gdLst/>
              <a:ahLst/>
              <a:cxnLst/>
              <a:rect l="l" t="t" r="r" b="b"/>
              <a:pathLst>
                <a:path w="586740" h="81279">
                  <a:moveTo>
                    <a:pt x="586739" y="80771"/>
                  </a:moveTo>
                  <a:lnTo>
                    <a:pt x="0" y="80771"/>
                  </a:lnTo>
                </a:path>
                <a:path w="586740" h="81279">
                  <a:moveTo>
                    <a:pt x="5059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215631" y="4305300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467867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575808" y="4424172"/>
              <a:ext cx="586740" cy="0"/>
            </a:xfrm>
            <a:custGeom>
              <a:avLst/>
              <a:gdLst/>
              <a:ahLst/>
              <a:cxnLst/>
              <a:rect l="l" t="t" r="r" b="b"/>
              <a:pathLst>
                <a:path w="586739">
                  <a:moveTo>
                    <a:pt x="5867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215631" y="4462272"/>
              <a:ext cx="624840" cy="0"/>
            </a:xfrm>
            <a:custGeom>
              <a:avLst/>
              <a:gdLst/>
              <a:ahLst/>
              <a:cxnLst/>
              <a:rect l="l" t="t" r="r" b="b"/>
              <a:pathLst>
                <a:path w="624840">
                  <a:moveTo>
                    <a:pt x="624839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6162547" y="4431791"/>
              <a:ext cx="1053465" cy="0"/>
            </a:xfrm>
            <a:custGeom>
              <a:avLst/>
              <a:gdLst/>
              <a:ahLst/>
              <a:cxnLst/>
              <a:rect l="l" t="t" r="r" b="b"/>
              <a:pathLst>
                <a:path w="1053465">
                  <a:moveTo>
                    <a:pt x="105308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537708" y="4462272"/>
              <a:ext cx="624840" cy="0"/>
            </a:xfrm>
            <a:custGeom>
              <a:avLst/>
              <a:gdLst/>
              <a:ahLst/>
              <a:cxnLst/>
              <a:rect l="l" t="t" r="r" b="b"/>
              <a:pathLst>
                <a:path w="624839">
                  <a:moveTo>
                    <a:pt x="624839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223264" y="1161287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5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5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223263" y="116128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5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5" h="1905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5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223263" y="116128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5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987044" y="116128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987043" y="116128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40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40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40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987043" y="116128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50824" y="1161287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50824" y="116128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40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40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40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50824" y="1161288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5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84708" y="1161287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5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84708" y="116128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5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84708" y="116128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84708" y="11612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84708" y="11612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84708" y="1080516"/>
              <a:ext cx="711835" cy="82550"/>
            </a:xfrm>
            <a:custGeom>
              <a:avLst/>
              <a:gdLst/>
              <a:ahLst/>
              <a:cxnLst/>
              <a:rect l="l" t="t" r="r" b="b"/>
              <a:pathLst>
                <a:path w="711835" h="82550">
                  <a:moveTo>
                    <a:pt x="0" y="82295"/>
                  </a:moveTo>
                  <a:lnTo>
                    <a:pt x="0" y="80771"/>
                  </a:lnTo>
                </a:path>
                <a:path w="711835" h="82550">
                  <a:moveTo>
                    <a:pt x="710183" y="82295"/>
                  </a:moveTo>
                  <a:lnTo>
                    <a:pt x="711707" y="82295"/>
                  </a:lnTo>
                  <a:lnTo>
                    <a:pt x="711707" y="0"/>
                  </a:lnTo>
                  <a:lnTo>
                    <a:pt x="710183" y="0"/>
                  </a:lnTo>
                  <a:lnTo>
                    <a:pt x="710183" y="822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294892" y="809243"/>
              <a:ext cx="1905" cy="163195"/>
            </a:xfrm>
            <a:custGeom>
              <a:avLst/>
              <a:gdLst/>
              <a:ahLst/>
              <a:cxnLst/>
              <a:rect l="l" t="t" r="r" b="b"/>
              <a:pathLst>
                <a:path w="1905" h="163194">
                  <a:moveTo>
                    <a:pt x="1524" y="0"/>
                  </a:moveTo>
                  <a:lnTo>
                    <a:pt x="0" y="0"/>
                  </a:lnTo>
                  <a:lnTo>
                    <a:pt x="0" y="163068"/>
                  </a:lnTo>
                  <a:lnTo>
                    <a:pt x="1524" y="1630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294891" y="809244"/>
              <a:ext cx="1905" cy="163195"/>
            </a:xfrm>
            <a:custGeom>
              <a:avLst/>
              <a:gdLst/>
              <a:ahLst/>
              <a:cxnLst/>
              <a:rect l="l" t="t" r="r" b="b"/>
              <a:pathLst>
                <a:path w="1905" h="163194">
                  <a:moveTo>
                    <a:pt x="0" y="163067"/>
                  </a:moveTo>
                  <a:lnTo>
                    <a:pt x="0" y="0"/>
                  </a:lnTo>
                  <a:lnTo>
                    <a:pt x="0" y="163067"/>
                  </a:lnTo>
                  <a:close/>
                </a:path>
                <a:path w="1905" h="163194">
                  <a:moveTo>
                    <a:pt x="0" y="163067"/>
                  </a:moveTo>
                  <a:lnTo>
                    <a:pt x="0" y="0"/>
                  </a:lnTo>
                  <a:lnTo>
                    <a:pt x="1523" y="163067"/>
                  </a:lnTo>
                  <a:lnTo>
                    <a:pt x="0" y="163067"/>
                  </a:lnTo>
                  <a:close/>
                </a:path>
                <a:path w="1905" h="163194">
                  <a:moveTo>
                    <a:pt x="0" y="0"/>
                  </a:moveTo>
                  <a:lnTo>
                    <a:pt x="1523" y="163067"/>
                  </a:lnTo>
                  <a:lnTo>
                    <a:pt x="0" y="0"/>
                  </a:lnTo>
                  <a:close/>
                </a:path>
                <a:path w="1905" h="163194">
                  <a:moveTo>
                    <a:pt x="1523" y="1630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30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294891" y="618744"/>
              <a:ext cx="1905" cy="353695"/>
            </a:xfrm>
            <a:custGeom>
              <a:avLst/>
              <a:gdLst/>
              <a:ahLst/>
              <a:cxnLst/>
              <a:rect l="l" t="t" r="r" b="b"/>
              <a:pathLst>
                <a:path w="1905" h="353694">
                  <a:moveTo>
                    <a:pt x="0" y="353567"/>
                  </a:moveTo>
                  <a:lnTo>
                    <a:pt x="1523" y="353567"/>
                  </a:lnTo>
                  <a:lnTo>
                    <a:pt x="1523" y="190499"/>
                  </a:lnTo>
                  <a:lnTo>
                    <a:pt x="0" y="190499"/>
                  </a:lnTo>
                  <a:lnTo>
                    <a:pt x="0" y="353567"/>
                  </a:lnTo>
                </a:path>
                <a:path w="1905" h="353694">
                  <a:moveTo>
                    <a:pt x="0" y="82295"/>
                  </a:moveTo>
                  <a:lnTo>
                    <a:pt x="1523" y="8229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22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294892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29489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29489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29489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944372" y="2333244"/>
              <a:ext cx="1905" cy="71755"/>
            </a:xfrm>
            <a:custGeom>
              <a:avLst/>
              <a:gdLst/>
              <a:ahLst/>
              <a:cxnLst/>
              <a:rect l="l" t="t" r="r" b="b"/>
              <a:pathLst>
                <a:path w="1905" h="71755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944372" y="209702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944372" y="209702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944372" y="987552"/>
              <a:ext cx="1905" cy="1251585"/>
            </a:xfrm>
            <a:custGeom>
              <a:avLst/>
              <a:gdLst/>
              <a:ahLst/>
              <a:cxnLst/>
              <a:rect l="l" t="t" r="r" b="b"/>
              <a:pathLst>
                <a:path w="1905" h="1251585">
                  <a:moveTo>
                    <a:pt x="0" y="1251203"/>
                  </a:moveTo>
                  <a:lnTo>
                    <a:pt x="1523" y="1251203"/>
                  </a:lnTo>
                  <a:lnTo>
                    <a:pt x="1523" y="1109471"/>
                  </a:lnTo>
                  <a:lnTo>
                    <a:pt x="0" y="1109471"/>
                  </a:lnTo>
                  <a:lnTo>
                    <a:pt x="0" y="1251203"/>
                  </a:lnTo>
                </a:path>
                <a:path w="1905" h="1251585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44372" y="986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944372" y="986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944372" y="986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09904" y="986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009904" y="986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009904" y="986028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5" h="7048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5" h="70484">
                  <a:moveTo>
                    <a:pt x="1523" y="1523"/>
                  </a:moveTo>
                  <a:lnTo>
                    <a:pt x="0" y="1523"/>
                  </a:lnTo>
                  <a:lnTo>
                    <a:pt x="0" y="70103"/>
                  </a:lnTo>
                  <a:lnTo>
                    <a:pt x="1523" y="7010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009904" y="11490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009904" y="114909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5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5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5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009904" y="114909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5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009904" y="27614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009904" y="27614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009904" y="27614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575808" y="44439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575808" y="44439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575808" y="4410456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0"/>
                  </a:moveTo>
                  <a:lnTo>
                    <a:pt x="0" y="33528"/>
                  </a:lnTo>
                  <a:lnTo>
                    <a:pt x="1524" y="33528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4" y="0"/>
                  </a:moveTo>
                  <a:lnTo>
                    <a:pt x="0" y="0"/>
                  </a:lnTo>
                  <a:lnTo>
                    <a:pt x="1524" y="335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575808" y="4410456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0" y="0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0" y="33527"/>
                  </a:moveTo>
                  <a:lnTo>
                    <a:pt x="0" y="0"/>
                  </a:lnTo>
                  <a:lnTo>
                    <a:pt x="1523" y="33527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0" y="0"/>
                  </a:moveTo>
                  <a:lnTo>
                    <a:pt x="1523" y="33527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3" y="3352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335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575808" y="4410456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575808" y="4334256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0"/>
                  </a:moveTo>
                  <a:lnTo>
                    <a:pt x="0" y="33528"/>
                  </a:lnTo>
                  <a:lnTo>
                    <a:pt x="1524" y="33528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4" y="0"/>
                  </a:moveTo>
                  <a:lnTo>
                    <a:pt x="0" y="0"/>
                  </a:lnTo>
                  <a:lnTo>
                    <a:pt x="1524" y="335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575808" y="4334256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0" y="0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0" y="33527"/>
                  </a:moveTo>
                  <a:lnTo>
                    <a:pt x="0" y="0"/>
                  </a:lnTo>
                  <a:lnTo>
                    <a:pt x="1523" y="33527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0" y="0"/>
                  </a:moveTo>
                  <a:lnTo>
                    <a:pt x="1523" y="33527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3" y="3352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335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575808" y="4334256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575808" y="4332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5575808" y="4332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5575808" y="4332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929131" y="987552"/>
              <a:ext cx="7603490" cy="5427345"/>
            </a:xfrm>
            <a:custGeom>
              <a:avLst/>
              <a:gdLst/>
              <a:ahLst/>
              <a:cxnLst/>
              <a:rect l="l" t="t" r="r" b="b"/>
              <a:pathLst>
                <a:path w="7603490" h="5427345">
                  <a:moveTo>
                    <a:pt x="5154167" y="4963667"/>
                  </a:moveTo>
                  <a:lnTo>
                    <a:pt x="0" y="4963667"/>
                  </a:lnTo>
                </a:path>
                <a:path w="7603490" h="5427345">
                  <a:moveTo>
                    <a:pt x="5154167" y="4437887"/>
                  </a:moveTo>
                  <a:lnTo>
                    <a:pt x="0" y="4437887"/>
                  </a:lnTo>
                </a:path>
                <a:path w="7603490" h="5427345">
                  <a:moveTo>
                    <a:pt x="6367271" y="4963667"/>
                  </a:moveTo>
                  <a:lnTo>
                    <a:pt x="6751319" y="4963667"/>
                  </a:lnTo>
                  <a:lnTo>
                    <a:pt x="6829043" y="4960619"/>
                  </a:lnTo>
                  <a:lnTo>
                    <a:pt x="6908291" y="4951475"/>
                  </a:lnTo>
                  <a:lnTo>
                    <a:pt x="6984491" y="4937759"/>
                  </a:lnTo>
                  <a:lnTo>
                    <a:pt x="7060691" y="4916423"/>
                  </a:lnTo>
                  <a:lnTo>
                    <a:pt x="7135367" y="4890515"/>
                  </a:lnTo>
                  <a:lnTo>
                    <a:pt x="7206995" y="4860035"/>
                  </a:lnTo>
                  <a:lnTo>
                    <a:pt x="7277099" y="4823459"/>
                  </a:lnTo>
                  <a:lnTo>
                    <a:pt x="7344155" y="4780787"/>
                  </a:lnTo>
                  <a:lnTo>
                    <a:pt x="7406639" y="4733543"/>
                  </a:lnTo>
                  <a:lnTo>
                    <a:pt x="7466075" y="4683251"/>
                  </a:lnTo>
                  <a:lnTo>
                    <a:pt x="7522463" y="4626863"/>
                  </a:lnTo>
                  <a:lnTo>
                    <a:pt x="7574279" y="4567427"/>
                  </a:lnTo>
                  <a:lnTo>
                    <a:pt x="7603235" y="4526279"/>
                  </a:lnTo>
                </a:path>
                <a:path w="7603490" h="5427345">
                  <a:moveTo>
                    <a:pt x="6367271" y="4437887"/>
                  </a:moveTo>
                  <a:lnTo>
                    <a:pt x="6751319" y="4437887"/>
                  </a:lnTo>
                </a:path>
                <a:path w="7603490" h="5427345">
                  <a:moveTo>
                    <a:pt x="6752081" y="4437887"/>
                  </a:moveTo>
                  <a:lnTo>
                    <a:pt x="6800007" y="4435736"/>
                  </a:lnTo>
                  <a:lnTo>
                    <a:pt x="6846728" y="4429404"/>
                  </a:lnTo>
                  <a:lnTo>
                    <a:pt x="6892057" y="4419079"/>
                  </a:lnTo>
                  <a:lnTo>
                    <a:pt x="6935809" y="4404946"/>
                  </a:lnTo>
                  <a:lnTo>
                    <a:pt x="6977798" y="4387190"/>
                  </a:lnTo>
                  <a:lnTo>
                    <a:pt x="7017837" y="4365999"/>
                  </a:lnTo>
                  <a:lnTo>
                    <a:pt x="7055742" y="4341557"/>
                  </a:lnTo>
                  <a:lnTo>
                    <a:pt x="7091326" y="4314051"/>
                  </a:lnTo>
                  <a:lnTo>
                    <a:pt x="7124403" y="4283667"/>
                  </a:lnTo>
                  <a:lnTo>
                    <a:pt x="7154787" y="4250590"/>
                  </a:lnTo>
                  <a:lnTo>
                    <a:pt x="7182293" y="4215006"/>
                  </a:lnTo>
                  <a:lnTo>
                    <a:pt x="7206735" y="4177101"/>
                  </a:lnTo>
                  <a:lnTo>
                    <a:pt x="7227926" y="4137062"/>
                  </a:lnTo>
                  <a:lnTo>
                    <a:pt x="7245682" y="4095073"/>
                  </a:lnTo>
                  <a:lnTo>
                    <a:pt x="7259815" y="4051321"/>
                  </a:lnTo>
                  <a:lnTo>
                    <a:pt x="7270140" y="4005992"/>
                  </a:lnTo>
                  <a:lnTo>
                    <a:pt x="7276472" y="3959271"/>
                  </a:lnTo>
                  <a:lnTo>
                    <a:pt x="7278623" y="3911345"/>
                  </a:lnTo>
                </a:path>
                <a:path w="7603490" h="5427345">
                  <a:moveTo>
                    <a:pt x="7301483" y="1141475"/>
                  </a:moveTo>
                  <a:lnTo>
                    <a:pt x="7287767" y="1184147"/>
                  </a:lnTo>
                  <a:lnTo>
                    <a:pt x="7280147" y="1226819"/>
                  </a:lnTo>
                  <a:lnTo>
                    <a:pt x="7277099" y="1271015"/>
                  </a:lnTo>
                  <a:lnTo>
                    <a:pt x="7277099" y="3912107"/>
                  </a:lnTo>
                </a:path>
                <a:path w="7603490" h="5427345">
                  <a:moveTo>
                    <a:pt x="0" y="0"/>
                  </a:moveTo>
                  <a:lnTo>
                    <a:pt x="0" y="54269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6028435" y="44302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6028435" y="44302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809991" y="2785872"/>
              <a:ext cx="0" cy="1051560"/>
            </a:xfrm>
            <a:custGeom>
              <a:avLst/>
              <a:gdLst/>
              <a:ahLst/>
              <a:cxnLst/>
              <a:rect l="l" t="t" r="r" b="b"/>
              <a:pathLst>
                <a:path h="1051560">
                  <a:moveTo>
                    <a:pt x="0" y="0"/>
                  </a:moveTo>
                  <a:lnTo>
                    <a:pt x="0" y="10515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683499" y="3837432"/>
              <a:ext cx="157480" cy="624840"/>
            </a:xfrm>
            <a:custGeom>
              <a:avLst/>
              <a:gdLst/>
              <a:ahLst/>
              <a:cxnLst/>
              <a:rect l="l" t="t" r="r" b="b"/>
              <a:pathLst>
                <a:path w="157479" h="624839">
                  <a:moveTo>
                    <a:pt x="156971" y="0"/>
                  </a:moveTo>
                  <a:lnTo>
                    <a:pt x="156971" y="624839"/>
                  </a:lnTo>
                </a:path>
                <a:path w="157479" h="624839">
                  <a:moveTo>
                    <a:pt x="0" y="0"/>
                  </a:moveTo>
                  <a:lnTo>
                    <a:pt x="0" y="46786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5575808" y="2229612"/>
              <a:ext cx="81280" cy="2194560"/>
            </a:xfrm>
            <a:custGeom>
              <a:avLst/>
              <a:gdLst/>
              <a:ahLst/>
              <a:cxnLst/>
              <a:rect l="l" t="t" r="r" b="b"/>
              <a:pathLst>
                <a:path w="81279" h="2194560">
                  <a:moveTo>
                    <a:pt x="0" y="0"/>
                  </a:moveTo>
                  <a:lnTo>
                    <a:pt x="0" y="556259"/>
                  </a:lnTo>
                </a:path>
                <a:path w="81279" h="2194560">
                  <a:moveTo>
                    <a:pt x="0" y="1607819"/>
                  </a:moveTo>
                  <a:lnTo>
                    <a:pt x="0" y="2194559"/>
                  </a:lnTo>
                </a:path>
                <a:path w="81279" h="2194560">
                  <a:moveTo>
                    <a:pt x="80771" y="80771"/>
                  </a:moveTo>
                  <a:lnTo>
                    <a:pt x="80771" y="556259"/>
                  </a:lnTo>
                </a:path>
                <a:path w="81279" h="2194560">
                  <a:moveTo>
                    <a:pt x="80771" y="1607819"/>
                  </a:moveTo>
                  <a:lnTo>
                    <a:pt x="80771" y="2113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5537708" y="3837432"/>
              <a:ext cx="624840" cy="624840"/>
            </a:xfrm>
            <a:custGeom>
              <a:avLst/>
              <a:gdLst/>
              <a:ahLst/>
              <a:cxnLst/>
              <a:rect l="l" t="t" r="r" b="b"/>
              <a:pathLst>
                <a:path w="624839" h="624839">
                  <a:moveTo>
                    <a:pt x="0" y="0"/>
                  </a:moveTo>
                  <a:lnTo>
                    <a:pt x="0" y="624839"/>
                  </a:lnTo>
                </a:path>
                <a:path w="624839" h="624839">
                  <a:moveTo>
                    <a:pt x="624839" y="467867"/>
                  </a:moveTo>
                  <a:lnTo>
                    <a:pt x="156971" y="46786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5656579" y="4343400"/>
              <a:ext cx="506095" cy="0"/>
            </a:xfrm>
            <a:custGeom>
              <a:avLst/>
              <a:gdLst/>
              <a:ahLst/>
              <a:cxnLst/>
              <a:rect l="l" t="t" r="r" b="b"/>
              <a:pathLst>
                <a:path w="506095">
                  <a:moveTo>
                    <a:pt x="5059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5694679" y="3837432"/>
              <a:ext cx="0" cy="467995"/>
            </a:xfrm>
            <a:custGeom>
              <a:avLst/>
              <a:gdLst/>
              <a:ahLst/>
              <a:cxnLst/>
              <a:rect l="l" t="t" r="r" b="b"/>
              <a:pathLst>
                <a:path h="467995">
                  <a:moveTo>
                    <a:pt x="0" y="0"/>
                  </a:moveTo>
                  <a:lnTo>
                    <a:pt x="0" y="46786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5583428" y="2785872"/>
              <a:ext cx="0" cy="1051560"/>
            </a:xfrm>
            <a:custGeom>
              <a:avLst/>
              <a:gdLst/>
              <a:ahLst/>
              <a:cxnLst/>
              <a:rect l="l" t="t" r="r" b="b"/>
              <a:pathLst>
                <a:path h="1051560">
                  <a:moveTo>
                    <a:pt x="0" y="105155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148587" y="2229612"/>
              <a:ext cx="4389120" cy="2075814"/>
            </a:xfrm>
            <a:custGeom>
              <a:avLst/>
              <a:gdLst/>
              <a:ahLst/>
              <a:cxnLst/>
              <a:rect l="l" t="t" r="r" b="b"/>
              <a:pathLst>
                <a:path w="4389120" h="2075814">
                  <a:moveTo>
                    <a:pt x="4389119" y="556259"/>
                  </a:moveTo>
                  <a:lnTo>
                    <a:pt x="4389119" y="0"/>
                  </a:lnTo>
                </a:path>
                <a:path w="4389120" h="2075814">
                  <a:moveTo>
                    <a:pt x="1426463" y="2075687"/>
                  </a:moveTo>
                  <a:lnTo>
                    <a:pt x="1507235" y="2075687"/>
                  </a:lnTo>
                  <a:lnTo>
                    <a:pt x="1507235" y="1994915"/>
                  </a:lnTo>
                  <a:lnTo>
                    <a:pt x="1426463" y="1994915"/>
                  </a:lnTo>
                  <a:lnTo>
                    <a:pt x="1426463" y="2075687"/>
                  </a:lnTo>
                </a:path>
                <a:path w="4389120" h="2075814">
                  <a:moveTo>
                    <a:pt x="80771" y="1994915"/>
                  </a:moveTo>
                  <a:lnTo>
                    <a:pt x="0" y="1994915"/>
                  </a:lnTo>
                  <a:lnTo>
                    <a:pt x="0" y="2075687"/>
                  </a:lnTo>
                  <a:lnTo>
                    <a:pt x="80771" y="2075687"/>
                  </a:lnTo>
                  <a:lnTo>
                    <a:pt x="80771" y="1994915"/>
                  </a:lnTo>
                </a:path>
                <a:path w="4389120" h="2075814">
                  <a:moveTo>
                    <a:pt x="4360163" y="1994915"/>
                  </a:moveTo>
                  <a:lnTo>
                    <a:pt x="4279391" y="1994915"/>
                  </a:lnTo>
                  <a:lnTo>
                    <a:pt x="4279391" y="2075687"/>
                  </a:lnTo>
                  <a:lnTo>
                    <a:pt x="4360163" y="2075687"/>
                  </a:lnTo>
                  <a:lnTo>
                    <a:pt x="4360163" y="1994915"/>
                  </a:lnTo>
                </a:path>
                <a:path w="4389120" h="2075814">
                  <a:moveTo>
                    <a:pt x="2852927" y="2075687"/>
                  </a:moveTo>
                  <a:lnTo>
                    <a:pt x="2933699" y="2075687"/>
                  </a:lnTo>
                  <a:lnTo>
                    <a:pt x="2933699" y="1994915"/>
                  </a:lnTo>
                  <a:lnTo>
                    <a:pt x="2852927" y="1994915"/>
                  </a:lnTo>
                  <a:lnTo>
                    <a:pt x="2852927" y="207568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929131" y="2229612"/>
              <a:ext cx="4874260" cy="1607820"/>
            </a:xfrm>
            <a:custGeom>
              <a:avLst/>
              <a:gdLst/>
              <a:ahLst/>
              <a:cxnLst/>
              <a:rect l="l" t="t" r="r" b="b"/>
              <a:pathLst>
                <a:path w="4874260" h="1607820">
                  <a:moveTo>
                    <a:pt x="190499" y="556259"/>
                  </a:moveTo>
                  <a:lnTo>
                    <a:pt x="0" y="556259"/>
                  </a:lnTo>
                </a:path>
                <a:path w="4874260" h="1607820">
                  <a:moveTo>
                    <a:pt x="190499" y="1607819"/>
                  </a:moveTo>
                  <a:lnTo>
                    <a:pt x="0" y="1607819"/>
                  </a:lnTo>
                </a:path>
                <a:path w="4874260" h="1607820">
                  <a:moveTo>
                    <a:pt x="4646675" y="0"/>
                  </a:moveTo>
                  <a:lnTo>
                    <a:pt x="190499" y="0"/>
                  </a:lnTo>
                </a:path>
                <a:path w="4874260" h="1607820">
                  <a:moveTo>
                    <a:pt x="4873751" y="0"/>
                  </a:moveTo>
                  <a:lnTo>
                    <a:pt x="421843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5101843" y="2191512"/>
              <a:ext cx="506095" cy="0"/>
            </a:xfrm>
            <a:custGeom>
              <a:avLst/>
              <a:gdLst/>
              <a:ahLst/>
              <a:cxnLst/>
              <a:rect l="l" t="t" r="r" b="b"/>
              <a:pathLst>
                <a:path w="506095">
                  <a:moveTo>
                    <a:pt x="5059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575052" y="2290572"/>
              <a:ext cx="2933700" cy="81280"/>
            </a:xfrm>
            <a:custGeom>
              <a:avLst/>
              <a:gdLst/>
              <a:ahLst/>
              <a:cxnLst/>
              <a:rect l="l" t="t" r="r" b="b"/>
              <a:pathLst>
                <a:path w="2933700" h="81280">
                  <a:moveTo>
                    <a:pt x="2852927" y="80771"/>
                  </a:moveTo>
                  <a:lnTo>
                    <a:pt x="2933699" y="80771"/>
                  </a:lnTo>
                  <a:lnTo>
                    <a:pt x="2933699" y="0"/>
                  </a:lnTo>
                  <a:lnTo>
                    <a:pt x="2852927" y="0"/>
                  </a:lnTo>
                  <a:lnTo>
                    <a:pt x="2852927" y="80771"/>
                  </a:lnTo>
                </a:path>
                <a:path w="2933700" h="81280">
                  <a:moveTo>
                    <a:pt x="0" y="80771"/>
                  </a:moveTo>
                  <a:lnTo>
                    <a:pt x="80771" y="80771"/>
                  </a:lnTo>
                  <a:lnTo>
                    <a:pt x="80771" y="0"/>
                  </a:lnTo>
                  <a:lnTo>
                    <a:pt x="0" y="0"/>
                  </a:lnTo>
                  <a:lnTo>
                    <a:pt x="0" y="80771"/>
                  </a:lnTo>
                </a:path>
                <a:path w="2933700" h="81280">
                  <a:moveTo>
                    <a:pt x="1426463" y="80771"/>
                  </a:moveTo>
                  <a:lnTo>
                    <a:pt x="1507235" y="80771"/>
                  </a:lnTo>
                  <a:lnTo>
                    <a:pt x="1507235" y="0"/>
                  </a:lnTo>
                  <a:lnTo>
                    <a:pt x="1426463" y="0"/>
                  </a:lnTo>
                  <a:lnTo>
                    <a:pt x="1426463" y="8077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56208" y="237134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53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148587" y="2290572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80">
                  <a:moveTo>
                    <a:pt x="0" y="80771"/>
                  </a:moveTo>
                  <a:lnTo>
                    <a:pt x="80771" y="80771"/>
                  </a:lnTo>
                  <a:lnTo>
                    <a:pt x="80771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584708" y="2281428"/>
              <a:ext cx="535305" cy="2886710"/>
            </a:xfrm>
            <a:custGeom>
              <a:avLst/>
              <a:gdLst/>
              <a:ahLst/>
              <a:cxnLst/>
              <a:rect l="l" t="t" r="r" b="b"/>
              <a:pathLst>
                <a:path w="535305" h="2886710">
                  <a:moveTo>
                    <a:pt x="344423" y="2886455"/>
                  </a:moveTo>
                  <a:lnTo>
                    <a:pt x="0" y="2886455"/>
                  </a:lnTo>
                </a:path>
                <a:path w="535305" h="2886710">
                  <a:moveTo>
                    <a:pt x="534923" y="0"/>
                  </a:moveTo>
                  <a:lnTo>
                    <a:pt x="534923" y="458723"/>
                  </a:lnTo>
                </a:path>
                <a:path w="535305" h="2886710">
                  <a:moveTo>
                    <a:pt x="534923" y="509015"/>
                  </a:moveTo>
                  <a:lnTo>
                    <a:pt x="534923" y="1551431"/>
                  </a:lnTo>
                </a:path>
                <a:path w="535305" h="2886710">
                  <a:moveTo>
                    <a:pt x="534923" y="1601723"/>
                  </a:moveTo>
                  <a:lnTo>
                    <a:pt x="534923" y="1978151"/>
                  </a:lnTo>
                </a:path>
                <a:path w="535305" h="2886710">
                  <a:moveTo>
                    <a:pt x="534923" y="2029967"/>
                  </a:moveTo>
                  <a:lnTo>
                    <a:pt x="534923" y="20528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48587" y="2290572"/>
              <a:ext cx="81280" cy="2014855"/>
            </a:xfrm>
            <a:custGeom>
              <a:avLst/>
              <a:gdLst/>
              <a:ahLst/>
              <a:cxnLst/>
              <a:rect l="l" t="t" r="r" b="b"/>
              <a:pathLst>
                <a:path w="81280" h="2014854">
                  <a:moveTo>
                    <a:pt x="0" y="80771"/>
                  </a:moveTo>
                  <a:lnTo>
                    <a:pt x="80771" y="80771"/>
                  </a:lnTo>
                  <a:lnTo>
                    <a:pt x="80771" y="0"/>
                  </a:lnTo>
                  <a:lnTo>
                    <a:pt x="0" y="0"/>
                  </a:lnTo>
                  <a:lnTo>
                    <a:pt x="0" y="80771"/>
                  </a:lnTo>
                </a:path>
                <a:path w="81280" h="2014854">
                  <a:moveTo>
                    <a:pt x="0" y="1933955"/>
                  </a:moveTo>
                  <a:lnTo>
                    <a:pt x="0" y="2014727"/>
                  </a:lnTo>
                  <a:lnTo>
                    <a:pt x="80771" y="2014727"/>
                  </a:lnTo>
                  <a:lnTo>
                    <a:pt x="80771" y="1933955"/>
                  </a:lnTo>
                  <a:lnTo>
                    <a:pt x="0" y="193395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18108" y="3826764"/>
              <a:ext cx="142240" cy="489584"/>
            </a:xfrm>
            <a:custGeom>
              <a:avLst/>
              <a:gdLst/>
              <a:ahLst/>
              <a:cxnLst/>
              <a:rect l="l" t="t" r="r" b="b"/>
              <a:pathLst>
                <a:path w="142240" h="489585">
                  <a:moveTo>
                    <a:pt x="131063" y="489203"/>
                  </a:moveTo>
                  <a:lnTo>
                    <a:pt x="131063" y="0"/>
                  </a:lnTo>
                </a:path>
                <a:path w="142240" h="489585">
                  <a:moveTo>
                    <a:pt x="10667" y="489203"/>
                  </a:moveTo>
                  <a:lnTo>
                    <a:pt x="10667" y="0"/>
                  </a:lnTo>
                </a:path>
                <a:path w="142240" h="489585">
                  <a:moveTo>
                    <a:pt x="45719" y="10667"/>
                  </a:moveTo>
                  <a:lnTo>
                    <a:pt x="97535" y="10667"/>
                  </a:lnTo>
                </a:path>
                <a:path w="142240" h="489585">
                  <a:moveTo>
                    <a:pt x="30479" y="33527"/>
                  </a:moveTo>
                  <a:lnTo>
                    <a:pt x="111251" y="33527"/>
                  </a:lnTo>
                </a:path>
                <a:path w="142240" h="489585">
                  <a:moveTo>
                    <a:pt x="30479" y="54863"/>
                  </a:moveTo>
                  <a:lnTo>
                    <a:pt x="111251" y="54863"/>
                  </a:lnTo>
                </a:path>
                <a:path w="142240" h="489585">
                  <a:moveTo>
                    <a:pt x="30479" y="376427"/>
                  </a:moveTo>
                  <a:lnTo>
                    <a:pt x="111251" y="376427"/>
                  </a:lnTo>
                </a:path>
                <a:path w="142240" h="489585">
                  <a:moveTo>
                    <a:pt x="30479" y="397763"/>
                  </a:moveTo>
                  <a:lnTo>
                    <a:pt x="111251" y="397763"/>
                  </a:lnTo>
                </a:path>
                <a:path w="142240" h="489585">
                  <a:moveTo>
                    <a:pt x="30479" y="204215"/>
                  </a:moveTo>
                  <a:lnTo>
                    <a:pt x="111251" y="204215"/>
                  </a:lnTo>
                </a:path>
                <a:path w="142240" h="489585">
                  <a:moveTo>
                    <a:pt x="30479" y="227075"/>
                  </a:moveTo>
                  <a:lnTo>
                    <a:pt x="111251" y="227075"/>
                  </a:lnTo>
                </a:path>
                <a:path w="142240" h="489585">
                  <a:moveTo>
                    <a:pt x="131063" y="484631"/>
                  </a:moveTo>
                  <a:lnTo>
                    <a:pt x="131063" y="432815"/>
                  </a:lnTo>
                  <a:lnTo>
                    <a:pt x="141731" y="432815"/>
                  </a:lnTo>
                  <a:lnTo>
                    <a:pt x="141731" y="484631"/>
                  </a:lnTo>
                  <a:lnTo>
                    <a:pt x="131063" y="484631"/>
                  </a:lnTo>
                </a:path>
                <a:path w="142240" h="489585">
                  <a:moveTo>
                    <a:pt x="0" y="484631"/>
                  </a:moveTo>
                  <a:lnTo>
                    <a:pt x="0" y="432815"/>
                  </a:lnTo>
                  <a:lnTo>
                    <a:pt x="10667" y="432815"/>
                  </a:lnTo>
                  <a:lnTo>
                    <a:pt x="10667" y="484631"/>
                  </a:lnTo>
                  <a:lnTo>
                    <a:pt x="0" y="484631"/>
                  </a:lnTo>
                </a:path>
                <a:path w="142240" h="489585">
                  <a:moveTo>
                    <a:pt x="10667" y="10667"/>
                  </a:moveTo>
                  <a:lnTo>
                    <a:pt x="131063" y="10667"/>
                  </a:lnTo>
                </a:path>
                <a:path w="142240" h="489585">
                  <a:moveTo>
                    <a:pt x="10667" y="0"/>
                  </a:moveTo>
                  <a:lnTo>
                    <a:pt x="1310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227836" y="42230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227836" y="42230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48587" y="3837432"/>
              <a:ext cx="81280" cy="467995"/>
            </a:xfrm>
            <a:custGeom>
              <a:avLst/>
              <a:gdLst/>
              <a:ahLst/>
              <a:cxnLst/>
              <a:rect l="l" t="t" r="r" b="b"/>
              <a:pathLst>
                <a:path w="81280" h="467995">
                  <a:moveTo>
                    <a:pt x="0" y="387095"/>
                  </a:moveTo>
                  <a:lnTo>
                    <a:pt x="0" y="0"/>
                  </a:lnTo>
                </a:path>
                <a:path w="81280" h="467995">
                  <a:moveTo>
                    <a:pt x="80771" y="467867"/>
                  </a:moveTo>
                  <a:lnTo>
                    <a:pt x="80771" y="387095"/>
                  </a:lnTo>
                  <a:lnTo>
                    <a:pt x="8077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48587" y="3837432"/>
              <a:ext cx="81280" cy="387350"/>
            </a:xfrm>
            <a:custGeom>
              <a:avLst/>
              <a:gdLst/>
              <a:ahLst/>
              <a:cxnLst/>
              <a:rect l="l" t="t" r="r" b="b"/>
              <a:pathLst>
                <a:path w="81280" h="387350">
                  <a:moveTo>
                    <a:pt x="0" y="387095"/>
                  </a:moveTo>
                  <a:lnTo>
                    <a:pt x="80771" y="365759"/>
                  </a:lnTo>
                </a:path>
                <a:path w="81280" h="387350">
                  <a:moveTo>
                    <a:pt x="0" y="365759"/>
                  </a:moveTo>
                  <a:lnTo>
                    <a:pt x="80771" y="387095"/>
                  </a:lnTo>
                </a:path>
                <a:path w="81280" h="387350">
                  <a:moveTo>
                    <a:pt x="0" y="216407"/>
                  </a:moveTo>
                  <a:lnTo>
                    <a:pt x="80771" y="193547"/>
                  </a:lnTo>
                </a:path>
                <a:path w="81280" h="387350">
                  <a:moveTo>
                    <a:pt x="0" y="193547"/>
                  </a:moveTo>
                  <a:lnTo>
                    <a:pt x="80771" y="216407"/>
                  </a:lnTo>
                </a:path>
                <a:path w="81280" h="387350">
                  <a:moveTo>
                    <a:pt x="0" y="44195"/>
                  </a:moveTo>
                  <a:lnTo>
                    <a:pt x="80771" y="22859"/>
                  </a:lnTo>
                  <a:lnTo>
                    <a:pt x="0" y="0"/>
                  </a:lnTo>
                </a:path>
                <a:path w="81280" h="387350">
                  <a:moveTo>
                    <a:pt x="80771" y="44195"/>
                  </a:moveTo>
                  <a:lnTo>
                    <a:pt x="0" y="22859"/>
                  </a:lnTo>
                  <a:lnTo>
                    <a:pt x="807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18108" y="3832860"/>
              <a:ext cx="142240" cy="483234"/>
            </a:xfrm>
            <a:custGeom>
              <a:avLst/>
              <a:gdLst/>
              <a:ahLst/>
              <a:cxnLst/>
              <a:rect l="l" t="t" r="r" b="b"/>
              <a:pathLst>
                <a:path w="142240" h="483235">
                  <a:moveTo>
                    <a:pt x="10667" y="472439"/>
                  </a:moveTo>
                  <a:lnTo>
                    <a:pt x="131063" y="472439"/>
                  </a:lnTo>
                </a:path>
                <a:path w="142240" h="483235">
                  <a:moveTo>
                    <a:pt x="10667" y="483107"/>
                  </a:moveTo>
                  <a:lnTo>
                    <a:pt x="131063" y="483107"/>
                  </a:lnTo>
                </a:path>
                <a:path w="142240" h="483235">
                  <a:moveTo>
                    <a:pt x="0" y="50291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0667" y="50291"/>
                  </a:lnTo>
                  <a:lnTo>
                    <a:pt x="0" y="50291"/>
                  </a:lnTo>
                </a:path>
                <a:path w="142240" h="483235">
                  <a:moveTo>
                    <a:pt x="131063" y="50291"/>
                  </a:moveTo>
                  <a:lnTo>
                    <a:pt x="131063" y="0"/>
                  </a:lnTo>
                  <a:lnTo>
                    <a:pt x="141731" y="0"/>
                  </a:lnTo>
                  <a:lnTo>
                    <a:pt x="141731" y="50291"/>
                  </a:lnTo>
                  <a:lnTo>
                    <a:pt x="131063" y="502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48587" y="2290572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80">
                  <a:moveTo>
                    <a:pt x="0" y="80771"/>
                  </a:moveTo>
                  <a:lnTo>
                    <a:pt x="0" y="0"/>
                  </a:lnTo>
                  <a:lnTo>
                    <a:pt x="80771" y="0"/>
                  </a:lnTo>
                  <a:lnTo>
                    <a:pt x="80771" y="80771"/>
                  </a:lnTo>
                  <a:lnTo>
                    <a:pt x="0" y="8077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128776" y="2229612"/>
              <a:ext cx="120650" cy="567055"/>
            </a:xfrm>
            <a:custGeom>
              <a:avLst/>
              <a:gdLst/>
              <a:ahLst/>
              <a:cxnLst/>
              <a:rect l="l" t="t" r="r" b="b"/>
              <a:pathLst>
                <a:path w="120650" h="567055">
                  <a:moveTo>
                    <a:pt x="120395" y="0"/>
                  </a:moveTo>
                  <a:lnTo>
                    <a:pt x="120395" y="566927"/>
                  </a:lnTo>
                </a:path>
                <a:path w="120650" h="567055">
                  <a:moveTo>
                    <a:pt x="0" y="0"/>
                  </a:moveTo>
                  <a:lnTo>
                    <a:pt x="0" y="566927"/>
                  </a:lnTo>
                </a:path>
                <a:path w="120650" h="567055">
                  <a:moveTo>
                    <a:pt x="35051" y="556259"/>
                  </a:moveTo>
                  <a:lnTo>
                    <a:pt x="86867" y="556259"/>
                  </a:lnTo>
                </a:path>
                <a:path w="120650" h="567055">
                  <a:moveTo>
                    <a:pt x="19811" y="533399"/>
                  </a:moveTo>
                  <a:lnTo>
                    <a:pt x="100583" y="533399"/>
                  </a:lnTo>
                </a:path>
                <a:path w="120650" h="567055">
                  <a:moveTo>
                    <a:pt x="19811" y="512063"/>
                  </a:moveTo>
                  <a:lnTo>
                    <a:pt x="100583" y="512063"/>
                  </a:lnTo>
                </a:path>
                <a:path w="120650" h="567055">
                  <a:moveTo>
                    <a:pt x="19811" y="163067"/>
                  </a:moveTo>
                  <a:lnTo>
                    <a:pt x="100583" y="163067"/>
                  </a:lnTo>
                </a:path>
                <a:path w="120650" h="567055">
                  <a:moveTo>
                    <a:pt x="19811" y="141731"/>
                  </a:moveTo>
                  <a:lnTo>
                    <a:pt x="100583" y="141731"/>
                  </a:lnTo>
                </a:path>
                <a:path w="120650" h="567055">
                  <a:moveTo>
                    <a:pt x="19811" y="335279"/>
                  </a:moveTo>
                  <a:lnTo>
                    <a:pt x="100583" y="335279"/>
                  </a:lnTo>
                </a:path>
                <a:path w="120650" h="567055">
                  <a:moveTo>
                    <a:pt x="19811" y="312419"/>
                  </a:moveTo>
                  <a:lnTo>
                    <a:pt x="100583" y="312419"/>
                  </a:lnTo>
                </a:path>
                <a:path w="120650" h="567055">
                  <a:moveTo>
                    <a:pt x="0" y="556259"/>
                  </a:moveTo>
                  <a:lnTo>
                    <a:pt x="120395" y="556259"/>
                  </a:lnTo>
                </a:path>
                <a:path w="120650" h="567055">
                  <a:moveTo>
                    <a:pt x="0" y="566927"/>
                  </a:moveTo>
                  <a:lnTo>
                    <a:pt x="120395" y="5669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227836" y="23698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227836" y="23698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148587" y="2229612"/>
              <a:ext cx="81280" cy="556260"/>
            </a:xfrm>
            <a:custGeom>
              <a:avLst/>
              <a:gdLst/>
              <a:ahLst/>
              <a:cxnLst/>
              <a:rect l="l" t="t" r="r" b="b"/>
              <a:pathLst>
                <a:path w="81280" h="556260">
                  <a:moveTo>
                    <a:pt x="0" y="0"/>
                  </a:moveTo>
                  <a:lnTo>
                    <a:pt x="0" y="556259"/>
                  </a:lnTo>
                </a:path>
                <a:path w="81280" h="556260">
                  <a:moveTo>
                    <a:pt x="80771" y="60959"/>
                  </a:moveTo>
                  <a:lnTo>
                    <a:pt x="80771" y="141731"/>
                  </a:lnTo>
                </a:path>
                <a:path w="81280" h="556260">
                  <a:moveTo>
                    <a:pt x="80771" y="0"/>
                  </a:moveTo>
                  <a:lnTo>
                    <a:pt x="80771" y="5562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148587" y="2371344"/>
              <a:ext cx="81280" cy="414655"/>
            </a:xfrm>
            <a:custGeom>
              <a:avLst/>
              <a:gdLst/>
              <a:ahLst/>
              <a:cxnLst/>
              <a:rect l="l" t="t" r="r" b="b"/>
              <a:pathLst>
                <a:path w="81280" h="414655">
                  <a:moveTo>
                    <a:pt x="0" y="0"/>
                  </a:moveTo>
                  <a:lnTo>
                    <a:pt x="80771" y="21335"/>
                  </a:lnTo>
                </a:path>
                <a:path w="81280" h="414655">
                  <a:moveTo>
                    <a:pt x="0" y="21335"/>
                  </a:moveTo>
                  <a:lnTo>
                    <a:pt x="80771" y="0"/>
                  </a:lnTo>
                </a:path>
                <a:path w="81280" h="414655">
                  <a:moveTo>
                    <a:pt x="0" y="170687"/>
                  </a:moveTo>
                  <a:lnTo>
                    <a:pt x="80771" y="193547"/>
                  </a:lnTo>
                </a:path>
                <a:path w="81280" h="414655">
                  <a:moveTo>
                    <a:pt x="0" y="193547"/>
                  </a:moveTo>
                  <a:lnTo>
                    <a:pt x="80771" y="170687"/>
                  </a:lnTo>
                </a:path>
                <a:path w="81280" h="414655">
                  <a:moveTo>
                    <a:pt x="0" y="370331"/>
                  </a:moveTo>
                  <a:lnTo>
                    <a:pt x="80771" y="391667"/>
                  </a:lnTo>
                  <a:lnTo>
                    <a:pt x="0" y="414527"/>
                  </a:lnTo>
                </a:path>
                <a:path w="81280" h="414655">
                  <a:moveTo>
                    <a:pt x="80771" y="370331"/>
                  </a:moveTo>
                  <a:lnTo>
                    <a:pt x="0" y="391667"/>
                  </a:lnTo>
                  <a:lnTo>
                    <a:pt x="80771" y="414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18108" y="2740152"/>
              <a:ext cx="142240" cy="56515"/>
            </a:xfrm>
            <a:custGeom>
              <a:avLst/>
              <a:gdLst/>
              <a:ahLst/>
              <a:cxnLst/>
              <a:rect l="l" t="t" r="r" b="b"/>
              <a:pathLst>
                <a:path w="142240" h="56514">
                  <a:moveTo>
                    <a:pt x="0" y="0"/>
                  </a:moveTo>
                  <a:lnTo>
                    <a:pt x="0" y="50291"/>
                  </a:lnTo>
                  <a:lnTo>
                    <a:pt x="10667" y="50291"/>
                  </a:lnTo>
                  <a:lnTo>
                    <a:pt x="10667" y="0"/>
                  </a:lnTo>
                  <a:lnTo>
                    <a:pt x="0" y="0"/>
                  </a:lnTo>
                </a:path>
                <a:path w="142240" h="56514">
                  <a:moveTo>
                    <a:pt x="131063" y="0"/>
                  </a:moveTo>
                  <a:lnTo>
                    <a:pt x="131063" y="50291"/>
                  </a:lnTo>
                  <a:lnTo>
                    <a:pt x="141731" y="50291"/>
                  </a:lnTo>
                  <a:lnTo>
                    <a:pt x="141731" y="0"/>
                  </a:lnTo>
                  <a:lnTo>
                    <a:pt x="131063" y="0"/>
                  </a:lnTo>
                </a:path>
                <a:path w="142240" h="56514">
                  <a:moveTo>
                    <a:pt x="10667" y="22859"/>
                  </a:moveTo>
                  <a:lnTo>
                    <a:pt x="10667" y="563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258315" y="22326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258315" y="22326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18108" y="2229612"/>
              <a:ext cx="142240" cy="55244"/>
            </a:xfrm>
            <a:custGeom>
              <a:avLst/>
              <a:gdLst/>
              <a:ahLst/>
              <a:cxnLst/>
              <a:rect l="l" t="t" r="r" b="b"/>
              <a:pathLst>
                <a:path w="142240" h="55244">
                  <a:moveTo>
                    <a:pt x="131063" y="4571"/>
                  </a:moveTo>
                  <a:lnTo>
                    <a:pt x="111251" y="4571"/>
                  </a:lnTo>
                </a:path>
                <a:path w="142240" h="55244">
                  <a:moveTo>
                    <a:pt x="30479" y="4571"/>
                  </a:moveTo>
                  <a:lnTo>
                    <a:pt x="10667" y="4571"/>
                  </a:lnTo>
                </a:path>
                <a:path w="142240" h="55244">
                  <a:moveTo>
                    <a:pt x="131063" y="4571"/>
                  </a:moveTo>
                  <a:lnTo>
                    <a:pt x="131063" y="54863"/>
                  </a:lnTo>
                </a:path>
                <a:path w="142240" h="55244">
                  <a:moveTo>
                    <a:pt x="131063" y="51815"/>
                  </a:moveTo>
                  <a:lnTo>
                    <a:pt x="141731" y="51815"/>
                  </a:lnTo>
                  <a:lnTo>
                    <a:pt x="141731" y="0"/>
                  </a:lnTo>
                  <a:lnTo>
                    <a:pt x="131063" y="0"/>
                  </a:lnTo>
                </a:path>
                <a:path w="142240" h="55244">
                  <a:moveTo>
                    <a:pt x="0" y="0"/>
                  </a:moveTo>
                  <a:lnTo>
                    <a:pt x="0" y="51815"/>
                  </a:lnTo>
                  <a:lnTo>
                    <a:pt x="10667" y="51815"/>
                  </a:lnTo>
                  <a:lnTo>
                    <a:pt x="10667" y="0"/>
                  </a:lnTo>
                  <a:lnTo>
                    <a:pt x="0" y="0"/>
                  </a:lnTo>
                </a:path>
                <a:path w="142240" h="55244">
                  <a:moveTo>
                    <a:pt x="38099" y="0"/>
                  </a:moveTo>
                  <a:lnTo>
                    <a:pt x="103631" y="0"/>
                  </a:lnTo>
                </a:path>
                <a:path w="142240" h="55244">
                  <a:moveTo>
                    <a:pt x="30479" y="38099"/>
                  </a:moveTo>
                  <a:lnTo>
                    <a:pt x="111251" y="38099"/>
                  </a:lnTo>
                </a:path>
                <a:path w="142240" h="55244">
                  <a:moveTo>
                    <a:pt x="30479" y="0"/>
                  </a:moveTo>
                  <a:lnTo>
                    <a:pt x="1112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227836" y="22280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227836" y="22280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148587" y="2229612"/>
              <a:ext cx="81280" cy="22860"/>
            </a:xfrm>
            <a:custGeom>
              <a:avLst/>
              <a:gdLst/>
              <a:ahLst/>
              <a:cxnLst/>
              <a:rect l="l" t="t" r="r" b="b"/>
              <a:pathLst>
                <a:path w="81280" h="22860">
                  <a:moveTo>
                    <a:pt x="0" y="0"/>
                  </a:moveTo>
                  <a:lnTo>
                    <a:pt x="80771" y="22859"/>
                  </a:lnTo>
                </a:path>
                <a:path w="81280" h="22860">
                  <a:moveTo>
                    <a:pt x="0" y="22859"/>
                  </a:moveTo>
                  <a:lnTo>
                    <a:pt x="807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148587" y="2267712"/>
              <a:ext cx="81280" cy="22860"/>
            </a:xfrm>
            <a:custGeom>
              <a:avLst/>
              <a:gdLst/>
              <a:ahLst/>
              <a:cxnLst/>
              <a:rect l="l" t="t" r="r" b="b"/>
              <a:pathLst>
                <a:path w="81280" h="22860">
                  <a:moveTo>
                    <a:pt x="7619" y="0"/>
                  </a:moveTo>
                  <a:lnTo>
                    <a:pt x="73151" y="0"/>
                  </a:lnTo>
                </a:path>
                <a:path w="81280" h="22860">
                  <a:moveTo>
                    <a:pt x="0" y="22859"/>
                  </a:moveTo>
                  <a:lnTo>
                    <a:pt x="80771" y="22859"/>
                  </a:lnTo>
                </a:path>
                <a:path w="81280" h="22860">
                  <a:moveTo>
                    <a:pt x="0" y="0"/>
                  </a:moveTo>
                  <a:lnTo>
                    <a:pt x="8077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227836" y="22661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227836" y="22661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148587" y="2267712"/>
              <a:ext cx="81280" cy="22860"/>
            </a:xfrm>
            <a:custGeom>
              <a:avLst/>
              <a:gdLst/>
              <a:ahLst/>
              <a:cxnLst/>
              <a:rect l="l" t="t" r="r" b="b"/>
              <a:pathLst>
                <a:path w="81280" h="22860">
                  <a:moveTo>
                    <a:pt x="0" y="0"/>
                  </a:moveTo>
                  <a:lnTo>
                    <a:pt x="80771" y="22859"/>
                  </a:lnTo>
                </a:path>
                <a:path w="81280" h="22860">
                  <a:moveTo>
                    <a:pt x="0" y="22859"/>
                  </a:moveTo>
                  <a:lnTo>
                    <a:pt x="807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148587" y="2229612"/>
              <a:ext cx="163195" cy="22860"/>
            </a:xfrm>
            <a:custGeom>
              <a:avLst/>
              <a:gdLst/>
              <a:ahLst/>
              <a:cxnLst/>
              <a:rect l="l" t="t" r="r" b="b"/>
              <a:pathLst>
                <a:path w="163194" h="22860">
                  <a:moveTo>
                    <a:pt x="111251" y="10667"/>
                  </a:moveTo>
                  <a:lnTo>
                    <a:pt x="163067" y="10667"/>
                  </a:lnTo>
                  <a:lnTo>
                    <a:pt x="163067" y="0"/>
                  </a:lnTo>
                  <a:lnTo>
                    <a:pt x="111251" y="0"/>
                  </a:lnTo>
                  <a:lnTo>
                    <a:pt x="111251" y="10667"/>
                  </a:lnTo>
                </a:path>
                <a:path w="163194" h="22860">
                  <a:moveTo>
                    <a:pt x="0" y="22859"/>
                  </a:moveTo>
                  <a:lnTo>
                    <a:pt x="80771" y="228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148587" y="618744"/>
              <a:ext cx="6646545" cy="3686810"/>
            </a:xfrm>
            <a:custGeom>
              <a:avLst/>
              <a:gdLst/>
              <a:ahLst/>
              <a:cxnLst/>
              <a:rect l="l" t="t" r="r" b="b"/>
              <a:pathLst>
                <a:path w="6646545" h="3686810">
                  <a:moveTo>
                    <a:pt x="1426463" y="1671827"/>
                  </a:moveTo>
                  <a:lnTo>
                    <a:pt x="1507235" y="1752599"/>
                  </a:lnTo>
                </a:path>
                <a:path w="6646545" h="3686810">
                  <a:moveTo>
                    <a:pt x="1507235" y="1671827"/>
                  </a:moveTo>
                  <a:lnTo>
                    <a:pt x="1426463" y="1752599"/>
                  </a:lnTo>
                </a:path>
                <a:path w="6646545" h="3686810">
                  <a:moveTo>
                    <a:pt x="2852927" y="1671827"/>
                  </a:moveTo>
                  <a:lnTo>
                    <a:pt x="2933699" y="1752599"/>
                  </a:lnTo>
                </a:path>
                <a:path w="6646545" h="3686810">
                  <a:moveTo>
                    <a:pt x="2933699" y="1671827"/>
                  </a:moveTo>
                  <a:lnTo>
                    <a:pt x="2852927" y="1752599"/>
                  </a:lnTo>
                </a:path>
                <a:path w="6646545" h="3686810">
                  <a:moveTo>
                    <a:pt x="4279391" y="1671827"/>
                  </a:moveTo>
                  <a:lnTo>
                    <a:pt x="4360163" y="1752599"/>
                  </a:lnTo>
                </a:path>
                <a:path w="6646545" h="3686810">
                  <a:moveTo>
                    <a:pt x="4360163" y="1671827"/>
                  </a:moveTo>
                  <a:lnTo>
                    <a:pt x="4279391" y="1752599"/>
                  </a:lnTo>
                </a:path>
                <a:path w="6646545" h="3686810">
                  <a:moveTo>
                    <a:pt x="4279391" y="3605783"/>
                  </a:moveTo>
                  <a:lnTo>
                    <a:pt x="4360163" y="3686555"/>
                  </a:lnTo>
                </a:path>
                <a:path w="6646545" h="3686810">
                  <a:moveTo>
                    <a:pt x="4360163" y="3605783"/>
                  </a:moveTo>
                  <a:lnTo>
                    <a:pt x="4279391" y="3686555"/>
                  </a:lnTo>
                </a:path>
                <a:path w="6646545" h="3686810">
                  <a:moveTo>
                    <a:pt x="2852927" y="3605783"/>
                  </a:moveTo>
                  <a:lnTo>
                    <a:pt x="2933699" y="3686555"/>
                  </a:lnTo>
                </a:path>
                <a:path w="6646545" h="3686810">
                  <a:moveTo>
                    <a:pt x="2933699" y="3605783"/>
                  </a:moveTo>
                  <a:lnTo>
                    <a:pt x="2852927" y="3686555"/>
                  </a:lnTo>
                </a:path>
                <a:path w="6646545" h="3686810">
                  <a:moveTo>
                    <a:pt x="1426463" y="3605783"/>
                  </a:moveTo>
                  <a:lnTo>
                    <a:pt x="1507235" y="3686555"/>
                  </a:lnTo>
                </a:path>
                <a:path w="6646545" h="3686810">
                  <a:moveTo>
                    <a:pt x="1507235" y="3605783"/>
                  </a:moveTo>
                  <a:lnTo>
                    <a:pt x="1426463" y="3686555"/>
                  </a:lnTo>
                </a:path>
                <a:path w="6646545" h="3686810">
                  <a:moveTo>
                    <a:pt x="0" y="3605783"/>
                  </a:moveTo>
                  <a:lnTo>
                    <a:pt x="80771" y="3686555"/>
                  </a:lnTo>
                </a:path>
                <a:path w="6646545" h="3686810">
                  <a:moveTo>
                    <a:pt x="80771" y="3605783"/>
                  </a:moveTo>
                  <a:lnTo>
                    <a:pt x="0" y="3686555"/>
                  </a:lnTo>
                </a:path>
                <a:path w="6646545" h="3686810">
                  <a:moveTo>
                    <a:pt x="0" y="1671827"/>
                  </a:moveTo>
                  <a:lnTo>
                    <a:pt x="80771" y="1752599"/>
                  </a:lnTo>
                </a:path>
                <a:path w="6646545" h="3686810">
                  <a:moveTo>
                    <a:pt x="80771" y="1671827"/>
                  </a:moveTo>
                  <a:lnTo>
                    <a:pt x="0" y="1752599"/>
                  </a:lnTo>
                </a:path>
                <a:path w="6646545" h="3686810">
                  <a:moveTo>
                    <a:pt x="6565391" y="3108959"/>
                  </a:moveTo>
                  <a:lnTo>
                    <a:pt x="6646163" y="3189731"/>
                  </a:lnTo>
                </a:path>
                <a:path w="6646545" h="3686810">
                  <a:moveTo>
                    <a:pt x="6646163" y="3108959"/>
                  </a:moveTo>
                  <a:lnTo>
                    <a:pt x="6565391" y="3189731"/>
                  </a:lnTo>
                </a:path>
                <a:path w="6646545" h="3686810">
                  <a:moveTo>
                    <a:pt x="6565391" y="2196083"/>
                  </a:moveTo>
                  <a:lnTo>
                    <a:pt x="6646163" y="2276855"/>
                  </a:lnTo>
                </a:path>
                <a:path w="6646545" h="3686810">
                  <a:moveTo>
                    <a:pt x="6646163" y="2196083"/>
                  </a:moveTo>
                  <a:lnTo>
                    <a:pt x="6565391" y="2276855"/>
                  </a:lnTo>
                </a:path>
                <a:path w="6646545" h="3686810">
                  <a:moveTo>
                    <a:pt x="4654295" y="615695"/>
                  </a:moveTo>
                  <a:lnTo>
                    <a:pt x="4654295" y="0"/>
                  </a:lnTo>
                </a:path>
                <a:path w="6646545" h="3686810">
                  <a:moveTo>
                    <a:pt x="6350507" y="1377695"/>
                  </a:moveTo>
                  <a:lnTo>
                    <a:pt x="6350507" y="1412747"/>
                  </a:lnTo>
                </a:path>
                <a:path w="6646545" h="3686810">
                  <a:moveTo>
                    <a:pt x="6350507" y="1434083"/>
                  </a:moveTo>
                  <a:lnTo>
                    <a:pt x="6350507" y="1610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447279" y="885444"/>
              <a:ext cx="90170" cy="1111250"/>
            </a:xfrm>
            <a:custGeom>
              <a:avLst/>
              <a:gdLst/>
              <a:ahLst/>
              <a:cxnLst/>
              <a:rect l="l" t="t" r="r" b="b"/>
              <a:pathLst>
                <a:path w="90170" h="1111250">
                  <a:moveTo>
                    <a:pt x="89915" y="0"/>
                  </a:moveTo>
                  <a:lnTo>
                    <a:pt x="0" y="0"/>
                  </a:lnTo>
                </a:path>
                <a:path w="90170" h="1111250">
                  <a:moveTo>
                    <a:pt x="89915" y="233171"/>
                  </a:moveTo>
                  <a:lnTo>
                    <a:pt x="0" y="233171"/>
                  </a:lnTo>
                </a:path>
                <a:path w="90170" h="1111250">
                  <a:moveTo>
                    <a:pt x="89915" y="1110995"/>
                  </a:moveTo>
                  <a:lnTo>
                    <a:pt x="0" y="111099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230615" y="1368552"/>
              <a:ext cx="302260" cy="760730"/>
            </a:xfrm>
            <a:custGeom>
              <a:avLst/>
              <a:gdLst/>
              <a:ahLst/>
              <a:cxnLst/>
              <a:rect l="l" t="t" r="r" b="b"/>
              <a:pathLst>
                <a:path w="302259" h="760730">
                  <a:moveTo>
                    <a:pt x="301751" y="0"/>
                  </a:moveTo>
                  <a:lnTo>
                    <a:pt x="0" y="7604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447279" y="856488"/>
              <a:ext cx="90170" cy="29209"/>
            </a:xfrm>
            <a:custGeom>
              <a:avLst/>
              <a:gdLst/>
              <a:ahLst/>
              <a:cxnLst/>
              <a:rect l="l" t="t" r="r" b="b"/>
              <a:pathLst>
                <a:path w="90170" h="29209">
                  <a:moveTo>
                    <a:pt x="0" y="28955"/>
                  </a:moveTo>
                  <a:lnTo>
                    <a:pt x="89915" y="28955"/>
                  </a:lnTo>
                  <a:lnTo>
                    <a:pt x="89915" y="0"/>
                  </a:lnTo>
                  <a:lnTo>
                    <a:pt x="0" y="0"/>
                  </a:lnTo>
                  <a:lnTo>
                    <a:pt x="0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492999" y="618744"/>
              <a:ext cx="3175" cy="238125"/>
            </a:xfrm>
            <a:custGeom>
              <a:avLst/>
              <a:gdLst/>
              <a:ahLst/>
              <a:cxnLst/>
              <a:rect l="l" t="t" r="r" b="b"/>
              <a:pathLst>
                <a:path w="3175" h="238125">
                  <a:moveTo>
                    <a:pt x="0" y="0"/>
                  </a:moveTo>
                  <a:lnTo>
                    <a:pt x="0" y="237743"/>
                  </a:lnTo>
                </a:path>
                <a:path w="3175" h="238125">
                  <a:moveTo>
                    <a:pt x="3047" y="0"/>
                  </a:moveTo>
                  <a:lnTo>
                    <a:pt x="3047" y="2377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447279" y="618744"/>
              <a:ext cx="90170" cy="266700"/>
            </a:xfrm>
            <a:custGeom>
              <a:avLst/>
              <a:gdLst/>
              <a:ahLst/>
              <a:cxnLst/>
              <a:rect l="l" t="t" r="r" b="b"/>
              <a:pathLst>
                <a:path w="90170" h="266700">
                  <a:moveTo>
                    <a:pt x="89915" y="0"/>
                  </a:moveTo>
                  <a:lnTo>
                    <a:pt x="89915" y="266699"/>
                  </a:lnTo>
                  <a:lnTo>
                    <a:pt x="0" y="26669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499096" y="88544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80">
                  <a:moveTo>
                    <a:pt x="0" y="0"/>
                  </a:moveTo>
                  <a:lnTo>
                    <a:pt x="0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447279" y="1118616"/>
              <a:ext cx="105410" cy="878205"/>
            </a:xfrm>
            <a:custGeom>
              <a:avLst/>
              <a:gdLst/>
              <a:ahLst/>
              <a:cxnLst/>
              <a:rect l="l" t="t" r="r" b="b"/>
              <a:pathLst>
                <a:path w="105409" h="878205">
                  <a:moveTo>
                    <a:pt x="0" y="877823"/>
                  </a:moveTo>
                  <a:lnTo>
                    <a:pt x="89915" y="877823"/>
                  </a:lnTo>
                  <a:lnTo>
                    <a:pt x="89915" y="848867"/>
                  </a:lnTo>
                  <a:lnTo>
                    <a:pt x="0" y="848867"/>
                  </a:lnTo>
                  <a:lnTo>
                    <a:pt x="0" y="877823"/>
                  </a:lnTo>
                </a:path>
                <a:path w="105409" h="878205">
                  <a:moveTo>
                    <a:pt x="0" y="30479"/>
                  </a:moveTo>
                  <a:lnTo>
                    <a:pt x="89915" y="30479"/>
                  </a:lnTo>
                  <a:lnTo>
                    <a:pt x="89915" y="0"/>
                  </a:lnTo>
                  <a:lnTo>
                    <a:pt x="0" y="0"/>
                  </a:lnTo>
                  <a:lnTo>
                    <a:pt x="0" y="30479"/>
                  </a:lnTo>
                </a:path>
                <a:path w="105409" h="878205">
                  <a:moveTo>
                    <a:pt x="105155" y="452627"/>
                  </a:moveTo>
                  <a:lnTo>
                    <a:pt x="0" y="452627"/>
                  </a:lnTo>
                </a:path>
                <a:path w="105409" h="878205">
                  <a:moveTo>
                    <a:pt x="105155" y="452627"/>
                  </a:moveTo>
                  <a:lnTo>
                    <a:pt x="105155" y="426719"/>
                  </a:lnTo>
                  <a:lnTo>
                    <a:pt x="0" y="426719"/>
                  </a:lnTo>
                </a:path>
                <a:path w="105409" h="878205">
                  <a:moveTo>
                    <a:pt x="0" y="481583"/>
                  </a:moveTo>
                  <a:lnTo>
                    <a:pt x="89915" y="481583"/>
                  </a:lnTo>
                  <a:lnTo>
                    <a:pt x="89915" y="452627"/>
                  </a:lnTo>
                  <a:lnTo>
                    <a:pt x="0" y="452627"/>
                  </a:lnTo>
                </a:path>
                <a:path w="105409" h="878205">
                  <a:moveTo>
                    <a:pt x="0" y="426719"/>
                  </a:moveTo>
                  <a:lnTo>
                    <a:pt x="89915" y="426719"/>
                  </a:lnTo>
                  <a:lnTo>
                    <a:pt x="89915" y="397763"/>
                  </a:lnTo>
                  <a:lnTo>
                    <a:pt x="0" y="397763"/>
                  </a:lnTo>
                  <a:lnTo>
                    <a:pt x="0" y="4815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7492999" y="1149096"/>
              <a:ext cx="3175" cy="818515"/>
            </a:xfrm>
            <a:custGeom>
              <a:avLst/>
              <a:gdLst/>
              <a:ahLst/>
              <a:cxnLst/>
              <a:rect l="l" t="t" r="r" b="b"/>
              <a:pathLst>
                <a:path w="3175" h="818514">
                  <a:moveTo>
                    <a:pt x="0" y="0"/>
                  </a:moveTo>
                  <a:lnTo>
                    <a:pt x="0" y="367283"/>
                  </a:lnTo>
                </a:path>
                <a:path w="3175" h="818514">
                  <a:moveTo>
                    <a:pt x="3047" y="0"/>
                  </a:moveTo>
                  <a:lnTo>
                    <a:pt x="3047" y="367283"/>
                  </a:lnTo>
                </a:path>
                <a:path w="3175" h="818514">
                  <a:moveTo>
                    <a:pt x="0" y="451103"/>
                  </a:moveTo>
                  <a:lnTo>
                    <a:pt x="0" y="818387"/>
                  </a:lnTo>
                </a:path>
                <a:path w="3175" h="818514">
                  <a:moveTo>
                    <a:pt x="3047" y="451103"/>
                  </a:moveTo>
                  <a:lnTo>
                    <a:pt x="3047" y="8183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7447279" y="1118616"/>
              <a:ext cx="90170" cy="878205"/>
            </a:xfrm>
            <a:custGeom>
              <a:avLst/>
              <a:gdLst/>
              <a:ahLst/>
              <a:cxnLst/>
              <a:rect l="l" t="t" r="r" b="b"/>
              <a:pathLst>
                <a:path w="90170" h="878205">
                  <a:moveTo>
                    <a:pt x="0" y="0"/>
                  </a:moveTo>
                  <a:lnTo>
                    <a:pt x="89915" y="0"/>
                  </a:lnTo>
                  <a:lnTo>
                    <a:pt x="89915" y="877823"/>
                  </a:lnTo>
                  <a:lnTo>
                    <a:pt x="0" y="8778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5869940" y="1002792"/>
              <a:ext cx="347980" cy="253365"/>
            </a:xfrm>
            <a:custGeom>
              <a:avLst/>
              <a:gdLst/>
              <a:ahLst/>
              <a:cxnLst/>
              <a:rect l="l" t="t" r="r" b="b"/>
              <a:pathLst>
                <a:path w="347979" h="253365">
                  <a:moveTo>
                    <a:pt x="347471" y="0"/>
                  </a:moveTo>
                  <a:lnTo>
                    <a:pt x="347471" y="252983"/>
                  </a:lnTo>
                </a:path>
                <a:path w="347979" h="253365">
                  <a:moveTo>
                    <a:pt x="0" y="0"/>
                  </a:moveTo>
                  <a:lnTo>
                    <a:pt x="0" y="2529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285991" y="1272540"/>
              <a:ext cx="50800" cy="379730"/>
            </a:xfrm>
            <a:custGeom>
              <a:avLst/>
              <a:gdLst/>
              <a:ahLst/>
              <a:cxnLst/>
              <a:rect l="l" t="t" r="r" b="b"/>
              <a:pathLst>
                <a:path w="50800" h="379730">
                  <a:moveTo>
                    <a:pt x="0" y="379475"/>
                  </a:moveTo>
                  <a:lnTo>
                    <a:pt x="12191" y="379475"/>
                  </a:lnTo>
                </a:path>
                <a:path w="50800" h="379730">
                  <a:moveTo>
                    <a:pt x="0" y="0"/>
                  </a:moveTo>
                  <a:lnTo>
                    <a:pt x="50291" y="0"/>
                  </a:lnTo>
                </a:path>
                <a:path w="50800" h="379730">
                  <a:moveTo>
                    <a:pt x="38099" y="379475"/>
                  </a:moveTo>
                  <a:lnTo>
                    <a:pt x="50291" y="37947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298184" y="187147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5">
                  <a:moveTo>
                    <a:pt x="0" y="0"/>
                  </a:moveTo>
                  <a:lnTo>
                    <a:pt x="25907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043675" y="221589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5802884" y="952500"/>
              <a:ext cx="0" cy="1277620"/>
            </a:xfrm>
            <a:custGeom>
              <a:avLst/>
              <a:gdLst/>
              <a:ahLst/>
              <a:cxnLst/>
              <a:rect l="l" t="t" r="r" b="b"/>
              <a:pathLst>
                <a:path h="1277620">
                  <a:moveTo>
                    <a:pt x="0" y="0"/>
                  </a:moveTo>
                  <a:lnTo>
                    <a:pt x="0" y="1078991"/>
                  </a:lnTo>
                </a:path>
                <a:path h="1277620">
                  <a:moveTo>
                    <a:pt x="0" y="1100327"/>
                  </a:moveTo>
                  <a:lnTo>
                    <a:pt x="0" y="127711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101087" y="618744"/>
              <a:ext cx="5888990" cy="4087495"/>
            </a:xfrm>
            <a:custGeom>
              <a:avLst/>
              <a:gdLst/>
              <a:ahLst/>
              <a:cxnLst/>
              <a:rect l="l" t="t" r="r" b="b"/>
              <a:pathLst>
                <a:path w="5888990" h="4087495">
                  <a:moveTo>
                    <a:pt x="0" y="3857243"/>
                  </a:moveTo>
                  <a:lnTo>
                    <a:pt x="0" y="1459991"/>
                  </a:lnTo>
                </a:path>
                <a:path w="5888990" h="4087495">
                  <a:moveTo>
                    <a:pt x="350519" y="3857243"/>
                  </a:moveTo>
                  <a:lnTo>
                    <a:pt x="350519" y="1459991"/>
                  </a:lnTo>
                </a:path>
                <a:path w="5888990" h="4087495">
                  <a:moveTo>
                    <a:pt x="3596639" y="3982211"/>
                  </a:moveTo>
                  <a:lnTo>
                    <a:pt x="3619499" y="3982211"/>
                  </a:lnTo>
                </a:path>
                <a:path w="5888990" h="4087495">
                  <a:moveTo>
                    <a:pt x="3907535" y="3982211"/>
                  </a:moveTo>
                  <a:lnTo>
                    <a:pt x="3928871" y="3982211"/>
                  </a:lnTo>
                </a:path>
                <a:path w="5888990" h="4087495">
                  <a:moveTo>
                    <a:pt x="4241291" y="3982211"/>
                  </a:moveTo>
                  <a:lnTo>
                    <a:pt x="4262627" y="3982211"/>
                  </a:lnTo>
                </a:path>
                <a:path w="5888990" h="4087495">
                  <a:moveTo>
                    <a:pt x="4910327" y="3982211"/>
                  </a:moveTo>
                  <a:lnTo>
                    <a:pt x="4931663" y="3982211"/>
                  </a:lnTo>
                </a:path>
                <a:path w="5888990" h="4087495">
                  <a:moveTo>
                    <a:pt x="5554979" y="3982211"/>
                  </a:moveTo>
                  <a:lnTo>
                    <a:pt x="5576315" y="3982211"/>
                  </a:lnTo>
                </a:path>
                <a:path w="5888990" h="4087495">
                  <a:moveTo>
                    <a:pt x="5867399" y="3982211"/>
                  </a:moveTo>
                  <a:lnTo>
                    <a:pt x="5888735" y="3982211"/>
                  </a:lnTo>
                </a:path>
                <a:path w="5888990" h="4087495">
                  <a:moveTo>
                    <a:pt x="3297935" y="4087367"/>
                  </a:moveTo>
                  <a:lnTo>
                    <a:pt x="3297935" y="1589531"/>
                  </a:lnTo>
                </a:path>
                <a:path w="5888990" h="4087495">
                  <a:moveTo>
                    <a:pt x="3607307" y="4087367"/>
                  </a:moveTo>
                  <a:lnTo>
                    <a:pt x="3607307" y="1589531"/>
                  </a:lnTo>
                </a:path>
                <a:path w="5888990" h="4087495">
                  <a:moveTo>
                    <a:pt x="3918203" y="4087367"/>
                  </a:moveTo>
                  <a:lnTo>
                    <a:pt x="3918203" y="1589531"/>
                  </a:lnTo>
                </a:path>
                <a:path w="5888990" h="4087495">
                  <a:moveTo>
                    <a:pt x="4251959" y="4087367"/>
                  </a:moveTo>
                  <a:lnTo>
                    <a:pt x="4251959" y="1589531"/>
                  </a:lnTo>
                </a:path>
                <a:path w="5888990" h="4087495">
                  <a:moveTo>
                    <a:pt x="4920995" y="4087367"/>
                  </a:moveTo>
                  <a:lnTo>
                    <a:pt x="4920995" y="1589531"/>
                  </a:lnTo>
                </a:path>
                <a:path w="5888990" h="4087495">
                  <a:moveTo>
                    <a:pt x="5251703" y="4087367"/>
                  </a:moveTo>
                  <a:lnTo>
                    <a:pt x="5251703" y="1589531"/>
                  </a:lnTo>
                </a:path>
                <a:path w="5888990" h="4087495">
                  <a:moveTo>
                    <a:pt x="5565647" y="4087367"/>
                  </a:moveTo>
                  <a:lnTo>
                    <a:pt x="5565647" y="1589531"/>
                  </a:lnTo>
                </a:path>
                <a:path w="5888990" h="4087495">
                  <a:moveTo>
                    <a:pt x="5878067" y="4087367"/>
                  </a:moveTo>
                  <a:lnTo>
                    <a:pt x="5878067" y="1589531"/>
                  </a:lnTo>
                </a:path>
                <a:path w="5888990" h="4087495">
                  <a:moveTo>
                    <a:pt x="3739895" y="1610867"/>
                  </a:moveTo>
                  <a:lnTo>
                    <a:pt x="3739895" y="1434083"/>
                  </a:lnTo>
                </a:path>
                <a:path w="5888990" h="4087495">
                  <a:moveTo>
                    <a:pt x="3739895" y="1412747"/>
                  </a:moveTo>
                  <a:lnTo>
                    <a:pt x="3739895" y="333755"/>
                  </a:lnTo>
                </a:path>
                <a:path w="5888990" h="4087495">
                  <a:moveTo>
                    <a:pt x="3723131" y="1610867"/>
                  </a:moveTo>
                  <a:lnTo>
                    <a:pt x="3723131" y="1434083"/>
                  </a:lnTo>
                </a:path>
                <a:path w="5888990" h="4087495">
                  <a:moveTo>
                    <a:pt x="3723131" y="1412747"/>
                  </a:moveTo>
                  <a:lnTo>
                    <a:pt x="3723131" y="0"/>
                  </a:lnTo>
                </a:path>
                <a:path w="5888990" h="4087495">
                  <a:moveTo>
                    <a:pt x="3723131" y="283463"/>
                  </a:moveTo>
                  <a:lnTo>
                    <a:pt x="3723131" y="304799"/>
                  </a:lnTo>
                </a:path>
                <a:path w="5888990" h="4087495">
                  <a:moveTo>
                    <a:pt x="3723131" y="633983"/>
                  </a:moveTo>
                  <a:lnTo>
                    <a:pt x="3723131" y="655319"/>
                  </a:lnTo>
                </a:path>
                <a:path w="5888990" h="4087495">
                  <a:moveTo>
                    <a:pt x="3723131" y="984503"/>
                  </a:moveTo>
                  <a:lnTo>
                    <a:pt x="3723131" y="1007363"/>
                  </a:lnTo>
                </a:path>
                <a:path w="5888990" h="4087495">
                  <a:moveTo>
                    <a:pt x="3723131" y="1335023"/>
                  </a:moveTo>
                  <a:lnTo>
                    <a:pt x="3723131" y="1357883"/>
                  </a:lnTo>
                </a:path>
                <a:path w="5888990" h="4087495">
                  <a:moveTo>
                    <a:pt x="3739895" y="0"/>
                  </a:moveTo>
                  <a:lnTo>
                    <a:pt x="3739895" y="333755"/>
                  </a:lnTo>
                  <a:lnTo>
                    <a:pt x="3701795" y="333755"/>
                  </a:lnTo>
                </a:path>
                <a:path w="5888990" h="4087495">
                  <a:moveTo>
                    <a:pt x="5405627" y="266699"/>
                  </a:moveTo>
                  <a:lnTo>
                    <a:pt x="5405627" y="499871"/>
                  </a:lnTo>
                </a:path>
                <a:path w="5888990" h="4087495">
                  <a:moveTo>
                    <a:pt x="5405627" y="1377695"/>
                  </a:moveTo>
                  <a:lnTo>
                    <a:pt x="5405627" y="1412747"/>
                  </a:lnTo>
                </a:path>
                <a:path w="5888990" h="4087495">
                  <a:moveTo>
                    <a:pt x="5405627" y="1434083"/>
                  </a:moveTo>
                  <a:lnTo>
                    <a:pt x="5405627" y="16108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538585" y="1277874"/>
              <a:ext cx="2303145" cy="2565400"/>
            </a:xfrm>
            <a:custGeom>
              <a:avLst/>
              <a:gdLst/>
              <a:ahLst/>
              <a:cxnLst/>
              <a:rect l="l" t="t" r="r" b="b"/>
              <a:pathLst>
                <a:path w="2303145" h="2565400">
                  <a:moveTo>
                    <a:pt x="0" y="1513331"/>
                  </a:moveTo>
                  <a:lnTo>
                    <a:pt x="156971" y="1513331"/>
                  </a:lnTo>
                  <a:lnTo>
                    <a:pt x="156971" y="2564891"/>
                  </a:lnTo>
                  <a:lnTo>
                    <a:pt x="0" y="2564891"/>
                  </a:lnTo>
                  <a:lnTo>
                    <a:pt x="0" y="1513331"/>
                  </a:lnTo>
                </a:path>
                <a:path w="2303145" h="2565400">
                  <a:moveTo>
                    <a:pt x="2145791" y="1513331"/>
                  </a:moveTo>
                  <a:lnTo>
                    <a:pt x="2302763" y="1513331"/>
                  </a:lnTo>
                  <a:lnTo>
                    <a:pt x="2302763" y="2564891"/>
                  </a:lnTo>
                  <a:lnTo>
                    <a:pt x="2145791" y="2564891"/>
                  </a:lnTo>
                  <a:lnTo>
                    <a:pt x="2145791" y="1513331"/>
                  </a:lnTo>
                </a:path>
                <a:path w="2303145" h="2565400">
                  <a:moveTo>
                    <a:pt x="1443227" y="1075943"/>
                  </a:moveTo>
                  <a:lnTo>
                    <a:pt x="1443227" y="957071"/>
                  </a:lnTo>
                </a:path>
                <a:path w="2303145" h="2565400">
                  <a:moveTo>
                    <a:pt x="859535" y="1075943"/>
                  </a:moveTo>
                  <a:lnTo>
                    <a:pt x="859535" y="957071"/>
                  </a:lnTo>
                </a:path>
                <a:path w="2303145" h="2565400">
                  <a:moveTo>
                    <a:pt x="748283" y="0"/>
                  </a:moveTo>
                  <a:lnTo>
                    <a:pt x="798575" y="0"/>
                  </a:lnTo>
                  <a:lnTo>
                    <a:pt x="798575" y="379475"/>
                  </a:lnTo>
                  <a:lnTo>
                    <a:pt x="748283" y="379475"/>
                  </a:lnTo>
                  <a:lnTo>
                    <a:pt x="74828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397243" y="1746504"/>
              <a:ext cx="584200" cy="579120"/>
            </a:xfrm>
            <a:custGeom>
              <a:avLst/>
              <a:gdLst/>
              <a:ahLst/>
              <a:cxnLst/>
              <a:rect l="l" t="t" r="r" b="b"/>
              <a:pathLst>
                <a:path w="584200" h="579119">
                  <a:moveTo>
                    <a:pt x="28955" y="579119"/>
                  </a:moveTo>
                  <a:lnTo>
                    <a:pt x="28955" y="527303"/>
                  </a:lnTo>
                  <a:lnTo>
                    <a:pt x="0" y="527303"/>
                  </a:lnTo>
                  <a:lnTo>
                    <a:pt x="0" y="579119"/>
                  </a:lnTo>
                  <a:lnTo>
                    <a:pt x="28955" y="579119"/>
                  </a:lnTo>
                </a:path>
                <a:path w="584200" h="579119">
                  <a:moveTo>
                    <a:pt x="583691" y="579119"/>
                  </a:moveTo>
                  <a:lnTo>
                    <a:pt x="583691" y="527303"/>
                  </a:lnTo>
                  <a:lnTo>
                    <a:pt x="554735" y="527303"/>
                  </a:lnTo>
                  <a:lnTo>
                    <a:pt x="554735" y="579119"/>
                  </a:lnTo>
                  <a:lnTo>
                    <a:pt x="583691" y="579119"/>
                  </a:lnTo>
                </a:path>
                <a:path w="584200" h="579119">
                  <a:moveTo>
                    <a:pt x="28955" y="527303"/>
                  </a:moveTo>
                  <a:lnTo>
                    <a:pt x="28955" y="483107"/>
                  </a:lnTo>
                </a:path>
                <a:path w="584200" h="579119">
                  <a:moveTo>
                    <a:pt x="28955" y="461771"/>
                  </a:moveTo>
                  <a:lnTo>
                    <a:pt x="28955" y="1523"/>
                  </a:lnTo>
                </a:path>
                <a:path w="584200" h="579119">
                  <a:moveTo>
                    <a:pt x="54863" y="527303"/>
                  </a:moveTo>
                  <a:lnTo>
                    <a:pt x="54863" y="483107"/>
                  </a:lnTo>
                </a:path>
                <a:path w="584200" h="579119">
                  <a:moveTo>
                    <a:pt x="54863" y="461771"/>
                  </a:moveTo>
                  <a:lnTo>
                    <a:pt x="54863" y="1523"/>
                  </a:lnTo>
                </a:path>
                <a:path w="584200" h="579119">
                  <a:moveTo>
                    <a:pt x="28955" y="527303"/>
                  </a:moveTo>
                  <a:lnTo>
                    <a:pt x="54863" y="527303"/>
                  </a:lnTo>
                </a:path>
                <a:path w="584200" h="579119">
                  <a:moveTo>
                    <a:pt x="556259" y="526541"/>
                  </a:moveTo>
                  <a:lnTo>
                    <a:pt x="554108" y="478615"/>
                  </a:lnTo>
                  <a:lnTo>
                    <a:pt x="547776" y="431895"/>
                  </a:lnTo>
                  <a:lnTo>
                    <a:pt x="537451" y="386566"/>
                  </a:lnTo>
                  <a:lnTo>
                    <a:pt x="523318" y="342814"/>
                  </a:lnTo>
                  <a:lnTo>
                    <a:pt x="505562" y="300825"/>
                  </a:lnTo>
                  <a:lnTo>
                    <a:pt x="484371" y="260786"/>
                  </a:lnTo>
                  <a:lnTo>
                    <a:pt x="459929" y="222881"/>
                  </a:lnTo>
                  <a:lnTo>
                    <a:pt x="432423" y="187297"/>
                  </a:lnTo>
                  <a:lnTo>
                    <a:pt x="402039" y="154220"/>
                  </a:lnTo>
                  <a:lnTo>
                    <a:pt x="368962" y="123836"/>
                  </a:lnTo>
                  <a:lnTo>
                    <a:pt x="333378" y="96330"/>
                  </a:lnTo>
                  <a:lnTo>
                    <a:pt x="295473" y="71888"/>
                  </a:lnTo>
                  <a:lnTo>
                    <a:pt x="255434" y="50697"/>
                  </a:lnTo>
                  <a:lnTo>
                    <a:pt x="213445" y="32941"/>
                  </a:lnTo>
                  <a:lnTo>
                    <a:pt x="169693" y="18808"/>
                  </a:lnTo>
                  <a:lnTo>
                    <a:pt x="124364" y="8483"/>
                  </a:lnTo>
                  <a:lnTo>
                    <a:pt x="77644" y="2151"/>
                  </a:lnTo>
                  <a:lnTo>
                    <a:pt x="297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162547" y="4305300"/>
              <a:ext cx="1053465" cy="157480"/>
            </a:xfrm>
            <a:custGeom>
              <a:avLst/>
              <a:gdLst/>
              <a:ahLst/>
              <a:cxnLst/>
              <a:rect l="l" t="t" r="r" b="b"/>
              <a:pathLst>
                <a:path w="1053465" h="157479">
                  <a:moveTo>
                    <a:pt x="0" y="0"/>
                  </a:moveTo>
                  <a:lnTo>
                    <a:pt x="1053083" y="0"/>
                  </a:lnTo>
                  <a:lnTo>
                    <a:pt x="1053083" y="156971"/>
                  </a:lnTo>
                  <a:lnTo>
                    <a:pt x="0" y="156971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054100" y="4265676"/>
              <a:ext cx="6242685" cy="969644"/>
            </a:xfrm>
            <a:custGeom>
              <a:avLst/>
              <a:gdLst/>
              <a:ahLst/>
              <a:cxnLst/>
              <a:rect l="l" t="t" r="r" b="b"/>
              <a:pathLst>
                <a:path w="6242684" h="969645">
                  <a:moveTo>
                    <a:pt x="0" y="0"/>
                  </a:moveTo>
                  <a:lnTo>
                    <a:pt x="4602479" y="0"/>
                  </a:lnTo>
                </a:path>
                <a:path w="6242684" h="969645">
                  <a:moveTo>
                    <a:pt x="5029199" y="969263"/>
                  </a:moveTo>
                  <a:lnTo>
                    <a:pt x="6242303" y="9692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 txBox="1"/>
          <p:nvPr/>
        </p:nvSpPr>
        <p:spPr>
          <a:xfrm>
            <a:off x="1606803" y="7029815"/>
            <a:ext cx="121285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324" name="object 32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325" name="Rectangle 324">
            <a:extLst>
              <a:ext uri="{FF2B5EF4-FFF2-40B4-BE49-F238E27FC236}">
                <a16:creationId xmlns:a16="http://schemas.microsoft.com/office/drawing/2014/main" id="{582266EC-6E20-D61D-FD4F-B61C9A0D0F8D}"/>
              </a:ext>
            </a:extLst>
          </p:cNvPr>
          <p:cNvSpPr/>
          <p:nvPr/>
        </p:nvSpPr>
        <p:spPr>
          <a:xfrm>
            <a:off x="6249288" y="1305061"/>
            <a:ext cx="131698" cy="27672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Rectangle 325">
            <a:extLst>
              <a:ext uri="{FF2B5EF4-FFF2-40B4-BE49-F238E27FC236}">
                <a16:creationId xmlns:a16="http://schemas.microsoft.com/office/drawing/2014/main" id="{7CF6BC5D-20EC-CC23-FFE9-7AEBE8E490A8}"/>
              </a:ext>
            </a:extLst>
          </p:cNvPr>
          <p:cNvSpPr/>
          <p:nvPr/>
        </p:nvSpPr>
        <p:spPr>
          <a:xfrm>
            <a:off x="2777105" y="5976247"/>
            <a:ext cx="400942" cy="39031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Rectangle 326">
            <a:extLst>
              <a:ext uri="{FF2B5EF4-FFF2-40B4-BE49-F238E27FC236}">
                <a16:creationId xmlns:a16="http://schemas.microsoft.com/office/drawing/2014/main" id="{7103C804-946A-5E73-5E81-8F2541BC81E1}"/>
              </a:ext>
            </a:extLst>
          </p:cNvPr>
          <p:cNvSpPr/>
          <p:nvPr/>
        </p:nvSpPr>
        <p:spPr>
          <a:xfrm>
            <a:off x="2826067" y="5745606"/>
            <a:ext cx="400942" cy="19482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Rectangle 327">
            <a:extLst>
              <a:ext uri="{FF2B5EF4-FFF2-40B4-BE49-F238E27FC236}">
                <a16:creationId xmlns:a16="http://schemas.microsoft.com/office/drawing/2014/main" id="{0C176765-DE34-FF38-D8DF-35188DEA034F}"/>
              </a:ext>
            </a:extLst>
          </p:cNvPr>
          <p:cNvSpPr/>
          <p:nvPr/>
        </p:nvSpPr>
        <p:spPr>
          <a:xfrm>
            <a:off x="1229423" y="5843016"/>
            <a:ext cx="4823523" cy="20002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E06D198-CE8E-CEA8-EE7E-65E1AF945934}"/>
              </a:ext>
            </a:extLst>
          </p:cNvPr>
          <p:cNvSpPr txBox="1"/>
          <p:nvPr/>
        </p:nvSpPr>
        <p:spPr>
          <a:xfrm>
            <a:off x="2209800" y="2438400"/>
            <a:ext cx="6248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Main Entry and Sunroom</a:t>
            </a:r>
          </a:p>
        </p:txBody>
      </p:sp>
    </p:spTree>
    <p:extLst>
      <p:ext uri="{BB962C8B-B14F-4D97-AF65-F5344CB8AC3E}">
        <p14:creationId xmlns:p14="http://schemas.microsoft.com/office/powerpoint/2010/main" val="122169291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49183" y="4908803"/>
                </a:lnTo>
                <a:lnTo>
                  <a:pt x="8884919" y="4908803"/>
                </a:lnTo>
              </a:path>
              <a:path w="8884920" h="6545580">
                <a:moveTo>
                  <a:pt x="7949183" y="3506723"/>
                </a:moveTo>
                <a:lnTo>
                  <a:pt x="8884919" y="3506723"/>
                </a:lnTo>
              </a:path>
              <a:path w="8884920" h="6545580">
                <a:moveTo>
                  <a:pt x="7949183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3391" y="2618061"/>
            <a:ext cx="31496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9" y="2852387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9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9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7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9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701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5" y="4246947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1245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9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640571" y="5611367"/>
            <a:ext cx="702945" cy="702945"/>
          </a:xfrm>
          <a:custGeom>
            <a:avLst/>
            <a:gdLst/>
            <a:ahLst/>
            <a:cxnLst/>
            <a:rect l="l" t="t" r="r" b="b"/>
            <a:pathLst>
              <a:path w="702945" h="702945">
                <a:moveTo>
                  <a:pt x="702563" y="351281"/>
                </a:moveTo>
                <a:lnTo>
                  <a:pt x="699357" y="303615"/>
                </a:lnTo>
                <a:lnTo>
                  <a:pt x="690015" y="257897"/>
                </a:lnTo>
                <a:lnTo>
                  <a:pt x="674958" y="214547"/>
                </a:lnTo>
                <a:lnTo>
                  <a:pt x="654603" y="173983"/>
                </a:lnTo>
                <a:lnTo>
                  <a:pt x="629370" y="136624"/>
                </a:lnTo>
                <a:lnTo>
                  <a:pt x="599675" y="102888"/>
                </a:lnTo>
                <a:lnTo>
                  <a:pt x="565940" y="73194"/>
                </a:lnTo>
                <a:lnTo>
                  <a:pt x="528580" y="47960"/>
                </a:lnTo>
                <a:lnTo>
                  <a:pt x="488016" y="27605"/>
                </a:lnTo>
                <a:lnTo>
                  <a:pt x="444666" y="12548"/>
                </a:lnTo>
                <a:lnTo>
                  <a:pt x="398948" y="3206"/>
                </a:lnTo>
                <a:lnTo>
                  <a:pt x="351281" y="0"/>
                </a:lnTo>
                <a:lnTo>
                  <a:pt x="303615" y="3206"/>
                </a:lnTo>
                <a:lnTo>
                  <a:pt x="257897" y="12548"/>
                </a:lnTo>
                <a:lnTo>
                  <a:pt x="214547" y="27605"/>
                </a:lnTo>
                <a:lnTo>
                  <a:pt x="173983" y="47960"/>
                </a:lnTo>
                <a:lnTo>
                  <a:pt x="136623" y="73194"/>
                </a:lnTo>
                <a:lnTo>
                  <a:pt x="102888" y="102888"/>
                </a:lnTo>
                <a:lnTo>
                  <a:pt x="73193" y="136624"/>
                </a:lnTo>
                <a:lnTo>
                  <a:pt x="47960" y="173983"/>
                </a:lnTo>
                <a:lnTo>
                  <a:pt x="27605" y="214547"/>
                </a:lnTo>
                <a:lnTo>
                  <a:pt x="12548" y="257897"/>
                </a:lnTo>
                <a:lnTo>
                  <a:pt x="3206" y="303615"/>
                </a:lnTo>
                <a:lnTo>
                  <a:pt x="0" y="351281"/>
                </a:lnTo>
                <a:lnTo>
                  <a:pt x="3206" y="398948"/>
                </a:lnTo>
                <a:lnTo>
                  <a:pt x="12548" y="444666"/>
                </a:lnTo>
                <a:lnTo>
                  <a:pt x="27605" y="488016"/>
                </a:lnTo>
                <a:lnTo>
                  <a:pt x="47960" y="528580"/>
                </a:lnTo>
                <a:lnTo>
                  <a:pt x="73193" y="565939"/>
                </a:lnTo>
                <a:lnTo>
                  <a:pt x="102888" y="599675"/>
                </a:lnTo>
                <a:lnTo>
                  <a:pt x="136623" y="629369"/>
                </a:lnTo>
                <a:lnTo>
                  <a:pt x="173983" y="654603"/>
                </a:lnTo>
                <a:lnTo>
                  <a:pt x="214547" y="674958"/>
                </a:lnTo>
                <a:lnTo>
                  <a:pt x="257897" y="690015"/>
                </a:lnTo>
                <a:lnTo>
                  <a:pt x="303615" y="699357"/>
                </a:lnTo>
                <a:lnTo>
                  <a:pt x="351281" y="702563"/>
                </a:lnTo>
                <a:lnTo>
                  <a:pt x="398948" y="699357"/>
                </a:lnTo>
                <a:lnTo>
                  <a:pt x="444666" y="690015"/>
                </a:lnTo>
                <a:lnTo>
                  <a:pt x="488016" y="674958"/>
                </a:lnTo>
                <a:lnTo>
                  <a:pt x="528580" y="654603"/>
                </a:lnTo>
                <a:lnTo>
                  <a:pt x="565940" y="629369"/>
                </a:lnTo>
                <a:lnTo>
                  <a:pt x="599675" y="599675"/>
                </a:lnTo>
                <a:lnTo>
                  <a:pt x="629370" y="565939"/>
                </a:lnTo>
                <a:lnTo>
                  <a:pt x="654603" y="528580"/>
                </a:lnTo>
                <a:lnTo>
                  <a:pt x="674958" y="488016"/>
                </a:lnTo>
                <a:lnTo>
                  <a:pt x="690015" y="444666"/>
                </a:lnTo>
                <a:lnTo>
                  <a:pt x="699357" y="398948"/>
                </a:lnTo>
                <a:lnTo>
                  <a:pt x="702563" y="351281"/>
                </a:lnTo>
              </a:path>
              <a:path w="702945" h="702945">
                <a:moveTo>
                  <a:pt x="399287" y="134111"/>
                </a:moveTo>
                <a:lnTo>
                  <a:pt x="475487" y="679703"/>
                </a:lnTo>
              </a:path>
              <a:path w="702945" h="702945">
                <a:moveTo>
                  <a:pt x="373379" y="138683"/>
                </a:moveTo>
                <a:lnTo>
                  <a:pt x="394715" y="297179"/>
                </a:lnTo>
              </a:path>
              <a:path w="702945" h="702945">
                <a:moveTo>
                  <a:pt x="242315" y="158495"/>
                </a:moveTo>
                <a:lnTo>
                  <a:pt x="265175" y="320039"/>
                </a:lnTo>
              </a:path>
              <a:path w="702945" h="702945">
                <a:moveTo>
                  <a:pt x="272795" y="181355"/>
                </a:moveTo>
                <a:lnTo>
                  <a:pt x="291083" y="315467"/>
                </a:lnTo>
              </a:path>
              <a:path w="702945" h="702945">
                <a:moveTo>
                  <a:pt x="301751" y="4571"/>
                </a:moveTo>
                <a:lnTo>
                  <a:pt x="3047" y="409955"/>
                </a:lnTo>
              </a:path>
              <a:path w="702945" h="702945">
                <a:moveTo>
                  <a:pt x="265175" y="320039"/>
                </a:moveTo>
                <a:lnTo>
                  <a:pt x="131063" y="502919"/>
                </a:lnTo>
              </a:path>
              <a:path w="702945" h="702945">
                <a:moveTo>
                  <a:pt x="301751" y="4571"/>
                </a:moveTo>
                <a:lnTo>
                  <a:pt x="697991" y="303275"/>
                </a:lnTo>
              </a:path>
              <a:path w="702945" h="702945">
                <a:moveTo>
                  <a:pt x="242315" y="158495"/>
                </a:moveTo>
                <a:lnTo>
                  <a:pt x="391667" y="271271"/>
                </a:lnTo>
              </a:path>
              <a:path w="702945" h="702945">
                <a:moveTo>
                  <a:pt x="422147" y="292607"/>
                </a:moveTo>
                <a:lnTo>
                  <a:pt x="601979" y="429767"/>
                </a:lnTo>
              </a:path>
              <a:path w="702945" h="702945">
                <a:moveTo>
                  <a:pt x="3047" y="409955"/>
                </a:moveTo>
                <a:lnTo>
                  <a:pt x="131063" y="502919"/>
                </a:lnTo>
              </a:path>
              <a:path w="702945" h="702945">
                <a:moveTo>
                  <a:pt x="697991" y="303275"/>
                </a:moveTo>
                <a:lnTo>
                  <a:pt x="601979" y="429767"/>
                </a:lnTo>
              </a:path>
              <a:path w="702945" h="702945">
                <a:moveTo>
                  <a:pt x="318515" y="702563"/>
                </a:moveTo>
                <a:lnTo>
                  <a:pt x="475487" y="679703"/>
                </a:lnTo>
              </a:path>
              <a:path w="702945" h="702945">
                <a:moveTo>
                  <a:pt x="265175" y="320039"/>
                </a:moveTo>
                <a:lnTo>
                  <a:pt x="291083" y="315467"/>
                </a:lnTo>
              </a:path>
              <a:path w="702945" h="702945">
                <a:moveTo>
                  <a:pt x="373379" y="138683"/>
                </a:moveTo>
                <a:lnTo>
                  <a:pt x="399287" y="134111"/>
                </a:lnTo>
              </a:path>
              <a:path w="702945" h="702945">
                <a:moveTo>
                  <a:pt x="265175" y="320039"/>
                </a:moveTo>
                <a:lnTo>
                  <a:pt x="318515" y="702563"/>
                </a:lnTo>
              </a:path>
              <a:path w="702945" h="702945">
                <a:moveTo>
                  <a:pt x="422147" y="292607"/>
                </a:moveTo>
                <a:lnTo>
                  <a:pt x="394715" y="2971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8582152" y="2378176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697976" y="6439070"/>
            <a:ext cx="53403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S-</a:t>
            </a:r>
            <a:r>
              <a:rPr sz="2550" spc="-50" dirty="0">
                <a:latin typeface="Arial"/>
                <a:cs typeface="Arial"/>
              </a:rPr>
              <a:t>4</a:t>
            </a:r>
            <a:endParaRPr sz="2550">
              <a:latin typeface="Arial"/>
              <a:cs typeface="Arial"/>
            </a:endParaRPr>
          </a:p>
          <a:p>
            <a:pPr marL="4889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12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593579" y="1948589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822179" y="2206010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40110" y="4225745"/>
            <a:ext cx="410845" cy="12128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 marR="5080" indent="2540">
              <a:lnSpc>
                <a:spcPct val="99000"/>
              </a:lnSpc>
              <a:spcBef>
                <a:spcPts val="40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64495" y="1690353"/>
            <a:ext cx="313690" cy="70612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PLAN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 </a:t>
            </a:r>
            <a:r>
              <a:rPr sz="650" spc="-50" dirty="0">
                <a:latin typeface="Arial"/>
                <a:cs typeface="Arial"/>
              </a:rPr>
              <a:t>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12339" y="6955994"/>
            <a:ext cx="105981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6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75" spc="-15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  <a:path w="7949565" h="6545580">
                <a:moveTo>
                  <a:pt x="1604771" y="6327647"/>
                </a:moveTo>
                <a:lnTo>
                  <a:pt x="7571231" y="63276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4257040" y="6617344"/>
            <a:ext cx="302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92987" y="4166752"/>
            <a:ext cx="565785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9055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ONE-STORY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endParaRPr sz="650">
              <a:latin typeface="Arial"/>
              <a:cs typeface="Arial"/>
            </a:endParaRPr>
          </a:p>
          <a:p>
            <a:pPr marL="17145">
              <a:lnSpc>
                <a:spcPts val="740"/>
              </a:lnSpc>
            </a:pP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80795" y="6382648"/>
            <a:ext cx="165481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dirty="0">
                <a:latin typeface="Arial"/>
                <a:cs typeface="Arial"/>
              </a:rPr>
              <a:t>BASE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(GRAVEL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CRUSHED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80795" y="6579244"/>
            <a:ext cx="12553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STONE)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19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74700" y="5328040"/>
            <a:ext cx="74739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7145" marR="5080" indent="-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684516" y="4378588"/>
            <a:ext cx="24320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TREE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054339" y="1966323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233419" y="2116836"/>
            <a:ext cx="330835" cy="387350"/>
          </a:xfrm>
          <a:custGeom>
            <a:avLst/>
            <a:gdLst/>
            <a:ahLst/>
            <a:cxnLst/>
            <a:rect l="l" t="t" r="r" b="b"/>
            <a:pathLst>
              <a:path w="330835" h="387350">
                <a:moveTo>
                  <a:pt x="283463" y="310895"/>
                </a:moveTo>
                <a:lnTo>
                  <a:pt x="330707" y="387095"/>
                </a:lnTo>
                <a:lnTo>
                  <a:pt x="262127" y="329183"/>
                </a:lnTo>
                <a:lnTo>
                  <a:pt x="283463" y="310895"/>
                </a:lnTo>
              </a:path>
              <a:path w="330835" h="387350">
                <a:moveTo>
                  <a:pt x="272795" y="32003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2553207" y="1964572"/>
            <a:ext cx="74739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EXISITNG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527300" y="4998856"/>
            <a:ext cx="54800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671311" y="3340744"/>
            <a:ext cx="8255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485128" y="746896"/>
            <a:ext cx="5022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20" dirty="0">
                <a:latin typeface="Arial"/>
                <a:cs typeface="Arial"/>
              </a:rPr>
              <a:t> 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028191" y="1921764"/>
            <a:ext cx="6765290" cy="4051300"/>
          </a:xfrm>
          <a:custGeom>
            <a:avLst/>
            <a:gdLst/>
            <a:ahLst/>
            <a:cxnLst/>
            <a:rect l="l" t="t" r="r" b="b"/>
            <a:pathLst>
              <a:path w="6765290" h="4051300">
                <a:moveTo>
                  <a:pt x="4390643" y="86867"/>
                </a:moveTo>
                <a:lnTo>
                  <a:pt x="4370831" y="0"/>
                </a:lnTo>
                <a:lnTo>
                  <a:pt x="4418075" y="76199"/>
                </a:lnTo>
                <a:lnTo>
                  <a:pt x="4390643" y="86867"/>
                </a:lnTo>
              </a:path>
              <a:path w="6765290" h="4051300">
                <a:moveTo>
                  <a:pt x="4404359" y="80771"/>
                </a:moveTo>
                <a:lnTo>
                  <a:pt x="4614671" y="601979"/>
                </a:lnTo>
              </a:path>
              <a:path w="6765290" h="4051300">
                <a:moveTo>
                  <a:pt x="4200143" y="1621535"/>
                </a:moveTo>
                <a:lnTo>
                  <a:pt x="4111751" y="1630679"/>
                </a:lnTo>
                <a:lnTo>
                  <a:pt x="4192523" y="1594103"/>
                </a:lnTo>
                <a:lnTo>
                  <a:pt x="4200143" y="1621535"/>
                </a:lnTo>
              </a:path>
              <a:path w="6765290" h="4051300">
                <a:moveTo>
                  <a:pt x="4197095" y="1607819"/>
                </a:moveTo>
                <a:lnTo>
                  <a:pt x="4622291" y="1495043"/>
                </a:lnTo>
              </a:path>
              <a:path w="6765290" h="4051300">
                <a:moveTo>
                  <a:pt x="6748271" y="2787395"/>
                </a:moveTo>
                <a:lnTo>
                  <a:pt x="6765035" y="2874263"/>
                </a:lnTo>
                <a:lnTo>
                  <a:pt x="6720839" y="2798063"/>
                </a:lnTo>
                <a:lnTo>
                  <a:pt x="6748271" y="2787395"/>
                </a:lnTo>
              </a:path>
              <a:path w="6765290" h="4051300">
                <a:moveTo>
                  <a:pt x="6734555" y="2791967"/>
                </a:moveTo>
                <a:lnTo>
                  <a:pt x="6633971" y="2516123"/>
                </a:lnTo>
              </a:path>
              <a:path w="6765290" h="4051300">
                <a:moveTo>
                  <a:pt x="4023359" y="2505455"/>
                </a:moveTo>
                <a:lnTo>
                  <a:pt x="3934967" y="2510027"/>
                </a:lnTo>
                <a:lnTo>
                  <a:pt x="4017263" y="2478023"/>
                </a:lnTo>
                <a:lnTo>
                  <a:pt x="4023359" y="2505455"/>
                </a:lnTo>
              </a:path>
              <a:path w="6765290" h="4051300">
                <a:moveTo>
                  <a:pt x="4020311" y="2491739"/>
                </a:moveTo>
                <a:lnTo>
                  <a:pt x="4600955" y="2365247"/>
                </a:lnTo>
              </a:path>
              <a:path w="6765290" h="4051300">
                <a:moveTo>
                  <a:pt x="2164079" y="3963923"/>
                </a:moveTo>
                <a:lnTo>
                  <a:pt x="2179319" y="4050791"/>
                </a:lnTo>
                <a:lnTo>
                  <a:pt x="2136647" y="3973067"/>
                </a:lnTo>
                <a:lnTo>
                  <a:pt x="2164079" y="3963923"/>
                </a:lnTo>
              </a:path>
              <a:path w="6765290" h="4051300">
                <a:moveTo>
                  <a:pt x="2150363" y="3968495"/>
                </a:moveTo>
                <a:lnTo>
                  <a:pt x="1891283" y="3235451"/>
                </a:lnTo>
              </a:path>
              <a:path w="6765290" h="4051300">
                <a:moveTo>
                  <a:pt x="60959" y="3892295"/>
                </a:moveTo>
                <a:lnTo>
                  <a:pt x="59435" y="3980687"/>
                </a:lnTo>
                <a:lnTo>
                  <a:pt x="32003" y="3896867"/>
                </a:lnTo>
                <a:lnTo>
                  <a:pt x="60959" y="3892295"/>
                </a:lnTo>
              </a:path>
              <a:path w="6765290" h="4051300">
                <a:moveTo>
                  <a:pt x="47243" y="3893819"/>
                </a:moveTo>
                <a:lnTo>
                  <a:pt x="0" y="35646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550160" y="2952124"/>
            <a:ext cx="74549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JOIST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917951" y="3214116"/>
            <a:ext cx="1321435" cy="208915"/>
          </a:xfrm>
          <a:custGeom>
            <a:avLst/>
            <a:gdLst/>
            <a:ahLst/>
            <a:cxnLst/>
            <a:rect l="l" t="t" r="r" b="b"/>
            <a:pathLst>
              <a:path w="1321435" h="208914">
                <a:moveTo>
                  <a:pt x="1237487" y="179831"/>
                </a:moveTo>
                <a:lnTo>
                  <a:pt x="1321307" y="207263"/>
                </a:lnTo>
                <a:lnTo>
                  <a:pt x="1232915" y="208787"/>
                </a:lnTo>
                <a:lnTo>
                  <a:pt x="1237487" y="179831"/>
                </a:lnTo>
              </a:path>
              <a:path w="1321435" h="208914">
                <a:moveTo>
                  <a:pt x="1234439" y="19354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2551683" y="3433708"/>
            <a:ext cx="7473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556255" y="3529720"/>
            <a:ext cx="248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70636" y="3593591"/>
            <a:ext cx="2794000" cy="3095625"/>
          </a:xfrm>
          <a:custGeom>
            <a:avLst/>
            <a:gdLst/>
            <a:ahLst/>
            <a:cxnLst/>
            <a:rect l="l" t="t" r="r" b="b"/>
            <a:pathLst>
              <a:path w="2794000" h="3095625">
                <a:moveTo>
                  <a:pt x="2705099" y="3047"/>
                </a:moveTo>
                <a:lnTo>
                  <a:pt x="2793491" y="19811"/>
                </a:lnTo>
                <a:lnTo>
                  <a:pt x="2705099" y="32003"/>
                </a:lnTo>
                <a:lnTo>
                  <a:pt x="2705099" y="3047"/>
                </a:lnTo>
              </a:path>
              <a:path w="2794000" h="3095625">
                <a:moveTo>
                  <a:pt x="2705099" y="16763"/>
                </a:moveTo>
                <a:lnTo>
                  <a:pt x="2107691" y="0"/>
                </a:lnTo>
              </a:path>
              <a:path w="2794000" h="3095625">
                <a:moveTo>
                  <a:pt x="82295" y="2715767"/>
                </a:moveTo>
                <a:lnTo>
                  <a:pt x="146303" y="2653283"/>
                </a:lnTo>
                <a:lnTo>
                  <a:pt x="106679" y="2732531"/>
                </a:lnTo>
                <a:lnTo>
                  <a:pt x="82295" y="2715767"/>
                </a:lnTo>
              </a:path>
              <a:path w="2794000" h="3095625">
                <a:moveTo>
                  <a:pt x="94487" y="2724911"/>
                </a:moveTo>
                <a:lnTo>
                  <a:pt x="0" y="2854451"/>
                </a:lnTo>
              </a:path>
              <a:path w="2794000" h="3095625">
                <a:moveTo>
                  <a:pt x="2272283" y="3066287"/>
                </a:moveTo>
                <a:lnTo>
                  <a:pt x="2359151" y="3084575"/>
                </a:lnTo>
                <a:lnTo>
                  <a:pt x="2270759" y="3095243"/>
                </a:lnTo>
                <a:lnTo>
                  <a:pt x="2272283" y="3066287"/>
                </a:lnTo>
              </a:path>
              <a:path w="2794000" h="3095625">
                <a:moveTo>
                  <a:pt x="2270759" y="3081527"/>
                </a:moveTo>
                <a:lnTo>
                  <a:pt x="1278635" y="30434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4265419" y="3634559"/>
            <a:ext cx="215900" cy="4552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671311" y="3612016"/>
            <a:ext cx="1293495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FULLY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GROUTED.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536444" y="4366396"/>
            <a:ext cx="806450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CMU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PIER,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FULLY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663691" y="4192660"/>
            <a:ext cx="6959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JOIST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595623" y="6125092"/>
            <a:ext cx="128841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1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spc="-20" dirty="0">
                <a:latin typeface="Arial"/>
                <a:cs typeface="Arial"/>
              </a:rPr>
              <a:t>BASE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(GRAVEL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CRUSHED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STONE)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598671" y="6420748"/>
            <a:ext cx="90106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  <a:p>
            <a:pPr marR="17780" algn="r">
              <a:lnSpc>
                <a:spcPct val="100000"/>
              </a:lnSpc>
            </a:pPr>
            <a:r>
              <a:rPr sz="650" spc="-20" dirty="0">
                <a:latin typeface="Arial"/>
                <a:cs typeface="Arial"/>
              </a:rPr>
              <a:t>MAIN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3420871" y="6175247"/>
            <a:ext cx="1533525" cy="510540"/>
          </a:xfrm>
          <a:custGeom>
            <a:avLst/>
            <a:gdLst/>
            <a:ahLst/>
            <a:cxnLst/>
            <a:rect l="l" t="t" r="r" b="b"/>
            <a:pathLst>
              <a:path w="1533525" h="510540">
                <a:moveTo>
                  <a:pt x="57911" y="213359"/>
                </a:moveTo>
                <a:lnTo>
                  <a:pt x="0" y="278891"/>
                </a:lnTo>
                <a:lnTo>
                  <a:pt x="33527" y="196595"/>
                </a:lnTo>
                <a:lnTo>
                  <a:pt x="57911" y="213359"/>
                </a:lnTo>
              </a:path>
              <a:path w="1533525" h="510540">
                <a:moveTo>
                  <a:pt x="45719" y="205739"/>
                </a:moveTo>
                <a:lnTo>
                  <a:pt x="172211" y="0"/>
                </a:lnTo>
              </a:path>
              <a:path w="1533525" h="510540">
                <a:moveTo>
                  <a:pt x="1458467" y="463295"/>
                </a:moveTo>
                <a:lnTo>
                  <a:pt x="1533143" y="510539"/>
                </a:lnTo>
                <a:lnTo>
                  <a:pt x="1447799" y="490727"/>
                </a:lnTo>
                <a:lnTo>
                  <a:pt x="1458467" y="463295"/>
                </a:lnTo>
              </a:path>
              <a:path w="1533525" h="510540">
                <a:moveTo>
                  <a:pt x="1452371" y="477011"/>
                </a:moveTo>
                <a:lnTo>
                  <a:pt x="1056131" y="3063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2518664" y="6225676"/>
            <a:ext cx="6337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541016" y="6269983"/>
            <a:ext cx="261620" cy="177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2799079" y="6384035"/>
            <a:ext cx="516890" cy="161925"/>
          </a:xfrm>
          <a:custGeom>
            <a:avLst/>
            <a:gdLst/>
            <a:ahLst/>
            <a:cxnLst/>
            <a:rect l="l" t="t" r="r" b="b"/>
            <a:pathLst>
              <a:path w="516889" h="161925">
                <a:moveTo>
                  <a:pt x="437387" y="120395"/>
                </a:moveTo>
                <a:lnTo>
                  <a:pt x="516635" y="161543"/>
                </a:lnTo>
                <a:lnTo>
                  <a:pt x="428243" y="149351"/>
                </a:lnTo>
                <a:lnTo>
                  <a:pt x="437387" y="120395"/>
                </a:lnTo>
              </a:path>
              <a:path w="516889" h="161925">
                <a:moveTo>
                  <a:pt x="432815" y="1356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4734052" y="647836"/>
            <a:ext cx="59309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DECK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EDGE.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656835" y="705612"/>
            <a:ext cx="66040" cy="309880"/>
          </a:xfrm>
          <a:custGeom>
            <a:avLst/>
            <a:gdLst/>
            <a:ahLst/>
            <a:cxnLst/>
            <a:rect l="l" t="t" r="r" b="b"/>
            <a:pathLst>
              <a:path w="66039" h="309880">
                <a:moveTo>
                  <a:pt x="32003" y="227075"/>
                </a:moveTo>
                <a:lnTo>
                  <a:pt x="0" y="309371"/>
                </a:lnTo>
                <a:lnTo>
                  <a:pt x="3047" y="220979"/>
                </a:lnTo>
                <a:lnTo>
                  <a:pt x="32003" y="227075"/>
                </a:lnTo>
              </a:path>
              <a:path w="66039" h="309880">
                <a:moveTo>
                  <a:pt x="18287" y="224027"/>
                </a:moveTo>
                <a:lnTo>
                  <a:pt x="655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0719" y="1351788"/>
            <a:ext cx="7348855" cy="5526405"/>
          </a:xfrm>
          <a:custGeom>
            <a:avLst/>
            <a:gdLst/>
            <a:ahLst/>
            <a:cxnLst/>
            <a:rect l="l" t="t" r="r" b="b"/>
            <a:pathLst>
              <a:path w="7348855" h="5526405">
                <a:moveTo>
                  <a:pt x="7274051" y="368807"/>
                </a:moveTo>
                <a:lnTo>
                  <a:pt x="7348727" y="321563"/>
                </a:lnTo>
                <a:lnTo>
                  <a:pt x="7293863" y="390143"/>
                </a:lnTo>
                <a:lnTo>
                  <a:pt x="7274051" y="368807"/>
                </a:lnTo>
              </a:path>
              <a:path w="7348855" h="5526405">
                <a:moveTo>
                  <a:pt x="7283195" y="379475"/>
                </a:moveTo>
                <a:lnTo>
                  <a:pt x="6954011" y="672083"/>
                </a:lnTo>
              </a:path>
              <a:path w="7348855" h="5526405">
                <a:moveTo>
                  <a:pt x="4634483" y="2502407"/>
                </a:moveTo>
                <a:lnTo>
                  <a:pt x="4547615" y="2522219"/>
                </a:lnTo>
                <a:lnTo>
                  <a:pt x="4623815" y="2474975"/>
                </a:lnTo>
                <a:lnTo>
                  <a:pt x="4634483" y="2502407"/>
                </a:lnTo>
              </a:path>
              <a:path w="7348855" h="5526405">
                <a:moveTo>
                  <a:pt x="4628387" y="2488691"/>
                </a:moveTo>
                <a:lnTo>
                  <a:pt x="4959095" y="2354579"/>
                </a:lnTo>
              </a:path>
              <a:path w="7348855" h="5526405">
                <a:moveTo>
                  <a:pt x="5317235" y="13715"/>
                </a:moveTo>
                <a:lnTo>
                  <a:pt x="6475475" y="13715"/>
                </a:lnTo>
                <a:lnTo>
                  <a:pt x="6475475" y="737615"/>
                </a:lnTo>
              </a:path>
              <a:path w="7348855" h="5526405">
                <a:moveTo>
                  <a:pt x="5405627" y="28955"/>
                </a:moveTo>
                <a:lnTo>
                  <a:pt x="5317235" y="13715"/>
                </a:lnTo>
                <a:lnTo>
                  <a:pt x="5405627" y="0"/>
                </a:lnTo>
                <a:lnTo>
                  <a:pt x="5405627" y="28955"/>
                </a:lnTo>
              </a:path>
              <a:path w="7348855" h="5526405">
                <a:moveTo>
                  <a:pt x="5405627" y="13715"/>
                </a:moveTo>
                <a:lnTo>
                  <a:pt x="6475475" y="13715"/>
                </a:lnTo>
              </a:path>
              <a:path w="7348855" h="5526405">
                <a:moveTo>
                  <a:pt x="4765547" y="1943099"/>
                </a:moveTo>
                <a:lnTo>
                  <a:pt x="4701539" y="1880615"/>
                </a:lnTo>
                <a:lnTo>
                  <a:pt x="4782311" y="1918715"/>
                </a:lnTo>
                <a:lnTo>
                  <a:pt x="4765547" y="1943099"/>
                </a:lnTo>
              </a:path>
              <a:path w="7348855" h="5526405">
                <a:moveTo>
                  <a:pt x="4774691" y="1930907"/>
                </a:moveTo>
                <a:lnTo>
                  <a:pt x="4969763" y="2065019"/>
                </a:lnTo>
              </a:path>
              <a:path w="7348855" h="5526405">
                <a:moveTo>
                  <a:pt x="0" y="4925567"/>
                </a:moveTo>
                <a:lnTo>
                  <a:pt x="13715" y="4838699"/>
                </a:lnTo>
                <a:lnTo>
                  <a:pt x="30479" y="4925567"/>
                </a:lnTo>
                <a:lnTo>
                  <a:pt x="0" y="4925567"/>
                </a:lnTo>
              </a:path>
              <a:path w="7348855" h="5526405">
                <a:moveTo>
                  <a:pt x="15239" y="4925567"/>
                </a:moveTo>
                <a:lnTo>
                  <a:pt x="27431" y="55260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782319" y="6780412"/>
            <a:ext cx="82423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029452" y="6237868"/>
            <a:ext cx="8242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29452" y="6336928"/>
            <a:ext cx="3975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196332" y="6007608"/>
            <a:ext cx="2959735" cy="1112520"/>
          </a:xfrm>
          <a:custGeom>
            <a:avLst/>
            <a:gdLst/>
            <a:ahLst/>
            <a:cxnLst/>
            <a:rect l="l" t="t" r="r" b="b"/>
            <a:pathLst>
              <a:path w="2959734" h="1112520">
                <a:moveTo>
                  <a:pt x="83819" y="155447"/>
                </a:moveTo>
                <a:lnTo>
                  <a:pt x="0" y="123443"/>
                </a:lnTo>
                <a:lnTo>
                  <a:pt x="89915" y="128015"/>
                </a:lnTo>
                <a:lnTo>
                  <a:pt x="83819" y="155447"/>
                </a:lnTo>
              </a:path>
              <a:path w="2959734" h="1112520">
                <a:moveTo>
                  <a:pt x="86867" y="141731"/>
                </a:moveTo>
                <a:lnTo>
                  <a:pt x="818387" y="294131"/>
                </a:lnTo>
              </a:path>
              <a:path w="2959734" h="1112520">
                <a:moveTo>
                  <a:pt x="464819" y="62483"/>
                </a:moveTo>
                <a:lnTo>
                  <a:pt x="402335" y="0"/>
                </a:lnTo>
                <a:lnTo>
                  <a:pt x="481583" y="38099"/>
                </a:lnTo>
                <a:lnTo>
                  <a:pt x="464819" y="62483"/>
                </a:lnTo>
              </a:path>
              <a:path w="2959734" h="1112520">
                <a:moveTo>
                  <a:pt x="473963" y="50291"/>
                </a:moveTo>
                <a:lnTo>
                  <a:pt x="818387" y="294131"/>
                </a:lnTo>
              </a:path>
              <a:path w="2959734" h="1112520">
                <a:moveTo>
                  <a:pt x="2959607" y="936497"/>
                </a:moveTo>
                <a:lnTo>
                  <a:pt x="2953320" y="889704"/>
                </a:lnTo>
                <a:lnTo>
                  <a:pt x="2935575" y="847656"/>
                </a:lnTo>
                <a:lnTo>
                  <a:pt x="2908052" y="812031"/>
                </a:lnTo>
                <a:lnTo>
                  <a:pt x="2872427" y="784508"/>
                </a:lnTo>
                <a:lnTo>
                  <a:pt x="2830379" y="766763"/>
                </a:lnTo>
                <a:lnTo>
                  <a:pt x="2783585" y="760475"/>
                </a:lnTo>
                <a:lnTo>
                  <a:pt x="2736792" y="766763"/>
                </a:lnTo>
                <a:lnTo>
                  <a:pt x="2694744" y="784508"/>
                </a:lnTo>
                <a:lnTo>
                  <a:pt x="2659119" y="812031"/>
                </a:lnTo>
                <a:lnTo>
                  <a:pt x="2631596" y="847656"/>
                </a:lnTo>
                <a:lnTo>
                  <a:pt x="2613851" y="889704"/>
                </a:lnTo>
                <a:lnTo>
                  <a:pt x="2607563" y="936497"/>
                </a:lnTo>
                <a:lnTo>
                  <a:pt x="2613851" y="983291"/>
                </a:lnTo>
                <a:lnTo>
                  <a:pt x="2631596" y="1025339"/>
                </a:lnTo>
                <a:lnTo>
                  <a:pt x="2659119" y="1060964"/>
                </a:lnTo>
                <a:lnTo>
                  <a:pt x="2694744" y="1088487"/>
                </a:lnTo>
                <a:lnTo>
                  <a:pt x="2736792" y="1106232"/>
                </a:lnTo>
                <a:lnTo>
                  <a:pt x="2783585" y="1112519"/>
                </a:lnTo>
                <a:lnTo>
                  <a:pt x="2830379" y="1106232"/>
                </a:lnTo>
                <a:lnTo>
                  <a:pt x="2872427" y="1088487"/>
                </a:lnTo>
                <a:lnTo>
                  <a:pt x="2908052" y="1060964"/>
                </a:lnTo>
                <a:lnTo>
                  <a:pt x="2935575" y="1025339"/>
                </a:lnTo>
                <a:lnTo>
                  <a:pt x="2953320" y="983291"/>
                </a:lnTo>
                <a:lnTo>
                  <a:pt x="2959607" y="93649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2236216" y="6649111"/>
            <a:ext cx="578294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5701665" algn="l"/>
              </a:tabLst>
            </a:pPr>
            <a:r>
              <a:rPr sz="2850" b="1" baseline="1461" dirty="0">
                <a:latin typeface="Arial"/>
                <a:cs typeface="Arial"/>
              </a:rPr>
              <a:t>FLOOR</a:t>
            </a:r>
            <a:r>
              <a:rPr sz="2850" b="1" spc="67" baseline="1461" dirty="0">
                <a:latin typeface="Arial"/>
                <a:cs typeface="Arial"/>
              </a:rPr>
              <a:t> </a:t>
            </a:r>
            <a:r>
              <a:rPr sz="2850" b="1" baseline="1461" dirty="0">
                <a:latin typeface="Arial"/>
                <a:cs typeface="Arial"/>
              </a:rPr>
              <a:t>FRAMING</a:t>
            </a:r>
            <a:r>
              <a:rPr sz="2850" b="1" spc="67" baseline="1461" dirty="0">
                <a:latin typeface="Arial"/>
                <a:cs typeface="Arial"/>
              </a:rPr>
              <a:t> </a:t>
            </a:r>
            <a:r>
              <a:rPr sz="2850" b="1" baseline="1461" dirty="0">
                <a:latin typeface="Arial"/>
                <a:cs typeface="Arial"/>
              </a:rPr>
              <a:t>PLAN</a:t>
            </a:r>
            <a:r>
              <a:rPr sz="2850" b="1" spc="67" baseline="1461" dirty="0">
                <a:latin typeface="Arial"/>
                <a:cs typeface="Arial"/>
              </a:rPr>
              <a:t> </a:t>
            </a:r>
            <a:r>
              <a:rPr sz="2850" b="1" baseline="1461" dirty="0">
                <a:latin typeface="Arial"/>
                <a:cs typeface="Arial"/>
              </a:rPr>
              <a:t>-</a:t>
            </a:r>
            <a:r>
              <a:rPr sz="2850" b="1" spc="75" baseline="1461" dirty="0">
                <a:latin typeface="Arial"/>
                <a:cs typeface="Arial"/>
              </a:rPr>
              <a:t> </a:t>
            </a:r>
            <a:r>
              <a:rPr sz="2850" b="1" baseline="1461" dirty="0">
                <a:latin typeface="Arial"/>
                <a:cs typeface="Arial"/>
              </a:rPr>
              <a:t>ENTRY</a:t>
            </a:r>
            <a:r>
              <a:rPr sz="2850" b="1" spc="67" baseline="1461" dirty="0">
                <a:latin typeface="Arial"/>
                <a:cs typeface="Arial"/>
              </a:rPr>
              <a:t> </a:t>
            </a:r>
            <a:r>
              <a:rPr sz="2850" b="1" baseline="1461" dirty="0">
                <a:latin typeface="Arial"/>
                <a:cs typeface="Arial"/>
              </a:rPr>
              <a:t>/</a:t>
            </a:r>
            <a:r>
              <a:rPr sz="2850" b="1" spc="67" baseline="1461" dirty="0">
                <a:latin typeface="Arial"/>
                <a:cs typeface="Arial"/>
              </a:rPr>
              <a:t> </a:t>
            </a:r>
            <a:r>
              <a:rPr sz="2850" b="1" spc="-15" baseline="1461" dirty="0">
                <a:latin typeface="Arial"/>
                <a:cs typeface="Arial"/>
              </a:rPr>
              <a:t>SUNROOM</a:t>
            </a:r>
            <a:r>
              <a:rPr sz="2850" b="1" baseline="1461" dirty="0">
                <a:latin typeface="Arial"/>
                <a:cs typeface="Arial"/>
              </a:rPr>
              <a:t>	</a:t>
            </a:r>
            <a:r>
              <a:rPr sz="950" spc="-50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856728" y="6923990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873244" y="6368796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79" h="233679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4894071" y="6365884"/>
            <a:ext cx="198120" cy="2197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9525" algn="ctr">
              <a:lnSpc>
                <a:spcPts val="77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247391" y="1103376"/>
            <a:ext cx="0" cy="1132840"/>
          </a:xfrm>
          <a:custGeom>
            <a:avLst/>
            <a:gdLst/>
            <a:ahLst/>
            <a:cxnLst/>
            <a:rect l="l" t="t" r="r" b="b"/>
            <a:pathLst>
              <a:path h="1132839">
                <a:moveTo>
                  <a:pt x="0" y="0"/>
                </a:moveTo>
                <a:lnTo>
                  <a:pt x="0" y="11323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7" name="object 77"/>
          <p:cNvGrpSpPr/>
          <p:nvPr/>
        </p:nvGrpSpPr>
        <p:grpSpPr>
          <a:xfrm>
            <a:off x="2078735" y="1012444"/>
            <a:ext cx="3030220" cy="5642610"/>
            <a:chOff x="2078735" y="1012444"/>
            <a:chExt cx="3030220" cy="5642610"/>
          </a:xfrm>
        </p:grpSpPr>
        <p:sp>
          <p:nvSpPr>
            <p:cNvPr id="78" name="object 78"/>
            <p:cNvSpPr/>
            <p:nvPr/>
          </p:nvSpPr>
          <p:spPr>
            <a:xfrm>
              <a:off x="4871719" y="6486144"/>
              <a:ext cx="234950" cy="1905"/>
            </a:xfrm>
            <a:custGeom>
              <a:avLst/>
              <a:gdLst/>
              <a:ahLst/>
              <a:cxnLst/>
              <a:rect l="l" t="t" r="r" b="b"/>
              <a:pathLst>
                <a:path w="234950" h="1904">
                  <a:moveTo>
                    <a:pt x="234695" y="152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822951" y="64846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822951" y="64846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989067" y="5998464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323087"/>
                  </a:moveTo>
                  <a:lnTo>
                    <a:pt x="0" y="371855"/>
                  </a:lnTo>
                </a:path>
                <a:path h="654050">
                  <a:moveTo>
                    <a:pt x="0" y="653795"/>
                  </a:moveTo>
                  <a:lnTo>
                    <a:pt x="0" y="605027"/>
                  </a:lnTo>
                </a:path>
                <a:path h="654050">
                  <a:moveTo>
                    <a:pt x="0" y="37185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870195" y="64846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870195" y="64846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081275" y="1014984"/>
              <a:ext cx="2908300" cy="5637530"/>
            </a:xfrm>
            <a:custGeom>
              <a:avLst/>
              <a:gdLst/>
              <a:ahLst/>
              <a:cxnLst/>
              <a:rect l="l" t="t" r="r" b="b"/>
              <a:pathLst>
                <a:path w="2908300" h="5637530">
                  <a:moveTo>
                    <a:pt x="2907791" y="5637275"/>
                  </a:moveTo>
                  <a:lnTo>
                    <a:pt x="2743199" y="5471159"/>
                  </a:lnTo>
                  <a:lnTo>
                    <a:pt x="2907791" y="5306567"/>
                  </a:lnTo>
                </a:path>
                <a:path w="2908300" h="5637530">
                  <a:moveTo>
                    <a:pt x="1520951" y="0"/>
                  </a:moveTo>
                  <a:lnTo>
                    <a:pt x="137159" y="0"/>
                  </a:lnTo>
                </a:path>
                <a:path w="2908300" h="5637530">
                  <a:moveTo>
                    <a:pt x="1488947" y="1309115"/>
                  </a:moveTo>
                  <a:lnTo>
                    <a:pt x="137159" y="1309115"/>
                  </a:lnTo>
                </a:path>
                <a:path w="2908300" h="5637530">
                  <a:moveTo>
                    <a:pt x="150875" y="88391"/>
                  </a:moveTo>
                  <a:lnTo>
                    <a:pt x="166115" y="0"/>
                  </a:lnTo>
                  <a:lnTo>
                    <a:pt x="179831" y="88391"/>
                  </a:lnTo>
                  <a:lnTo>
                    <a:pt x="150875" y="88391"/>
                  </a:lnTo>
                </a:path>
                <a:path w="2908300" h="5637530">
                  <a:moveTo>
                    <a:pt x="179831" y="1220723"/>
                  </a:moveTo>
                  <a:lnTo>
                    <a:pt x="166115" y="1309115"/>
                  </a:lnTo>
                  <a:lnTo>
                    <a:pt x="150875" y="1220723"/>
                  </a:lnTo>
                  <a:lnTo>
                    <a:pt x="179831" y="1220723"/>
                  </a:lnTo>
                </a:path>
                <a:path w="2908300" h="5637530">
                  <a:moveTo>
                    <a:pt x="96011" y="646175"/>
                  </a:moveTo>
                  <a:lnTo>
                    <a:pt x="0" y="5791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2041903" y="1534131"/>
            <a:ext cx="176530" cy="27114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250439" y="2410968"/>
            <a:ext cx="0" cy="226060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22555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250439" y="5600700"/>
            <a:ext cx="0" cy="200025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6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250439" y="2811780"/>
            <a:ext cx="0" cy="1219200"/>
          </a:xfrm>
          <a:custGeom>
            <a:avLst/>
            <a:gdLst/>
            <a:ahLst/>
            <a:cxnLst/>
            <a:rect l="l" t="t" r="r" b="b"/>
            <a:pathLst>
              <a:path h="1219200">
                <a:moveTo>
                  <a:pt x="0" y="0"/>
                </a:moveTo>
                <a:lnTo>
                  <a:pt x="0" y="12191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084323" y="2324100"/>
            <a:ext cx="3168650" cy="3674745"/>
          </a:xfrm>
          <a:custGeom>
            <a:avLst/>
            <a:gdLst/>
            <a:ahLst/>
            <a:cxnLst/>
            <a:rect l="l" t="t" r="r" b="b"/>
            <a:pathLst>
              <a:path w="3168650" h="3674745">
                <a:moveTo>
                  <a:pt x="1775459" y="0"/>
                </a:moveTo>
                <a:lnTo>
                  <a:pt x="166115" y="0"/>
                </a:lnTo>
              </a:path>
              <a:path w="3168650" h="3674745">
                <a:moveTo>
                  <a:pt x="2904743" y="3674363"/>
                </a:moveTo>
                <a:lnTo>
                  <a:pt x="3168395" y="3674363"/>
                </a:lnTo>
                <a:lnTo>
                  <a:pt x="3168395" y="3102863"/>
                </a:lnTo>
              </a:path>
              <a:path w="3168650" h="3674745">
                <a:moveTo>
                  <a:pt x="1717547" y="400811"/>
                </a:moveTo>
                <a:lnTo>
                  <a:pt x="137159" y="400811"/>
                </a:lnTo>
              </a:path>
              <a:path w="3168650" h="3674745">
                <a:moveTo>
                  <a:pt x="1717547" y="0"/>
                </a:moveTo>
                <a:lnTo>
                  <a:pt x="137159" y="0"/>
                </a:lnTo>
              </a:path>
              <a:path w="3168650" h="3674745">
                <a:moveTo>
                  <a:pt x="181355" y="312419"/>
                </a:moveTo>
                <a:lnTo>
                  <a:pt x="166115" y="400811"/>
                </a:lnTo>
                <a:lnTo>
                  <a:pt x="150875" y="312419"/>
                </a:lnTo>
                <a:lnTo>
                  <a:pt x="181355" y="312419"/>
                </a:lnTo>
              </a:path>
              <a:path w="3168650" h="3674745">
                <a:moveTo>
                  <a:pt x="150875" y="86867"/>
                </a:moveTo>
                <a:lnTo>
                  <a:pt x="166115" y="0"/>
                </a:lnTo>
                <a:lnTo>
                  <a:pt x="181355" y="86867"/>
                </a:lnTo>
                <a:lnTo>
                  <a:pt x="150875" y="86867"/>
                </a:lnTo>
              </a:path>
              <a:path w="3168650" h="3674745">
                <a:moveTo>
                  <a:pt x="96011" y="190499"/>
                </a:moveTo>
                <a:lnTo>
                  <a:pt x="0" y="123443"/>
                </a:lnTo>
              </a:path>
              <a:path w="3168650" h="3674745">
                <a:moveTo>
                  <a:pt x="1717547" y="3188207"/>
                </a:moveTo>
                <a:lnTo>
                  <a:pt x="137159" y="3188207"/>
                </a:lnTo>
              </a:path>
              <a:path w="3168650" h="3674745">
                <a:moveTo>
                  <a:pt x="1717547" y="3564635"/>
                </a:moveTo>
                <a:lnTo>
                  <a:pt x="137159" y="3564635"/>
                </a:lnTo>
              </a:path>
              <a:path w="3168650" h="3674745">
                <a:moveTo>
                  <a:pt x="150875" y="3276599"/>
                </a:moveTo>
                <a:lnTo>
                  <a:pt x="166115" y="3188207"/>
                </a:lnTo>
                <a:lnTo>
                  <a:pt x="181355" y="3276599"/>
                </a:lnTo>
                <a:lnTo>
                  <a:pt x="150875" y="3276599"/>
                </a:lnTo>
              </a:path>
              <a:path w="3168650" h="3674745">
                <a:moveTo>
                  <a:pt x="181355" y="3476243"/>
                </a:moveTo>
                <a:lnTo>
                  <a:pt x="166115" y="3564635"/>
                </a:lnTo>
                <a:lnTo>
                  <a:pt x="150875" y="3476243"/>
                </a:lnTo>
                <a:lnTo>
                  <a:pt x="181355" y="3476243"/>
                </a:lnTo>
              </a:path>
              <a:path w="3168650" h="3674745">
                <a:moveTo>
                  <a:pt x="96011" y="3360419"/>
                </a:moveTo>
                <a:lnTo>
                  <a:pt x="0" y="3293363"/>
                </a:lnTo>
              </a:path>
              <a:path w="3168650" h="3674745">
                <a:moveTo>
                  <a:pt x="1717547" y="400811"/>
                </a:moveTo>
                <a:lnTo>
                  <a:pt x="137159" y="400811"/>
                </a:lnTo>
              </a:path>
              <a:path w="3168650" h="3674745">
                <a:moveTo>
                  <a:pt x="1717547" y="1793747"/>
                </a:moveTo>
                <a:lnTo>
                  <a:pt x="137159" y="1793747"/>
                </a:lnTo>
              </a:path>
              <a:path w="3168650" h="3674745">
                <a:moveTo>
                  <a:pt x="150875" y="487679"/>
                </a:moveTo>
                <a:lnTo>
                  <a:pt x="166115" y="400811"/>
                </a:lnTo>
                <a:lnTo>
                  <a:pt x="181355" y="487679"/>
                </a:lnTo>
                <a:lnTo>
                  <a:pt x="150875" y="487679"/>
                </a:lnTo>
              </a:path>
              <a:path w="3168650" h="3674745">
                <a:moveTo>
                  <a:pt x="181355" y="1706879"/>
                </a:moveTo>
                <a:lnTo>
                  <a:pt x="166115" y="1793747"/>
                </a:lnTo>
                <a:lnTo>
                  <a:pt x="150875" y="1706879"/>
                </a:lnTo>
                <a:lnTo>
                  <a:pt x="181355" y="1706879"/>
                </a:lnTo>
              </a:path>
              <a:path w="3168650" h="3674745">
                <a:moveTo>
                  <a:pt x="96011" y="1057655"/>
                </a:moveTo>
                <a:lnTo>
                  <a:pt x="0" y="9905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2044951" y="3254727"/>
            <a:ext cx="177800" cy="33337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250439" y="4206240"/>
            <a:ext cx="0" cy="1219200"/>
          </a:xfrm>
          <a:custGeom>
            <a:avLst/>
            <a:gdLst/>
            <a:ahLst/>
            <a:cxnLst/>
            <a:rect l="l" t="t" r="r" b="b"/>
            <a:pathLst>
              <a:path h="1219200">
                <a:moveTo>
                  <a:pt x="0" y="0"/>
                </a:moveTo>
                <a:lnTo>
                  <a:pt x="0" y="12191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084323" y="4117847"/>
            <a:ext cx="1717675" cy="1394460"/>
          </a:xfrm>
          <a:custGeom>
            <a:avLst/>
            <a:gdLst/>
            <a:ahLst/>
            <a:cxnLst/>
            <a:rect l="l" t="t" r="r" b="b"/>
            <a:pathLst>
              <a:path w="1717675" h="1394460">
                <a:moveTo>
                  <a:pt x="1717547" y="0"/>
                </a:moveTo>
                <a:lnTo>
                  <a:pt x="137159" y="0"/>
                </a:lnTo>
              </a:path>
              <a:path w="1717675" h="1394460">
                <a:moveTo>
                  <a:pt x="1717547" y="1394459"/>
                </a:moveTo>
                <a:lnTo>
                  <a:pt x="137159" y="1394459"/>
                </a:lnTo>
              </a:path>
              <a:path w="1717675" h="1394460">
                <a:moveTo>
                  <a:pt x="150875" y="88391"/>
                </a:moveTo>
                <a:lnTo>
                  <a:pt x="166115" y="0"/>
                </a:lnTo>
                <a:lnTo>
                  <a:pt x="181355" y="88391"/>
                </a:lnTo>
                <a:lnTo>
                  <a:pt x="150875" y="88391"/>
                </a:lnTo>
              </a:path>
              <a:path w="1717675" h="1394460">
                <a:moveTo>
                  <a:pt x="181355" y="1307591"/>
                </a:moveTo>
                <a:lnTo>
                  <a:pt x="166115" y="1394459"/>
                </a:lnTo>
                <a:lnTo>
                  <a:pt x="150875" y="1307591"/>
                </a:lnTo>
                <a:lnTo>
                  <a:pt x="181355" y="1307591"/>
                </a:lnTo>
              </a:path>
              <a:path w="1717675" h="1394460">
                <a:moveTo>
                  <a:pt x="96011" y="658367"/>
                </a:moveTo>
                <a:lnTo>
                  <a:pt x="0" y="5913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2044951" y="4649187"/>
            <a:ext cx="177800" cy="33337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249927" y="5925311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484623" y="5925311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74667" y="6021323"/>
            <a:ext cx="996950" cy="29209"/>
          </a:xfrm>
          <a:custGeom>
            <a:avLst/>
            <a:gdLst/>
            <a:ahLst/>
            <a:cxnLst/>
            <a:rect l="l" t="t" r="r" b="b"/>
            <a:pathLst>
              <a:path w="996950" h="29210">
                <a:moveTo>
                  <a:pt x="88391" y="13715"/>
                </a:moveTo>
                <a:lnTo>
                  <a:pt x="0" y="13715"/>
                </a:lnTo>
              </a:path>
              <a:path w="996950" h="29210">
                <a:moveTo>
                  <a:pt x="496823" y="13715"/>
                </a:moveTo>
                <a:lnTo>
                  <a:pt x="996695" y="13715"/>
                </a:lnTo>
              </a:path>
              <a:path w="996950" h="29210">
                <a:moveTo>
                  <a:pt x="88391" y="0"/>
                </a:moveTo>
                <a:lnTo>
                  <a:pt x="175259" y="13715"/>
                </a:lnTo>
                <a:lnTo>
                  <a:pt x="88391" y="28955"/>
                </a:lnTo>
                <a:lnTo>
                  <a:pt x="88391" y="0"/>
                </a:lnTo>
              </a:path>
              <a:path w="996950" h="29210">
                <a:moveTo>
                  <a:pt x="496823" y="28955"/>
                </a:moveTo>
                <a:lnTo>
                  <a:pt x="409955" y="13715"/>
                </a:lnTo>
                <a:lnTo>
                  <a:pt x="496823" y="0"/>
                </a:lnTo>
                <a:lnTo>
                  <a:pt x="496823" y="289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4695952" y="5881252"/>
            <a:ext cx="3359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514091" y="5612891"/>
            <a:ext cx="0" cy="144780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988311" y="2410968"/>
            <a:ext cx="0" cy="3389629"/>
          </a:xfrm>
          <a:custGeom>
            <a:avLst/>
            <a:gdLst/>
            <a:ahLst/>
            <a:cxnLst/>
            <a:rect l="l" t="t" r="r" b="b"/>
            <a:pathLst>
              <a:path h="3389629">
                <a:moveTo>
                  <a:pt x="0" y="0"/>
                </a:moveTo>
                <a:lnTo>
                  <a:pt x="0" y="33893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959355" y="2324100"/>
            <a:ext cx="1900555" cy="3933825"/>
          </a:xfrm>
          <a:custGeom>
            <a:avLst/>
            <a:gdLst/>
            <a:ahLst/>
            <a:cxnLst/>
            <a:rect l="l" t="t" r="r" b="b"/>
            <a:pathLst>
              <a:path w="1900554" h="3933825">
                <a:moveTo>
                  <a:pt x="1659635" y="3200399"/>
                </a:moveTo>
                <a:lnTo>
                  <a:pt x="525779" y="3200399"/>
                </a:lnTo>
              </a:path>
              <a:path w="1900554" h="3933825">
                <a:moveTo>
                  <a:pt x="1659635" y="3520439"/>
                </a:moveTo>
                <a:lnTo>
                  <a:pt x="525779" y="3520439"/>
                </a:lnTo>
              </a:path>
              <a:path w="1900554" h="3933825">
                <a:moveTo>
                  <a:pt x="541019" y="3288791"/>
                </a:moveTo>
                <a:lnTo>
                  <a:pt x="554735" y="3200399"/>
                </a:lnTo>
                <a:lnTo>
                  <a:pt x="569975" y="3288791"/>
                </a:lnTo>
                <a:lnTo>
                  <a:pt x="541019" y="3288791"/>
                </a:lnTo>
              </a:path>
              <a:path w="1900554" h="3933825">
                <a:moveTo>
                  <a:pt x="569975" y="3433571"/>
                </a:moveTo>
                <a:lnTo>
                  <a:pt x="554735" y="3520439"/>
                </a:lnTo>
                <a:lnTo>
                  <a:pt x="541019" y="3433571"/>
                </a:lnTo>
                <a:lnTo>
                  <a:pt x="569975" y="3433571"/>
                </a:lnTo>
              </a:path>
              <a:path w="1900554" h="3933825">
                <a:moveTo>
                  <a:pt x="484631" y="3346703"/>
                </a:moveTo>
                <a:lnTo>
                  <a:pt x="390143" y="3279647"/>
                </a:lnTo>
              </a:path>
              <a:path w="1900554" h="3933825">
                <a:moveTo>
                  <a:pt x="1827275" y="1956815"/>
                </a:moveTo>
                <a:lnTo>
                  <a:pt x="1900427" y="1908047"/>
                </a:lnTo>
                <a:lnTo>
                  <a:pt x="1847087" y="1978151"/>
                </a:lnTo>
                <a:lnTo>
                  <a:pt x="1827275" y="1956815"/>
                </a:lnTo>
              </a:path>
              <a:path w="1900554" h="3933825">
                <a:moveTo>
                  <a:pt x="1836419" y="1967483"/>
                </a:moveTo>
                <a:lnTo>
                  <a:pt x="1377695" y="2394203"/>
                </a:lnTo>
              </a:path>
              <a:path w="1900554" h="3933825">
                <a:moveTo>
                  <a:pt x="1642871" y="0"/>
                </a:moveTo>
                <a:lnTo>
                  <a:pt x="0" y="0"/>
                </a:lnTo>
              </a:path>
              <a:path w="1900554" h="3933825">
                <a:moveTo>
                  <a:pt x="1642871" y="3564635"/>
                </a:moveTo>
                <a:lnTo>
                  <a:pt x="0" y="3564635"/>
                </a:lnTo>
              </a:path>
              <a:path w="1900554" h="3933825">
                <a:moveTo>
                  <a:pt x="13715" y="86867"/>
                </a:moveTo>
                <a:lnTo>
                  <a:pt x="28955" y="0"/>
                </a:lnTo>
                <a:lnTo>
                  <a:pt x="44195" y="86867"/>
                </a:lnTo>
                <a:lnTo>
                  <a:pt x="13715" y="86867"/>
                </a:lnTo>
              </a:path>
              <a:path w="1900554" h="3933825">
                <a:moveTo>
                  <a:pt x="44195" y="3476243"/>
                </a:moveTo>
                <a:lnTo>
                  <a:pt x="28955" y="3564635"/>
                </a:lnTo>
                <a:lnTo>
                  <a:pt x="13715" y="3476243"/>
                </a:lnTo>
                <a:lnTo>
                  <a:pt x="44195" y="3476243"/>
                </a:lnTo>
              </a:path>
              <a:path w="1900554" h="3933825">
                <a:moveTo>
                  <a:pt x="1659635" y="3564635"/>
                </a:moveTo>
                <a:lnTo>
                  <a:pt x="0" y="3564635"/>
                </a:lnTo>
              </a:path>
              <a:path w="1900554" h="3933825">
                <a:moveTo>
                  <a:pt x="1659635" y="3578351"/>
                </a:moveTo>
                <a:lnTo>
                  <a:pt x="0" y="3578351"/>
                </a:lnTo>
              </a:path>
              <a:path w="1900554" h="3933825">
                <a:moveTo>
                  <a:pt x="28955" y="3666743"/>
                </a:moveTo>
                <a:lnTo>
                  <a:pt x="28955" y="3933443"/>
                </a:lnTo>
              </a:path>
              <a:path w="1900554" h="3933825">
                <a:moveTo>
                  <a:pt x="44195" y="3476243"/>
                </a:moveTo>
                <a:lnTo>
                  <a:pt x="28955" y="3564635"/>
                </a:lnTo>
                <a:lnTo>
                  <a:pt x="13715" y="3476243"/>
                </a:lnTo>
                <a:lnTo>
                  <a:pt x="44195" y="3476243"/>
                </a:lnTo>
              </a:path>
              <a:path w="1900554" h="3933825">
                <a:moveTo>
                  <a:pt x="13715" y="3666743"/>
                </a:moveTo>
                <a:lnTo>
                  <a:pt x="28955" y="3578351"/>
                </a:lnTo>
                <a:lnTo>
                  <a:pt x="44195" y="3666743"/>
                </a:lnTo>
                <a:lnTo>
                  <a:pt x="13715" y="36667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1842259" y="3988582"/>
            <a:ext cx="116839" cy="233679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20'-</a:t>
            </a:r>
            <a:r>
              <a:rPr sz="650" spc="-3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1988311" y="5713476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1843783" y="6120153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046475" y="5543775"/>
            <a:ext cx="598805" cy="30162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 marL="50800" marR="5080" indent="-24765">
              <a:lnSpc>
                <a:spcPct val="190800"/>
              </a:lnSpc>
              <a:spcBef>
                <a:spcPts val="585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9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SPAN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3207511" y="5009388"/>
            <a:ext cx="739140" cy="777240"/>
          </a:xfrm>
          <a:custGeom>
            <a:avLst/>
            <a:gdLst/>
            <a:ahLst/>
            <a:cxnLst/>
            <a:rect l="l" t="t" r="r" b="b"/>
            <a:pathLst>
              <a:path w="739139" h="777239">
                <a:moveTo>
                  <a:pt x="469391" y="777239"/>
                </a:moveTo>
                <a:lnTo>
                  <a:pt x="469391" y="137159"/>
                </a:lnTo>
              </a:path>
              <a:path w="739139" h="777239">
                <a:moveTo>
                  <a:pt x="563879" y="777239"/>
                </a:moveTo>
                <a:lnTo>
                  <a:pt x="563879" y="137159"/>
                </a:lnTo>
              </a:path>
              <a:path w="739139" h="777239">
                <a:moveTo>
                  <a:pt x="652271" y="166115"/>
                </a:moveTo>
                <a:lnTo>
                  <a:pt x="739139" y="166115"/>
                </a:lnTo>
              </a:path>
              <a:path w="739139" h="777239">
                <a:moveTo>
                  <a:pt x="380999" y="166115"/>
                </a:moveTo>
                <a:lnTo>
                  <a:pt x="0" y="166115"/>
                </a:lnTo>
              </a:path>
              <a:path w="739139" h="777239">
                <a:moveTo>
                  <a:pt x="652271" y="181355"/>
                </a:moveTo>
                <a:lnTo>
                  <a:pt x="563879" y="166115"/>
                </a:lnTo>
                <a:lnTo>
                  <a:pt x="652271" y="150875"/>
                </a:lnTo>
                <a:lnTo>
                  <a:pt x="652271" y="181355"/>
                </a:lnTo>
              </a:path>
              <a:path w="739139" h="777239">
                <a:moveTo>
                  <a:pt x="380999" y="150875"/>
                </a:moveTo>
                <a:lnTo>
                  <a:pt x="469391" y="166115"/>
                </a:lnTo>
                <a:lnTo>
                  <a:pt x="380999" y="181355"/>
                </a:lnTo>
                <a:lnTo>
                  <a:pt x="380999" y="150875"/>
                </a:lnTo>
              </a:path>
              <a:path w="739139" h="777239">
                <a:moveTo>
                  <a:pt x="99059" y="96011"/>
                </a:moveTo>
                <a:lnTo>
                  <a:pt x="1661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3224276" y="4992760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6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228339" y="5164972"/>
            <a:ext cx="248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SPAN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5021071" y="5006340"/>
            <a:ext cx="736600" cy="434340"/>
          </a:xfrm>
          <a:custGeom>
            <a:avLst/>
            <a:gdLst/>
            <a:ahLst/>
            <a:cxnLst/>
            <a:rect l="l" t="t" r="r" b="b"/>
            <a:pathLst>
              <a:path w="736600" h="434339">
                <a:moveTo>
                  <a:pt x="175259" y="434339"/>
                </a:moveTo>
                <a:lnTo>
                  <a:pt x="175259" y="137159"/>
                </a:lnTo>
              </a:path>
              <a:path w="736600" h="434339">
                <a:moveTo>
                  <a:pt x="274319" y="434339"/>
                </a:moveTo>
                <a:lnTo>
                  <a:pt x="274319" y="137159"/>
                </a:lnTo>
              </a:path>
              <a:path w="736600" h="434339">
                <a:moveTo>
                  <a:pt x="88391" y="166115"/>
                </a:moveTo>
                <a:lnTo>
                  <a:pt x="0" y="166115"/>
                </a:lnTo>
              </a:path>
              <a:path w="736600" h="434339">
                <a:moveTo>
                  <a:pt x="361187" y="166115"/>
                </a:moveTo>
                <a:lnTo>
                  <a:pt x="736091" y="166115"/>
                </a:lnTo>
              </a:path>
              <a:path w="736600" h="434339">
                <a:moveTo>
                  <a:pt x="88391" y="152399"/>
                </a:moveTo>
                <a:lnTo>
                  <a:pt x="175259" y="166115"/>
                </a:lnTo>
                <a:lnTo>
                  <a:pt x="88391" y="181355"/>
                </a:lnTo>
                <a:lnTo>
                  <a:pt x="88391" y="152399"/>
                </a:lnTo>
              </a:path>
              <a:path w="736600" h="434339">
                <a:moveTo>
                  <a:pt x="361187" y="181355"/>
                </a:moveTo>
                <a:lnTo>
                  <a:pt x="274319" y="166115"/>
                </a:lnTo>
                <a:lnTo>
                  <a:pt x="361187" y="152399"/>
                </a:lnTo>
                <a:lnTo>
                  <a:pt x="361187" y="181355"/>
                </a:lnTo>
              </a:path>
              <a:path w="736600" h="434339">
                <a:moveTo>
                  <a:pt x="565403" y="96011"/>
                </a:moveTo>
                <a:lnTo>
                  <a:pt x="6324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5487415" y="4989712"/>
            <a:ext cx="2533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6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1668272" y="2410968"/>
            <a:ext cx="0" cy="3404870"/>
          </a:xfrm>
          <a:custGeom>
            <a:avLst/>
            <a:gdLst/>
            <a:ahLst/>
            <a:cxnLst/>
            <a:rect l="l" t="t" r="r" b="b"/>
            <a:pathLst>
              <a:path h="3404870">
                <a:moveTo>
                  <a:pt x="0" y="0"/>
                </a:moveTo>
                <a:lnTo>
                  <a:pt x="0" y="34046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639316" y="2058924"/>
            <a:ext cx="3685540" cy="3843654"/>
          </a:xfrm>
          <a:custGeom>
            <a:avLst/>
            <a:gdLst/>
            <a:ahLst/>
            <a:cxnLst/>
            <a:rect l="l" t="t" r="r" b="b"/>
            <a:pathLst>
              <a:path w="3685540" h="3843654">
                <a:moveTo>
                  <a:pt x="1962911" y="265175"/>
                </a:moveTo>
                <a:lnTo>
                  <a:pt x="0" y="265175"/>
                </a:lnTo>
              </a:path>
              <a:path w="3685540" h="3843654">
                <a:moveTo>
                  <a:pt x="1930907" y="3843527"/>
                </a:moveTo>
                <a:lnTo>
                  <a:pt x="0" y="3843527"/>
                </a:lnTo>
              </a:path>
              <a:path w="3685540" h="3843654">
                <a:moveTo>
                  <a:pt x="13715" y="352043"/>
                </a:moveTo>
                <a:lnTo>
                  <a:pt x="28955" y="265175"/>
                </a:lnTo>
                <a:lnTo>
                  <a:pt x="42671" y="352043"/>
                </a:lnTo>
                <a:lnTo>
                  <a:pt x="13715" y="352043"/>
                </a:lnTo>
              </a:path>
              <a:path w="3685540" h="3843654">
                <a:moveTo>
                  <a:pt x="42671" y="3756659"/>
                </a:moveTo>
                <a:lnTo>
                  <a:pt x="28955" y="3843527"/>
                </a:lnTo>
                <a:lnTo>
                  <a:pt x="13715" y="3756659"/>
                </a:lnTo>
                <a:lnTo>
                  <a:pt x="42671" y="3756659"/>
                </a:lnTo>
              </a:path>
              <a:path w="3685540" h="3843654">
                <a:moveTo>
                  <a:pt x="1990343" y="205739"/>
                </a:moveTo>
                <a:lnTo>
                  <a:pt x="1990343" y="0"/>
                </a:lnTo>
              </a:path>
              <a:path w="3685540" h="3843654">
                <a:moveTo>
                  <a:pt x="2077211" y="30479"/>
                </a:moveTo>
                <a:lnTo>
                  <a:pt x="3596639" y="30479"/>
                </a:lnTo>
              </a:path>
              <a:path w="3685540" h="3843654">
                <a:moveTo>
                  <a:pt x="2077211" y="44195"/>
                </a:moveTo>
                <a:lnTo>
                  <a:pt x="1990343" y="30479"/>
                </a:lnTo>
                <a:lnTo>
                  <a:pt x="2077211" y="15239"/>
                </a:lnTo>
                <a:lnTo>
                  <a:pt x="2077211" y="44195"/>
                </a:lnTo>
              </a:path>
              <a:path w="3685540" h="3843654">
                <a:moveTo>
                  <a:pt x="3596639" y="15239"/>
                </a:moveTo>
                <a:lnTo>
                  <a:pt x="3685031" y="30479"/>
                </a:lnTo>
                <a:lnTo>
                  <a:pt x="3596639" y="44195"/>
                </a:lnTo>
                <a:lnTo>
                  <a:pt x="3596639" y="152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1522219" y="3996202"/>
            <a:ext cx="116839" cy="233679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20'-</a:t>
            </a:r>
            <a:r>
              <a:rPr sz="650" spc="-35" dirty="0">
                <a:latin typeface="Arial"/>
                <a:cs typeface="Arial"/>
              </a:rPr>
              <a:t>5"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324347" y="2058924"/>
            <a:ext cx="0" cy="205740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4383532" y="1934092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9'-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514091" y="2439924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7" name="object 117"/>
          <p:cNvGrpSpPr/>
          <p:nvPr/>
        </p:nvGrpSpPr>
        <p:grpSpPr>
          <a:xfrm>
            <a:off x="2345435" y="2350516"/>
            <a:ext cx="1369695" cy="363220"/>
            <a:chOff x="2345435" y="2350516"/>
            <a:chExt cx="1369695" cy="363220"/>
          </a:xfrm>
        </p:grpSpPr>
        <p:sp>
          <p:nvSpPr>
            <p:cNvPr id="118" name="object 118"/>
            <p:cNvSpPr/>
            <p:nvPr/>
          </p:nvSpPr>
          <p:spPr>
            <a:xfrm>
              <a:off x="2485135" y="2353056"/>
              <a:ext cx="1228725" cy="358140"/>
            </a:xfrm>
            <a:custGeom>
              <a:avLst/>
              <a:gdLst/>
              <a:ahLst/>
              <a:cxnLst/>
              <a:rect l="l" t="t" r="r" b="b"/>
              <a:pathLst>
                <a:path w="1228725" h="358139">
                  <a:moveTo>
                    <a:pt x="1228343" y="0"/>
                  </a:moveTo>
                  <a:lnTo>
                    <a:pt x="0" y="0"/>
                  </a:lnTo>
                </a:path>
                <a:path w="1228725" h="358139">
                  <a:moveTo>
                    <a:pt x="1228343" y="358139"/>
                  </a:moveTo>
                  <a:lnTo>
                    <a:pt x="0" y="3581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347975" y="2353056"/>
              <a:ext cx="181610" cy="358140"/>
            </a:xfrm>
            <a:custGeom>
              <a:avLst/>
              <a:gdLst/>
              <a:ahLst/>
              <a:cxnLst/>
              <a:rect l="l" t="t" r="r" b="b"/>
              <a:pathLst>
                <a:path w="181610" h="358139">
                  <a:moveTo>
                    <a:pt x="152399" y="86867"/>
                  </a:moveTo>
                  <a:lnTo>
                    <a:pt x="166115" y="0"/>
                  </a:lnTo>
                  <a:lnTo>
                    <a:pt x="181355" y="86867"/>
                  </a:lnTo>
                  <a:lnTo>
                    <a:pt x="152399" y="86867"/>
                  </a:lnTo>
                </a:path>
                <a:path w="181610" h="358139">
                  <a:moveTo>
                    <a:pt x="181355" y="271271"/>
                  </a:moveTo>
                  <a:lnTo>
                    <a:pt x="166115" y="358139"/>
                  </a:lnTo>
                  <a:lnTo>
                    <a:pt x="152399" y="271271"/>
                  </a:lnTo>
                  <a:lnTo>
                    <a:pt x="181355" y="271271"/>
                  </a:lnTo>
                </a:path>
                <a:path w="181610" h="358139">
                  <a:moveTo>
                    <a:pt x="96011" y="161543"/>
                  </a:moveTo>
                  <a:lnTo>
                    <a:pt x="0" y="944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" name="object 120"/>
          <p:cNvSpPr txBox="1"/>
          <p:nvPr/>
        </p:nvSpPr>
        <p:spPr>
          <a:xfrm>
            <a:off x="2044951" y="2387571"/>
            <a:ext cx="600075" cy="287655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29209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 marL="26034" marR="5080" indent="-13970">
              <a:lnSpc>
                <a:spcPct val="190800"/>
              </a:lnSpc>
              <a:spcBef>
                <a:spcPts val="59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30" dirty="0">
                <a:latin typeface="Arial"/>
                <a:cs typeface="Arial"/>
              </a:rPr>
              <a:t>0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SPAN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4914391" y="2147316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746751" y="2235708"/>
            <a:ext cx="196850" cy="673735"/>
          </a:xfrm>
          <a:custGeom>
            <a:avLst/>
            <a:gdLst/>
            <a:ahLst/>
            <a:cxnLst/>
            <a:rect l="l" t="t" r="r" b="b"/>
            <a:pathLst>
              <a:path w="196850" h="673735">
                <a:moveTo>
                  <a:pt x="41147" y="213359"/>
                </a:moveTo>
                <a:lnTo>
                  <a:pt x="196595" y="213359"/>
                </a:lnTo>
              </a:path>
              <a:path w="196850" h="673735">
                <a:moveTo>
                  <a:pt x="41147" y="88391"/>
                </a:moveTo>
                <a:lnTo>
                  <a:pt x="196595" y="88391"/>
                </a:lnTo>
              </a:path>
              <a:path w="196850" h="673735">
                <a:moveTo>
                  <a:pt x="167639" y="301751"/>
                </a:moveTo>
                <a:lnTo>
                  <a:pt x="167639" y="673607"/>
                </a:lnTo>
              </a:path>
              <a:path w="196850" h="673735">
                <a:moveTo>
                  <a:pt x="181355" y="0"/>
                </a:moveTo>
                <a:lnTo>
                  <a:pt x="167639" y="88391"/>
                </a:lnTo>
                <a:lnTo>
                  <a:pt x="152399" y="0"/>
                </a:lnTo>
                <a:lnTo>
                  <a:pt x="181355" y="0"/>
                </a:lnTo>
              </a:path>
              <a:path w="196850" h="673735">
                <a:moveTo>
                  <a:pt x="152399" y="301751"/>
                </a:moveTo>
                <a:lnTo>
                  <a:pt x="167639" y="213359"/>
                </a:lnTo>
                <a:lnTo>
                  <a:pt x="181355" y="301751"/>
                </a:lnTo>
                <a:lnTo>
                  <a:pt x="152399" y="301751"/>
                </a:lnTo>
              </a:path>
              <a:path w="196850" h="673735">
                <a:moveTo>
                  <a:pt x="96011" y="557783"/>
                </a:moveTo>
                <a:lnTo>
                  <a:pt x="0" y="4907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 txBox="1"/>
          <p:nvPr/>
        </p:nvSpPr>
        <p:spPr>
          <a:xfrm>
            <a:off x="4708903" y="2666463"/>
            <a:ext cx="176530" cy="20129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5" dirty="0">
                <a:latin typeface="Arial"/>
                <a:cs typeface="Arial"/>
              </a:rPr>
              <a:t>8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3269995" y="1630680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79" h="233680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 txBox="1"/>
          <p:nvPr/>
        </p:nvSpPr>
        <p:spPr>
          <a:xfrm>
            <a:off x="3280155" y="1627768"/>
            <a:ext cx="220979" cy="2197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8255" algn="ctr">
              <a:lnSpc>
                <a:spcPts val="77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25" dirty="0">
                <a:latin typeface="Arial"/>
                <a:cs typeface="Arial"/>
              </a:rPr>
              <a:t>4.1</a:t>
            </a:r>
            <a:endParaRPr sz="65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3385820" y="1583436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24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8" name="object 128"/>
          <p:cNvGrpSpPr/>
          <p:nvPr/>
        </p:nvGrpSpPr>
        <p:grpSpPr>
          <a:xfrm>
            <a:off x="8351011" y="1421891"/>
            <a:ext cx="1905" cy="131445"/>
            <a:chOff x="8351011" y="1421891"/>
            <a:chExt cx="1905" cy="131445"/>
          </a:xfrm>
        </p:grpSpPr>
        <p:sp>
          <p:nvSpPr>
            <p:cNvPr id="129" name="object 129"/>
            <p:cNvSpPr/>
            <p:nvPr/>
          </p:nvSpPr>
          <p:spPr>
            <a:xfrm>
              <a:off x="8351012" y="142189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51011" y="142189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51011" y="142189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" name="object 136"/>
          <p:cNvGrpSpPr/>
          <p:nvPr/>
        </p:nvGrpSpPr>
        <p:grpSpPr>
          <a:xfrm>
            <a:off x="3579367" y="1482851"/>
            <a:ext cx="1905" cy="142240"/>
            <a:chOff x="3579367" y="1482851"/>
            <a:chExt cx="1905" cy="142240"/>
          </a:xfrm>
        </p:grpSpPr>
        <p:sp>
          <p:nvSpPr>
            <p:cNvPr id="137" name="object 137"/>
            <p:cNvSpPr/>
            <p:nvPr/>
          </p:nvSpPr>
          <p:spPr>
            <a:xfrm>
              <a:off x="3579368" y="148285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579367" y="148285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579367" y="148285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" name="object 140"/>
          <p:cNvGrpSpPr/>
          <p:nvPr/>
        </p:nvGrpSpPr>
        <p:grpSpPr>
          <a:xfrm>
            <a:off x="3579367" y="1956815"/>
            <a:ext cx="1905" cy="142240"/>
            <a:chOff x="3579367" y="1956815"/>
            <a:chExt cx="1905" cy="142240"/>
          </a:xfrm>
        </p:grpSpPr>
        <p:sp>
          <p:nvSpPr>
            <p:cNvPr id="141" name="object 141"/>
            <p:cNvSpPr/>
            <p:nvPr/>
          </p:nvSpPr>
          <p:spPr>
            <a:xfrm>
              <a:off x="3579368" y="195681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579367" y="195681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579367" y="195681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" name="object 144"/>
          <p:cNvSpPr/>
          <p:nvPr/>
        </p:nvSpPr>
        <p:spPr>
          <a:xfrm>
            <a:off x="4763515" y="2193036"/>
            <a:ext cx="1905" cy="71755"/>
          </a:xfrm>
          <a:custGeom>
            <a:avLst/>
            <a:gdLst/>
            <a:ahLst/>
            <a:cxnLst/>
            <a:rect l="l" t="t" r="r" b="b"/>
            <a:pathLst>
              <a:path w="1904" h="71755">
                <a:moveTo>
                  <a:pt x="0" y="71627"/>
                </a:moveTo>
                <a:lnTo>
                  <a:pt x="1523" y="71627"/>
                </a:lnTo>
                <a:lnTo>
                  <a:pt x="1523" y="0"/>
                </a:lnTo>
                <a:lnTo>
                  <a:pt x="0" y="0"/>
                </a:lnTo>
                <a:lnTo>
                  <a:pt x="0" y="716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3" name="object 153"/>
          <p:cNvGrpSpPr/>
          <p:nvPr/>
        </p:nvGrpSpPr>
        <p:grpSpPr>
          <a:xfrm>
            <a:off x="7511288" y="1956816"/>
            <a:ext cx="1905" cy="142240"/>
            <a:chOff x="7511288" y="1956816"/>
            <a:chExt cx="1905" cy="142240"/>
          </a:xfrm>
        </p:grpSpPr>
        <p:sp>
          <p:nvSpPr>
            <p:cNvPr id="154" name="object 154"/>
            <p:cNvSpPr/>
            <p:nvPr/>
          </p:nvSpPr>
          <p:spPr>
            <a:xfrm>
              <a:off x="7511288" y="195681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511288" y="195681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6" name="object 156"/>
          <p:cNvSpPr/>
          <p:nvPr/>
        </p:nvSpPr>
        <p:spPr>
          <a:xfrm>
            <a:off x="6802628" y="3352800"/>
            <a:ext cx="0" cy="283845"/>
          </a:xfrm>
          <a:custGeom>
            <a:avLst/>
            <a:gdLst/>
            <a:ahLst/>
            <a:cxnLst/>
            <a:rect l="l" t="t" r="r" b="b"/>
            <a:pathLst>
              <a:path h="283845">
                <a:moveTo>
                  <a:pt x="0" y="0"/>
                </a:moveTo>
                <a:lnTo>
                  <a:pt x="0" y="2834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111244" y="5846064"/>
            <a:ext cx="1905" cy="58419"/>
          </a:xfrm>
          <a:custGeom>
            <a:avLst/>
            <a:gdLst/>
            <a:ahLst/>
            <a:cxnLst/>
            <a:rect l="l" t="t" r="r" b="b"/>
            <a:pathLst>
              <a:path w="1904" h="58420">
                <a:moveTo>
                  <a:pt x="0" y="57911"/>
                </a:moveTo>
                <a:lnTo>
                  <a:pt x="1523" y="57911"/>
                </a:lnTo>
                <a:lnTo>
                  <a:pt x="1523" y="0"/>
                </a:lnTo>
                <a:lnTo>
                  <a:pt x="0" y="0"/>
                </a:lnTo>
                <a:lnTo>
                  <a:pt x="0" y="579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" name="object 158"/>
          <p:cNvGrpSpPr/>
          <p:nvPr/>
        </p:nvGrpSpPr>
        <p:grpSpPr>
          <a:xfrm>
            <a:off x="4111244" y="5652515"/>
            <a:ext cx="1905" cy="116205"/>
            <a:chOff x="4111244" y="5652515"/>
            <a:chExt cx="1905" cy="116205"/>
          </a:xfrm>
        </p:grpSpPr>
        <p:sp>
          <p:nvSpPr>
            <p:cNvPr id="159" name="object 159"/>
            <p:cNvSpPr/>
            <p:nvPr/>
          </p:nvSpPr>
          <p:spPr>
            <a:xfrm>
              <a:off x="4111244" y="5652515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1524" y="0"/>
                  </a:moveTo>
                  <a:lnTo>
                    <a:pt x="0" y="0"/>
                  </a:lnTo>
                  <a:lnTo>
                    <a:pt x="0" y="115824"/>
                  </a:lnTo>
                  <a:lnTo>
                    <a:pt x="1524" y="1158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4111244" y="5652515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115823"/>
                  </a:moveTo>
                  <a:lnTo>
                    <a:pt x="0" y="0"/>
                  </a:lnTo>
                  <a:lnTo>
                    <a:pt x="0" y="1158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111244" y="5652515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0" y="115823"/>
                  </a:moveTo>
                  <a:lnTo>
                    <a:pt x="1523" y="11582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15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" name="object 162"/>
          <p:cNvGrpSpPr/>
          <p:nvPr/>
        </p:nvGrpSpPr>
        <p:grpSpPr>
          <a:xfrm>
            <a:off x="4163059" y="5652515"/>
            <a:ext cx="1905" cy="116205"/>
            <a:chOff x="4163059" y="5652515"/>
            <a:chExt cx="1905" cy="116205"/>
          </a:xfrm>
        </p:grpSpPr>
        <p:sp>
          <p:nvSpPr>
            <p:cNvPr id="163" name="object 163"/>
            <p:cNvSpPr/>
            <p:nvPr/>
          </p:nvSpPr>
          <p:spPr>
            <a:xfrm>
              <a:off x="4163060" y="5652515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1524" y="0"/>
                  </a:moveTo>
                  <a:lnTo>
                    <a:pt x="0" y="0"/>
                  </a:lnTo>
                  <a:lnTo>
                    <a:pt x="0" y="115824"/>
                  </a:lnTo>
                  <a:lnTo>
                    <a:pt x="1524" y="1158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4163059" y="5652515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115823"/>
                  </a:moveTo>
                  <a:lnTo>
                    <a:pt x="0" y="0"/>
                  </a:lnTo>
                  <a:lnTo>
                    <a:pt x="0" y="1158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4163059" y="5652515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0" y="115823"/>
                  </a:moveTo>
                  <a:lnTo>
                    <a:pt x="1523" y="11582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15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" name="object 166"/>
          <p:cNvGrpSpPr/>
          <p:nvPr/>
        </p:nvGrpSpPr>
        <p:grpSpPr>
          <a:xfrm>
            <a:off x="3687571" y="4442459"/>
            <a:ext cx="1905" cy="134620"/>
            <a:chOff x="3687571" y="4442459"/>
            <a:chExt cx="1905" cy="134620"/>
          </a:xfrm>
        </p:grpSpPr>
        <p:sp>
          <p:nvSpPr>
            <p:cNvPr id="167" name="object 167"/>
            <p:cNvSpPr/>
            <p:nvPr/>
          </p:nvSpPr>
          <p:spPr>
            <a:xfrm>
              <a:off x="3687572" y="44424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3687571" y="44424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3687571" y="44424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" name="object 170"/>
          <p:cNvGrpSpPr/>
          <p:nvPr/>
        </p:nvGrpSpPr>
        <p:grpSpPr>
          <a:xfrm>
            <a:off x="3687571" y="3774947"/>
            <a:ext cx="1905" cy="134620"/>
            <a:chOff x="3687571" y="3774947"/>
            <a:chExt cx="1905" cy="134620"/>
          </a:xfrm>
        </p:grpSpPr>
        <p:sp>
          <p:nvSpPr>
            <p:cNvPr id="171" name="object 171"/>
            <p:cNvSpPr/>
            <p:nvPr/>
          </p:nvSpPr>
          <p:spPr>
            <a:xfrm>
              <a:off x="3687572" y="37749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687571" y="37749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687571" y="37749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4" name="object 174"/>
          <p:cNvGrpSpPr/>
          <p:nvPr/>
        </p:nvGrpSpPr>
        <p:grpSpPr>
          <a:xfrm>
            <a:off x="3687571" y="3552444"/>
            <a:ext cx="1905" cy="134620"/>
            <a:chOff x="3687571" y="3552444"/>
            <a:chExt cx="1905" cy="134620"/>
          </a:xfrm>
        </p:grpSpPr>
        <p:sp>
          <p:nvSpPr>
            <p:cNvPr id="175" name="object 175"/>
            <p:cNvSpPr/>
            <p:nvPr/>
          </p:nvSpPr>
          <p:spPr>
            <a:xfrm>
              <a:off x="3687572" y="355244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687571" y="35524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687571" y="35524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" name="object 178"/>
          <p:cNvGrpSpPr/>
          <p:nvPr/>
        </p:nvGrpSpPr>
        <p:grpSpPr>
          <a:xfrm>
            <a:off x="3687571" y="3329939"/>
            <a:ext cx="1905" cy="134620"/>
            <a:chOff x="3687571" y="3329939"/>
            <a:chExt cx="1905" cy="134620"/>
          </a:xfrm>
        </p:grpSpPr>
        <p:sp>
          <p:nvSpPr>
            <p:cNvPr id="179" name="object 179"/>
            <p:cNvSpPr/>
            <p:nvPr/>
          </p:nvSpPr>
          <p:spPr>
            <a:xfrm>
              <a:off x="3687572" y="332993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687571" y="332993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687571" y="332993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" name="object 182"/>
          <p:cNvGrpSpPr/>
          <p:nvPr/>
        </p:nvGrpSpPr>
        <p:grpSpPr>
          <a:xfrm>
            <a:off x="3687571" y="3107435"/>
            <a:ext cx="1905" cy="134620"/>
            <a:chOff x="3687571" y="3107435"/>
            <a:chExt cx="1905" cy="134620"/>
          </a:xfrm>
        </p:grpSpPr>
        <p:sp>
          <p:nvSpPr>
            <p:cNvPr id="183" name="object 183"/>
            <p:cNvSpPr/>
            <p:nvPr/>
          </p:nvSpPr>
          <p:spPr>
            <a:xfrm>
              <a:off x="3687572" y="310743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687571" y="31074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687571" y="31074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" name="object 186"/>
          <p:cNvGrpSpPr/>
          <p:nvPr/>
        </p:nvGrpSpPr>
        <p:grpSpPr>
          <a:xfrm>
            <a:off x="5598667" y="5998464"/>
            <a:ext cx="1905" cy="131445"/>
            <a:chOff x="5598667" y="5998464"/>
            <a:chExt cx="1905" cy="131445"/>
          </a:xfrm>
        </p:grpSpPr>
        <p:sp>
          <p:nvSpPr>
            <p:cNvPr id="187" name="object 187"/>
            <p:cNvSpPr/>
            <p:nvPr/>
          </p:nvSpPr>
          <p:spPr>
            <a:xfrm>
              <a:off x="5598668" y="599846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598667" y="599846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598667" y="599846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" name="object 190"/>
          <p:cNvGrpSpPr/>
          <p:nvPr/>
        </p:nvGrpSpPr>
        <p:grpSpPr>
          <a:xfrm>
            <a:off x="5139944" y="5554979"/>
            <a:ext cx="1905" cy="134620"/>
            <a:chOff x="5139944" y="5554979"/>
            <a:chExt cx="1905" cy="134620"/>
          </a:xfrm>
        </p:grpSpPr>
        <p:sp>
          <p:nvSpPr>
            <p:cNvPr id="191" name="object 191"/>
            <p:cNvSpPr/>
            <p:nvPr/>
          </p:nvSpPr>
          <p:spPr>
            <a:xfrm>
              <a:off x="5139944" y="555497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39944" y="555498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39944" y="555498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" name="object 194"/>
          <p:cNvGrpSpPr/>
          <p:nvPr/>
        </p:nvGrpSpPr>
        <p:grpSpPr>
          <a:xfrm>
            <a:off x="5139944" y="5332476"/>
            <a:ext cx="1905" cy="134620"/>
            <a:chOff x="5139944" y="5332476"/>
            <a:chExt cx="1905" cy="134620"/>
          </a:xfrm>
        </p:grpSpPr>
        <p:sp>
          <p:nvSpPr>
            <p:cNvPr id="195" name="object 195"/>
            <p:cNvSpPr/>
            <p:nvPr/>
          </p:nvSpPr>
          <p:spPr>
            <a:xfrm>
              <a:off x="5139944" y="53324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39944" y="53324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39944" y="53324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8" name="object 198"/>
          <p:cNvGrpSpPr/>
          <p:nvPr/>
        </p:nvGrpSpPr>
        <p:grpSpPr>
          <a:xfrm>
            <a:off x="5139944" y="5109971"/>
            <a:ext cx="1905" cy="134620"/>
            <a:chOff x="5139944" y="5109971"/>
            <a:chExt cx="1905" cy="134620"/>
          </a:xfrm>
        </p:grpSpPr>
        <p:sp>
          <p:nvSpPr>
            <p:cNvPr id="199" name="object 199"/>
            <p:cNvSpPr/>
            <p:nvPr/>
          </p:nvSpPr>
          <p:spPr>
            <a:xfrm>
              <a:off x="5139944" y="510997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39944" y="510997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39944" y="510997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/>
          <p:cNvGrpSpPr/>
          <p:nvPr/>
        </p:nvGrpSpPr>
        <p:grpSpPr>
          <a:xfrm>
            <a:off x="5139944" y="4887467"/>
            <a:ext cx="1905" cy="134620"/>
            <a:chOff x="5139944" y="4887467"/>
            <a:chExt cx="1905" cy="134620"/>
          </a:xfrm>
        </p:grpSpPr>
        <p:sp>
          <p:nvSpPr>
            <p:cNvPr id="203" name="object 203"/>
            <p:cNvSpPr/>
            <p:nvPr/>
          </p:nvSpPr>
          <p:spPr>
            <a:xfrm>
              <a:off x="5139944" y="488746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9944" y="488746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9944" y="488746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" name="object 206"/>
          <p:cNvGrpSpPr/>
          <p:nvPr/>
        </p:nvGrpSpPr>
        <p:grpSpPr>
          <a:xfrm>
            <a:off x="5139944" y="4664964"/>
            <a:ext cx="1905" cy="134620"/>
            <a:chOff x="5139944" y="4664964"/>
            <a:chExt cx="1905" cy="134620"/>
          </a:xfrm>
        </p:grpSpPr>
        <p:sp>
          <p:nvSpPr>
            <p:cNvPr id="207" name="object 207"/>
            <p:cNvSpPr/>
            <p:nvPr/>
          </p:nvSpPr>
          <p:spPr>
            <a:xfrm>
              <a:off x="5139944" y="46649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944" y="46649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9944" y="46649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" name="object 210"/>
          <p:cNvGrpSpPr/>
          <p:nvPr/>
        </p:nvGrpSpPr>
        <p:grpSpPr>
          <a:xfrm>
            <a:off x="5139944" y="4442459"/>
            <a:ext cx="1905" cy="134620"/>
            <a:chOff x="5139944" y="4442459"/>
            <a:chExt cx="1905" cy="134620"/>
          </a:xfrm>
        </p:grpSpPr>
        <p:sp>
          <p:nvSpPr>
            <p:cNvPr id="211" name="object 211"/>
            <p:cNvSpPr/>
            <p:nvPr/>
          </p:nvSpPr>
          <p:spPr>
            <a:xfrm>
              <a:off x="5139944" y="44424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39944" y="44424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39944" y="44424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4" name="object 214"/>
          <p:cNvGrpSpPr/>
          <p:nvPr/>
        </p:nvGrpSpPr>
        <p:grpSpPr>
          <a:xfrm>
            <a:off x="5139944" y="4219955"/>
            <a:ext cx="1905" cy="134620"/>
            <a:chOff x="5139944" y="4219955"/>
            <a:chExt cx="1905" cy="134620"/>
          </a:xfrm>
        </p:grpSpPr>
        <p:sp>
          <p:nvSpPr>
            <p:cNvPr id="215" name="object 215"/>
            <p:cNvSpPr/>
            <p:nvPr/>
          </p:nvSpPr>
          <p:spPr>
            <a:xfrm>
              <a:off x="5139944" y="421995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39944" y="42199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39944" y="42199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8" name="object 218"/>
          <p:cNvGrpSpPr/>
          <p:nvPr/>
        </p:nvGrpSpPr>
        <p:grpSpPr>
          <a:xfrm>
            <a:off x="5139944" y="3774947"/>
            <a:ext cx="1905" cy="134620"/>
            <a:chOff x="5139944" y="3774947"/>
            <a:chExt cx="1905" cy="134620"/>
          </a:xfrm>
        </p:grpSpPr>
        <p:sp>
          <p:nvSpPr>
            <p:cNvPr id="219" name="object 219"/>
            <p:cNvSpPr/>
            <p:nvPr/>
          </p:nvSpPr>
          <p:spPr>
            <a:xfrm>
              <a:off x="5139944" y="37749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39944" y="37749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39944" y="37749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2" name="object 222"/>
          <p:cNvGrpSpPr/>
          <p:nvPr/>
        </p:nvGrpSpPr>
        <p:grpSpPr>
          <a:xfrm>
            <a:off x="5139944" y="3552444"/>
            <a:ext cx="1905" cy="134620"/>
            <a:chOff x="5139944" y="3552444"/>
            <a:chExt cx="1905" cy="134620"/>
          </a:xfrm>
        </p:grpSpPr>
        <p:sp>
          <p:nvSpPr>
            <p:cNvPr id="223" name="object 223"/>
            <p:cNvSpPr/>
            <p:nvPr/>
          </p:nvSpPr>
          <p:spPr>
            <a:xfrm>
              <a:off x="5139944" y="355244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139944" y="35524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139944" y="355244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6" name="object 226"/>
          <p:cNvGrpSpPr/>
          <p:nvPr/>
        </p:nvGrpSpPr>
        <p:grpSpPr>
          <a:xfrm>
            <a:off x="5139944" y="3329939"/>
            <a:ext cx="1905" cy="134620"/>
            <a:chOff x="5139944" y="3329939"/>
            <a:chExt cx="1905" cy="134620"/>
          </a:xfrm>
        </p:grpSpPr>
        <p:sp>
          <p:nvSpPr>
            <p:cNvPr id="227" name="object 227"/>
            <p:cNvSpPr/>
            <p:nvPr/>
          </p:nvSpPr>
          <p:spPr>
            <a:xfrm>
              <a:off x="5139944" y="332993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5139944" y="332993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5139944" y="332993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0" name="object 230"/>
          <p:cNvGrpSpPr/>
          <p:nvPr/>
        </p:nvGrpSpPr>
        <p:grpSpPr>
          <a:xfrm>
            <a:off x="5139944" y="3107435"/>
            <a:ext cx="1905" cy="134620"/>
            <a:chOff x="5139944" y="3107435"/>
            <a:chExt cx="1905" cy="134620"/>
          </a:xfrm>
        </p:grpSpPr>
        <p:sp>
          <p:nvSpPr>
            <p:cNvPr id="231" name="object 231"/>
            <p:cNvSpPr/>
            <p:nvPr/>
          </p:nvSpPr>
          <p:spPr>
            <a:xfrm>
              <a:off x="5139944" y="310743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39944" y="31074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39944" y="31074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4" name="object 234"/>
          <p:cNvGrpSpPr/>
          <p:nvPr/>
        </p:nvGrpSpPr>
        <p:grpSpPr>
          <a:xfrm>
            <a:off x="5139944" y="2884931"/>
            <a:ext cx="1905" cy="134620"/>
            <a:chOff x="5139944" y="2884931"/>
            <a:chExt cx="1905" cy="134620"/>
          </a:xfrm>
        </p:grpSpPr>
        <p:sp>
          <p:nvSpPr>
            <p:cNvPr id="235" name="object 235"/>
            <p:cNvSpPr/>
            <p:nvPr/>
          </p:nvSpPr>
          <p:spPr>
            <a:xfrm>
              <a:off x="5139944" y="288493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139944" y="28849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39944" y="28849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8" name="object 238"/>
          <p:cNvGrpSpPr/>
          <p:nvPr/>
        </p:nvGrpSpPr>
        <p:grpSpPr>
          <a:xfrm>
            <a:off x="5382259" y="5544311"/>
            <a:ext cx="1905" cy="139065"/>
            <a:chOff x="5382259" y="5544311"/>
            <a:chExt cx="1905" cy="139065"/>
          </a:xfrm>
        </p:grpSpPr>
        <p:sp>
          <p:nvSpPr>
            <p:cNvPr id="239" name="object 239"/>
            <p:cNvSpPr/>
            <p:nvPr/>
          </p:nvSpPr>
          <p:spPr>
            <a:xfrm>
              <a:off x="5382260" y="554431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382259" y="55443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382259" y="55443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2" name="object 242"/>
          <p:cNvGrpSpPr/>
          <p:nvPr/>
        </p:nvGrpSpPr>
        <p:grpSpPr>
          <a:xfrm>
            <a:off x="5382259" y="5314188"/>
            <a:ext cx="1905" cy="139065"/>
            <a:chOff x="5382259" y="5314188"/>
            <a:chExt cx="1905" cy="139065"/>
          </a:xfrm>
        </p:grpSpPr>
        <p:sp>
          <p:nvSpPr>
            <p:cNvPr id="243" name="object 243"/>
            <p:cNvSpPr/>
            <p:nvPr/>
          </p:nvSpPr>
          <p:spPr>
            <a:xfrm>
              <a:off x="5382260" y="53141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382259" y="53141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382259" y="53141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6" name="object 246"/>
          <p:cNvGrpSpPr/>
          <p:nvPr/>
        </p:nvGrpSpPr>
        <p:grpSpPr>
          <a:xfrm>
            <a:off x="5382259" y="4852415"/>
            <a:ext cx="1905" cy="139065"/>
            <a:chOff x="5382259" y="4852415"/>
            <a:chExt cx="1905" cy="139065"/>
          </a:xfrm>
        </p:grpSpPr>
        <p:sp>
          <p:nvSpPr>
            <p:cNvPr id="247" name="object 247"/>
            <p:cNvSpPr/>
            <p:nvPr/>
          </p:nvSpPr>
          <p:spPr>
            <a:xfrm>
              <a:off x="5382260" y="485241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82259" y="485241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382259" y="485241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0" name="object 250"/>
          <p:cNvGrpSpPr/>
          <p:nvPr/>
        </p:nvGrpSpPr>
        <p:grpSpPr>
          <a:xfrm>
            <a:off x="5382259" y="4622291"/>
            <a:ext cx="1905" cy="137160"/>
            <a:chOff x="5382259" y="4622291"/>
            <a:chExt cx="1905" cy="137160"/>
          </a:xfrm>
        </p:grpSpPr>
        <p:sp>
          <p:nvSpPr>
            <p:cNvPr id="251" name="object 251"/>
            <p:cNvSpPr/>
            <p:nvPr/>
          </p:nvSpPr>
          <p:spPr>
            <a:xfrm>
              <a:off x="5382260" y="462229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5382259" y="462229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5382259" y="462229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" name="object 254"/>
          <p:cNvGrpSpPr/>
          <p:nvPr/>
        </p:nvGrpSpPr>
        <p:grpSpPr>
          <a:xfrm>
            <a:off x="5382259" y="4390644"/>
            <a:ext cx="1905" cy="139065"/>
            <a:chOff x="5382259" y="4390644"/>
            <a:chExt cx="1905" cy="139065"/>
          </a:xfrm>
        </p:grpSpPr>
        <p:sp>
          <p:nvSpPr>
            <p:cNvPr id="255" name="object 255"/>
            <p:cNvSpPr/>
            <p:nvPr/>
          </p:nvSpPr>
          <p:spPr>
            <a:xfrm>
              <a:off x="5382260" y="43906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5382259" y="43906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5382259" y="43906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8" name="object 258"/>
          <p:cNvGrpSpPr/>
          <p:nvPr/>
        </p:nvGrpSpPr>
        <p:grpSpPr>
          <a:xfrm>
            <a:off x="5382259" y="4160520"/>
            <a:ext cx="1905" cy="139065"/>
            <a:chOff x="5382259" y="4160520"/>
            <a:chExt cx="1905" cy="139065"/>
          </a:xfrm>
        </p:grpSpPr>
        <p:sp>
          <p:nvSpPr>
            <p:cNvPr id="259" name="object 259"/>
            <p:cNvSpPr/>
            <p:nvPr/>
          </p:nvSpPr>
          <p:spPr>
            <a:xfrm>
              <a:off x="5382260" y="416052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5382259" y="416052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5382259" y="416052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2" name="object 262"/>
          <p:cNvGrpSpPr/>
          <p:nvPr/>
        </p:nvGrpSpPr>
        <p:grpSpPr>
          <a:xfrm>
            <a:off x="5382259" y="3928871"/>
            <a:ext cx="1905" cy="139065"/>
            <a:chOff x="5382259" y="3928871"/>
            <a:chExt cx="1905" cy="139065"/>
          </a:xfrm>
        </p:grpSpPr>
        <p:sp>
          <p:nvSpPr>
            <p:cNvPr id="263" name="object 263"/>
            <p:cNvSpPr/>
            <p:nvPr/>
          </p:nvSpPr>
          <p:spPr>
            <a:xfrm>
              <a:off x="5382260" y="392887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5382259" y="392887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5382259" y="392887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6" name="object 266"/>
          <p:cNvGrpSpPr/>
          <p:nvPr/>
        </p:nvGrpSpPr>
        <p:grpSpPr>
          <a:xfrm>
            <a:off x="5382259" y="3698747"/>
            <a:ext cx="1905" cy="139065"/>
            <a:chOff x="5382259" y="3698747"/>
            <a:chExt cx="1905" cy="139065"/>
          </a:xfrm>
        </p:grpSpPr>
        <p:sp>
          <p:nvSpPr>
            <p:cNvPr id="267" name="object 267"/>
            <p:cNvSpPr/>
            <p:nvPr/>
          </p:nvSpPr>
          <p:spPr>
            <a:xfrm>
              <a:off x="5382260" y="369874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5382259" y="369874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5382259" y="369874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0" name="object 270"/>
          <p:cNvGrpSpPr/>
          <p:nvPr/>
        </p:nvGrpSpPr>
        <p:grpSpPr>
          <a:xfrm>
            <a:off x="5382259" y="3467100"/>
            <a:ext cx="1905" cy="139065"/>
            <a:chOff x="5382259" y="3467100"/>
            <a:chExt cx="1905" cy="139065"/>
          </a:xfrm>
        </p:grpSpPr>
        <p:sp>
          <p:nvSpPr>
            <p:cNvPr id="271" name="object 271"/>
            <p:cNvSpPr/>
            <p:nvPr/>
          </p:nvSpPr>
          <p:spPr>
            <a:xfrm>
              <a:off x="5382260" y="346709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382259" y="34671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5382259" y="34671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4" name="object 274"/>
          <p:cNvGrpSpPr/>
          <p:nvPr/>
        </p:nvGrpSpPr>
        <p:grpSpPr>
          <a:xfrm>
            <a:off x="5382259" y="3236975"/>
            <a:ext cx="1905" cy="139065"/>
            <a:chOff x="5382259" y="3236975"/>
            <a:chExt cx="1905" cy="139065"/>
          </a:xfrm>
        </p:grpSpPr>
        <p:sp>
          <p:nvSpPr>
            <p:cNvPr id="275" name="object 275"/>
            <p:cNvSpPr/>
            <p:nvPr/>
          </p:nvSpPr>
          <p:spPr>
            <a:xfrm>
              <a:off x="5382260" y="323697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5382259" y="323697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5382259" y="323697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8" name="object 278"/>
          <p:cNvGrpSpPr/>
          <p:nvPr/>
        </p:nvGrpSpPr>
        <p:grpSpPr>
          <a:xfrm>
            <a:off x="5382259" y="2775203"/>
            <a:ext cx="1905" cy="139065"/>
            <a:chOff x="5382259" y="2775203"/>
            <a:chExt cx="1905" cy="139065"/>
          </a:xfrm>
        </p:grpSpPr>
        <p:sp>
          <p:nvSpPr>
            <p:cNvPr id="279" name="object 279"/>
            <p:cNvSpPr/>
            <p:nvPr/>
          </p:nvSpPr>
          <p:spPr>
            <a:xfrm>
              <a:off x="5382260" y="277520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382259" y="277520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5382259" y="277520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2" name="object 282"/>
          <p:cNvGrpSpPr/>
          <p:nvPr/>
        </p:nvGrpSpPr>
        <p:grpSpPr>
          <a:xfrm>
            <a:off x="5382259" y="2545079"/>
            <a:ext cx="1905" cy="139065"/>
            <a:chOff x="5382259" y="2545079"/>
            <a:chExt cx="1905" cy="139065"/>
          </a:xfrm>
        </p:grpSpPr>
        <p:sp>
          <p:nvSpPr>
            <p:cNvPr id="283" name="object 283"/>
            <p:cNvSpPr/>
            <p:nvPr/>
          </p:nvSpPr>
          <p:spPr>
            <a:xfrm>
              <a:off x="5382260" y="254507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5382259" y="25450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5382259" y="25450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6" name="object 286"/>
          <p:cNvGrpSpPr/>
          <p:nvPr/>
        </p:nvGrpSpPr>
        <p:grpSpPr>
          <a:xfrm>
            <a:off x="5382259" y="2313431"/>
            <a:ext cx="1905" cy="139065"/>
            <a:chOff x="5382259" y="2313431"/>
            <a:chExt cx="1905" cy="139065"/>
          </a:xfrm>
        </p:grpSpPr>
        <p:sp>
          <p:nvSpPr>
            <p:cNvPr id="287" name="object 287"/>
            <p:cNvSpPr/>
            <p:nvPr/>
          </p:nvSpPr>
          <p:spPr>
            <a:xfrm>
              <a:off x="5382260" y="231343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5382259" y="23134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5382259" y="23134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0" name="object 290"/>
          <p:cNvGrpSpPr/>
          <p:nvPr/>
        </p:nvGrpSpPr>
        <p:grpSpPr>
          <a:xfrm>
            <a:off x="5382259" y="2083307"/>
            <a:ext cx="1905" cy="139065"/>
            <a:chOff x="5382259" y="2083307"/>
            <a:chExt cx="1905" cy="139065"/>
          </a:xfrm>
        </p:grpSpPr>
        <p:sp>
          <p:nvSpPr>
            <p:cNvPr id="291" name="object 291"/>
            <p:cNvSpPr/>
            <p:nvPr/>
          </p:nvSpPr>
          <p:spPr>
            <a:xfrm>
              <a:off x="5382260" y="208330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5382259" y="20833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5382259" y="20833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4" name="object 294"/>
          <p:cNvGrpSpPr/>
          <p:nvPr/>
        </p:nvGrpSpPr>
        <p:grpSpPr>
          <a:xfrm>
            <a:off x="583183" y="623215"/>
            <a:ext cx="7948040" cy="5573650"/>
            <a:chOff x="584708" y="617219"/>
            <a:chExt cx="7948040" cy="5573650"/>
          </a:xfrm>
        </p:grpSpPr>
        <p:pic>
          <p:nvPicPr>
            <p:cNvPr id="295" name="object 29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682737" y="4670297"/>
              <a:ext cx="234695" cy="234695"/>
            </a:xfrm>
            <a:prstGeom prst="rect">
              <a:avLst/>
            </a:prstGeom>
          </p:spPr>
        </p:pic>
        <p:sp>
          <p:nvSpPr>
            <p:cNvPr id="296" name="object 296"/>
            <p:cNvSpPr/>
            <p:nvPr/>
          </p:nvSpPr>
          <p:spPr>
            <a:xfrm>
              <a:off x="1739900" y="5963412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80771"/>
                  </a:moveTo>
                  <a:lnTo>
                    <a:pt x="80771" y="80771"/>
                  </a:lnTo>
                  <a:lnTo>
                    <a:pt x="80771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7" name="object 2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161536" y="918972"/>
              <a:ext cx="97029" cy="106263"/>
            </a:xfrm>
            <a:prstGeom prst="rect">
              <a:avLst/>
            </a:prstGeom>
          </p:spPr>
        </p:pic>
        <p:sp>
          <p:nvSpPr>
            <p:cNvPr id="298" name="object 298"/>
            <p:cNvSpPr/>
            <p:nvPr/>
          </p:nvSpPr>
          <p:spPr>
            <a:xfrm>
              <a:off x="1739900" y="5963412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0"/>
                  </a:moveTo>
                  <a:lnTo>
                    <a:pt x="80771" y="80771"/>
                  </a:lnTo>
                </a:path>
                <a:path w="81280" h="81279">
                  <a:moveTo>
                    <a:pt x="80771" y="0"/>
                  </a:move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530843" y="1078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530843" y="107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530843" y="107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530843" y="107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454643" y="1078991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762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0" y="0"/>
                  </a:lnTo>
                  <a:close/>
                </a:path>
                <a:path w="76200" h="1905">
                  <a:moveTo>
                    <a:pt x="76200" y="0"/>
                  </a:moveTo>
                  <a:lnTo>
                    <a:pt x="0" y="1524"/>
                  </a:lnTo>
                  <a:lnTo>
                    <a:pt x="76200" y="1524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454643" y="1078992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76199" y="1523"/>
                  </a:moveTo>
                  <a:lnTo>
                    <a:pt x="0" y="1523"/>
                  </a:lnTo>
                  <a:lnTo>
                    <a:pt x="76199" y="1523"/>
                  </a:lnTo>
                  <a:close/>
                </a:path>
                <a:path w="76200" h="1905">
                  <a:moveTo>
                    <a:pt x="76199" y="1523"/>
                  </a:moveTo>
                  <a:lnTo>
                    <a:pt x="0" y="1523"/>
                  </a:lnTo>
                  <a:lnTo>
                    <a:pt x="76199" y="0"/>
                  </a:lnTo>
                  <a:lnTo>
                    <a:pt x="76199" y="1523"/>
                  </a:lnTo>
                  <a:close/>
                </a:path>
                <a:path w="76200" h="1905">
                  <a:moveTo>
                    <a:pt x="0" y="1523"/>
                  </a:moveTo>
                  <a:lnTo>
                    <a:pt x="76199" y="0"/>
                  </a:lnTo>
                  <a:lnTo>
                    <a:pt x="0" y="1523"/>
                  </a:lnTo>
                  <a:close/>
                </a:path>
                <a:path w="76200" h="1905">
                  <a:moveTo>
                    <a:pt x="7619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454643" y="1078992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76199" y="1523"/>
                  </a:moveTo>
                  <a:lnTo>
                    <a:pt x="7619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7944104" y="1078991"/>
              <a:ext cx="154305" cy="1905"/>
            </a:xfrm>
            <a:custGeom>
              <a:avLst/>
              <a:gdLst/>
              <a:ahLst/>
              <a:cxnLst/>
              <a:rect l="l" t="t" r="r" b="b"/>
              <a:pathLst>
                <a:path w="154304" h="1905">
                  <a:moveTo>
                    <a:pt x="1539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3924" y="1524"/>
                  </a:lnTo>
                  <a:lnTo>
                    <a:pt x="1539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7944103" y="1078992"/>
              <a:ext cx="154305" cy="1905"/>
            </a:xfrm>
            <a:custGeom>
              <a:avLst/>
              <a:gdLst/>
              <a:ahLst/>
              <a:cxnLst/>
              <a:rect l="l" t="t" r="r" b="b"/>
              <a:pathLst>
                <a:path w="154304" h="1905">
                  <a:moveTo>
                    <a:pt x="153923" y="1523"/>
                  </a:moveTo>
                  <a:lnTo>
                    <a:pt x="0" y="1523"/>
                  </a:lnTo>
                  <a:lnTo>
                    <a:pt x="153923" y="1523"/>
                  </a:lnTo>
                  <a:close/>
                </a:path>
                <a:path w="154304" h="1905">
                  <a:moveTo>
                    <a:pt x="153923" y="1523"/>
                  </a:moveTo>
                  <a:lnTo>
                    <a:pt x="0" y="1523"/>
                  </a:lnTo>
                  <a:lnTo>
                    <a:pt x="153923" y="0"/>
                  </a:lnTo>
                  <a:lnTo>
                    <a:pt x="153923" y="1523"/>
                  </a:lnTo>
                  <a:close/>
                </a:path>
                <a:path w="154304" h="1905">
                  <a:moveTo>
                    <a:pt x="0" y="1523"/>
                  </a:moveTo>
                  <a:lnTo>
                    <a:pt x="153923" y="0"/>
                  </a:lnTo>
                  <a:lnTo>
                    <a:pt x="0" y="1523"/>
                  </a:lnTo>
                  <a:close/>
                </a:path>
                <a:path w="154304" h="1905">
                  <a:moveTo>
                    <a:pt x="15392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39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7944103" y="1078992"/>
              <a:ext cx="154305" cy="1905"/>
            </a:xfrm>
            <a:custGeom>
              <a:avLst/>
              <a:gdLst/>
              <a:ahLst/>
              <a:cxnLst/>
              <a:rect l="l" t="t" r="r" b="b"/>
              <a:pathLst>
                <a:path w="154304" h="1905">
                  <a:moveTo>
                    <a:pt x="153923" y="1523"/>
                  </a:moveTo>
                  <a:lnTo>
                    <a:pt x="15392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39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7689596" y="1078991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1524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00" y="1524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689596" y="1078992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152399" y="1523"/>
                  </a:moveTo>
                  <a:lnTo>
                    <a:pt x="0" y="1523"/>
                  </a:lnTo>
                  <a:lnTo>
                    <a:pt x="152399" y="1523"/>
                  </a:lnTo>
                  <a:close/>
                </a:path>
                <a:path w="152400" h="1905">
                  <a:moveTo>
                    <a:pt x="152399" y="1523"/>
                  </a:moveTo>
                  <a:lnTo>
                    <a:pt x="0" y="1523"/>
                  </a:lnTo>
                  <a:lnTo>
                    <a:pt x="152399" y="0"/>
                  </a:lnTo>
                  <a:lnTo>
                    <a:pt x="152399" y="1523"/>
                  </a:lnTo>
                  <a:close/>
                </a:path>
                <a:path w="152400" h="1905">
                  <a:moveTo>
                    <a:pt x="0" y="1523"/>
                  </a:moveTo>
                  <a:lnTo>
                    <a:pt x="152399" y="0"/>
                  </a:lnTo>
                  <a:lnTo>
                    <a:pt x="0" y="1523"/>
                  </a:lnTo>
                  <a:close/>
                </a:path>
                <a:path w="152400" h="1905">
                  <a:moveTo>
                    <a:pt x="15239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9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689596" y="1078992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152399" y="1523"/>
                  </a:moveTo>
                  <a:lnTo>
                    <a:pt x="15239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239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689596" y="2263139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1524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00" y="1524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689596" y="2263140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0" y="0"/>
                  </a:moveTo>
                  <a:lnTo>
                    <a:pt x="0" y="1523"/>
                  </a:lnTo>
                  <a:lnTo>
                    <a:pt x="152399" y="0"/>
                  </a:lnTo>
                  <a:lnTo>
                    <a:pt x="0" y="0"/>
                  </a:lnTo>
                  <a:close/>
                </a:path>
                <a:path w="152400" h="1905">
                  <a:moveTo>
                    <a:pt x="0" y="1523"/>
                  </a:moveTo>
                  <a:lnTo>
                    <a:pt x="152399" y="0"/>
                  </a:lnTo>
                  <a:lnTo>
                    <a:pt x="0" y="1523"/>
                  </a:lnTo>
                  <a:close/>
                </a:path>
                <a:path w="152400" h="1905">
                  <a:moveTo>
                    <a:pt x="152399" y="0"/>
                  </a:moveTo>
                  <a:lnTo>
                    <a:pt x="0" y="1523"/>
                  </a:lnTo>
                  <a:lnTo>
                    <a:pt x="152399" y="1523"/>
                  </a:lnTo>
                  <a:lnTo>
                    <a:pt x="152399" y="0"/>
                  </a:lnTo>
                  <a:close/>
                </a:path>
                <a:path w="152400" h="1905">
                  <a:moveTo>
                    <a:pt x="0" y="1523"/>
                  </a:moveTo>
                  <a:lnTo>
                    <a:pt x="15239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689596" y="2263140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0" y="0"/>
                  </a:moveTo>
                  <a:lnTo>
                    <a:pt x="0" y="1523"/>
                  </a:lnTo>
                  <a:lnTo>
                    <a:pt x="152399" y="1523"/>
                  </a:lnTo>
                  <a:lnTo>
                    <a:pt x="1523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944104" y="2263139"/>
              <a:ext cx="154305" cy="1905"/>
            </a:xfrm>
            <a:custGeom>
              <a:avLst/>
              <a:gdLst/>
              <a:ahLst/>
              <a:cxnLst/>
              <a:rect l="l" t="t" r="r" b="b"/>
              <a:pathLst>
                <a:path w="154304" h="1905">
                  <a:moveTo>
                    <a:pt x="1539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3924" y="1524"/>
                  </a:lnTo>
                  <a:lnTo>
                    <a:pt x="1539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944103" y="2263140"/>
              <a:ext cx="154305" cy="1905"/>
            </a:xfrm>
            <a:custGeom>
              <a:avLst/>
              <a:gdLst/>
              <a:ahLst/>
              <a:cxnLst/>
              <a:rect l="l" t="t" r="r" b="b"/>
              <a:pathLst>
                <a:path w="154304" h="1905">
                  <a:moveTo>
                    <a:pt x="0" y="0"/>
                  </a:moveTo>
                  <a:lnTo>
                    <a:pt x="0" y="1523"/>
                  </a:lnTo>
                  <a:lnTo>
                    <a:pt x="153923" y="0"/>
                  </a:lnTo>
                  <a:lnTo>
                    <a:pt x="0" y="0"/>
                  </a:lnTo>
                  <a:close/>
                </a:path>
                <a:path w="154304" h="1905">
                  <a:moveTo>
                    <a:pt x="0" y="1523"/>
                  </a:moveTo>
                  <a:lnTo>
                    <a:pt x="153923" y="0"/>
                  </a:lnTo>
                  <a:lnTo>
                    <a:pt x="0" y="1523"/>
                  </a:lnTo>
                  <a:close/>
                </a:path>
                <a:path w="154304" h="1905">
                  <a:moveTo>
                    <a:pt x="153923" y="0"/>
                  </a:moveTo>
                  <a:lnTo>
                    <a:pt x="0" y="1523"/>
                  </a:lnTo>
                  <a:lnTo>
                    <a:pt x="153923" y="1523"/>
                  </a:lnTo>
                  <a:lnTo>
                    <a:pt x="153923" y="0"/>
                  </a:lnTo>
                  <a:close/>
                </a:path>
                <a:path w="154304" h="1905">
                  <a:moveTo>
                    <a:pt x="0" y="1523"/>
                  </a:moveTo>
                  <a:lnTo>
                    <a:pt x="1539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944103" y="2263140"/>
              <a:ext cx="154305" cy="1905"/>
            </a:xfrm>
            <a:custGeom>
              <a:avLst/>
              <a:gdLst/>
              <a:ahLst/>
              <a:cxnLst/>
              <a:rect l="l" t="t" r="r" b="b"/>
              <a:pathLst>
                <a:path w="154304" h="1905">
                  <a:moveTo>
                    <a:pt x="0" y="0"/>
                  </a:moveTo>
                  <a:lnTo>
                    <a:pt x="0" y="1523"/>
                  </a:lnTo>
                  <a:lnTo>
                    <a:pt x="153923" y="1523"/>
                  </a:lnTo>
                  <a:lnTo>
                    <a:pt x="1539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00136" y="2263139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1524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00" y="1524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200136" y="2263140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0" y="0"/>
                  </a:moveTo>
                  <a:lnTo>
                    <a:pt x="0" y="1523"/>
                  </a:lnTo>
                  <a:lnTo>
                    <a:pt x="152399" y="0"/>
                  </a:lnTo>
                  <a:lnTo>
                    <a:pt x="0" y="0"/>
                  </a:lnTo>
                  <a:close/>
                </a:path>
                <a:path w="152400" h="1905">
                  <a:moveTo>
                    <a:pt x="0" y="1523"/>
                  </a:moveTo>
                  <a:lnTo>
                    <a:pt x="152399" y="0"/>
                  </a:lnTo>
                  <a:lnTo>
                    <a:pt x="0" y="1523"/>
                  </a:lnTo>
                  <a:close/>
                </a:path>
                <a:path w="152400" h="1905">
                  <a:moveTo>
                    <a:pt x="152399" y="0"/>
                  </a:moveTo>
                  <a:lnTo>
                    <a:pt x="0" y="1523"/>
                  </a:lnTo>
                  <a:lnTo>
                    <a:pt x="152399" y="1523"/>
                  </a:lnTo>
                  <a:lnTo>
                    <a:pt x="152399" y="0"/>
                  </a:lnTo>
                  <a:close/>
                </a:path>
                <a:path w="152400" h="1905">
                  <a:moveTo>
                    <a:pt x="0" y="1523"/>
                  </a:moveTo>
                  <a:lnTo>
                    <a:pt x="15239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8200136" y="2263140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0" y="0"/>
                  </a:moveTo>
                  <a:lnTo>
                    <a:pt x="0" y="1523"/>
                  </a:lnTo>
                  <a:lnTo>
                    <a:pt x="152399" y="1523"/>
                  </a:lnTo>
                  <a:lnTo>
                    <a:pt x="1523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8454643" y="2263139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762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0" y="0"/>
                  </a:lnTo>
                  <a:close/>
                </a:path>
                <a:path w="76200" h="1905">
                  <a:moveTo>
                    <a:pt x="76200" y="0"/>
                  </a:moveTo>
                  <a:lnTo>
                    <a:pt x="0" y="1524"/>
                  </a:lnTo>
                  <a:lnTo>
                    <a:pt x="76200" y="1524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8454643" y="2263140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0" y="0"/>
                  </a:moveTo>
                  <a:lnTo>
                    <a:pt x="0" y="1523"/>
                  </a:lnTo>
                  <a:lnTo>
                    <a:pt x="76199" y="0"/>
                  </a:lnTo>
                  <a:lnTo>
                    <a:pt x="0" y="0"/>
                  </a:lnTo>
                  <a:close/>
                </a:path>
                <a:path w="76200" h="1905">
                  <a:moveTo>
                    <a:pt x="0" y="1523"/>
                  </a:moveTo>
                  <a:lnTo>
                    <a:pt x="76199" y="0"/>
                  </a:lnTo>
                  <a:lnTo>
                    <a:pt x="0" y="1523"/>
                  </a:lnTo>
                  <a:close/>
                </a:path>
                <a:path w="76200" h="1905">
                  <a:moveTo>
                    <a:pt x="76199" y="0"/>
                  </a:moveTo>
                  <a:lnTo>
                    <a:pt x="0" y="1523"/>
                  </a:lnTo>
                  <a:lnTo>
                    <a:pt x="76199" y="1523"/>
                  </a:lnTo>
                  <a:lnTo>
                    <a:pt x="76199" y="0"/>
                  </a:lnTo>
                  <a:close/>
                </a:path>
                <a:path w="76200" h="1905">
                  <a:moveTo>
                    <a:pt x="0" y="1523"/>
                  </a:moveTo>
                  <a:lnTo>
                    <a:pt x="7619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8454643" y="2263140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0" y="0"/>
                  </a:moveTo>
                  <a:lnTo>
                    <a:pt x="0" y="1523"/>
                  </a:lnTo>
                  <a:lnTo>
                    <a:pt x="76199" y="1523"/>
                  </a:lnTo>
                  <a:lnTo>
                    <a:pt x="761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8530843" y="22631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530843" y="2263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530843" y="2263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530843" y="2263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000491" y="1673352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2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7613396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7613396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613396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37424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37424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7837424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059928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59927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59927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283956" y="1920239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09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8283955" y="1920240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5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09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09" h="1905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09" h="1905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8283955" y="1920240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5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8351012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835101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835101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8351011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351011" y="618744"/>
              <a:ext cx="1905" cy="66040"/>
            </a:xfrm>
            <a:custGeom>
              <a:avLst/>
              <a:gdLst/>
              <a:ahLst/>
              <a:cxnLst/>
              <a:rect l="l" t="t" r="r" b="b"/>
              <a:pathLst>
                <a:path w="1904" h="66040">
                  <a:moveTo>
                    <a:pt x="1523" y="0"/>
                  </a:moveTo>
                  <a:lnTo>
                    <a:pt x="0" y="0"/>
                  </a:lnTo>
                  <a:lnTo>
                    <a:pt x="0" y="65531"/>
                  </a:lnTo>
                  <a:lnTo>
                    <a:pt x="1523" y="655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8351012" y="77114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8351011" y="77114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40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8351011" y="77114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8351012" y="12054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8351011" y="120548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40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8351011" y="1205484"/>
              <a:ext cx="1905" cy="716280"/>
            </a:xfrm>
            <a:custGeom>
              <a:avLst/>
              <a:gdLst/>
              <a:ahLst/>
              <a:cxnLst/>
              <a:rect l="l" t="t" r="r" b="b"/>
              <a:pathLst>
                <a:path w="1904" h="716280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  <a:path w="1904" h="716280">
                  <a:moveTo>
                    <a:pt x="1523" y="650747"/>
                  </a:moveTo>
                  <a:lnTo>
                    <a:pt x="0" y="650747"/>
                  </a:lnTo>
                  <a:lnTo>
                    <a:pt x="0" y="716279"/>
                  </a:lnTo>
                  <a:lnTo>
                    <a:pt x="1523" y="716279"/>
                  </a:lnTo>
                  <a:lnTo>
                    <a:pt x="1523" y="6507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8351011" y="19217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351011" y="19217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351011" y="19217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6" name="object 3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23936" y="918972"/>
              <a:ext cx="82295" cy="82295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43197" y="4001262"/>
              <a:ext cx="233171" cy="233171"/>
            </a:xfrm>
            <a:prstGeom prst="rect">
              <a:avLst/>
            </a:prstGeom>
          </p:spPr>
        </p:pic>
        <p:sp>
          <p:nvSpPr>
            <p:cNvPr id="358" name="object 358"/>
            <p:cNvSpPr/>
            <p:nvPr/>
          </p:nvSpPr>
          <p:spPr>
            <a:xfrm>
              <a:off x="584708" y="59603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584708" y="59603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584708" y="59603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584708" y="59603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584708" y="5960364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584708" y="5960364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743204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743204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743204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71804" y="59603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71804" y="5960364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71804" y="5960364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198880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198880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198880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425956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425955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425955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653032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653031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653031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881632" y="59603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881631" y="5960364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881631" y="5960364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108708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108708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108708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335784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335783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335783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562860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562859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562859" y="59603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584708" y="60182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584708" y="60182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584708" y="60182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584708" y="6018275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584708" y="6018276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584708" y="6018276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743204" y="6018275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743204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743204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971804" y="6018275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71804" y="6018276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971804" y="6018276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198880" y="6018275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198880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198880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425956" y="6018275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425955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425955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653032" y="6018275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653031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653031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881632" y="6018275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881631" y="6018276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881631" y="6018276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108708" y="6018275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108708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108708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335784" y="6018275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335783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335783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562860" y="6018275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562859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562859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84708" y="6129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584708" y="6129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584708" y="6129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584708" y="612952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84708" y="612952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584708" y="612952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43204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43204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43204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71804" y="61295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971804" y="61295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971804" y="61295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198880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198880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198880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425956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425955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425955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653032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653031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653031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881632" y="61295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881631" y="61295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881631" y="61295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108708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108708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108708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335784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335783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335783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562860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562859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562859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584708" y="61889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584708" y="61889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584708" y="61889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584708" y="61889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584708" y="6188964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584708" y="6188964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43204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43204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43204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971804" y="61889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971804" y="6188964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90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90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971804" y="6188964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90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198880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198880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198880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425956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425955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59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59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425955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653032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653031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653031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881632" y="61889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881631" y="6188964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881631" y="6188964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108708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108708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108708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335784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335783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335783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562860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562859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2562859" y="6188964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378200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378199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378199" y="6187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379724" y="618743"/>
              <a:ext cx="35560" cy="56515"/>
            </a:xfrm>
            <a:custGeom>
              <a:avLst/>
              <a:gdLst/>
              <a:ahLst/>
              <a:cxnLst/>
              <a:rect l="l" t="t" r="r" b="b"/>
              <a:pathLst>
                <a:path w="35560" h="56515">
                  <a:moveTo>
                    <a:pt x="0" y="0"/>
                  </a:moveTo>
                  <a:lnTo>
                    <a:pt x="33528" y="56388"/>
                  </a:lnTo>
                  <a:lnTo>
                    <a:pt x="35052" y="54864"/>
                  </a:lnTo>
                  <a:lnTo>
                    <a:pt x="0" y="0"/>
                  </a:lnTo>
                  <a:close/>
                </a:path>
                <a:path w="35560" h="56515">
                  <a:moveTo>
                    <a:pt x="1524" y="0"/>
                  </a:moveTo>
                  <a:lnTo>
                    <a:pt x="0" y="0"/>
                  </a:lnTo>
                  <a:lnTo>
                    <a:pt x="35052" y="548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379724" y="618744"/>
              <a:ext cx="35560" cy="56515"/>
            </a:xfrm>
            <a:custGeom>
              <a:avLst/>
              <a:gdLst/>
              <a:ahLst/>
              <a:cxnLst/>
              <a:rect l="l" t="t" r="r" b="b"/>
              <a:pathLst>
                <a:path w="35560" h="56515">
                  <a:moveTo>
                    <a:pt x="1523" y="0"/>
                  </a:moveTo>
                  <a:lnTo>
                    <a:pt x="0" y="0"/>
                  </a:lnTo>
                  <a:lnTo>
                    <a:pt x="35051" y="54863"/>
                  </a:lnTo>
                  <a:lnTo>
                    <a:pt x="1523" y="0"/>
                  </a:lnTo>
                  <a:close/>
                </a:path>
                <a:path w="35560" h="56515">
                  <a:moveTo>
                    <a:pt x="0" y="0"/>
                  </a:moveTo>
                  <a:lnTo>
                    <a:pt x="35051" y="54863"/>
                  </a:lnTo>
                  <a:lnTo>
                    <a:pt x="0" y="0"/>
                  </a:lnTo>
                  <a:close/>
                </a:path>
                <a:path w="35560" h="56515">
                  <a:moveTo>
                    <a:pt x="35051" y="54863"/>
                  </a:moveTo>
                  <a:lnTo>
                    <a:pt x="0" y="0"/>
                  </a:lnTo>
                  <a:lnTo>
                    <a:pt x="33527" y="56387"/>
                  </a:lnTo>
                  <a:lnTo>
                    <a:pt x="35051" y="54863"/>
                  </a:lnTo>
                  <a:close/>
                </a:path>
                <a:path w="35560" h="56515">
                  <a:moveTo>
                    <a:pt x="0" y="0"/>
                  </a:moveTo>
                  <a:lnTo>
                    <a:pt x="33527" y="563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379724" y="618744"/>
              <a:ext cx="35560" cy="56515"/>
            </a:xfrm>
            <a:custGeom>
              <a:avLst/>
              <a:gdLst/>
              <a:ahLst/>
              <a:cxnLst/>
              <a:rect l="l" t="t" r="r" b="b"/>
              <a:pathLst>
                <a:path w="35560" h="56515">
                  <a:moveTo>
                    <a:pt x="1523" y="0"/>
                  </a:moveTo>
                  <a:lnTo>
                    <a:pt x="0" y="0"/>
                  </a:lnTo>
                  <a:lnTo>
                    <a:pt x="33527" y="56387"/>
                  </a:lnTo>
                  <a:lnTo>
                    <a:pt x="35051" y="548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6" name="object 49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58971" y="748283"/>
              <a:ext cx="68580" cy="112776"/>
            </a:xfrm>
            <a:prstGeom prst="rect">
              <a:avLst/>
            </a:prstGeom>
          </p:spPr>
        </p:pic>
        <p:pic>
          <p:nvPicPr>
            <p:cNvPr id="497" name="object 49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571747" y="934211"/>
              <a:ext cx="68580" cy="112776"/>
            </a:xfrm>
            <a:prstGeom prst="rect">
              <a:avLst/>
            </a:prstGeom>
          </p:spPr>
        </p:pic>
        <p:pic>
          <p:nvPicPr>
            <p:cNvPr id="498" name="object 49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684524" y="1120139"/>
              <a:ext cx="70104" cy="112776"/>
            </a:xfrm>
            <a:prstGeom prst="rect">
              <a:avLst/>
            </a:prstGeom>
          </p:spPr>
        </p:pic>
        <p:pic>
          <p:nvPicPr>
            <p:cNvPr id="499" name="object 49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797299" y="1307591"/>
              <a:ext cx="70104" cy="112776"/>
            </a:xfrm>
            <a:prstGeom prst="rect">
              <a:avLst/>
            </a:prstGeom>
          </p:spPr>
        </p:pic>
      </p:grpSp>
      <p:grpSp>
        <p:nvGrpSpPr>
          <p:cNvPr id="502" name="object 502"/>
          <p:cNvGrpSpPr/>
          <p:nvPr/>
        </p:nvGrpSpPr>
        <p:grpSpPr>
          <a:xfrm>
            <a:off x="584708" y="618744"/>
            <a:ext cx="7768209" cy="6543052"/>
            <a:chOff x="584708" y="618744"/>
            <a:chExt cx="7768209" cy="6543052"/>
          </a:xfrm>
        </p:grpSpPr>
        <p:sp>
          <p:nvSpPr>
            <p:cNvPr id="503" name="object 503"/>
            <p:cNvSpPr/>
            <p:nvPr/>
          </p:nvSpPr>
          <p:spPr>
            <a:xfrm>
              <a:off x="3269996" y="1748028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23317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268471" y="17465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268471" y="17465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219703" y="17465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219703" y="17465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221227" y="1583436"/>
              <a:ext cx="977265" cy="4528185"/>
            </a:xfrm>
            <a:custGeom>
              <a:avLst/>
              <a:gdLst/>
              <a:ahLst/>
              <a:cxnLst/>
              <a:rect l="l" t="t" r="r" b="b"/>
              <a:pathLst>
                <a:path w="977264" h="4528185">
                  <a:moveTo>
                    <a:pt x="164591" y="330707"/>
                  </a:moveTo>
                  <a:lnTo>
                    <a:pt x="0" y="164591"/>
                  </a:lnTo>
                  <a:lnTo>
                    <a:pt x="164591" y="0"/>
                  </a:lnTo>
                </a:path>
                <a:path w="977264" h="4528185">
                  <a:moveTo>
                    <a:pt x="976883" y="4527803"/>
                  </a:moveTo>
                  <a:lnTo>
                    <a:pt x="976883" y="626363"/>
                  </a:lnTo>
                  <a:lnTo>
                    <a:pt x="932687" y="626363"/>
                  </a:lnTo>
                  <a:lnTo>
                    <a:pt x="164591" y="626363"/>
                  </a:lnTo>
                  <a:lnTo>
                    <a:pt x="164591" y="2819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584708" y="618744"/>
              <a:ext cx="2994660" cy="5285740"/>
            </a:xfrm>
            <a:custGeom>
              <a:avLst/>
              <a:gdLst/>
              <a:ahLst/>
              <a:cxnLst/>
              <a:rect l="l" t="t" r="r" b="b"/>
              <a:pathLst>
                <a:path w="2994660" h="5285740">
                  <a:moveTo>
                    <a:pt x="2977895" y="5187695"/>
                  </a:moveTo>
                  <a:lnTo>
                    <a:pt x="2977895" y="0"/>
                  </a:lnTo>
                </a:path>
                <a:path w="2994660" h="5285740">
                  <a:moveTo>
                    <a:pt x="2723387" y="5285231"/>
                  </a:moveTo>
                  <a:lnTo>
                    <a:pt x="0" y="5285231"/>
                  </a:lnTo>
                </a:path>
                <a:path w="2994660" h="5285740">
                  <a:moveTo>
                    <a:pt x="2994659" y="45719"/>
                  </a:moveTo>
                  <a:lnTo>
                    <a:pt x="2977895" y="457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4022852" y="46756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4022852" y="4675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4022852" y="4675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963416" y="467563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963416" y="467563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89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4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963416" y="467563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766820" y="4675631"/>
              <a:ext cx="119380" cy="1905"/>
            </a:xfrm>
            <a:custGeom>
              <a:avLst/>
              <a:gdLst/>
              <a:ahLst/>
              <a:cxnLst/>
              <a:rect l="l" t="t" r="r" b="b"/>
              <a:pathLst>
                <a:path w="119379" h="1904">
                  <a:moveTo>
                    <a:pt x="1188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8872" y="1524"/>
                  </a:lnTo>
                  <a:lnTo>
                    <a:pt x="1188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766819" y="4675632"/>
              <a:ext cx="119380" cy="1905"/>
            </a:xfrm>
            <a:custGeom>
              <a:avLst/>
              <a:gdLst/>
              <a:ahLst/>
              <a:cxnLst/>
              <a:rect l="l" t="t" r="r" b="b"/>
              <a:pathLst>
                <a:path w="119379" h="1904">
                  <a:moveTo>
                    <a:pt x="118871" y="1523"/>
                  </a:moveTo>
                  <a:lnTo>
                    <a:pt x="0" y="1523"/>
                  </a:lnTo>
                  <a:lnTo>
                    <a:pt x="118871" y="1523"/>
                  </a:lnTo>
                  <a:close/>
                </a:path>
                <a:path w="119379" h="1904">
                  <a:moveTo>
                    <a:pt x="118871" y="1523"/>
                  </a:moveTo>
                  <a:lnTo>
                    <a:pt x="0" y="1523"/>
                  </a:lnTo>
                  <a:lnTo>
                    <a:pt x="118871" y="0"/>
                  </a:lnTo>
                  <a:lnTo>
                    <a:pt x="118871" y="1523"/>
                  </a:lnTo>
                  <a:close/>
                </a:path>
                <a:path w="119379" h="1904">
                  <a:moveTo>
                    <a:pt x="0" y="1523"/>
                  </a:moveTo>
                  <a:lnTo>
                    <a:pt x="118871" y="0"/>
                  </a:lnTo>
                  <a:lnTo>
                    <a:pt x="0" y="1523"/>
                  </a:lnTo>
                  <a:close/>
                </a:path>
                <a:path w="119379" h="1904">
                  <a:moveTo>
                    <a:pt x="11887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188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766819" y="4675632"/>
              <a:ext cx="119380" cy="1905"/>
            </a:xfrm>
            <a:custGeom>
              <a:avLst/>
              <a:gdLst/>
              <a:ahLst/>
              <a:cxnLst/>
              <a:rect l="l" t="t" r="r" b="b"/>
              <a:pathLst>
                <a:path w="119379" h="1904">
                  <a:moveTo>
                    <a:pt x="118871" y="1523"/>
                  </a:moveTo>
                  <a:lnTo>
                    <a:pt x="11887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1887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629660" y="467563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629659" y="467563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89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4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629659" y="467563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629659" y="4675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629659" y="4675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629659" y="4675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562603" y="664464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89">
                  <a:moveTo>
                    <a:pt x="9753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594608" y="920496"/>
              <a:ext cx="79375" cy="79375"/>
            </a:xfrm>
            <a:custGeom>
              <a:avLst/>
              <a:gdLst/>
              <a:ahLst/>
              <a:cxnLst/>
              <a:rect l="l" t="t" r="r" b="b"/>
              <a:pathLst>
                <a:path w="79375" h="79375">
                  <a:moveTo>
                    <a:pt x="79247" y="79247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79247"/>
                  </a:lnTo>
                  <a:lnTo>
                    <a:pt x="79247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8219948" y="618744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40">
                  <a:moveTo>
                    <a:pt x="0" y="39623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5216143" y="920496"/>
              <a:ext cx="81280" cy="79375"/>
            </a:xfrm>
            <a:custGeom>
              <a:avLst/>
              <a:gdLst/>
              <a:ahLst/>
              <a:cxnLst/>
              <a:rect l="l" t="t" r="r" b="b"/>
              <a:pathLst>
                <a:path w="81279" h="79375">
                  <a:moveTo>
                    <a:pt x="80771" y="79247"/>
                  </a:moveTo>
                  <a:lnTo>
                    <a:pt x="80771" y="0"/>
                  </a:lnTo>
                  <a:lnTo>
                    <a:pt x="0" y="0"/>
                  </a:lnTo>
                  <a:lnTo>
                    <a:pt x="0" y="79247"/>
                  </a:lnTo>
                  <a:lnTo>
                    <a:pt x="80771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5216143" y="920496"/>
              <a:ext cx="81280" cy="79375"/>
            </a:xfrm>
            <a:custGeom>
              <a:avLst/>
              <a:gdLst/>
              <a:ahLst/>
              <a:cxnLst/>
              <a:rect l="l" t="t" r="r" b="b"/>
              <a:pathLst>
                <a:path w="81279" h="79375">
                  <a:moveTo>
                    <a:pt x="0" y="0"/>
                  </a:moveTo>
                  <a:lnTo>
                    <a:pt x="80771" y="79247"/>
                  </a:lnTo>
                </a:path>
                <a:path w="81279" h="79375">
                  <a:moveTo>
                    <a:pt x="80771" y="0"/>
                  </a:moveTo>
                  <a:lnTo>
                    <a:pt x="0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660139" y="1014984"/>
              <a:ext cx="4559935" cy="0"/>
            </a:xfrm>
            <a:custGeom>
              <a:avLst/>
              <a:gdLst/>
              <a:ahLst/>
              <a:cxnLst/>
              <a:rect l="l" t="t" r="r" b="b"/>
              <a:pathLst>
                <a:path w="4559934">
                  <a:moveTo>
                    <a:pt x="4559807" y="0"/>
                  </a:moveTo>
                  <a:lnTo>
                    <a:pt x="726947" y="0"/>
                  </a:lnTo>
                </a:path>
                <a:path w="4559934">
                  <a:moveTo>
                    <a:pt x="70103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5295391" y="2330196"/>
              <a:ext cx="21590" cy="3573779"/>
            </a:xfrm>
            <a:custGeom>
              <a:avLst/>
              <a:gdLst/>
              <a:ahLst/>
              <a:cxnLst/>
              <a:rect l="l" t="t" r="r" b="b"/>
              <a:pathLst>
                <a:path w="21589" h="3573779">
                  <a:moveTo>
                    <a:pt x="0" y="3558539"/>
                  </a:moveTo>
                  <a:lnTo>
                    <a:pt x="0" y="220979"/>
                  </a:lnTo>
                </a:path>
                <a:path w="21589" h="3573779">
                  <a:moveTo>
                    <a:pt x="21335" y="111251"/>
                  </a:moveTo>
                  <a:lnTo>
                    <a:pt x="21335" y="3558539"/>
                  </a:lnTo>
                </a:path>
                <a:path w="21589" h="3573779">
                  <a:moveTo>
                    <a:pt x="0" y="3573779"/>
                  </a:moveTo>
                  <a:lnTo>
                    <a:pt x="0" y="0"/>
                  </a:lnTo>
                </a:path>
                <a:path w="21589" h="3573779">
                  <a:moveTo>
                    <a:pt x="21335" y="3573779"/>
                  </a:moveTo>
                  <a:lnTo>
                    <a:pt x="213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5235955" y="5903976"/>
              <a:ext cx="297180" cy="0"/>
            </a:xfrm>
            <a:custGeom>
              <a:avLst/>
              <a:gdLst/>
              <a:ahLst/>
              <a:cxnLst/>
              <a:rect l="l" t="t" r="r" b="b"/>
              <a:pathLst>
                <a:path w="297179">
                  <a:moveTo>
                    <a:pt x="0" y="0"/>
                  </a:moveTo>
                  <a:lnTo>
                    <a:pt x="2971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584708" y="5800991"/>
              <a:ext cx="5384800" cy="1360805"/>
            </a:xfrm>
            <a:custGeom>
              <a:avLst/>
              <a:gdLst/>
              <a:ahLst/>
              <a:cxnLst/>
              <a:rect l="l" t="t" r="r" b="b"/>
              <a:pathLst>
                <a:path w="5384800" h="1360804">
                  <a:moveTo>
                    <a:pt x="5359907" y="130416"/>
                  </a:moveTo>
                  <a:lnTo>
                    <a:pt x="5359907" y="1360284"/>
                  </a:lnTo>
                </a:path>
                <a:path w="5384800" h="1360804">
                  <a:moveTo>
                    <a:pt x="5384710" y="0"/>
                  </a:moveTo>
                  <a:lnTo>
                    <a:pt x="5373922" y="31422"/>
                  </a:lnTo>
                  <a:lnTo>
                    <a:pt x="5366164" y="63651"/>
                  </a:lnTo>
                  <a:lnTo>
                    <a:pt x="5361478" y="96468"/>
                  </a:lnTo>
                  <a:lnTo>
                    <a:pt x="5359907" y="129654"/>
                  </a:lnTo>
                </a:path>
                <a:path w="5384800" h="1360804">
                  <a:moveTo>
                    <a:pt x="4954523" y="102984"/>
                  </a:moveTo>
                  <a:lnTo>
                    <a:pt x="4954523" y="1360284"/>
                  </a:lnTo>
                </a:path>
                <a:path w="5384800" h="1360804">
                  <a:moveTo>
                    <a:pt x="2729483" y="1360284"/>
                  </a:moveTo>
                  <a:lnTo>
                    <a:pt x="2729483" y="102984"/>
                  </a:lnTo>
                </a:path>
                <a:path w="5384800" h="1360804">
                  <a:moveTo>
                    <a:pt x="2723387" y="1360284"/>
                  </a:moveTo>
                  <a:lnTo>
                    <a:pt x="2723387" y="102984"/>
                  </a:lnTo>
                </a:path>
                <a:path w="5384800" h="1360804">
                  <a:moveTo>
                    <a:pt x="2729483" y="102984"/>
                  </a:moveTo>
                  <a:lnTo>
                    <a:pt x="0" y="102984"/>
                  </a:lnTo>
                </a:path>
                <a:path w="5384800" h="1360804">
                  <a:moveTo>
                    <a:pt x="4622291" y="102984"/>
                  </a:moveTo>
                  <a:lnTo>
                    <a:pt x="2322575" y="102984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676903" y="5844539"/>
              <a:ext cx="1618615" cy="44450"/>
            </a:xfrm>
            <a:custGeom>
              <a:avLst/>
              <a:gdLst/>
              <a:ahLst/>
              <a:cxnLst/>
              <a:rect l="l" t="t" r="r" b="b"/>
              <a:pathLst>
                <a:path w="1618614" h="44450">
                  <a:moveTo>
                    <a:pt x="1618487" y="44195"/>
                  </a:moveTo>
                  <a:lnTo>
                    <a:pt x="0" y="44195"/>
                  </a:lnTo>
                </a:path>
                <a:path w="1618614" h="44450">
                  <a:moveTo>
                    <a:pt x="1618487" y="22859"/>
                  </a:moveTo>
                  <a:lnTo>
                    <a:pt x="0" y="22859"/>
                  </a:lnTo>
                </a:path>
                <a:path w="1618614" h="44450">
                  <a:moveTo>
                    <a:pt x="16184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166363" y="5963412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80771"/>
                  </a:moveTo>
                  <a:lnTo>
                    <a:pt x="80771" y="80771"/>
                  </a:lnTo>
                  <a:lnTo>
                    <a:pt x="80771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166363" y="5963412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0"/>
                  </a:moveTo>
                  <a:lnTo>
                    <a:pt x="80771" y="80771"/>
                  </a:lnTo>
                </a:path>
                <a:path w="81280" h="81279">
                  <a:moveTo>
                    <a:pt x="80771" y="0"/>
                  </a:move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562603" y="1409700"/>
              <a:ext cx="97790" cy="1336675"/>
            </a:xfrm>
            <a:custGeom>
              <a:avLst/>
              <a:gdLst/>
              <a:ahLst/>
              <a:cxnLst/>
              <a:rect l="l" t="t" r="r" b="b"/>
              <a:pathLst>
                <a:path w="97789" h="1336675">
                  <a:moveTo>
                    <a:pt x="0" y="0"/>
                  </a:moveTo>
                  <a:lnTo>
                    <a:pt x="97535" y="0"/>
                  </a:lnTo>
                </a:path>
                <a:path w="97789" h="1336675">
                  <a:moveTo>
                    <a:pt x="0" y="350519"/>
                  </a:moveTo>
                  <a:lnTo>
                    <a:pt x="97535" y="350519"/>
                  </a:lnTo>
                </a:path>
                <a:path w="97789" h="1336675">
                  <a:moveTo>
                    <a:pt x="0" y="493775"/>
                  </a:moveTo>
                  <a:lnTo>
                    <a:pt x="97535" y="493775"/>
                  </a:lnTo>
                </a:path>
                <a:path w="97789" h="1336675">
                  <a:moveTo>
                    <a:pt x="0" y="844295"/>
                  </a:moveTo>
                  <a:lnTo>
                    <a:pt x="97535" y="844295"/>
                  </a:lnTo>
                </a:path>
                <a:path w="97789" h="1336675">
                  <a:moveTo>
                    <a:pt x="0" y="986027"/>
                  </a:moveTo>
                  <a:lnTo>
                    <a:pt x="97535" y="986027"/>
                  </a:lnTo>
                </a:path>
                <a:path w="97789" h="1336675">
                  <a:moveTo>
                    <a:pt x="0" y="1336547"/>
                  </a:moveTo>
                  <a:lnTo>
                    <a:pt x="67055" y="13365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8200136" y="1078991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1524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00" y="1524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8200136" y="1078992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152399" y="1523"/>
                  </a:moveTo>
                  <a:lnTo>
                    <a:pt x="0" y="1523"/>
                  </a:lnTo>
                  <a:lnTo>
                    <a:pt x="152399" y="1523"/>
                  </a:lnTo>
                  <a:close/>
                </a:path>
                <a:path w="152400" h="1905">
                  <a:moveTo>
                    <a:pt x="152399" y="1523"/>
                  </a:moveTo>
                  <a:lnTo>
                    <a:pt x="0" y="1523"/>
                  </a:lnTo>
                  <a:lnTo>
                    <a:pt x="152399" y="0"/>
                  </a:lnTo>
                  <a:lnTo>
                    <a:pt x="152399" y="1523"/>
                  </a:lnTo>
                  <a:close/>
                </a:path>
                <a:path w="152400" h="1905">
                  <a:moveTo>
                    <a:pt x="0" y="1523"/>
                  </a:moveTo>
                  <a:lnTo>
                    <a:pt x="152399" y="0"/>
                  </a:lnTo>
                  <a:lnTo>
                    <a:pt x="0" y="1523"/>
                  </a:lnTo>
                  <a:close/>
                </a:path>
                <a:path w="152400" h="1905">
                  <a:moveTo>
                    <a:pt x="15239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9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8200136" y="1078992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5">
                  <a:moveTo>
                    <a:pt x="152399" y="1523"/>
                  </a:moveTo>
                  <a:lnTo>
                    <a:pt x="15239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239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511288" y="1078991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762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0" y="0"/>
                  </a:lnTo>
                  <a:close/>
                </a:path>
                <a:path w="76200" h="1905">
                  <a:moveTo>
                    <a:pt x="76200" y="0"/>
                  </a:moveTo>
                  <a:lnTo>
                    <a:pt x="0" y="1524"/>
                  </a:lnTo>
                  <a:lnTo>
                    <a:pt x="76200" y="1524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511287" y="1078992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76199" y="1523"/>
                  </a:moveTo>
                  <a:lnTo>
                    <a:pt x="0" y="1523"/>
                  </a:lnTo>
                  <a:lnTo>
                    <a:pt x="76199" y="1523"/>
                  </a:lnTo>
                  <a:close/>
                </a:path>
                <a:path w="76200" h="1905">
                  <a:moveTo>
                    <a:pt x="76199" y="1523"/>
                  </a:moveTo>
                  <a:lnTo>
                    <a:pt x="0" y="1523"/>
                  </a:lnTo>
                  <a:lnTo>
                    <a:pt x="76199" y="0"/>
                  </a:lnTo>
                  <a:lnTo>
                    <a:pt x="76199" y="1523"/>
                  </a:lnTo>
                  <a:close/>
                </a:path>
                <a:path w="76200" h="1905">
                  <a:moveTo>
                    <a:pt x="0" y="1523"/>
                  </a:moveTo>
                  <a:lnTo>
                    <a:pt x="76199" y="0"/>
                  </a:lnTo>
                  <a:lnTo>
                    <a:pt x="0" y="1523"/>
                  </a:lnTo>
                  <a:close/>
                </a:path>
                <a:path w="76200" h="1905">
                  <a:moveTo>
                    <a:pt x="7619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511287" y="1078992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76199" y="1523"/>
                  </a:moveTo>
                  <a:lnTo>
                    <a:pt x="7619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511287" y="107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511287" y="107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511287" y="107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511288" y="2263139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762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0" y="0"/>
                  </a:lnTo>
                  <a:close/>
                </a:path>
                <a:path w="76200" h="1905">
                  <a:moveTo>
                    <a:pt x="76200" y="0"/>
                  </a:moveTo>
                  <a:lnTo>
                    <a:pt x="0" y="1524"/>
                  </a:lnTo>
                  <a:lnTo>
                    <a:pt x="76200" y="1524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7511287" y="2263140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0" y="0"/>
                  </a:moveTo>
                  <a:lnTo>
                    <a:pt x="0" y="1523"/>
                  </a:lnTo>
                  <a:lnTo>
                    <a:pt x="76199" y="0"/>
                  </a:lnTo>
                  <a:lnTo>
                    <a:pt x="0" y="0"/>
                  </a:lnTo>
                  <a:close/>
                </a:path>
                <a:path w="76200" h="1905">
                  <a:moveTo>
                    <a:pt x="0" y="1523"/>
                  </a:moveTo>
                  <a:lnTo>
                    <a:pt x="76199" y="0"/>
                  </a:lnTo>
                  <a:lnTo>
                    <a:pt x="0" y="1523"/>
                  </a:lnTo>
                  <a:close/>
                </a:path>
                <a:path w="76200" h="1905">
                  <a:moveTo>
                    <a:pt x="76199" y="0"/>
                  </a:moveTo>
                  <a:lnTo>
                    <a:pt x="0" y="1523"/>
                  </a:lnTo>
                  <a:lnTo>
                    <a:pt x="76199" y="1523"/>
                  </a:lnTo>
                  <a:lnTo>
                    <a:pt x="76199" y="0"/>
                  </a:lnTo>
                  <a:close/>
                </a:path>
                <a:path w="76200" h="1905">
                  <a:moveTo>
                    <a:pt x="0" y="1523"/>
                  </a:moveTo>
                  <a:lnTo>
                    <a:pt x="7619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7511287" y="2263140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5">
                  <a:moveTo>
                    <a:pt x="0" y="0"/>
                  </a:moveTo>
                  <a:lnTo>
                    <a:pt x="0" y="1523"/>
                  </a:lnTo>
                  <a:lnTo>
                    <a:pt x="76199" y="1523"/>
                  </a:lnTo>
                  <a:lnTo>
                    <a:pt x="761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660139" y="19202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660139" y="19202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660139" y="19202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660140" y="1920239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660139" y="1920240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5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660139" y="1920240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4263644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4263643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4263643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4486148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4486147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4486147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4710176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4710175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4710175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4932680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4932679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4932679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5156708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5156708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5156708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5380736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5380735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5380735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5603240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5603240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5603240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5827268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5827267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5827267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6049772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6049771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6049771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6273800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6273799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6273799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6496304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6496303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496303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720332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720331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720331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44360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44359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44359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7166864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7166863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7166863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7390892" y="192023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7390891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7390891" y="192024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8351012" y="98755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8351011" y="9875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8351011" y="9875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4763516" y="1078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4763515" y="107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4763515" y="107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4691888" y="1078991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5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4691887" y="107899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5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4691887" y="107899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4219448" y="107899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3981704" y="107899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3745484" y="107899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3745483" y="107899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3579368" y="1078991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5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3579367" y="107899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5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5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3579367" y="107899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3579367" y="107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3579367" y="107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3579367" y="107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3579368" y="1078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3579367" y="107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3579367" y="1078992"/>
              <a:ext cx="1905" cy="73660"/>
            </a:xfrm>
            <a:custGeom>
              <a:avLst/>
              <a:gdLst/>
              <a:ahLst/>
              <a:cxnLst/>
              <a:rect l="l" t="t" r="r" b="b"/>
              <a:pathLst>
                <a:path w="1904" h="7365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73659">
                  <a:moveTo>
                    <a:pt x="1523" y="1523"/>
                  </a:moveTo>
                  <a:lnTo>
                    <a:pt x="0" y="1523"/>
                  </a:lnTo>
                  <a:lnTo>
                    <a:pt x="0" y="73151"/>
                  </a:lnTo>
                  <a:lnTo>
                    <a:pt x="1523" y="7315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3579368" y="124663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3579367" y="124663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3579367" y="124663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3579368" y="172059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579367" y="172059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3579367" y="1720596"/>
              <a:ext cx="1905" cy="544195"/>
            </a:xfrm>
            <a:custGeom>
              <a:avLst/>
              <a:gdLst/>
              <a:ahLst/>
              <a:cxnLst/>
              <a:rect l="l" t="t" r="r" b="b"/>
              <a:pathLst>
                <a:path w="1904" h="544194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  <a:path w="1904" h="544194">
                  <a:moveTo>
                    <a:pt x="1523" y="472439"/>
                  </a:moveTo>
                  <a:lnTo>
                    <a:pt x="0" y="472439"/>
                  </a:lnTo>
                  <a:lnTo>
                    <a:pt x="0" y="544067"/>
                  </a:lnTo>
                  <a:lnTo>
                    <a:pt x="1523" y="544067"/>
                  </a:lnTo>
                  <a:lnTo>
                    <a:pt x="1523" y="4724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579367" y="22646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3579367" y="22646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3579367" y="22646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4763516" y="195681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4763515" y="195681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4763516" y="1078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4763515" y="107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4763515" y="107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5523991" y="1775460"/>
              <a:ext cx="1051560" cy="350520"/>
            </a:xfrm>
            <a:custGeom>
              <a:avLst/>
              <a:gdLst/>
              <a:ahLst/>
              <a:cxnLst/>
              <a:rect l="l" t="t" r="r" b="b"/>
              <a:pathLst>
                <a:path w="1051559" h="350519">
                  <a:moveTo>
                    <a:pt x="1051559" y="0"/>
                  </a:moveTo>
                  <a:lnTo>
                    <a:pt x="1051559" y="350519"/>
                  </a:lnTo>
                </a:path>
                <a:path w="1051559" h="350519">
                  <a:moveTo>
                    <a:pt x="0" y="0"/>
                  </a:moveTo>
                  <a:lnTo>
                    <a:pt x="0" y="3505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7511288" y="1078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7511287" y="1078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7511287" y="1078992"/>
              <a:ext cx="1905" cy="73660"/>
            </a:xfrm>
            <a:custGeom>
              <a:avLst/>
              <a:gdLst/>
              <a:ahLst/>
              <a:cxnLst/>
              <a:rect l="l" t="t" r="r" b="b"/>
              <a:pathLst>
                <a:path w="1904" h="7365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73659">
                  <a:moveTo>
                    <a:pt x="1523" y="1523"/>
                  </a:moveTo>
                  <a:lnTo>
                    <a:pt x="0" y="1523"/>
                  </a:lnTo>
                  <a:lnTo>
                    <a:pt x="0" y="73151"/>
                  </a:lnTo>
                  <a:lnTo>
                    <a:pt x="1523" y="7315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7511288" y="124663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7511287" y="124663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7511287" y="124663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7511288" y="148285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7511287" y="148285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511287" y="148285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511288" y="172059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511287" y="172059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511287" y="172059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511288" y="195681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511287" y="1956816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39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511287" y="2193036"/>
              <a:ext cx="1905" cy="71755"/>
            </a:xfrm>
            <a:custGeom>
              <a:avLst/>
              <a:gdLst/>
              <a:ahLst/>
              <a:cxnLst/>
              <a:rect l="l" t="t" r="r" b="b"/>
              <a:pathLst>
                <a:path w="1904" h="71755">
                  <a:moveTo>
                    <a:pt x="1523" y="0"/>
                  </a:moveTo>
                  <a:lnTo>
                    <a:pt x="0" y="0"/>
                  </a:lnTo>
                  <a:lnTo>
                    <a:pt x="0" y="71627"/>
                  </a:lnTo>
                  <a:lnTo>
                    <a:pt x="1523" y="7162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511287" y="22646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511287" y="22646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511287" y="22646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802627" y="1014984"/>
              <a:ext cx="708660" cy="701040"/>
            </a:xfrm>
            <a:custGeom>
              <a:avLst/>
              <a:gdLst/>
              <a:ahLst/>
              <a:cxnLst/>
              <a:rect l="l" t="t" r="r" b="b"/>
              <a:pathLst>
                <a:path w="708659" h="701039">
                  <a:moveTo>
                    <a:pt x="708659" y="0"/>
                  </a:moveTo>
                  <a:lnTo>
                    <a:pt x="0" y="0"/>
                  </a:lnTo>
                  <a:lnTo>
                    <a:pt x="0" y="701039"/>
                  </a:lnTo>
                  <a:lnTo>
                    <a:pt x="708659" y="701039"/>
                  </a:lnTo>
                  <a:lnTo>
                    <a:pt x="7086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4111243" y="5652515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0" y="115823"/>
                  </a:moveTo>
                  <a:lnTo>
                    <a:pt x="0" y="0"/>
                  </a:lnTo>
                  <a:lnTo>
                    <a:pt x="1523" y="115823"/>
                  </a:lnTo>
                  <a:lnTo>
                    <a:pt x="0" y="115823"/>
                  </a:lnTo>
                  <a:close/>
                </a:path>
                <a:path w="1904" h="116204">
                  <a:moveTo>
                    <a:pt x="0" y="0"/>
                  </a:moveTo>
                  <a:lnTo>
                    <a:pt x="1523" y="115823"/>
                  </a:lnTo>
                  <a:lnTo>
                    <a:pt x="0" y="0"/>
                  </a:lnTo>
                  <a:close/>
                </a:path>
                <a:path w="1904" h="116204">
                  <a:moveTo>
                    <a:pt x="1523" y="1158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58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4111244" y="5460492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1524" y="0"/>
                  </a:moveTo>
                  <a:lnTo>
                    <a:pt x="0" y="0"/>
                  </a:lnTo>
                  <a:lnTo>
                    <a:pt x="0" y="115824"/>
                  </a:lnTo>
                  <a:lnTo>
                    <a:pt x="1524" y="1158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4111243" y="5460492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0" y="115823"/>
                  </a:moveTo>
                  <a:lnTo>
                    <a:pt x="0" y="0"/>
                  </a:lnTo>
                  <a:lnTo>
                    <a:pt x="0" y="115823"/>
                  </a:lnTo>
                  <a:close/>
                </a:path>
                <a:path w="1904" h="116204">
                  <a:moveTo>
                    <a:pt x="0" y="115823"/>
                  </a:moveTo>
                  <a:lnTo>
                    <a:pt x="0" y="0"/>
                  </a:lnTo>
                  <a:lnTo>
                    <a:pt x="1523" y="115823"/>
                  </a:lnTo>
                  <a:lnTo>
                    <a:pt x="0" y="115823"/>
                  </a:lnTo>
                  <a:close/>
                </a:path>
                <a:path w="1904" h="116204">
                  <a:moveTo>
                    <a:pt x="0" y="0"/>
                  </a:moveTo>
                  <a:lnTo>
                    <a:pt x="1523" y="115823"/>
                  </a:lnTo>
                  <a:lnTo>
                    <a:pt x="0" y="0"/>
                  </a:lnTo>
                  <a:close/>
                </a:path>
                <a:path w="1904" h="116204">
                  <a:moveTo>
                    <a:pt x="1523" y="1158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58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4111243" y="5460492"/>
              <a:ext cx="53340" cy="443865"/>
            </a:xfrm>
            <a:custGeom>
              <a:avLst/>
              <a:gdLst/>
              <a:ahLst/>
              <a:cxnLst/>
              <a:rect l="l" t="t" r="r" b="b"/>
              <a:pathLst>
                <a:path w="53339" h="443864">
                  <a:moveTo>
                    <a:pt x="0" y="115823"/>
                  </a:moveTo>
                  <a:lnTo>
                    <a:pt x="1523" y="11582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15823"/>
                  </a:lnTo>
                </a:path>
                <a:path w="53339" h="443864">
                  <a:moveTo>
                    <a:pt x="51815" y="443483"/>
                  </a:moveTo>
                  <a:lnTo>
                    <a:pt x="53339" y="443483"/>
                  </a:lnTo>
                  <a:lnTo>
                    <a:pt x="53339" y="385571"/>
                  </a:lnTo>
                  <a:lnTo>
                    <a:pt x="51815" y="385571"/>
                  </a:lnTo>
                  <a:lnTo>
                    <a:pt x="51815" y="4434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4163059" y="5652515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0" y="115823"/>
                  </a:moveTo>
                  <a:lnTo>
                    <a:pt x="0" y="0"/>
                  </a:lnTo>
                  <a:lnTo>
                    <a:pt x="1523" y="115823"/>
                  </a:lnTo>
                  <a:lnTo>
                    <a:pt x="0" y="115823"/>
                  </a:lnTo>
                  <a:close/>
                </a:path>
                <a:path w="1904" h="116204">
                  <a:moveTo>
                    <a:pt x="0" y="0"/>
                  </a:moveTo>
                  <a:lnTo>
                    <a:pt x="1523" y="115823"/>
                  </a:lnTo>
                  <a:lnTo>
                    <a:pt x="0" y="0"/>
                  </a:lnTo>
                  <a:close/>
                </a:path>
                <a:path w="1904" h="116204">
                  <a:moveTo>
                    <a:pt x="1523" y="1158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58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4163060" y="5460492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1524" y="0"/>
                  </a:moveTo>
                  <a:lnTo>
                    <a:pt x="0" y="0"/>
                  </a:lnTo>
                  <a:lnTo>
                    <a:pt x="0" y="115824"/>
                  </a:lnTo>
                  <a:lnTo>
                    <a:pt x="1524" y="1158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4163059" y="5460492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0" y="115823"/>
                  </a:moveTo>
                  <a:lnTo>
                    <a:pt x="0" y="0"/>
                  </a:lnTo>
                  <a:lnTo>
                    <a:pt x="0" y="115823"/>
                  </a:lnTo>
                  <a:close/>
                </a:path>
                <a:path w="1904" h="116204">
                  <a:moveTo>
                    <a:pt x="0" y="115823"/>
                  </a:moveTo>
                  <a:lnTo>
                    <a:pt x="0" y="0"/>
                  </a:lnTo>
                  <a:lnTo>
                    <a:pt x="1523" y="115823"/>
                  </a:lnTo>
                  <a:lnTo>
                    <a:pt x="0" y="115823"/>
                  </a:lnTo>
                  <a:close/>
                </a:path>
                <a:path w="1904" h="116204">
                  <a:moveTo>
                    <a:pt x="0" y="0"/>
                  </a:moveTo>
                  <a:lnTo>
                    <a:pt x="1523" y="115823"/>
                  </a:lnTo>
                  <a:lnTo>
                    <a:pt x="0" y="0"/>
                  </a:lnTo>
                  <a:close/>
                </a:path>
                <a:path w="1904" h="116204">
                  <a:moveTo>
                    <a:pt x="1523" y="1158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58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4163059" y="5460492"/>
              <a:ext cx="1905" cy="116205"/>
            </a:xfrm>
            <a:custGeom>
              <a:avLst/>
              <a:gdLst/>
              <a:ahLst/>
              <a:cxnLst/>
              <a:rect l="l" t="t" r="r" b="b"/>
              <a:pathLst>
                <a:path w="1904" h="116204">
                  <a:moveTo>
                    <a:pt x="0" y="115823"/>
                  </a:moveTo>
                  <a:lnTo>
                    <a:pt x="1523" y="11582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15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0" name="object 69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629659" y="4623815"/>
              <a:ext cx="534924" cy="397764"/>
            </a:xfrm>
            <a:prstGeom prst="rect">
              <a:avLst/>
            </a:prstGeom>
          </p:spPr>
        </p:pic>
        <p:pic>
          <p:nvPicPr>
            <p:cNvPr id="691" name="object 69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11243" y="5282183"/>
              <a:ext cx="53340" cy="114300"/>
            </a:xfrm>
            <a:prstGeom prst="rect">
              <a:avLst/>
            </a:prstGeom>
          </p:spPr>
        </p:pic>
        <p:sp>
          <p:nvSpPr>
            <p:cNvPr id="692" name="object 692"/>
            <p:cNvSpPr/>
            <p:nvPr/>
          </p:nvSpPr>
          <p:spPr>
            <a:xfrm>
              <a:off x="4146296" y="5148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4146296" y="5148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4146296" y="5148071"/>
              <a:ext cx="1905" cy="381000"/>
            </a:xfrm>
            <a:custGeom>
              <a:avLst/>
              <a:gdLst/>
              <a:ahLst/>
              <a:cxnLst/>
              <a:rect l="l" t="t" r="r" b="b"/>
              <a:pathLst>
                <a:path w="1904" h="38100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381000">
                  <a:moveTo>
                    <a:pt x="1523" y="1523"/>
                  </a:moveTo>
                  <a:lnTo>
                    <a:pt x="0" y="1523"/>
                  </a:lnTo>
                  <a:lnTo>
                    <a:pt x="0" y="57911"/>
                  </a:lnTo>
                  <a:lnTo>
                    <a:pt x="1523" y="57911"/>
                  </a:lnTo>
                  <a:lnTo>
                    <a:pt x="1523" y="1523"/>
                  </a:lnTo>
                </a:path>
                <a:path w="1904" h="381000">
                  <a:moveTo>
                    <a:pt x="1523" y="324611"/>
                  </a:moveTo>
                  <a:lnTo>
                    <a:pt x="0" y="324611"/>
                  </a:lnTo>
                  <a:lnTo>
                    <a:pt x="0" y="380999"/>
                  </a:lnTo>
                  <a:lnTo>
                    <a:pt x="1523" y="380999"/>
                  </a:lnTo>
                  <a:lnTo>
                    <a:pt x="1523" y="3246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4146296" y="5529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4146296" y="5529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146296" y="5529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126484" y="5148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126484" y="5148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126484" y="5148071"/>
              <a:ext cx="1905" cy="381000"/>
            </a:xfrm>
            <a:custGeom>
              <a:avLst/>
              <a:gdLst/>
              <a:ahLst/>
              <a:cxnLst/>
              <a:rect l="l" t="t" r="r" b="b"/>
              <a:pathLst>
                <a:path w="1904" h="38100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381000">
                  <a:moveTo>
                    <a:pt x="1523" y="1523"/>
                  </a:moveTo>
                  <a:lnTo>
                    <a:pt x="0" y="1523"/>
                  </a:lnTo>
                  <a:lnTo>
                    <a:pt x="0" y="57911"/>
                  </a:lnTo>
                  <a:lnTo>
                    <a:pt x="1523" y="57911"/>
                  </a:lnTo>
                  <a:lnTo>
                    <a:pt x="1523" y="1523"/>
                  </a:lnTo>
                </a:path>
                <a:path w="1904" h="381000">
                  <a:moveTo>
                    <a:pt x="1523" y="324611"/>
                  </a:moveTo>
                  <a:lnTo>
                    <a:pt x="0" y="324611"/>
                  </a:lnTo>
                  <a:lnTo>
                    <a:pt x="0" y="380999"/>
                  </a:lnTo>
                  <a:lnTo>
                    <a:pt x="1523" y="380999"/>
                  </a:lnTo>
                  <a:lnTo>
                    <a:pt x="1523" y="3246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126484" y="5529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126484" y="5529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126484" y="5478780"/>
              <a:ext cx="24765" cy="66040"/>
            </a:xfrm>
            <a:custGeom>
              <a:avLst/>
              <a:gdLst/>
              <a:ahLst/>
              <a:cxnLst/>
              <a:rect l="l" t="t" r="r" b="b"/>
              <a:pathLst>
                <a:path w="24764" h="66039">
                  <a:moveTo>
                    <a:pt x="1523" y="50291"/>
                  </a:moveTo>
                  <a:lnTo>
                    <a:pt x="0" y="50291"/>
                  </a:lnTo>
                </a:path>
                <a:path w="24764" h="66039">
                  <a:moveTo>
                    <a:pt x="24383" y="0"/>
                  </a:moveTo>
                  <a:lnTo>
                    <a:pt x="22859" y="0"/>
                  </a:lnTo>
                  <a:lnTo>
                    <a:pt x="22859" y="65531"/>
                  </a:lnTo>
                  <a:lnTo>
                    <a:pt x="24383" y="65531"/>
                  </a:lnTo>
                  <a:lnTo>
                    <a:pt x="243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149343" y="55443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149343" y="55443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123435" y="5478780"/>
              <a:ext cx="27940" cy="66040"/>
            </a:xfrm>
            <a:custGeom>
              <a:avLst/>
              <a:gdLst/>
              <a:ahLst/>
              <a:cxnLst/>
              <a:rect l="l" t="t" r="r" b="b"/>
              <a:pathLst>
                <a:path w="27939" h="66039">
                  <a:moveTo>
                    <a:pt x="27431" y="65531"/>
                  </a:moveTo>
                  <a:lnTo>
                    <a:pt x="25907" y="65531"/>
                  </a:lnTo>
                </a:path>
                <a:path w="27939" h="66039">
                  <a:moveTo>
                    <a:pt x="1523" y="0"/>
                  </a:moveTo>
                  <a:lnTo>
                    <a:pt x="0" y="0"/>
                  </a:lnTo>
                  <a:lnTo>
                    <a:pt x="0" y="65531"/>
                  </a:lnTo>
                  <a:lnTo>
                    <a:pt x="1523" y="655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123435" y="55443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123435" y="55443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123435" y="55443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126484" y="51480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4126484" y="51480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4126484" y="51480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4126484" y="514807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4126484" y="514807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4126484" y="514807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4140200" y="514807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4140199" y="514807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4140199" y="514807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4146296" y="5148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4146296" y="5148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4146296" y="5148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4126484" y="5527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4126484" y="5527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4126484" y="5527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4126484" y="55275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4126484" y="55275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4126484" y="55275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4140200" y="55275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4140199" y="55275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4140199" y="55275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4146296" y="5527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4146296" y="5527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4146296" y="5527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4123435" y="55427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4123435" y="55427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4123435" y="55427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4123436" y="554278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4123435" y="554278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4123435" y="554278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4141724" y="554278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4141723" y="554278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4141723" y="554278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4149344" y="5542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4149343" y="5542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4149343" y="5542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3629659" y="2322576"/>
              <a:ext cx="1694814" cy="127000"/>
            </a:xfrm>
            <a:custGeom>
              <a:avLst/>
              <a:gdLst/>
              <a:ahLst/>
              <a:cxnLst/>
              <a:rect l="l" t="t" r="r" b="b"/>
              <a:pathLst>
                <a:path w="1694814" h="127000">
                  <a:moveTo>
                    <a:pt x="1694687" y="0"/>
                  </a:moveTo>
                  <a:lnTo>
                    <a:pt x="0" y="0"/>
                  </a:lnTo>
                </a:path>
                <a:path w="1694814" h="127000">
                  <a:moveTo>
                    <a:pt x="1568195" y="126491"/>
                  </a:moveTo>
                  <a:lnTo>
                    <a:pt x="1566671" y="126491"/>
                  </a:lnTo>
                </a:path>
                <a:path w="1694814" h="127000">
                  <a:moveTo>
                    <a:pt x="1545335" y="126491"/>
                  </a:moveTo>
                  <a:lnTo>
                    <a:pt x="1333499" y="126491"/>
                  </a:lnTo>
                </a:path>
                <a:path w="1694814" h="127000">
                  <a:moveTo>
                    <a:pt x="1310639" y="126491"/>
                  </a:moveTo>
                  <a:lnTo>
                    <a:pt x="1098803" y="126491"/>
                  </a:lnTo>
                </a:path>
                <a:path w="1694814" h="127000">
                  <a:moveTo>
                    <a:pt x="1077467" y="126491"/>
                  </a:moveTo>
                  <a:lnTo>
                    <a:pt x="865631" y="126491"/>
                  </a:lnTo>
                </a:path>
                <a:path w="1694814" h="127000">
                  <a:moveTo>
                    <a:pt x="842771" y="126491"/>
                  </a:moveTo>
                  <a:lnTo>
                    <a:pt x="630935" y="126491"/>
                  </a:lnTo>
                </a:path>
                <a:path w="1694814" h="127000">
                  <a:moveTo>
                    <a:pt x="609599" y="126491"/>
                  </a:moveTo>
                  <a:lnTo>
                    <a:pt x="397763" y="126491"/>
                  </a:lnTo>
                </a:path>
                <a:path w="1694814" h="127000">
                  <a:moveTo>
                    <a:pt x="374903" y="126491"/>
                  </a:moveTo>
                  <a:lnTo>
                    <a:pt x="163067" y="126491"/>
                  </a:lnTo>
                </a:path>
                <a:path w="1694814" h="127000">
                  <a:moveTo>
                    <a:pt x="141731" y="126491"/>
                  </a:moveTo>
                  <a:lnTo>
                    <a:pt x="41147" y="1264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3629660" y="510692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3629659" y="510692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3629659" y="510692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3629660" y="443636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3629659" y="44363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3629659" y="44363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3629660" y="42138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3629659" y="42138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3629659" y="42138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3629660" y="398983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3629659" y="39898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3629659" y="39898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3629660" y="376732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3629659" y="376732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3629659" y="376732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629660" y="354329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629659" y="354330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629659" y="354330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3629660" y="331927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629659" y="331927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629659" y="331927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629660" y="309676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629659" y="309676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629659" y="309676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629660" y="287273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3629659" y="287274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3629659" y="287274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3629660" y="265023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3629659" y="26502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3629659" y="2493264"/>
              <a:ext cx="1905" cy="291465"/>
            </a:xfrm>
            <a:custGeom>
              <a:avLst/>
              <a:gdLst/>
              <a:ahLst/>
              <a:cxnLst/>
              <a:rect l="l" t="t" r="r" b="b"/>
              <a:pathLst>
                <a:path w="1904" h="291464">
                  <a:moveTo>
                    <a:pt x="0" y="291083"/>
                  </a:moveTo>
                  <a:lnTo>
                    <a:pt x="1523" y="291083"/>
                  </a:lnTo>
                  <a:lnTo>
                    <a:pt x="1523" y="156971"/>
                  </a:lnTo>
                  <a:lnTo>
                    <a:pt x="0" y="156971"/>
                  </a:lnTo>
                  <a:lnTo>
                    <a:pt x="0" y="291083"/>
                  </a:lnTo>
                </a:path>
                <a:path w="1904" h="291464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3629660" y="24917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3629659" y="24917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3629659" y="2324100"/>
              <a:ext cx="1905" cy="169545"/>
            </a:xfrm>
            <a:custGeom>
              <a:avLst/>
              <a:gdLst/>
              <a:ahLst/>
              <a:cxnLst/>
              <a:rect l="l" t="t" r="r" b="b"/>
              <a:pathLst>
                <a:path w="1904" h="169544">
                  <a:moveTo>
                    <a:pt x="0" y="169163"/>
                  </a:moveTo>
                  <a:lnTo>
                    <a:pt x="0" y="167639"/>
                  </a:lnTo>
                  <a:lnTo>
                    <a:pt x="1523" y="167639"/>
                  </a:lnTo>
                  <a:lnTo>
                    <a:pt x="1523" y="169163"/>
                  </a:lnTo>
                </a:path>
                <a:path w="1904" h="169544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3629660" y="208787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3629659" y="2087880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3629659" y="1921764"/>
              <a:ext cx="1905" cy="307975"/>
            </a:xfrm>
            <a:custGeom>
              <a:avLst/>
              <a:gdLst/>
              <a:ahLst/>
              <a:cxnLst/>
              <a:rect l="l" t="t" r="r" b="b"/>
              <a:pathLst>
                <a:path w="1904" h="307975">
                  <a:moveTo>
                    <a:pt x="0" y="307847"/>
                  </a:moveTo>
                  <a:lnTo>
                    <a:pt x="1523" y="307847"/>
                  </a:lnTo>
                  <a:lnTo>
                    <a:pt x="1523" y="166115"/>
                  </a:lnTo>
                  <a:lnTo>
                    <a:pt x="0" y="166115"/>
                  </a:lnTo>
                  <a:lnTo>
                    <a:pt x="0" y="307847"/>
                  </a:lnTo>
                </a:path>
                <a:path w="1904" h="307975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3629660" y="1920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3629659" y="1920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3629659" y="1836420"/>
              <a:ext cx="1905" cy="85725"/>
            </a:xfrm>
            <a:custGeom>
              <a:avLst/>
              <a:gdLst/>
              <a:ahLst/>
              <a:cxnLst/>
              <a:rect l="l" t="t" r="r" b="b"/>
              <a:pathLst>
                <a:path w="1904" h="85725">
                  <a:moveTo>
                    <a:pt x="0" y="85343"/>
                  </a:moveTo>
                  <a:lnTo>
                    <a:pt x="0" y="83819"/>
                  </a:lnTo>
                  <a:lnTo>
                    <a:pt x="1523" y="83819"/>
                  </a:lnTo>
                  <a:lnTo>
                    <a:pt x="1523" y="85343"/>
                  </a:lnTo>
                </a:path>
                <a:path w="1904" h="85725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3629660" y="161543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3629659" y="161544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3629659" y="161544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3629660" y="1392935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5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3629659" y="139293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5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5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5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5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3629659" y="139293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5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3629660" y="117043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5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3629659" y="117043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5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5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5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5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3629659" y="1014984"/>
              <a:ext cx="1905" cy="288290"/>
            </a:xfrm>
            <a:custGeom>
              <a:avLst/>
              <a:gdLst/>
              <a:ahLst/>
              <a:cxnLst/>
              <a:rect l="l" t="t" r="r" b="b"/>
              <a:pathLst>
                <a:path w="1904" h="288290">
                  <a:moveTo>
                    <a:pt x="0" y="288035"/>
                  </a:moveTo>
                  <a:lnTo>
                    <a:pt x="1523" y="288035"/>
                  </a:lnTo>
                  <a:lnTo>
                    <a:pt x="1523" y="155447"/>
                  </a:lnTo>
                  <a:lnTo>
                    <a:pt x="0" y="155447"/>
                  </a:lnTo>
                  <a:lnTo>
                    <a:pt x="0" y="288035"/>
                  </a:lnTo>
                </a:path>
                <a:path w="1904" h="288290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3629660" y="10134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3629659" y="1013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3629659" y="1013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3745483" y="2610612"/>
              <a:ext cx="228600" cy="227329"/>
            </a:xfrm>
            <a:custGeom>
              <a:avLst/>
              <a:gdLst/>
              <a:ahLst/>
              <a:cxnLst/>
              <a:rect l="l" t="t" r="r" b="b"/>
              <a:pathLst>
                <a:path w="228600" h="227330">
                  <a:moveTo>
                    <a:pt x="228599" y="227075"/>
                  </a:moveTo>
                  <a:lnTo>
                    <a:pt x="228599" y="0"/>
                  </a:lnTo>
                </a:path>
                <a:path w="228600" h="227330">
                  <a:moveTo>
                    <a:pt x="228599" y="227075"/>
                  </a:moveTo>
                  <a:lnTo>
                    <a:pt x="0" y="227075"/>
                  </a:lnTo>
                  <a:lnTo>
                    <a:pt x="0" y="0"/>
                  </a:lnTo>
                  <a:lnTo>
                    <a:pt x="22859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3687571" y="28956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3687571" y="28956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3687571" y="28956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3687572" y="2895599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3687571" y="289560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3687571" y="289560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3807968" y="2895599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5">
                  <a:moveTo>
                    <a:pt x="1036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3632" y="1524"/>
                  </a:lnTo>
                  <a:lnTo>
                    <a:pt x="103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3807967" y="2895600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5">
                  <a:moveTo>
                    <a:pt x="0" y="0"/>
                  </a:moveTo>
                  <a:lnTo>
                    <a:pt x="0" y="1523"/>
                  </a:lnTo>
                  <a:lnTo>
                    <a:pt x="103631" y="0"/>
                  </a:lnTo>
                  <a:lnTo>
                    <a:pt x="0" y="0"/>
                  </a:lnTo>
                  <a:close/>
                </a:path>
                <a:path w="104139" h="1905">
                  <a:moveTo>
                    <a:pt x="0" y="1523"/>
                  </a:moveTo>
                  <a:lnTo>
                    <a:pt x="103631" y="0"/>
                  </a:lnTo>
                  <a:lnTo>
                    <a:pt x="0" y="1523"/>
                  </a:lnTo>
                  <a:close/>
                </a:path>
                <a:path w="104139" h="1905">
                  <a:moveTo>
                    <a:pt x="103631" y="0"/>
                  </a:moveTo>
                  <a:lnTo>
                    <a:pt x="0" y="1523"/>
                  </a:lnTo>
                  <a:lnTo>
                    <a:pt x="103631" y="1523"/>
                  </a:lnTo>
                  <a:lnTo>
                    <a:pt x="103631" y="0"/>
                  </a:lnTo>
                  <a:close/>
                </a:path>
                <a:path w="104139" h="1905">
                  <a:moveTo>
                    <a:pt x="0" y="1523"/>
                  </a:moveTo>
                  <a:lnTo>
                    <a:pt x="1036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3807967" y="2895600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5">
                  <a:moveTo>
                    <a:pt x="0" y="0"/>
                  </a:moveTo>
                  <a:lnTo>
                    <a:pt x="0" y="1523"/>
                  </a:lnTo>
                  <a:lnTo>
                    <a:pt x="103631" y="1523"/>
                  </a:lnTo>
                  <a:lnTo>
                    <a:pt x="1036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3980180" y="2895599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3980179" y="289560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3980179" y="289560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3745483" y="2610612"/>
              <a:ext cx="228600" cy="227329"/>
            </a:xfrm>
            <a:custGeom>
              <a:avLst/>
              <a:gdLst/>
              <a:ahLst/>
              <a:cxnLst/>
              <a:rect l="l" t="t" r="r" b="b"/>
              <a:pathLst>
                <a:path w="228600" h="227330">
                  <a:moveTo>
                    <a:pt x="0" y="0"/>
                  </a:moveTo>
                  <a:lnTo>
                    <a:pt x="228599" y="2270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2" name="object 81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29659" y="5330951"/>
              <a:ext cx="403860" cy="573024"/>
            </a:xfrm>
            <a:prstGeom prst="rect">
              <a:avLst/>
            </a:prstGeom>
          </p:spPr>
        </p:pic>
        <p:sp>
          <p:nvSpPr>
            <p:cNvPr id="813" name="object 813"/>
            <p:cNvSpPr/>
            <p:nvPr/>
          </p:nvSpPr>
          <p:spPr>
            <a:xfrm>
              <a:off x="3745483" y="2610612"/>
              <a:ext cx="228600" cy="227329"/>
            </a:xfrm>
            <a:custGeom>
              <a:avLst/>
              <a:gdLst/>
              <a:ahLst/>
              <a:cxnLst/>
              <a:rect l="l" t="t" r="r" b="b"/>
              <a:pathLst>
                <a:path w="228600" h="227330">
                  <a:moveTo>
                    <a:pt x="228599" y="0"/>
                  </a:moveTo>
                  <a:lnTo>
                    <a:pt x="0" y="2270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5185663" y="5903976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5">
                  <a:moveTo>
                    <a:pt x="0" y="0"/>
                  </a:moveTo>
                  <a:lnTo>
                    <a:pt x="3535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5312156" y="6129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312155" y="6129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5312155" y="6129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5245100" y="6129527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5245099" y="6129527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245099" y="6129527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024120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02411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502411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4803140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4803140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4803140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4582160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458215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458215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4361180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436117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436117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4140200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414019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414019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3919220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391921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391921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3698240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369823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3698239" y="6129527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3542792" y="6129527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3542791" y="6129527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3542791" y="6129527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3542791" y="6129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3542791" y="6129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3542791" y="6129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5370068" y="60716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5370067" y="60716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5370067" y="60716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5299963" y="6071615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5299963" y="6071615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5299963" y="6071615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5063744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5063743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5063743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4827524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4827523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4827523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4592828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4592828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4592828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4356608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4356608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4356608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4120388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4120387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4120387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3885692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3885691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3885691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3649472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3649471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3649471" y="6071615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3484880" y="6071615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3484880" y="6071615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3484880" y="6071615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3484880" y="60716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3484880" y="60716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3484880" y="60716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5598668" y="5843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5598667" y="5843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5598667" y="5843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5533136" y="5843015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5533135" y="5843015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5533135" y="5843015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5382260" y="5843015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5382259" y="5843015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5382259" y="5843015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3687572" y="394411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3687571" y="394411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3687571" y="394411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3807968" y="3944111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4">
                  <a:moveTo>
                    <a:pt x="1036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3632" y="1524"/>
                  </a:lnTo>
                  <a:lnTo>
                    <a:pt x="103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3807967" y="3944112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4">
                  <a:moveTo>
                    <a:pt x="0" y="0"/>
                  </a:moveTo>
                  <a:lnTo>
                    <a:pt x="0" y="1523"/>
                  </a:lnTo>
                  <a:lnTo>
                    <a:pt x="103631" y="0"/>
                  </a:lnTo>
                  <a:lnTo>
                    <a:pt x="0" y="0"/>
                  </a:lnTo>
                  <a:close/>
                </a:path>
                <a:path w="104139" h="1904">
                  <a:moveTo>
                    <a:pt x="0" y="1523"/>
                  </a:moveTo>
                  <a:lnTo>
                    <a:pt x="103631" y="0"/>
                  </a:lnTo>
                  <a:lnTo>
                    <a:pt x="0" y="1523"/>
                  </a:lnTo>
                  <a:close/>
                </a:path>
                <a:path w="104139" h="1904">
                  <a:moveTo>
                    <a:pt x="103631" y="0"/>
                  </a:moveTo>
                  <a:lnTo>
                    <a:pt x="0" y="1523"/>
                  </a:lnTo>
                  <a:lnTo>
                    <a:pt x="103631" y="1523"/>
                  </a:lnTo>
                  <a:lnTo>
                    <a:pt x="103631" y="0"/>
                  </a:lnTo>
                  <a:close/>
                </a:path>
                <a:path w="104139" h="1904">
                  <a:moveTo>
                    <a:pt x="0" y="1523"/>
                  </a:moveTo>
                  <a:lnTo>
                    <a:pt x="1036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3807967" y="3944112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4">
                  <a:moveTo>
                    <a:pt x="0" y="0"/>
                  </a:moveTo>
                  <a:lnTo>
                    <a:pt x="0" y="1523"/>
                  </a:lnTo>
                  <a:lnTo>
                    <a:pt x="103631" y="1523"/>
                  </a:lnTo>
                  <a:lnTo>
                    <a:pt x="1036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3980180" y="394411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3980179" y="394411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3980179" y="394411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4031996" y="39441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4031996" y="39441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4031996" y="3944112"/>
              <a:ext cx="1905" cy="53340"/>
            </a:xfrm>
            <a:custGeom>
              <a:avLst/>
              <a:gdLst/>
              <a:ahLst/>
              <a:cxnLst/>
              <a:rect l="l" t="t" r="r" b="b"/>
              <a:pathLst>
                <a:path w="1904" h="53339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</a:path>
                <a:path w="1904" h="53339">
                  <a:moveTo>
                    <a:pt x="1523" y="1523"/>
                  </a:moveTo>
                  <a:lnTo>
                    <a:pt x="0" y="1523"/>
                  </a:lnTo>
                  <a:lnTo>
                    <a:pt x="0" y="53339"/>
                  </a:lnTo>
                  <a:lnTo>
                    <a:pt x="1523" y="53339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4031996" y="4066031"/>
              <a:ext cx="1905" cy="105410"/>
            </a:xfrm>
            <a:custGeom>
              <a:avLst/>
              <a:gdLst/>
              <a:ahLst/>
              <a:cxnLst/>
              <a:rect l="l" t="t" r="r" b="b"/>
              <a:pathLst>
                <a:path w="1904" h="105410">
                  <a:moveTo>
                    <a:pt x="1524" y="0"/>
                  </a:moveTo>
                  <a:lnTo>
                    <a:pt x="0" y="0"/>
                  </a:lnTo>
                  <a:lnTo>
                    <a:pt x="0" y="105156"/>
                  </a:lnTo>
                  <a:lnTo>
                    <a:pt x="1524" y="1051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4031996" y="4066032"/>
              <a:ext cx="1905" cy="105410"/>
            </a:xfrm>
            <a:custGeom>
              <a:avLst/>
              <a:gdLst/>
              <a:ahLst/>
              <a:cxnLst/>
              <a:rect l="l" t="t" r="r" b="b"/>
              <a:pathLst>
                <a:path w="1904" h="105410">
                  <a:moveTo>
                    <a:pt x="1523" y="0"/>
                  </a:moveTo>
                  <a:lnTo>
                    <a:pt x="0" y="0"/>
                  </a:lnTo>
                  <a:lnTo>
                    <a:pt x="1523" y="105155"/>
                  </a:lnTo>
                  <a:lnTo>
                    <a:pt x="1523" y="0"/>
                  </a:lnTo>
                  <a:close/>
                </a:path>
                <a:path w="1904" h="105410">
                  <a:moveTo>
                    <a:pt x="0" y="0"/>
                  </a:moveTo>
                  <a:lnTo>
                    <a:pt x="1523" y="105155"/>
                  </a:lnTo>
                  <a:lnTo>
                    <a:pt x="0" y="0"/>
                  </a:lnTo>
                  <a:close/>
                </a:path>
                <a:path w="1904" h="105410">
                  <a:moveTo>
                    <a:pt x="1523" y="105155"/>
                  </a:moveTo>
                  <a:lnTo>
                    <a:pt x="0" y="0"/>
                  </a:lnTo>
                  <a:lnTo>
                    <a:pt x="0" y="105155"/>
                  </a:lnTo>
                  <a:lnTo>
                    <a:pt x="1523" y="105155"/>
                  </a:lnTo>
                  <a:close/>
                </a:path>
                <a:path w="1904" h="105410">
                  <a:moveTo>
                    <a:pt x="0" y="0"/>
                  </a:moveTo>
                  <a:lnTo>
                    <a:pt x="0" y="105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4031996" y="4066032"/>
              <a:ext cx="1905" cy="226060"/>
            </a:xfrm>
            <a:custGeom>
              <a:avLst/>
              <a:gdLst/>
              <a:ahLst/>
              <a:cxnLst/>
              <a:rect l="l" t="t" r="r" b="b"/>
              <a:pathLst>
                <a:path w="1904" h="226060">
                  <a:moveTo>
                    <a:pt x="1523" y="0"/>
                  </a:moveTo>
                  <a:lnTo>
                    <a:pt x="0" y="0"/>
                  </a:lnTo>
                  <a:lnTo>
                    <a:pt x="0" y="105155"/>
                  </a:lnTo>
                  <a:lnTo>
                    <a:pt x="1523" y="105155"/>
                  </a:lnTo>
                  <a:lnTo>
                    <a:pt x="1523" y="0"/>
                  </a:lnTo>
                </a:path>
                <a:path w="1904" h="226060">
                  <a:moveTo>
                    <a:pt x="1523" y="173735"/>
                  </a:moveTo>
                  <a:lnTo>
                    <a:pt x="0" y="173735"/>
                  </a:lnTo>
                  <a:lnTo>
                    <a:pt x="0" y="225551"/>
                  </a:lnTo>
                  <a:lnTo>
                    <a:pt x="1523" y="225551"/>
                  </a:lnTo>
                  <a:lnTo>
                    <a:pt x="1523" y="173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4031996" y="42915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4031996" y="42915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4031996" y="42915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3980180" y="4290059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3980179" y="4290059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5" y="1523"/>
                  </a:moveTo>
                  <a:lnTo>
                    <a:pt x="0" y="1523"/>
                  </a:lnTo>
                  <a:lnTo>
                    <a:pt x="51815" y="1523"/>
                  </a:lnTo>
                  <a:close/>
                </a:path>
                <a:path w="52070" h="1904">
                  <a:moveTo>
                    <a:pt x="51815" y="1523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51815" y="1523"/>
                  </a:lnTo>
                  <a:close/>
                </a:path>
                <a:path w="52070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4">
                  <a:moveTo>
                    <a:pt x="518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18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3980179" y="4290059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5" y="1523"/>
                  </a:moveTo>
                  <a:lnTo>
                    <a:pt x="518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18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3807968" y="4290059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4">
                  <a:moveTo>
                    <a:pt x="1036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3632" y="1524"/>
                  </a:lnTo>
                  <a:lnTo>
                    <a:pt x="103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3807967" y="4290059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4">
                  <a:moveTo>
                    <a:pt x="103631" y="1523"/>
                  </a:moveTo>
                  <a:lnTo>
                    <a:pt x="0" y="1523"/>
                  </a:lnTo>
                  <a:lnTo>
                    <a:pt x="103631" y="1523"/>
                  </a:lnTo>
                  <a:close/>
                </a:path>
                <a:path w="104139" h="1904">
                  <a:moveTo>
                    <a:pt x="103631" y="1523"/>
                  </a:moveTo>
                  <a:lnTo>
                    <a:pt x="0" y="1523"/>
                  </a:lnTo>
                  <a:lnTo>
                    <a:pt x="103631" y="0"/>
                  </a:lnTo>
                  <a:lnTo>
                    <a:pt x="103631" y="1523"/>
                  </a:lnTo>
                  <a:close/>
                </a:path>
                <a:path w="104139" h="1904">
                  <a:moveTo>
                    <a:pt x="0" y="1523"/>
                  </a:moveTo>
                  <a:lnTo>
                    <a:pt x="103631" y="0"/>
                  </a:lnTo>
                  <a:lnTo>
                    <a:pt x="0" y="1523"/>
                  </a:lnTo>
                  <a:close/>
                </a:path>
                <a:path w="104139" h="1904">
                  <a:moveTo>
                    <a:pt x="1036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036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3807967" y="4290059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4">
                  <a:moveTo>
                    <a:pt x="103631" y="1523"/>
                  </a:moveTo>
                  <a:lnTo>
                    <a:pt x="1036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036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3687572" y="4290059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3687571" y="4290059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5" y="1523"/>
                  </a:moveTo>
                  <a:lnTo>
                    <a:pt x="0" y="1523"/>
                  </a:lnTo>
                  <a:lnTo>
                    <a:pt x="51815" y="1523"/>
                  </a:lnTo>
                  <a:close/>
                </a:path>
                <a:path w="52070" h="1904">
                  <a:moveTo>
                    <a:pt x="51815" y="1523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51815" y="1523"/>
                  </a:lnTo>
                  <a:close/>
                </a:path>
                <a:path w="52070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4">
                  <a:moveTo>
                    <a:pt x="518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18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3687571" y="4239768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70">
                  <a:moveTo>
                    <a:pt x="51815" y="51815"/>
                  </a:moveTo>
                  <a:lnTo>
                    <a:pt x="51815" y="50291"/>
                  </a:lnTo>
                  <a:lnTo>
                    <a:pt x="0" y="50291"/>
                  </a:lnTo>
                  <a:lnTo>
                    <a:pt x="0" y="51815"/>
                  </a:lnTo>
                  <a:lnTo>
                    <a:pt x="51815" y="51815"/>
                  </a:lnTo>
                </a:path>
                <a:path w="52070" h="52070">
                  <a:moveTo>
                    <a:pt x="0" y="51815"/>
                  </a:moveTo>
                  <a:lnTo>
                    <a:pt x="1523" y="518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3687572" y="4066031"/>
              <a:ext cx="1905" cy="105410"/>
            </a:xfrm>
            <a:custGeom>
              <a:avLst/>
              <a:gdLst/>
              <a:ahLst/>
              <a:cxnLst/>
              <a:rect l="l" t="t" r="r" b="b"/>
              <a:pathLst>
                <a:path w="1904" h="105410">
                  <a:moveTo>
                    <a:pt x="1524" y="0"/>
                  </a:moveTo>
                  <a:lnTo>
                    <a:pt x="0" y="0"/>
                  </a:lnTo>
                  <a:lnTo>
                    <a:pt x="0" y="105156"/>
                  </a:lnTo>
                  <a:lnTo>
                    <a:pt x="1524" y="1051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3687571" y="4066032"/>
              <a:ext cx="1905" cy="105410"/>
            </a:xfrm>
            <a:custGeom>
              <a:avLst/>
              <a:gdLst/>
              <a:ahLst/>
              <a:cxnLst/>
              <a:rect l="l" t="t" r="r" b="b"/>
              <a:pathLst>
                <a:path w="1904" h="105410">
                  <a:moveTo>
                    <a:pt x="0" y="105155"/>
                  </a:moveTo>
                  <a:lnTo>
                    <a:pt x="0" y="0"/>
                  </a:lnTo>
                  <a:lnTo>
                    <a:pt x="0" y="105155"/>
                  </a:lnTo>
                  <a:close/>
                </a:path>
                <a:path w="1904" h="105410">
                  <a:moveTo>
                    <a:pt x="0" y="105155"/>
                  </a:moveTo>
                  <a:lnTo>
                    <a:pt x="0" y="0"/>
                  </a:lnTo>
                  <a:lnTo>
                    <a:pt x="1523" y="105155"/>
                  </a:lnTo>
                  <a:lnTo>
                    <a:pt x="0" y="105155"/>
                  </a:lnTo>
                  <a:close/>
                </a:path>
                <a:path w="1904" h="105410">
                  <a:moveTo>
                    <a:pt x="0" y="0"/>
                  </a:moveTo>
                  <a:lnTo>
                    <a:pt x="1523" y="105155"/>
                  </a:lnTo>
                  <a:lnTo>
                    <a:pt x="0" y="0"/>
                  </a:lnTo>
                  <a:close/>
                </a:path>
                <a:path w="1904" h="105410">
                  <a:moveTo>
                    <a:pt x="1523" y="1051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05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3687571" y="3945636"/>
              <a:ext cx="1905" cy="226060"/>
            </a:xfrm>
            <a:custGeom>
              <a:avLst/>
              <a:gdLst/>
              <a:ahLst/>
              <a:cxnLst/>
              <a:rect l="l" t="t" r="r" b="b"/>
              <a:pathLst>
                <a:path w="1904" h="226060">
                  <a:moveTo>
                    <a:pt x="0" y="225551"/>
                  </a:moveTo>
                  <a:lnTo>
                    <a:pt x="1523" y="225551"/>
                  </a:lnTo>
                  <a:lnTo>
                    <a:pt x="1523" y="120395"/>
                  </a:lnTo>
                  <a:lnTo>
                    <a:pt x="0" y="120395"/>
                  </a:lnTo>
                  <a:lnTo>
                    <a:pt x="0" y="225551"/>
                  </a:lnTo>
                </a:path>
                <a:path w="1904" h="226060">
                  <a:moveTo>
                    <a:pt x="0" y="51815"/>
                  </a:moveTo>
                  <a:lnTo>
                    <a:pt x="1523" y="518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3687571" y="39441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3687571" y="39441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3687571" y="39441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3687572" y="510997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3687571" y="510997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3687571" y="510997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3687572" y="421995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3687571" y="42199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3687571" y="42199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3687572" y="399745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3687571" y="39974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3687571" y="39974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3687572" y="288493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3687571" y="28849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3687571" y="28849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3687572" y="266242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3687571" y="266242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3687571" y="2506980"/>
              <a:ext cx="1905" cy="289560"/>
            </a:xfrm>
            <a:custGeom>
              <a:avLst/>
              <a:gdLst/>
              <a:ahLst/>
              <a:cxnLst/>
              <a:rect l="l" t="t" r="r" b="b"/>
              <a:pathLst>
                <a:path w="1904" h="289560">
                  <a:moveTo>
                    <a:pt x="0" y="289559"/>
                  </a:moveTo>
                  <a:lnTo>
                    <a:pt x="1523" y="289559"/>
                  </a:lnTo>
                  <a:lnTo>
                    <a:pt x="1523" y="155447"/>
                  </a:lnTo>
                  <a:lnTo>
                    <a:pt x="0" y="155447"/>
                  </a:lnTo>
                  <a:lnTo>
                    <a:pt x="0" y="289559"/>
                  </a:lnTo>
                </a:path>
                <a:path w="1904" h="289560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3687572" y="25054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3687571" y="2505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3687571" y="2505456"/>
              <a:ext cx="1668780" cy="4655820"/>
            </a:xfrm>
            <a:custGeom>
              <a:avLst/>
              <a:gdLst/>
              <a:ahLst/>
              <a:cxnLst/>
              <a:rect l="l" t="t" r="r" b="b"/>
              <a:pathLst>
                <a:path w="1668779" h="465582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668779" h="4655820">
                  <a:moveTo>
                    <a:pt x="1667255" y="4655819"/>
                  </a:moveTo>
                  <a:lnTo>
                    <a:pt x="1668779" y="4655819"/>
                  </a:lnTo>
                  <a:lnTo>
                    <a:pt x="1668779" y="4581143"/>
                  </a:lnTo>
                  <a:lnTo>
                    <a:pt x="1667255" y="4581143"/>
                  </a:lnTo>
                  <a:lnTo>
                    <a:pt x="1667255" y="46558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5354828" y="6841236"/>
              <a:ext cx="1905" cy="147955"/>
            </a:xfrm>
            <a:custGeom>
              <a:avLst/>
              <a:gdLst/>
              <a:ahLst/>
              <a:cxnLst/>
              <a:rect l="l" t="t" r="r" b="b"/>
              <a:pathLst>
                <a:path w="1904" h="147954">
                  <a:moveTo>
                    <a:pt x="1524" y="0"/>
                  </a:moveTo>
                  <a:lnTo>
                    <a:pt x="0" y="0"/>
                  </a:lnTo>
                  <a:lnTo>
                    <a:pt x="0" y="147828"/>
                  </a:lnTo>
                  <a:lnTo>
                    <a:pt x="1524" y="1478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5354828" y="6841236"/>
              <a:ext cx="1905" cy="147955"/>
            </a:xfrm>
            <a:custGeom>
              <a:avLst/>
              <a:gdLst/>
              <a:ahLst/>
              <a:cxnLst/>
              <a:rect l="l" t="t" r="r" b="b"/>
              <a:pathLst>
                <a:path w="1904" h="147954">
                  <a:moveTo>
                    <a:pt x="0" y="147827"/>
                  </a:moveTo>
                  <a:lnTo>
                    <a:pt x="0" y="0"/>
                  </a:lnTo>
                  <a:lnTo>
                    <a:pt x="0" y="147827"/>
                  </a:lnTo>
                  <a:close/>
                </a:path>
                <a:path w="1904" h="147954">
                  <a:moveTo>
                    <a:pt x="0" y="147827"/>
                  </a:moveTo>
                  <a:lnTo>
                    <a:pt x="0" y="0"/>
                  </a:lnTo>
                  <a:lnTo>
                    <a:pt x="1523" y="147827"/>
                  </a:lnTo>
                  <a:lnTo>
                    <a:pt x="0" y="147827"/>
                  </a:lnTo>
                  <a:close/>
                </a:path>
                <a:path w="1904" h="147954">
                  <a:moveTo>
                    <a:pt x="0" y="0"/>
                  </a:moveTo>
                  <a:lnTo>
                    <a:pt x="1523" y="147827"/>
                  </a:lnTo>
                  <a:lnTo>
                    <a:pt x="0" y="0"/>
                  </a:lnTo>
                  <a:close/>
                </a:path>
                <a:path w="1904" h="147954">
                  <a:moveTo>
                    <a:pt x="1523" y="14782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78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5354828" y="6841236"/>
              <a:ext cx="1905" cy="147955"/>
            </a:xfrm>
            <a:custGeom>
              <a:avLst/>
              <a:gdLst/>
              <a:ahLst/>
              <a:cxnLst/>
              <a:rect l="l" t="t" r="r" b="b"/>
              <a:pathLst>
                <a:path w="1904" h="147954">
                  <a:moveTo>
                    <a:pt x="0" y="147827"/>
                  </a:moveTo>
                  <a:lnTo>
                    <a:pt x="1523" y="1478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78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5354828" y="6594348"/>
              <a:ext cx="1905" cy="147955"/>
            </a:xfrm>
            <a:custGeom>
              <a:avLst/>
              <a:gdLst/>
              <a:ahLst/>
              <a:cxnLst/>
              <a:rect l="l" t="t" r="r" b="b"/>
              <a:pathLst>
                <a:path w="1904" h="147954">
                  <a:moveTo>
                    <a:pt x="1524" y="0"/>
                  </a:moveTo>
                  <a:lnTo>
                    <a:pt x="0" y="0"/>
                  </a:lnTo>
                  <a:lnTo>
                    <a:pt x="0" y="147828"/>
                  </a:lnTo>
                  <a:lnTo>
                    <a:pt x="1524" y="1478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5354828" y="6594348"/>
              <a:ext cx="1905" cy="147955"/>
            </a:xfrm>
            <a:custGeom>
              <a:avLst/>
              <a:gdLst/>
              <a:ahLst/>
              <a:cxnLst/>
              <a:rect l="l" t="t" r="r" b="b"/>
              <a:pathLst>
                <a:path w="1904" h="147954">
                  <a:moveTo>
                    <a:pt x="0" y="147827"/>
                  </a:moveTo>
                  <a:lnTo>
                    <a:pt x="0" y="0"/>
                  </a:lnTo>
                  <a:lnTo>
                    <a:pt x="0" y="147827"/>
                  </a:lnTo>
                  <a:close/>
                </a:path>
                <a:path w="1904" h="147954">
                  <a:moveTo>
                    <a:pt x="0" y="147827"/>
                  </a:moveTo>
                  <a:lnTo>
                    <a:pt x="0" y="0"/>
                  </a:lnTo>
                  <a:lnTo>
                    <a:pt x="1523" y="147827"/>
                  </a:lnTo>
                  <a:lnTo>
                    <a:pt x="0" y="147827"/>
                  </a:lnTo>
                  <a:close/>
                </a:path>
                <a:path w="1904" h="147954">
                  <a:moveTo>
                    <a:pt x="0" y="0"/>
                  </a:moveTo>
                  <a:lnTo>
                    <a:pt x="1523" y="147827"/>
                  </a:lnTo>
                  <a:lnTo>
                    <a:pt x="0" y="0"/>
                  </a:lnTo>
                  <a:close/>
                </a:path>
                <a:path w="1904" h="147954">
                  <a:moveTo>
                    <a:pt x="1523" y="14782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78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5354828" y="6594348"/>
              <a:ext cx="1905" cy="147955"/>
            </a:xfrm>
            <a:custGeom>
              <a:avLst/>
              <a:gdLst/>
              <a:ahLst/>
              <a:cxnLst/>
              <a:rect l="l" t="t" r="r" b="b"/>
              <a:pathLst>
                <a:path w="1904" h="147954">
                  <a:moveTo>
                    <a:pt x="0" y="147827"/>
                  </a:moveTo>
                  <a:lnTo>
                    <a:pt x="1523" y="1478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78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5354828" y="6347459"/>
              <a:ext cx="1905" cy="147955"/>
            </a:xfrm>
            <a:custGeom>
              <a:avLst/>
              <a:gdLst/>
              <a:ahLst/>
              <a:cxnLst/>
              <a:rect l="l" t="t" r="r" b="b"/>
              <a:pathLst>
                <a:path w="1904" h="147954">
                  <a:moveTo>
                    <a:pt x="1524" y="0"/>
                  </a:moveTo>
                  <a:lnTo>
                    <a:pt x="0" y="0"/>
                  </a:lnTo>
                  <a:lnTo>
                    <a:pt x="0" y="147828"/>
                  </a:lnTo>
                  <a:lnTo>
                    <a:pt x="1524" y="1478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5354828" y="6347459"/>
              <a:ext cx="1905" cy="147955"/>
            </a:xfrm>
            <a:custGeom>
              <a:avLst/>
              <a:gdLst/>
              <a:ahLst/>
              <a:cxnLst/>
              <a:rect l="l" t="t" r="r" b="b"/>
              <a:pathLst>
                <a:path w="1904" h="147954">
                  <a:moveTo>
                    <a:pt x="0" y="147827"/>
                  </a:moveTo>
                  <a:lnTo>
                    <a:pt x="0" y="0"/>
                  </a:lnTo>
                  <a:lnTo>
                    <a:pt x="0" y="147827"/>
                  </a:lnTo>
                  <a:close/>
                </a:path>
                <a:path w="1904" h="147954">
                  <a:moveTo>
                    <a:pt x="0" y="147827"/>
                  </a:moveTo>
                  <a:lnTo>
                    <a:pt x="0" y="0"/>
                  </a:lnTo>
                  <a:lnTo>
                    <a:pt x="1523" y="147827"/>
                  </a:lnTo>
                  <a:lnTo>
                    <a:pt x="0" y="147827"/>
                  </a:lnTo>
                  <a:close/>
                </a:path>
                <a:path w="1904" h="147954">
                  <a:moveTo>
                    <a:pt x="0" y="0"/>
                  </a:moveTo>
                  <a:lnTo>
                    <a:pt x="1523" y="147827"/>
                  </a:lnTo>
                  <a:lnTo>
                    <a:pt x="0" y="0"/>
                  </a:lnTo>
                  <a:close/>
                </a:path>
                <a:path w="1904" h="147954">
                  <a:moveTo>
                    <a:pt x="1523" y="14782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78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5354828" y="6175248"/>
              <a:ext cx="1905" cy="320040"/>
            </a:xfrm>
            <a:custGeom>
              <a:avLst/>
              <a:gdLst/>
              <a:ahLst/>
              <a:cxnLst/>
              <a:rect l="l" t="t" r="r" b="b"/>
              <a:pathLst>
                <a:path w="1904" h="320039">
                  <a:moveTo>
                    <a:pt x="0" y="320039"/>
                  </a:moveTo>
                  <a:lnTo>
                    <a:pt x="1523" y="320039"/>
                  </a:lnTo>
                  <a:lnTo>
                    <a:pt x="1523" y="172211"/>
                  </a:lnTo>
                  <a:lnTo>
                    <a:pt x="0" y="172211"/>
                  </a:lnTo>
                  <a:lnTo>
                    <a:pt x="0" y="320039"/>
                  </a:lnTo>
                </a:path>
                <a:path w="1904" h="320039">
                  <a:moveTo>
                    <a:pt x="0" y="74675"/>
                  </a:moveTo>
                  <a:lnTo>
                    <a:pt x="1523" y="7467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46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5354828" y="6173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5354828" y="6173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5354828" y="6173724"/>
              <a:ext cx="60960" cy="988060"/>
            </a:xfrm>
            <a:custGeom>
              <a:avLst/>
              <a:gdLst/>
              <a:ahLst/>
              <a:cxnLst/>
              <a:rect l="l" t="t" r="r" b="b"/>
              <a:pathLst>
                <a:path w="60960" h="98805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60960" h="988059">
                  <a:moveTo>
                    <a:pt x="59435" y="987551"/>
                  </a:moveTo>
                  <a:lnTo>
                    <a:pt x="60959" y="987551"/>
                  </a:lnTo>
                  <a:lnTo>
                    <a:pt x="60959" y="925067"/>
                  </a:lnTo>
                  <a:lnTo>
                    <a:pt x="59435" y="925067"/>
                  </a:lnTo>
                  <a:lnTo>
                    <a:pt x="59435" y="9875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5414264" y="6890004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5414263" y="6890004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1523" y="124967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0"/>
                  </a:moveTo>
                  <a:lnTo>
                    <a:pt x="1523" y="124967"/>
                  </a:lnTo>
                  <a:lnTo>
                    <a:pt x="0" y="0"/>
                  </a:lnTo>
                  <a:close/>
                </a:path>
                <a:path w="1904" h="125095">
                  <a:moveTo>
                    <a:pt x="1523" y="1249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49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5414263" y="6890004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1523" y="1249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4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5414264" y="6681215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5414263" y="6681215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1523" y="124967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0"/>
                  </a:moveTo>
                  <a:lnTo>
                    <a:pt x="1523" y="124967"/>
                  </a:lnTo>
                  <a:lnTo>
                    <a:pt x="0" y="0"/>
                  </a:lnTo>
                  <a:close/>
                </a:path>
                <a:path w="1904" h="125095">
                  <a:moveTo>
                    <a:pt x="1523" y="1249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49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5414263" y="6681215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1523" y="1249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4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5414264" y="6472427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5414263" y="6472427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1523" y="124967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0"/>
                  </a:moveTo>
                  <a:lnTo>
                    <a:pt x="1523" y="124967"/>
                  </a:lnTo>
                  <a:lnTo>
                    <a:pt x="0" y="0"/>
                  </a:lnTo>
                  <a:close/>
                </a:path>
                <a:path w="1904" h="125095">
                  <a:moveTo>
                    <a:pt x="1523" y="1249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49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5414263" y="6472427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1523" y="1249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4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5414264" y="6263639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5414263" y="6263639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1523" y="124967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0"/>
                  </a:moveTo>
                  <a:lnTo>
                    <a:pt x="1523" y="124967"/>
                  </a:lnTo>
                  <a:lnTo>
                    <a:pt x="0" y="0"/>
                  </a:lnTo>
                  <a:close/>
                </a:path>
                <a:path w="1904" h="125095">
                  <a:moveTo>
                    <a:pt x="1523" y="1249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49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5414263" y="6117336"/>
              <a:ext cx="1905" cy="271780"/>
            </a:xfrm>
            <a:custGeom>
              <a:avLst/>
              <a:gdLst/>
              <a:ahLst/>
              <a:cxnLst/>
              <a:rect l="l" t="t" r="r" b="b"/>
              <a:pathLst>
                <a:path w="1904" h="271779">
                  <a:moveTo>
                    <a:pt x="0" y="271271"/>
                  </a:moveTo>
                  <a:lnTo>
                    <a:pt x="1523" y="271271"/>
                  </a:lnTo>
                  <a:lnTo>
                    <a:pt x="1523" y="146303"/>
                  </a:lnTo>
                  <a:lnTo>
                    <a:pt x="0" y="146303"/>
                  </a:lnTo>
                  <a:lnTo>
                    <a:pt x="0" y="271271"/>
                  </a:lnTo>
                </a:path>
                <a:path w="1904" h="271779">
                  <a:moveTo>
                    <a:pt x="0" y="62483"/>
                  </a:moveTo>
                  <a:lnTo>
                    <a:pt x="1523" y="624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24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5414263" y="6115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5414263" y="6115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5414263" y="6115812"/>
              <a:ext cx="186055" cy="1045844"/>
            </a:xfrm>
            <a:custGeom>
              <a:avLst/>
              <a:gdLst/>
              <a:ahLst/>
              <a:cxnLst/>
              <a:rect l="l" t="t" r="r" b="b"/>
              <a:pathLst>
                <a:path w="186054" h="104584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86054" h="1045845">
                  <a:moveTo>
                    <a:pt x="184403" y="1045463"/>
                  </a:moveTo>
                  <a:lnTo>
                    <a:pt x="185927" y="1045463"/>
                  </a:lnTo>
                  <a:lnTo>
                    <a:pt x="185927" y="979931"/>
                  </a:lnTo>
                  <a:lnTo>
                    <a:pt x="184403" y="979931"/>
                  </a:lnTo>
                  <a:lnTo>
                    <a:pt x="184403" y="10454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5598668" y="687628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5598667" y="687628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5598667" y="687628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5598668" y="665683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5598667" y="665683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5598667" y="665683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5598668" y="643737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5598667" y="643737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5598667" y="643737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5598668" y="621791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5598667" y="621792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5598667" y="5844539"/>
              <a:ext cx="1905" cy="504825"/>
            </a:xfrm>
            <a:custGeom>
              <a:avLst/>
              <a:gdLst/>
              <a:ahLst/>
              <a:cxnLst/>
              <a:rect l="l" t="t" r="r" b="b"/>
              <a:pathLst>
                <a:path w="1904" h="504825">
                  <a:moveTo>
                    <a:pt x="0" y="504443"/>
                  </a:moveTo>
                  <a:lnTo>
                    <a:pt x="1523" y="504443"/>
                  </a:lnTo>
                  <a:lnTo>
                    <a:pt x="1523" y="373379"/>
                  </a:lnTo>
                  <a:lnTo>
                    <a:pt x="0" y="373379"/>
                  </a:lnTo>
                  <a:lnTo>
                    <a:pt x="0" y="504443"/>
                  </a:lnTo>
                </a:path>
                <a:path w="1904" h="504825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5598668" y="5843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5598667" y="5843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3256280" y="5843015"/>
              <a:ext cx="2344420" cy="1318260"/>
            </a:xfrm>
            <a:custGeom>
              <a:avLst/>
              <a:gdLst/>
              <a:ahLst/>
              <a:cxnLst/>
              <a:rect l="l" t="t" r="r" b="b"/>
              <a:pathLst>
                <a:path w="2344420" h="1318259">
                  <a:moveTo>
                    <a:pt x="2342387" y="1523"/>
                  </a:moveTo>
                  <a:lnTo>
                    <a:pt x="2342387" y="0"/>
                  </a:lnTo>
                  <a:lnTo>
                    <a:pt x="2343911" y="0"/>
                  </a:lnTo>
                  <a:lnTo>
                    <a:pt x="2343911" y="1523"/>
                  </a:lnTo>
                </a:path>
                <a:path w="2344420" h="1318259">
                  <a:moveTo>
                    <a:pt x="0" y="1318259"/>
                  </a:moveTo>
                  <a:lnTo>
                    <a:pt x="1523" y="1318259"/>
                  </a:lnTo>
                  <a:lnTo>
                    <a:pt x="1523" y="1255775"/>
                  </a:lnTo>
                  <a:lnTo>
                    <a:pt x="0" y="1255775"/>
                  </a:lnTo>
                  <a:lnTo>
                    <a:pt x="0" y="13182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3256280" y="688848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1524" y="0"/>
                  </a:moveTo>
                  <a:lnTo>
                    <a:pt x="0" y="0"/>
                  </a:lnTo>
                  <a:lnTo>
                    <a:pt x="0" y="126492"/>
                  </a:lnTo>
                  <a:lnTo>
                    <a:pt x="1524" y="1264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3256280" y="688848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0" y="126491"/>
                  </a:moveTo>
                  <a:lnTo>
                    <a:pt x="0" y="0"/>
                  </a:lnTo>
                  <a:lnTo>
                    <a:pt x="0" y="126491"/>
                  </a:lnTo>
                  <a:close/>
                </a:path>
                <a:path w="1904" h="127000">
                  <a:moveTo>
                    <a:pt x="0" y="126491"/>
                  </a:moveTo>
                  <a:lnTo>
                    <a:pt x="0" y="0"/>
                  </a:lnTo>
                  <a:lnTo>
                    <a:pt x="1523" y="126491"/>
                  </a:lnTo>
                  <a:lnTo>
                    <a:pt x="0" y="126491"/>
                  </a:lnTo>
                  <a:close/>
                </a:path>
                <a:path w="1904" h="127000">
                  <a:moveTo>
                    <a:pt x="0" y="0"/>
                  </a:moveTo>
                  <a:lnTo>
                    <a:pt x="1523" y="126491"/>
                  </a:lnTo>
                  <a:lnTo>
                    <a:pt x="0" y="0"/>
                  </a:lnTo>
                  <a:close/>
                </a:path>
                <a:path w="1904" h="127000">
                  <a:moveTo>
                    <a:pt x="1523" y="12649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64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3256280" y="688848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0" y="126491"/>
                  </a:moveTo>
                  <a:lnTo>
                    <a:pt x="1523" y="12649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64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3256280" y="6679692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3256280" y="6679692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1523" y="124967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0"/>
                  </a:moveTo>
                  <a:lnTo>
                    <a:pt x="1523" y="124967"/>
                  </a:lnTo>
                  <a:lnTo>
                    <a:pt x="0" y="0"/>
                  </a:lnTo>
                  <a:close/>
                </a:path>
                <a:path w="1904" h="125095">
                  <a:moveTo>
                    <a:pt x="1523" y="1249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49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3256280" y="6679692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1523" y="1249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4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3256280" y="646938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1524" y="0"/>
                  </a:moveTo>
                  <a:lnTo>
                    <a:pt x="0" y="0"/>
                  </a:lnTo>
                  <a:lnTo>
                    <a:pt x="0" y="126492"/>
                  </a:lnTo>
                  <a:lnTo>
                    <a:pt x="1524" y="1264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3256280" y="646938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0" y="126491"/>
                  </a:moveTo>
                  <a:lnTo>
                    <a:pt x="0" y="0"/>
                  </a:lnTo>
                  <a:lnTo>
                    <a:pt x="0" y="126491"/>
                  </a:lnTo>
                  <a:close/>
                </a:path>
                <a:path w="1904" h="127000">
                  <a:moveTo>
                    <a:pt x="0" y="126491"/>
                  </a:moveTo>
                  <a:lnTo>
                    <a:pt x="0" y="0"/>
                  </a:lnTo>
                  <a:lnTo>
                    <a:pt x="1523" y="126491"/>
                  </a:lnTo>
                  <a:lnTo>
                    <a:pt x="0" y="126491"/>
                  </a:lnTo>
                  <a:close/>
                </a:path>
                <a:path w="1904" h="127000">
                  <a:moveTo>
                    <a:pt x="0" y="0"/>
                  </a:moveTo>
                  <a:lnTo>
                    <a:pt x="1523" y="126491"/>
                  </a:lnTo>
                  <a:lnTo>
                    <a:pt x="0" y="0"/>
                  </a:lnTo>
                  <a:close/>
                </a:path>
                <a:path w="1904" h="127000">
                  <a:moveTo>
                    <a:pt x="1523" y="12649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64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3256280" y="646938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0" y="126491"/>
                  </a:moveTo>
                  <a:lnTo>
                    <a:pt x="1523" y="12649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64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3256280" y="6260592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3256280" y="6260592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124967"/>
                  </a:moveTo>
                  <a:lnTo>
                    <a:pt x="0" y="0"/>
                  </a:lnTo>
                  <a:lnTo>
                    <a:pt x="1523" y="124967"/>
                  </a:lnTo>
                  <a:lnTo>
                    <a:pt x="0" y="124967"/>
                  </a:lnTo>
                  <a:close/>
                </a:path>
                <a:path w="1904" h="125095">
                  <a:moveTo>
                    <a:pt x="0" y="0"/>
                  </a:moveTo>
                  <a:lnTo>
                    <a:pt x="1523" y="124967"/>
                  </a:lnTo>
                  <a:lnTo>
                    <a:pt x="0" y="0"/>
                  </a:lnTo>
                  <a:close/>
                </a:path>
                <a:path w="1904" h="125095">
                  <a:moveTo>
                    <a:pt x="1523" y="1249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49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3256280" y="6260592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5">
                  <a:moveTo>
                    <a:pt x="0" y="124967"/>
                  </a:moveTo>
                  <a:lnTo>
                    <a:pt x="1523" y="1249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4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3256280" y="605028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1524" y="0"/>
                  </a:moveTo>
                  <a:lnTo>
                    <a:pt x="0" y="0"/>
                  </a:lnTo>
                  <a:lnTo>
                    <a:pt x="0" y="126492"/>
                  </a:lnTo>
                  <a:lnTo>
                    <a:pt x="1524" y="1264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3256280" y="6050280"/>
              <a:ext cx="1905" cy="127000"/>
            </a:xfrm>
            <a:custGeom>
              <a:avLst/>
              <a:gdLst/>
              <a:ahLst/>
              <a:cxnLst/>
              <a:rect l="l" t="t" r="r" b="b"/>
              <a:pathLst>
                <a:path w="1904" h="127000">
                  <a:moveTo>
                    <a:pt x="0" y="126491"/>
                  </a:moveTo>
                  <a:lnTo>
                    <a:pt x="0" y="0"/>
                  </a:lnTo>
                  <a:lnTo>
                    <a:pt x="0" y="126491"/>
                  </a:lnTo>
                  <a:close/>
                </a:path>
                <a:path w="1904" h="127000">
                  <a:moveTo>
                    <a:pt x="0" y="126491"/>
                  </a:moveTo>
                  <a:lnTo>
                    <a:pt x="0" y="0"/>
                  </a:lnTo>
                  <a:lnTo>
                    <a:pt x="1523" y="126491"/>
                  </a:lnTo>
                  <a:lnTo>
                    <a:pt x="0" y="126491"/>
                  </a:lnTo>
                  <a:close/>
                </a:path>
                <a:path w="1904" h="127000">
                  <a:moveTo>
                    <a:pt x="0" y="0"/>
                  </a:moveTo>
                  <a:lnTo>
                    <a:pt x="1523" y="126491"/>
                  </a:lnTo>
                  <a:lnTo>
                    <a:pt x="0" y="0"/>
                  </a:lnTo>
                  <a:close/>
                </a:path>
                <a:path w="1904" h="127000">
                  <a:moveTo>
                    <a:pt x="1523" y="12649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64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3256280" y="5903976"/>
              <a:ext cx="1905" cy="273050"/>
            </a:xfrm>
            <a:custGeom>
              <a:avLst/>
              <a:gdLst/>
              <a:ahLst/>
              <a:cxnLst/>
              <a:rect l="l" t="t" r="r" b="b"/>
              <a:pathLst>
                <a:path w="1904" h="273050">
                  <a:moveTo>
                    <a:pt x="0" y="272795"/>
                  </a:moveTo>
                  <a:lnTo>
                    <a:pt x="1523" y="272795"/>
                  </a:lnTo>
                  <a:lnTo>
                    <a:pt x="1523" y="146303"/>
                  </a:lnTo>
                  <a:lnTo>
                    <a:pt x="0" y="146303"/>
                  </a:lnTo>
                  <a:lnTo>
                    <a:pt x="0" y="272795"/>
                  </a:lnTo>
                </a:path>
                <a:path w="1904" h="273050">
                  <a:moveTo>
                    <a:pt x="0" y="62483"/>
                  </a:moveTo>
                  <a:lnTo>
                    <a:pt x="1523" y="624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24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3256280" y="5902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3256280" y="5902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3256280" y="5902451"/>
              <a:ext cx="230504" cy="1259205"/>
            </a:xfrm>
            <a:custGeom>
              <a:avLst/>
              <a:gdLst/>
              <a:ahLst/>
              <a:cxnLst/>
              <a:rect l="l" t="t" r="r" b="b"/>
              <a:pathLst>
                <a:path w="230504" h="12592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230504" h="1259204">
                  <a:moveTo>
                    <a:pt x="228599" y="1258823"/>
                  </a:moveTo>
                  <a:lnTo>
                    <a:pt x="230123" y="1258823"/>
                  </a:lnTo>
                  <a:lnTo>
                    <a:pt x="230123" y="1193291"/>
                  </a:lnTo>
                  <a:lnTo>
                    <a:pt x="228599" y="1193291"/>
                  </a:lnTo>
                  <a:lnTo>
                    <a:pt x="228599" y="1258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3484880" y="68778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3484880" y="68778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3484880" y="68778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3484880" y="66614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3484880" y="66614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40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3484880" y="66614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3484880" y="644347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3484880" y="644347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40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3484880" y="644347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3484880" y="622553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3484880" y="622553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3484880" y="6073139"/>
              <a:ext cx="1905" cy="283845"/>
            </a:xfrm>
            <a:custGeom>
              <a:avLst/>
              <a:gdLst/>
              <a:ahLst/>
              <a:cxnLst/>
              <a:rect l="l" t="t" r="r" b="b"/>
              <a:pathLst>
                <a:path w="1904" h="283845">
                  <a:moveTo>
                    <a:pt x="0" y="283463"/>
                  </a:moveTo>
                  <a:lnTo>
                    <a:pt x="1523" y="283463"/>
                  </a:lnTo>
                  <a:lnTo>
                    <a:pt x="1523" y="152399"/>
                  </a:lnTo>
                  <a:lnTo>
                    <a:pt x="0" y="152399"/>
                  </a:lnTo>
                  <a:lnTo>
                    <a:pt x="0" y="283463"/>
                  </a:lnTo>
                </a:path>
                <a:path w="1904" h="283845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3484880" y="60716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3484880" y="60716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3484880" y="6071615"/>
              <a:ext cx="59690" cy="1089660"/>
            </a:xfrm>
            <a:custGeom>
              <a:avLst/>
              <a:gdLst/>
              <a:ahLst/>
              <a:cxnLst/>
              <a:rect l="l" t="t" r="r" b="b"/>
              <a:pathLst>
                <a:path w="59689" h="108965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59689" h="1089659">
                  <a:moveTo>
                    <a:pt x="57911" y="1089659"/>
                  </a:moveTo>
                  <a:lnTo>
                    <a:pt x="59435" y="1089659"/>
                  </a:lnTo>
                  <a:lnTo>
                    <a:pt x="59435" y="1027175"/>
                  </a:lnTo>
                  <a:lnTo>
                    <a:pt x="57911" y="1027175"/>
                  </a:lnTo>
                  <a:lnTo>
                    <a:pt x="57911" y="10896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3542792" y="6893051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1524" y="0"/>
                  </a:moveTo>
                  <a:lnTo>
                    <a:pt x="0" y="0"/>
                  </a:lnTo>
                  <a:lnTo>
                    <a:pt x="0" y="123444"/>
                  </a:lnTo>
                  <a:lnTo>
                    <a:pt x="1524" y="1234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3542791" y="6893051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0" y="123443"/>
                  </a:moveTo>
                  <a:lnTo>
                    <a:pt x="0" y="0"/>
                  </a:lnTo>
                  <a:lnTo>
                    <a:pt x="0" y="123443"/>
                  </a:lnTo>
                  <a:close/>
                </a:path>
                <a:path w="1904" h="123825">
                  <a:moveTo>
                    <a:pt x="0" y="123443"/>
                  </a:moveTo>
                  <a:lnTo>
                    <a:pt x="0" y="0"/>
                  </a:lnTo>
                  <a:lnTo>
                    <a:pt x="1523" y="123443"/>
                  </a:lnTo>
                  <a:lnTo>
                    <a:pt x="0" y="123443"/>
                  </a:lnTo>
                  <a:close/>
                </a:path>
                <a:path w="1904" h="123825">
                  <a:moveTo>
                    <a:pt x="0" y="0"/>
                  </a:moveTo>
                  <a:lnTo>
                    <a:pt x="1523" y="123443"/>
                  </a:lnTo>
                  <a:lnTo>
                    <a:pt x="0" y="0"/>
                  </a:lnTo>
                  <a:close/>
                </a:path>
                <a:path w="1904" h="123825">
                  <a:moveTo>
                    <a:pt x="1523" y="1234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34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3542791" y="6893051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0" y="123443"/>
                  </a:moveTo>
                  <a:lnTo>
                    <a:pt x="1523" y="12344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3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3542792" y="6687312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1524" y="0"/>
                  </a:moveTo>
                  <a:lnTo>
                    <a:pt x="0" y="0"/>
                  </a:lnTo>
                  <a:lnTo>
                    <a:pt x="0" y="123444"/>
                  </a:lnTo>
                  <a:lnTo>
                    <a:pt x="1524" y="1234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3542791" y="6687312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0" y="123443"/>
                  </a:moveTo>
                  <a:lnTo>
                    <a:pt x="0" y="0"/>
                  </a:lnTo>
                  <a:lnTo>
                    <a:pt x="0" y="123443"/>
                  </a:lnTo>
                  <a:close/>
                </a:path>
                <a:path w="1904" h="123825">
                  <a:moveTo>
                    <a:pt x="0" y="123443"/>
                  </a:moveTo>
                  <a:lnTo>
                    <a:pt x="0" y="0"/>
                  </a:lnTo>
                  <a:lnTo>
                    <a:pt x="1523" y="123443"/>
                  </a:lnTo>
                  <a:lnTo>
                    <a:pt x="0" y="123443"/>
                  </a:lnTo>
                  <a:close/>
                </a:path>
                <a:path w="1904" h="123825">
                  <a:moveTo>
                    <a:pt x="0" y="0"/>
                  </a:moveTo>
                  <a:lnTo>
                    <a:pt x="1523" y="123443"/>
                  </a:lnTo>
                  <a:lnTo>
                    <a:pt x="0" y="0"/>
                  </a:lnTo>
                  <a:close/>
                </a:path>
                <a:path w="1904" h="123825">
                  <a:moveTo>
                    <a:pt x="1523" y="1234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34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3542791" y="6687312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0" y="123443"/>
                  </a:moveTo>
                  <a:lnTo>
                    <a:pt x="1523" y="12344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3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3542792" y="6481571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1524" y="0"/>
                  </a:moveTo>
                  <a:lnTo>
                    <a:pt x="0" y="0"/>
                  </a:lnTo>
                  <a:lnTo>
                    <a:pt x="0" y="123444"/>
                  </a:lnTo>
                  <a:lnTo>
                    <a:pt x="1524" y="1234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3542791" y="6481571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0" y="123443"/>
                  </a:moveTo>
                  <a:lnTo>
                    <a:pt x="0" y="0"/>
                  </a:lnTo>
                  <a:lnTo>
                    <a:pt x="0" y="123443"/>
                  </a:lnTo>
                  <a:close/>
                </a:path>
                <a:path w="1904" h="123825">
                  <a:moveTo>
                    <a:pt x="0" y="123443"/>
                  </a:moveTo>
                  <a:lnTo>
                    <a:pt x="0" y="0"/>
                  </a:lnTo>
                  <a:lnTo>
                    <a:pt x="1523" y="123443"/>
                  </a:lnTo>
                  <a:lnTo>
                    <a:pt x="0" y="123443"/>
                  </a:lnTo>
                  <a:close/>
                </a:path>
                <a:path w="1904" h="123825">
                  <a:moveTo>
                    <a:pt x="0" y="0"/>
                  </a:moveTo>
                  <a:lnTo>
                    <a:pt x="1523" y="123443"/>
                  </a:lnTo>
                  <a:lnTo>
                    <a:pt x="0" y="0"/>
                  </a:lnTo>
                  <a:close/>
                </a:path>
                <a:path w="1904" h="123825">
                  <a:moveTo>
                    <a:pt x="1523" y="1234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34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3542791" y="6481571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0" y="123443"/>
                  </a:moveTo>
                  <a:lnTo>
                    <a:pt x="1523" y="12344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3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3542792" y="6275831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1524" y="0"/>
                  </a:moveTo>
                  <a:lnTo>
                    <a:pt x="0" y="0"/>
                  </a:lnTo>
                  <a:lnTo>
                    <a:pt x="0" y="123444"/>
                  </a:lnTo>
                  <a:lnTo>
                    <a:pt x="1524" y="1234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3542791" y="6275832"/>
              <a:ext cx="1905" cy="123825"/>
            </a:xfrm>
            <a:custGeom>
              <a:avLst/>
              <a:gdLst/>
              <a:ahLst/>
              <a:cxnLst/>
              <a:rect l="l" t="t" r="r" b="b"/>
              <a:pathLst>
                <a:path w="1904" h="123825">
                  <a:moveTo>
                    <a:pt x="0" y="123443"/>
                  </a:moveTo>
                  <a:lnTo>
                    <a:pt x="0" y="0"/>
                  </a:lnTo>
                  <a:lnTo>
                    <a:pt x="0" y="123443"/>
                  </a:lnTo>
                  <a:close/>
                </a:path>
                <a:path w="1904" h="123825">
                  <a:moveTo>
                    <a:pt x="0" y="123443"/>
                  </a:moveTo>
                  <a:lnTo>
                    <a:pt x="0" y="0"/>
                  </a:lnTo>
                  <a:lnTo>
                    <a:pt x="1523" y="123443"/>
                  </a:lnTo>
                  <a:lnTo>
                    <a:pt x="0" y="123443"/>
                  </a:lnTo>
                  <a:close/>
                </a:path>
                <a:path w="1904" h="123825">
                  <a:moveTo>
                    <a:pt x="0" y="0"/>
                  </a:moveTo>
                  <a:lnTo>
                    <a:pt x="1523" y="123443"/>
                  </a:lnTo>
                  <a:lnTo>
                    <a:pt x="0" y="0"/>
                  </a:lnTo>
                  <a:close/>
                </a:path>
                <a:path w="1904" h="123825">
                  <a:moveTo>
                    <a:pt x="1523" y="1234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34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3542791" y="6131051"/>
              <a:ext cx="1905" cy="268605"/>
            </a:xfrm>
            <a:custGeom>
              <a:avLst/>
              <a:gdLst/>
              <a:ahLst/>
              <a:cxnLst/>
              <a:rect l="l" t="t" r="r" b="b"/>
              <a:pathLst>
                <a:path w="1904" h="268604">
                  <a:moveTo>
                    <a:pt x="0" y="268223"/>
                  </a:moveTo>
                  <a:lnTo>
                    <a:pt x="1523" y="268223"/>
                  </a:lnTo>
                  <a:lnTo>
                    <a:pt x="1523" y="144779"/>
                  </a:lnTo>
                  <a:lnTo>
                    <a:pt x="0" y="144779"/>
                  </a:lnTo>
                  <a:lnTo>
                    <a:pt x="0" y="268223"/>
                  </a:lnTo>
                </a:path>
                <a:path w="1904" h="268604">
                  <a:moveTo>
                    <a:pt x="0" y="62483"/>
                  </a:moveTo>
                  <a:lnTo>
                    <a:pt x="1523" y="624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24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3542792" y="6129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3542791" y="6129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3542791" y="6129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2791460" y="59603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2791459" y="59603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2791459" y="59603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3018536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3018536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3018536" y="59603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3245612" y="59603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3245611" y="59603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3245611" y="59603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3314192" y="5960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3314191" y="5960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3314191" y="5960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791460" y="6018275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791459" y="6018276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791459" y="6018276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018536" y="6018275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018536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018536" y="6018276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245612" y="6018275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245611" y="6018276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245611" y="6018276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314192" y="60182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314191" y="60182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314191" y="60182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2791460" y="61295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2791459" y="61295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2791459" y="6129527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018536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018536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018536" y="6129527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245612" y="612952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3245611" y="612952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3245611" y="6129527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3314192" y="6129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3314191" y="6129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3314191" y="6129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91460" y="61889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91459" y="61889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91459" y="6188963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3018536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13716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0" y="1524"/>
                  </a:lnTo>
                  <a:lnTo>
                    <a:pt x="1371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3018536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0"/>
                  </a:lnTo>
                  <a:lnTo>
                    <a:pt x="0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0"/>
                  </a:lnTo>
                  <a:lnTo>
                    <a:pt x="0" y="1523"/>
                  </a:lnTo>
                  <a:close/>
                </a:path>
                <a:path w="137160" h="1904">
                  <a:moveTo>
                    <a:pt x="137159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close/>
                </a:path>
                <a:path w="137160" h="1904">
                  <a:moveTo>
                    <a:pt x="0" y="1523"/>
                  </a:moveTo>
                  <a:lnTo>
                    <a:pt x="13715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3018536" y="6188963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60" h="1904">
                  <a:moveTo>
                    <a:pt x="0" y="0"/>
                  </a:moveTo>
                  <a:lnTo>
                    <a:pt x="0" y="1523"/>
                  </a:lnTo>
                  <a:lnTo>
                    <a:pt x="137159" y="1523"/>
                  </a:lnTo>
                  <a:lnTo>
                    <a:pt x="1371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3245612" y="61889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3245611" y="61889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3245611" y="6188963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3314192" y="6188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3314191" y="6188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3314191" y="6188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5487415" y="5903976"/>
              <a:ext cx="52069" cy="1257300"/>
            </a:xfrm>
            <a:custGeom>
              <a:avLst/>
              <a:gdLst/>
              <a:ahLst/>
              <a:cxnLst/>
              <a:rect l="l" t="t" r="r" b="b"/>
              <a:pathLst>
                <a:path w="52070" h="1257300">
                  <a:moveTo>
                    <a:pt x="51815" y="554735"/>
                  </a:moveTo>
                  <a:lnTo>
                    <a:pt x="51815" y="1257299"/>
                  </a:lnTo>
                </a:path>
                <a:path w="52070" h="1257300">
                  <a:moveTo>
                    <a:pt x="51815" y="0"/>
                  </a:moveTo>
                  <a:lnTo>
                    <a:pt x="51815" y="1257299"/>
                  </a:lnTo>
                </a:path>
                <a:path w="52070" h="1257300">
                  <a:moveTo>
                    <a:pt x="0" y="51815"/>
                  </a:moveTo>
                  <a:lnTo>
                    <a:pt x="0" y="12572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5487415" y="5986271"/>
              <a:ext cx="52069" cy="1164590"/>
            </a:xfrm>
            <a:custGeom>
              <a:avLst/>
              <a:gdLst/>
              <a:ahLst/>
              <a:cxnLst/>
              <a:rect l="l" t="t" r="r" b="b"/>
              <a:pathLst>
                <a:path w="52070" h="1164590">
                  <a:moveTo>
                    <a:pt x="0" y="1164335"/>
                  </a:moveTo>
                  <a:lnTo>
                    <a:pt x="51815" y="1164335"/>
                  </a:lnTo>
                </a:path>
                <a:path w="52070" h="1164590">
                  <a:moveTo>
                    <a:pt x="0" y="1112519"/>
                  </a:moveTo>
                  <a:lnTo>
                    <a:pt x="51815" y="1112519"/>
                  </a:lnTo>
                </a:path>
                <a:path w="52070" h="1164590">
                  <a:moveTo>
                    <a:pt x="0" y="1059179"/>
                  </a:moveTo>
                  <a:lnTo>
                    <a:pt x="51815" y="1059179"/>
                  </a:lnTo>
                </a:path>
                <a:path w="52070" h="1164590">
                  <a:moveTo>
                    <a:pt x="0" y="1005839"/>
                  </a:moveTo>
                  <a:lnTo>
                    <a:pt x="51815" y="1005839"/>
                  </a:lnTo>
                </a:path>
                <a:path w="52070" h="1164590">
                  <a:moveTo>
                    <a:pt x="0" y="952499"/>
                  </a:moveTo>
                  <a:lnTo>
                    <a:pt x="51815" y="952499"/>
                  </a:lnTo>
                </a:path>
                <a:path w="52070" h="1164590">
                  <a:moveTo>
                    <a:pt x="0" y="899159"/>
                  </a:moveTo>
                  <a:lnTo>
                    <a:pt x="51815" y="899159"/>
                  </a:lnTo>
                </a:path>
                <a:path w="52070" h="1164590">
                  <a:moveTo>
                    <a:pt x="0" y="847343"/>
                  </a:moveTo>
                  <a:lnTo>
                    <a:pt x="51815" y="847343"/>
                  </a:lnTo>
                </a:path>
                <a:path w="52070" h="1164590">
                  <a:moveTo>
                    <a:pt x="0" y="794003"/>
                  </a:moveTo>
                  <a:lnTo>
                    <a:pt x="51815" y="794003"/>
                  </a:lnTo>
                </a:path>
                <a:path w="52070" h="1164590">
                  <a:moveTo>
                    <a:pt x="0" y="740663"/>
                  </a:moveTo>
                  <a:lnTo>
                    <a:pt x="51815" y="740663"/>
                  </a:lnTo>
                </a:path>
                <a:path w="52070" h="1164590">
                  <a:moveTo>
                    <a:pt x="0" y="687323"/>
                  </a:moveTo>
                  <a:lnTo>
                    <a:pt x="51815" y="687323"/>
                  </a:lnTo>
                </a:path>
                <a:path w="52070" h="1164590">
                  <a:moveTo>
                    <a:pt x="0" y="635507"/>
                  </a:moveTo>
                  <a:lnTo>
                    <a:pt x="51815" y="635507"/>
                  </a:lnTo>
                </a:path>
                <a:path w="52070" h="1164590">
                  <a:moveTo>
                    <a:pt x="0" y="582167"/>
                  </a:moveTo>
                  <a:lnTo>
                    <a:pt x="51815" y="582167"/>
                  </a:lnTo>
                </a:path>
                <a:path w="52070" h="1164590">
                  <a:moveTo>
                    <a:pt x="0" y="528827"/>
                  </a:moveTo>
                  <a:lnTo>
                    <a:pt x="51815" y="528827"/>
                  </a:lnTo>
                </a:path>
                <a:path w="52070" h="1164590">
                  <a:moveTo>
                    <a:pt x="0" y="475487"/>
                  </a:moveTo>
                  <a:lnTo>
                    <a:pt x="51815" y="475487"/>
                  </a:lnTo>
                </a:path>
                <a:path w="52070" h="1164590">
                  <a:moveTo>
                    <a:pt x="0" y="423671"/>
                  </a:moveTo>
                  <a:lnTo>
                    <a:pt x="51815" y="423671"/>
                  </a:lnTo>
                </a:path>
                <a:path w="52070" h="1164590">
                  <a:moveTo>
                    <a:pt x="0" y="370331"/>
                  </a:moveTo>
                  <a:lnTo>
                    <a:pt x="51815" y="370331"/>
                  </a:lnTo>
                </a:path>
                <a:path w="52070" h="1164590">
                  <a:moveTo>
                    <a:pt x="0" y="316991"/>
                  </a:moveTo>
                  <a:lnTo>
                    <a:pt x="51815" y="316991"/>
                  </a:lnTo>
                </a:path>
                <a:path w="52070" h="1164590">
                  <a:moveTo>
                    <a:pt x="0" y="263651"/>
                  </a:moveTo>
                  <a:lnTo>
                    <a:pt x="51815" y="263651"/>
                  </a:lnTo>
                </a:path>
                <a:path w="52070" h="1164590">
                  <a:moveTo>
                    <a:pt x="0" y="211835"/>
                  </a:moveTo>
                  <a:lnTo>
                    <a:pt x="51815" y="211835"/>
                  </a:lnTo>
                </a:path>
                <a:path w="52070" h="1164590">
                  <a:moveTo>
                    <a:pt x="0" y="158495"/>
                  </a:moveTo>
                  <a:lnTo>
                    <a:pt x="51815" y="158495"/>
                  </a:lnTo>
                </a:path>
                <a:path w="52070" h="1164590">
                  <a:moveTo>
                    <a:pt x="0" y="105155"/>
                  </a:moveTo>
                  <a:lnTo>
                    <a:pt x="51815" y="105155"/>
                  </a:lnTo>
                </a:path>
                <a:path w="52070" h="1164590">
                  <a:moveTo>
                    <a:pt x="0" y="51815"/>
                  </a:moveTo>
                  <a:lnTo>
                    <a:pt x="51815" y="51815"/>
                  </a:lnTo>
                </a:path>
                <a:path w="52070" h="1164590">
                  <a:moveTo>
                    <a:pt x="0" y="0"/>
                  </a:moveTo>
                  <a:lnTo>
                    <a:pt x="51815" y="0"/>
                  </a:lnTo>
                </a:path>
                <a:path w="52070" h="1164590">
                  <a:moveTo>
                    <a:pt x="51815" y="528827"/>
                  </a:moveTo>
                  <a:lnTo>
                    <a:pt x="0" y="528827"/>
                  </a:lnTo>
                  <a:lnTo>
                    <a:pt x="51815" y="5288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5168899" y="2322576"/>
              <a:ext cx="318770" cy="3633470"/>
            </a:xfrm>
            <a:custGeom>
              <a:avLst/>
              <a:gdLst/>
              <a:ahLst/>
              <a:cxnLst/>
              <a:rect l="l" t="t" r="r" b="b"/>
              <a:pathLst>
                <a:path w="318770" h="3633470">
                  <a:moveTo>
                    <a:pt x="318515" y="3633215"/>
                  </a:moveTo>
                  <a:lnTo>
                    <a:pt x="318515" y="3581399"/>
                  </a:lnTo>
                </a:path>
                <a:path w="318770" h="3633470">
                  <a:moveTo>
                    <a:pt x="155447" y="0"/>
                  </a:moveTo>
                  <a:lnTo>
                    <a:pt x="155447" y="3581399"/>
                  </a:lnTo>
                </a:path>
                <a:path w="318770" h="3633470">
                  <a:moveTo>
                    <a:pt x="0" y="3633215"/>
                  </a:moveTo>
                  <a:lnTo>
                    <a:pt x="318515" y="3633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5222240" y="5903976"/>
              <a:ext cx="212090" cy="52069"/>
            </a:xfrm>
            <a:custGeom>
              <a:avLst/>
              <a:gdLst/>
              <a:ahLst/>
              <a:cxnLst/>
              <a:rect l="l" t="t" r="r" b="b"/>
              <a:pathLst>
                <a:path w="212089" h="52070">
                  <a:moveTo>
                    <a:pt x="211835" y="51815"/>
                  </a:moveTo>
                  <a:lnTo>
                    <a:pt x="211835" y="0"/>
                  </a:lnTo>
                </a:path>
                <a:path w="212089" h="52070">
                  <a:moveTo>
                    <a:pt x="158495" y="51815"/>
                  </a:moveTo>
                  <a:lnTo>
                    <a:pt x="158495" y="0"/>
                  </a:lnTo>
                </a:path>
                <a:path w="212089" h="52070">
                  <a:moveTo>
                    <a:pt x="105155" y="51815"/>
                  </a:moveTo>
                  <a:lnTo>
                    <a:pt x="105155" y="0"/>
                  </a:lnTo>
                </a:path>
                <a:path w="212089" h="52070">
                  <a:moveTo>
                    <a:pt x="53339" y="51815"/>
                  </a:moveTo>
                  <a:lnTo>
                    <a:pt x="53339" y="0"/>
                  </a:lnTo>
                </a:path>
                <a:path w="212089" h="52070">
                  <a:moveTo>
                    <a:pt x="0" y="518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5168899" y="5903976"/>
              <a:ext cx="318770" cy="52069"/>
            </a:xfrm>
            <a:custGeom>
              <a:avLst/>
              <a:gdLst/>
              <a:ahLst/>
              <a:cxnLst/>
              <a:rect l="l" t="t" r="r" b="b"/>
              <a:pathLst>
                <a:path w="318770" h="52070">
                  <a:moveTo>
                    <a:pt x="0" y="51815"/>
                  </a:moveTo>
                  <a:lnTo>
                    <a:pt x="0" y="0"/>
                  </a:lnTo>
                  <a:lnTo>
                    <a:pt x="3185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5487415" y="595579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8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5139943" y="5777483"/>
              <a:ext cx="1905" cy="67310"/>
            </a:xfrm>
            <a:custGeom>
              <a:avLst/>
              <a:gdLst/>
              <a:ahLst/>
              <a:cxnLst/>
              <a:rect l="l" t="t" r="r" b="b"/>
              <a:pathLst>
                <a:path w="1904" h="67310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5139944" y="399745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5139943" y="39974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39943" y="39974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39944" y="266242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139943" y="266242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139943" y="2506980"/>
              <a:ext cx="1905" cy="289560"/>
            </a:xfrm>
            <a:custGeom>
              <a:avLst/>
              <a:gdLst/>
              <a:ahLst/>
              <a:cxnLst/>
              <a:rect l="l" t="t" r="r" b="b"/>
              <a:pathLst>
                <a:path w="1904" h="289560">
                  <a:moveTo>
                    <a:pt x="0" y="289559"/>
                  </a:moveTo>
                  <a:lnTo>
                    <a:pt x="1523" y="289559"/>
                  </a:lnTo>
                  <a:lnTo>
                    <a:pt x="1523" y="155447"/>
                  </a:lnTo>
                  <a:lnTo>
                    <a:pt x="0" y="155447"/>
                  </a:lnTo>
                  <a:lnTo>
                    <a:pt x="0" y="289559"/>
                  </a:lnTo>
                </a:path>
                <a:path w="1904" h="289560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139944" y="25054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139943" y="2505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139943" y="2505456"/>
              <a:ext cx="243840" cy="3339465"/>
            </a:xfrm>
            <a:custGeom>
              <a:avLst/>
              <a:gdLst/>
              <a:ahLst/>
              <a:cxnLst/>
              <a:rect l="l" t="t" r="r" b="b"/>
              <a:pathLst>
                <a:path w="243839" h="333946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243839" h="3339465">
                  <a:moveTo>
                    <a:pt x="242315" y="3339083"/>
                  </a:moveTo>
                  <a:lnTo>
                    <a:pt x="243839" y="3339083"/>
                  </a:lnTo>
                  <a:lnTo>
                    <a:pt x="243839" y="3270503"/>
                  </a:lnTo>
                  <a:lnTo>
                    <a:pt x="242315" y="3270503"/>
                  </a:lnTo>
                  <a:lnTo>
                    <a:pt x="242315" y="3339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382260" y="50825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382259" y="50825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382259" y="50825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382260" y="300685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382259" y="300685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5382259" y="1921764"/>
              <a:ext cx="1905" cy="1222375"/>
            </a:xfrm>
            <a:custGeom>
              <a:avLst/>
              <a:gdLst/>
              <a:ahLst/>
              <a:cxnLst/>
              <a:rect l="l" t="t" r="r" b="b"/>
              <a:pathLst>
                <a:path w="1904" h="1222375">
                  <a:moveTo>
                    <a:pt x="0" y="1222247"/>
                  </a:moveTo>
                  <a:lnTo>
                    <a:pt x="1523" y="1222247"/>
                  </a:lnTo>
                  <a:lnTo>
                    <a:pt x="1523" y="1085087"/>
                  </a:lnTo>
                  <a:lnTo>
                    <a:pt x="0" y="1085087"/>
                  </a:lnTo>
                  <a:lnTo>
                    <a:pt x="0" y="1222247"/>
                  </a:lnTo>
                </a:path>
                <a:path w="1904" h="1222375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5382260" y="1920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5382259" y="1920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031996" y="1920240"/>
              <a:ext cx="1351915" cy="977265"/>
            </a:xfrm>
            <a:custGeom>
              <a:avLst/>
              <a:gdLst/>
              <a:ahLst/>
              <a:cxnLst/>
              <a:rect l="l" t="t" r="r" b="b"/>
              <a:pathLst>
                <a:path w="1351914" h="977264">
                  <a:moveTo>
                    <a:pt x="1350263" y="1523"/>
                  </a:moveTo>
                  <a:lnTo>
                    <a:pt x="1350263" y="0"/>
                  </a:lnTo>
                  <a:lnTo>
                    <a:pt x="1351787" y="0"/>
                  </a:lnTo>
                  <a:lnTo>
                    <a:pt x="1351787" y="1523"/>
                  </a:lnTo>
                </a:path>
                <a:path w="1351914" h="977264">
                  <a:moveTo>
                    <a:pt x="0" y="976883"/>
                  </a:moveTo>
                  <a:lnTo>
                    <a:pt x="1523" y="976883"/>
                  </a:lnTo>
                  <a:lnTo>
                    <a:pt x="1523" y="925067"/>
                  </a:lnTo>
                  <a:lnTo>
                    <a:pt x="0" y="925067"/>
                  </a:lnTo>
                  <a:lnTo>
                    <a:pt x="0" y="9768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031996" y="2671571"/>
              <a:ext cx="1905" cy="105410"/>
            </a:xfrm>
            <a:custGeom>
              <a:avLst/>
              <a:gdLst/>
              <a:ahLst/>
              <a:cxnLst/>
              <a:rect l="l" t="t" r="r" b="b"/>
              <a:pathLst>
                <a:path w="1904" h="105410">
                  <a:moveTo>
                    <a:pt x="1524" y="0"/>
                  </a:moveTo>
                  <a:lnTo>
                    <a:pt x="0" y="0"/>
                  </a:lnTo>
                  <a:lnTo>
                    <a:pt x="0" y="105156"/>
                  </a:lnTo>
                  <a:lnTo>
                    <a:pt x="1524" y="1051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031996" y="2671572"/>
              <a:ext cx="1905" cy="105410"/>
            </a:xfrm>
            <a:custGeom>
              <a:avLst/>
              <a:gdLst/>
              <a:ahLst/>
              <a:cxnLst/>
              <a:rect l="l" t="t" r="r" b="b"/>
              <a:pathLst>
                <a:path w="1904" h="105410">
                  <a:moveTo>
                    <a:pt x="0" y="105155"/>
                  </a:moveTo>
                  <a:lnTo>
                    <a:pt x="0" y="0"/>
                  </a:lnTo>
                  <a:lnTo>
                    <a:pt x="0" y="105155"/>
                  </a:lnTo>
                  <a:close/>
                </a:path>
                <a:path w="1904" h="105410">
                  <a:moveTo>
                    <a:pt x="0" y="105155"/>
                  </a:moveTo>
                  <a:lnTo>
                    <a:pt x="0" y="0"/>
                  </a:lnTo>
                  <a:lnTo>
                    <a:pt x="1523" y="105155"/>
                  </a:lnTo>
                  <a:lnTo>
                    <a:pt x="0" y="105155"/>
                  </a:lnTo>
                  <a:close/>
                </a:path>
                <a:path w="1904" h="105410">
                  <a:moveTo>
                    <a:pt x="0" y="0"/>
                  </a:moveTo>
                  <a:lnTo>
                    <a:pt x="1523" y="105155"/>
                  </a:lnTo>
                  <a:lnTo>
                    <a:pt x="0" y="0"/>
                  </a:lnTo>
                  <a:close/>
                </a:path>
                <a:path w="1904" h="105410">
                  <a:moveTo>
                    <a:pt x="1523" y="1051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05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031996" y="2551176"/>
              <a:ext cx="1905" cy="226060"/>
            </a:xfrm>
            <a:custGeom>
              <a:avLst/>
              <a:gdLst/>
              <a:ahLst/>
              <a:cxnLst/>
              <a:rect l="l" t="t" r="r" b="b"/>
              <a:pathLst>
                <a:path w="1904" h="226060">
                  <a:moveTo>
                    <a:pt x="0" y="225551"/>
                  </a:moveTo>
                  <a:lnTo>
                    <a:pt x="1523" y="225551"/>
                  </a:lnTo>
                  <a:lnTo>
                    <a:pt x="1523" y="120395"/>
                  </a:lnTo>
                  <a:lnTo>
                    <a:pt x="0" y="120395"/>
                  </a:lnTo>
                  <a:lnTo>
                    <a:pt x="0" y="225551"/>
                  </a:lnTo>
                </a:path>
                <a:path w="1904" h="226060">
                  <a:moveTo>
                    <a:pt x="0" y="51815"/>
                  </a:moveTo>
                  <a:lnTo>
                    <a:pt x="1523" y="518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031996" y="2549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031996" y="2549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031996" y="2549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3562603" y="618744"/>
              <a:ext cx="67310" cy="5285740"/>
            </a:xfrm>
            <a:custGeom>
              <a:avLst/>
              <a:gdLst/>
              <a:ahLst/>
              <a:cxnLst/>
              <a:rect l="l" t="t" r="r" b="b"/>
              <a:pathLst>
                <a:path w="67310" h="5285740">
                  <a:moveTo>
                    <a:pt x="0" y="5187695"/>
                  </a:moveTo>
                  <a:lnTo>
                    <a:pt x="0" y="0"/>
                  </a:lnTo>
                </a:path>
                <a:path w="67310" h="5285740">
                  <a:moveTo>
                    <a:pt x="67055" y="5285231"/>
                  </a:moveTo>
                  <a:lnTo>
                    <a:pt x="67055" y="18745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840227" y="664464"/>
              <a:ext cx="789940" cy="5207635"/>
            </a:xfrm>
            <a:custGeom>
              <a:avLst/>
              <a:gdLst/>
              <a:ahLst/>
              <a:cxnLst/>
              <a:rect l="l" t="t" r="r" b="b"/>
              <a:pathLst>
                <a:path w="789939" h="5207635">
                  <a:moveTo>
                    <a:pt x="789431" y="1589531"/>
                  </a:moveTo>
                  <a:lnTo>
                    <a:pt x="789431" y="1731263"/>
                  </a:lnTo>
                  <a:lnTo>
                    <a:pt x="789431" y="1690115"/>
                  </a:lnTo>
                </a:path>
                <a:path w="789939" h="5207635">
                  <a:moveTo>
                    <a:pt x="789431" y="1239011"/>
                  </a:moveTo>
                  <a:lnTo>
                    <a:pt x="789431" y="1095755"/>
                  </a:lnTo>
                </a:path>
                <a:path w="789939" h="5207635">
                  <a:moveTo>
                    <a:pt x="789431" y="745235"/>
                  </a:moveTo>
                  <a:lnTo>
                    <a:pt x="789431" y="0"/>
                  </a:lnTo>
                </a:path>
                <a:path w="789939" h="5207635">
                  <a:moveTo>
                    <a:pt x="789431" y="5207507"/>
                  </a:moveTo>
                  <a:lnTo>
                    <a:pt x="0" y="52075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885947" y="618744"/>
              <a:ext cx="774700" cy="5187950"/>
            </a:xfrm>
            <a:custGeom>
              <a:avLst/>
              <a:gdLst/>
              <a:ahLst/>
              <a:cxnLst/>
              <a:rect l="l" t="t" r="r" b="b"/>
              <a:pathLst>
                <a:path w="774700" h="5187950">
                  <a:moveTo>
                    <a:pt x="676655" y="5187695"/>
                  </a:moveTo>
                  <a:lnTo>
                    <a:pt x="0" y="5187695"/>
                  </a:lnTo>
                </a:path>
                <a:path w="774700" h="5187950">
                  <a:moveTo>
                    <a:pt x="774191" y="1776983"/>
                  </a:moveTo>
                  <a:lnTo>
                    <a:pt x="7741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629659" y="2330196"/>
              <a:ext cx="47625" cy="3573779"/>
            </a:xfrm>
            <a:custGeom>
              <a:avLst/>
              <a:gdLst/>
              <a:ahLst/>
              <a:cxnLst/>
              <a:rect l="l" t="t" r="r" b="b"/>
              <a:pathLst>
                <a:path w="47625" h="3573779">
                  <a:moveTo>
                    <a:pt x="21335" y="0"/>
                  </a:moveTo>
                  <a:lnTo>
                    <a:pt x="21335" y="3573779"/>
                  </a:lnTo>
                </a:path>
                <a:path w="47625" h="3573779">
                  <a:moveTo>
                    <a:pt x="47243" y="0"/>
                  </a:moveTo>
                  <a:lnTo>
                    <a:pt x="47243" y="3573779"/>
                  </a:lnTo>
                </a:path>
                <a:path w="47625" h="3573779">
                  <a:moveTo>
                    <a:pt x="0" y="0"/>
                  </a:moveTo>
                  <a:lnTo>
                    <a:pt x="0" y="3573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3629659" y="5903976"/>
              <a:ext cx="1687195" cy="0"/>
            </a:xfrm>
            <a:custGeom>
              <a:avLst/>
              <a:gdLst/>
              <a:ahLst/>
              <a:cxnLst/>
              <a:rect l="l" t="t" r="r" b="b"/>
              <a:pathLst>
                <a:path w="1687195">
                  <a:moveTo>
                    <a:pt x="0" y="0"/>
                  </a:moveTo>
                  <a:lnTo>
                    <a:pt x="65531" y="0"/>
                  </a:lnTo>
                </a:path>
                <a:path w="1687195">
                  <a:moveTo>
                    <a:pt x="1665731" y="0"/>
                  </a:moveTo>
                  <a:lnTo>
                    <a:pt x="16870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37152" y="1865375"/>
              <a:ext cx="36830" cy="56515"/>
            </a:xfrm>
            <a:custGeom>
              <a:avLst/>
              <a:gdLst/>
              <a:ahLst/>
              <a:cxnLst/>
              <a:rect l="l" t="t" r="r" b="b"/>
              <a:pathLst>
                <a:path w="36829" h="56514">
                  <a:moveTo>
                    <a:pt x="0" y="1524"/>
                  </a:moveTo>
                  <a:lnTo>
                    <a:pt x="35052" y="56388"/>
                  </a:lnTo>
                  <a:lnTo>
                    <a:pt x="36576" y="56388"/>
                  </a:lnTo>
                  <a:lnTo>
                    <a:pt x="0" y="1524"/>
                  </a:lnTo>
                  <a:close/>
                </a:path>
                <a:path w="36829" h="56514">
                  <a:moveTo>
                    <a:pt x="1524" y="0"/>
                  </a:moveTo>
                  <a:lnTo>
                    <a:pt x="0" y="1524"/>
                  </a:lnTo>
                  <a:lnTo>
                    <a:pt x="36576" y="563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172204" y="1921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095748" y="5843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095747" y="5843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5095747" y="5843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5024119" y="58430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5024119" y="58430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5024119" y="58430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83328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4783328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83328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4542536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4542535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4542535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4301744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4301743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4301743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4060952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4060952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4060952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3820160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3820159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3820159" y="58430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3650996" y="58430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3650995" y="58430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3650995" y="58430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3650995" y="58430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3650995" y="58430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3650995" y="58430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139944" y="25054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5139943" y="2505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5139943" y="2505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66792" y="2505455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60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5066791" y="2505456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60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60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60" h="1905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066791" y="2505456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5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4826000" y="250545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4825999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4825999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4583684" y="250545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4583684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4583684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4341368" y="250545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4341367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4341367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4099052" y="250545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4099052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4099052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3856736" y="2505455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3856735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3856735" y="2505456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3687572" y="2505455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60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3687571" y="2505456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60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60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60" h="1905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3687571" y="2505456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60" h="1905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3687571" y="25054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3687571" y="25054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3687571" y="25054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3449827" y="2724912"/>
              <a:ext cx="2071370" cy="0"/>
            </a:xfrm>
            <a:custGeom>
              <a:avLst/>
              <a:gdLst/>
              <a:ahLst/>
              <a:cxnLst/>
              <a:rect l="l" t="t" r="r" b="b"/>
              <a:pathLst>
                <a:path w="2071370">
                  <a:moveTo>
                    <a:pt x="0" y="0"/>
                  </a:moveTo>
                  <a:lnTo>
                    <a:pt x="20711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3676903" y="2711196"/>
              <a:ext cx="1618615" cy="26034"/>
            </a:xfrm>
            <a:custGeom>
              <a:avLst/>
              <a:gdLst/>
              <a:ahLst/>
              <a:cxnLst/>
              <a:rect l="l" t="t" r="r" b="b"/>
              <a:pathLst>
                <a:path w="1618614" h="26035">
                  <a:moveTo>
                    <a:pt x="0" y="25907"/>
                  </a:moveTo>
                  <a:lnTo>
                    <a:pt x="1618487" y="25907"/>
                  </a:lnTo>
                </a:path>
                <a:path w="1618614" h="26035">
                  <a:moveTo>
                    <a:pt x="0" y="0"/>
                  </a:moveTo>
                  <a:lnTo>
                    <a:pt x="16184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3452875" y="4117848"/>
              <a:ext cx="2070100" cy="0"/>
            </a:xfrm>
            <a:custGeom>
              <a:avLst/>
              <a:gdLst/>
              <a:ahLst/>
              <a:cxnLst/>
              <a:rect l="l" t="t" r="r" b="b"/>
              <a:pathLst>
                <a:path w="2070100">
                  <a:moveTo>
                    <a:pt x="0" y="0"/>
                  </a:moveTo>
                  <a:lnTo>
                    <a:pt x="20695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3676903" y="4105656"/>
              <a:ext cx="1618615" cy="26034"/>
            </a:xfrm>
            <a:custGeom>
              <a:avLst/>
              <a:gdLst/>
              <a:ahLst/>
              <a:cxnLst/>
              <a:rect l="l" t="t" r="r" b="b"/>
              <a:pathLst>
                <a:path w="1618614" h="26035">
                  <a:moveTo>
                    <a:pt x="0" y="25907"/>
                  </a:moveTo>
                  <a:lnTo>
                    <a:pt x="1618487" y="25907"/>
                  </a:lnTo>
                </a:path>
                <a:path w="1618614" h="26035">
                  <a:moveTo>
                    <a:pt x="0" y="0"/>
                  </a:moveTo>
                  <a:lnTo>
                    <a:pt x="16184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3462019" y="5512307"/>
              <a:ext cx="2070100" cy="0"/>
            </a:xfrm>
            <a:custGeom>
              <a:avLst/>
              <a:gdLst/>
              <a:ahLst/>
              <a:cxnLst/>
              <a:rect l="l" t="t" r="r" b="b"/>
              <a:pathLst>
                <a:path w="2070100">
                  <a:moveTo>
                    <a:pt x="0" y="0"/>
                  </a:moveTo>
                  <a:lnTo>
                    <a:pt x="20695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3676903" y="2711196"/>
              <a:ext cx="1618615" cy="3177540"/>
            </a:xfrm>
            <a:custGeom>
              <a:avLst/>
              <a:gdLst/>
              <a:ahLst/>
              <a:cxnLst/>
              <a:rect l="l" t="t" r="r" b="b"/>
              <a:pathLst>
                <a:path w="1618614" h="3177540">
                  <a:moveTo>
                    <a:pt x="0" y="2814827"/>
                  </a:moveTo>
                  <a:lnTo>
                    <a:pt x="1618487" y="2814827"/>
                  </a:lnTo>
                </a:path>
                <a:path w="1618614" h="3177540">
                  <a:moveTo>
                    <a:pt x="0" y="2788919"/>
                  </a:moveTo>
                  <a:lnTo>
                    <a:pt x="1618487" y="2788919"/>
                  </a:lnTo>
                </a:path>
                <a:path w="1618614" h="3177540">
                  <a:moveTo>
                    <a:pt x="0" y="0"/>
                  </a:moveTo>
                  <a:lnTo>
                    <a:pt x="0" y="25907"/>
                  </a:lnTo>
                </a:path>
                <a:path w="1618614" h="3177540">
                  <a:moveTo>
                    <a:pt x="0" y="1394459"/>
                  </a:moveTo>
                  <a:lnTo>
                    <a:pt x="0" y="1420367"/>
                  </a:lnTo>
                </a:path>
                <a:path w="1618614" h="3177540">
                  <a:moveTo>
                    <a:pt x="0" y="2788919"/>
                  </a:moveTo>
                  <a:lnTo>
                    <a:pt x="0" y="2814827"/>
                  </a:lnTo>
                </a:path>
                <a:path w="1618614" h="3177540">
                  <a:moveTo>
                    <a:pt x="1618487" y="2788919"/>
                  </a:moveTo>
                  <a:lnTo>
                    <a:pt x="1618487" y="2814827"/>
                  </a:lnTo>
                </a:path>
                <a:path w="1618614" h="3177540">
                  <a:moveTo>
                    <a:pt x="1618487" y="1394459"/>
                  </a:moveTo>
                  <a:lnTo>
                    <a:pt x="1618487" y="1420367"/>
                  </a:lnTo>
                </a:path>
                <a:path w="1618614" h="3177540">
                  <a:moveTo>
                    <a:pt x="1618487" y="0"/>
                  </a:moveTo>
                  <a:lnTo>
                    <a:pt x="1618487" y="25907"/>
                  </a:lnTo>
                </a:path>
                <a:path w="1618614" h="3177540">
                  <a:moveTo>
                    <a:pt x="0" y="3133343"/>
                  </a:moveTo>
                  <a:lnTo>
                    <a:pt x="0" y="3177539"/>
                  </a:lnTo>
                </a:path>
                <a:path w="1618614" h="3177540">
                  <a:moveTo>
                    <a:pt x="1618487" y="3133343"/>
                  </a:moveTo>
                  <a:lnTo>
                    <a:pt x="1618487" y="3177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5185663" y="2237232"/>
              <a:ext cx="0" cy="3630295"/>
            </a:xfrm>
            <a:custGeom>
              <a:avLst/>
              <a:gdLst/>
              <a:ahLst/>
              <a:cxnLst/>
              <a:rect l="l" t="t" r="r" b="b"/>
              <a:pathLst>
                <a:path h="3630295">
                  <a:moveTo>
                    <a:pt x="0" y="363016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5174996" y="2353056"/>
              <a:ext cx="21590" cy="3491865"/>
            </a:xfrm>
            <a:custGeom>
              <a:avLst/>
              <a:gdLst/>
              <a:ahLst/>
              <a:cxnLst/>
              <a:rect l="l" t="t" r="r" b="b"/>
              <a:pathLst>
                <a:path w="21589" h="3491865">
                  <a:moveTo>
                    <a:pt x="0" y="3491483"/>
                  </a:moveTo>
                  <a:lnTo>
                    <a:pt x="0" y="3172967"/>
                  </a:lnTo>
                </a:path>
                <a:path w="21589" h="3491865">
                  <a:moveTo>
                    <a:pt x="0" y="3147059"/>
                  </a:moveTo>
                  <a:lnTo>
                    <a:pt x="0" y="1778507"/>
                  </a:lnTo>
                </a:path>
                <a:path w="21589" h="3491865">
                  <a:moveTo>
                    <a:pt x="0" y="1752599"/>
                  </a:moveTo>
                  <a:lnTo>
                    <a:pt x="0" y="384047"/>
                  </a:lnTo>
                </a:path>
                <a:path w="21589" h="3491865">
                  <a:moveTo>
                    <a:pt x="0" y="358139"/>
                  </a:moveTo>
                  <a:lnTo>
                    <a:pt x="0" y="0"/>
                  </a:lnTo>
                </a:path>
                <a:path w="21589" h="3491865">
                  <a:moveTo>
                    <a:pt x="21335" y="3491483"/>
                  </a:moveTo>
                  <a:lnTo>
                    <a:pt x="21335" y="3172967"/>
                  </a:lnTo>
                </a:path>
                <a:path w="21589" h="3491865">
                  <a:moveTo>
                    <a:pt x="21335" y="3147059"/>
                  </a:moveTo>
                  <a:lnTo>
                    <a:pt x="21335" y="1778507"/>
                  </a:lnTo>
                </a:path>
                <a:path w="21589" h="3491865">
                  <a:moveTo>
                    <a:pt x="21335" y="1752599"/>
                  </a:moveTo>
                  <a:lnTo>
                    <a:pt x="21335" y="384047"/>
                  </a:lnTo>
                </a:path>
                <a:path w="21589" h="3491865">
                  <a:moveTo>
                    <a:pt x="21335" y="358139"/>
                  </a:moveTo>
                  <a:lnTo>
                    <a:pt x="213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4950967" y="2237232"/>
              <a:ext cx="0" cy="3630295"/>
            </a:xfrm>
            <a:custGeom>
              <a:avLst/>
              <a:gdLst/>
              <a:ahLst/>
              <a:cxnLst/>
              <a:rect l="l" t="t" r="r" b="b"/>
              <a:pathLst>
                <a:path h="3630295">
                  <a:moveTo>
                    <a:pt x="0" y="363016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4940299" y="2353056"/>
              <a:ext cx="22860" cy="3491865"/>
            </a:xfrm>
            <a:custGeom>
              <a:avLst/>
              <a:gdLst/>
              <a:ahLst/>
              <a:cxnLst/>
              <a:rect l="l" t="t" r="r" b="b"/>
              <a:pathLst>
                <a:path w="22860" h="3491865">
                  <a:moveTo>
                    <a:pt x="0" y="3491483"/>
                  </a:moveTo>
                  <a:lnTo>
                    <a:pt x="0" y="3172967"/>
                  </a:lnTo>
                </a:path>
                <a:path w="22860" h="3491865">
                  <a:moveTo>
                    <a:pt x="0" y="3147059"/>
                  </a:moveTo>
                  <a:lnTo>
                    <a:pt x="0" y="1778507"/>
                  </a:lnTo>
                </a:path>
                <a:path w="22860" h="3491865">
                  <a:moveTo>
                    <a:pt x="0" y="1752599"/>
                  </a:moveTo>
                  <a:lnTo>
                    <a:pt x="0" y="384047"/>
                  </a:lnTo>
                </a:path>
                <a:path w="22860" h="3491865">
                  <a:moveTo>
                    <a:pt x="0" y="358139"/>
                  </a:moveTo>
                  <a:lnTo>
                    <a:pt x="0" y="0"/>
                  </a:lnTo>
                </a:path>
                <a:path w="22860" h="3491865">
                  <a:moveTo>
                    <a:pt x="22859" y="3491483"/>
                  </a:moveTo>
                  <a:lnTo>
                    <a:pt x="22859" y="3172967"/>
                  </a:lnTo>
                </a:path>
                <a:path w="22860" h="3491865">
                  <a:moveTo>
                    <a:pt x="22859" y="3147059"/>
                  </a:moveTo>
                  <a:lnTo>
                    <a:pt x="22859" y="1778507"/>
                  </a:lnTo>
                </a:path>
                <a:path w="22860" h="3491865">
                  <a:moveTo>
                    <a:pt x="22859" y="1752599"/>
                  </a:moveTo>
                  <a:lnTo>
                    <a:pt x="22859" y="384047"/>
                  </a:lnTo>
                </a:path>
                <a:path w="22860" h="3491865">
                  <a:moveTo>
                    <a:pt x="22859" y="358139"/>
                  </a:moveTo>
                  <a:lnTo>
                    <a:pt x="228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4717796" y="2237232"/>
              <a:ext cx="0" cy="3630295"/>
            </a:xfrm>
            <a:custGeom>
              <a:avLst/>
              <a:gdLst/>
              <a:ahLst/>
              <a:cxnLst/>
              <a:rect l="l" t="t" r="r" b="b"/>
              <a:pathLst>
                <a:path h="3630295">
                  <a:moveTo>
                    <a:pt x="0" y="363016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4707128" y="2353056"/>
              <a:ext cx="21590" cy="3491865"/>
            </a:xfrm>
            <a:custGeom>
              <a:avLst/>
              <a:gdLst/>
              <a:ahLst/>
              <a:cxnLst/>
              <a:rect l="l" t="t" r="r" b="b"/>
              <a:pathLst>
                <a:path w="21589" h="3491865">
                  <a:moveTo>
                    <a:pt x="0" y="3491483"/>
                  </a:moveTo>
                  <a:lnTo>
                    <a:pt x="0" y="3172967"/>
                  </a:lnTo>
                </a:path>
                <a:path w="21589" h="3491865">
                  <a:moveTo>
                    <a:pt x="0" y="3147059"/>
                  </a:moveTo>
                  <a:lnTo>
                    <a:pt x="0" y="1778507"/>
                  </a:lnTo>
                </a:path>
                <a:path w="21589" h="3491865">
                  <a:moveTo>
                    <a:pt x="0" y="1752599"/>
                  </a:moveTo>
                  <a:lnTo>
                    <a:pt x="0" y="384047"/>
                  </a:lnTo>
                </a:path>
                <a:path w="21589" h="3491865">
                  <a:moveTo>
                    <a:pt x="0" y="358139"/>
                  </a:moveTo>
                  <a:lnTo>
                    <a:pt x="0" y="0"/>
                  </a:lnTo>
                </a:path>
                <a:path w="21589" h="3491865">
                  <a:moveTo>
                    <a:pt x="21335" y="3491483"/>
                  </a:moveTo>
                  <a:lnTo>
                    <a:pt x="21335" y="3172967"/>
                  </a:lnTo>
                </a:path>
                <a:path w="21589" h="3491865">
                  <a:moveTo>
                    <a:pt x="21335" y="3147059"/>
                  </a:moveTo>
                  <a:lnTo>
                    <a:pt x="21335" y="1778507"/>
                  </a:lnTo>
                </a:path>
                <a:path w="21589" h="3491865">
                  <a:moveTo>
                    <a:pt x="21335" y="1752599"/>
                  </a:moveTo>
                  <a:lnTo>
                    <a:pt x="21335" y="384047"/>
                  </a:lnTo>
                </a:path>
                <a:path w="21589" h="3491865">
                  <a:moveTo>
                    <a:pt x="21335" y="371855"/>
                  </a:moveTo>
                  <a:lnTo>
                    <a:pt x="213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4484623" y="2237232"/>
              <a:ext cx="0" cy="3630295"/>
            </a:xfrm>
            <a:custGeom>
              <a:avLst/>
              <a:gdLst/>
              <a:ahLst/>
              <a:cxnLst/>
              <a:rect l="l" t="t" r="r" b="b"/>
              <a:pathLst>
                <a:path h="3630295">
                  <a:moveTo>
                    <a:pt x="0" y="363016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4239259" y="2353056"/>
              <a:ext cx="256540" cy="3491865"/>
            </a:xfrm>
            <a:custGeom>
              <a:avLst/>
              <a:gdLst/>
              <a:ahLst/>
              <a:cxnLst/>
              <a:rect l="l" t="t" r="r" b="b"/>
              <a:pathLst>
                <a:path w="256539" h="3491865">
                  <a:moveTo>
                    <a:pt x="233171" y="3491483"/>
                  </a:moveTo>
                  <a:lnTo>
                    <a:pt x="233171" y="3172967"/>
                  </a:lnTo>
                </a:path>
                <a:path w="256539" h="3491865">
                  <a:moveTo>
                    <a:pt x="233171" y="3147059"/>
                  </a:moveTo>
                  <a:lnTo>
                    <a:pt x="233171" y="1778507"/>
                  </a:lnTo>
                </a:path>
                <a:path w="256539" h="3491865">
                  <a:moveTo>
                    <a:pt x="233171" y="1752599"/>
                  </a:moveTo>
                  <a:lnTo>
                    <a:pt x="233171" y="384047"/>
                  </a:lnTo>
                </a:path>
                <a:path w="256539" h="3491865">
                  <a:moveTo>
                    <a:pt x="233171" y="358139"/>
                  </a:moveTo>
                  <a:lnTo>
                    <a:pt x="233171" y="0"/>
                  </a:lnTo>
                </a:path>
                <a:path w="256539" h="3491865">
                  <a:moveTo>
                    <a:pt x="256031" y="3491483"/>
                  </a:moveTo>
                  <a:lnTo>
                    <a:pt x="256031" y="3172967"/>
                  </a:lnTo>
                </a:path>
                <a:path w="256539" h="3491865">
                  <a:moveTo>
                    <a:pt x="256031" y="3147059"/>
                  </a:moveTo>
                  <a:lnTo>
                    <a:pt x="256031" y="1778507"/>
                  </a:lnTo>
                </a:path>
                <a:path w="256539" h="3491865">
                  <a:moveTo>
                    <a:pt x="256031" y="1752599"/>
                  </a:moveTo>
                  <a:lnTo>
                    <a:pt x="256031" y="384047"/>
                  </a:lnTo>
                </a:path>
                <a:path w="256539" h="3491865">
                  <a:moveTo>
                    <a:pt x="256031" y="358139"/>
                  </a:moveTo>
                  <a:lnTo>
                    <a:pt x="256031" y="0"/>
                  </a:lnTo>
                </a:path>
                <a:path w="256539" h="3491865">
                  <a:moveTo>
                    <a:pt x="0" y="3491483"/>
                  </a:moveTo>
                  <a:lnTo>
                    <a:pt x="0" y="3172967"/>
                  </a:lnTo>
                </a:path>
                <a:path w="256539" h="3491865">
                  <a:moveTo>
                    <a:pt x="0" y="3147059"/>
                  </a:moveTo>
                  <a:lnTo>
                    <a:pt x="0" y="1778507"/>
                  </a:lnTo>
                </a:path>
                <a:path w="256539" h="3491865">
                  <a:moveTo>
                    <a:pt x="0" y="1752599"/>
                  </a:moveTo>
                  <a:lnTo>
                    <a:pt x="0" y="384047"/>
                  </a:lnTo>
                </a:path>
                <a:path w="256539" h="3491865">
                  <a:moveTo>
                    <a:pt x="0" y="358139"/>
                  </a:moveTo>
                  <a:lnTo>
                    <a:pt x="0" y="0"/>
                  </a:lnTo>
                </a:path>
                <a:path w="256539" h="3491865">
                  <a:moveTo>
                    <a:pt x="21335" y="3491483"/>
                  </a:moveTo>
                  <a:lnTo>
                    <a:pt x="21335" y="3172967"/>
                  </a:lnTo>
                </a:path>
                <a:path w="256539" h="3491865">
                  <a:moveTo>
                    <a:pt x="21335" y="3147059"/>
                  </a:moveTo>
                  <a:lnTo>
                    <a:pt x="21335" y="1778507"/>
                  </a:lnTo>
                </a:path>
                <a:path w="256539" h="3491865">
                  <a:moveTo>
                    <a:pt x="21335" y="1752599"/>
                  </a:moveTo>
                  <a:lnTo>
                    <a:pt x="21335" y="384047"/>
                  </a:lnTo>
                </a:path>
                <a:path w="256539" h="3491865">
                  <a:moveTo>
                    <a:pt x="21335" y="358139"/>
                  </a:moveTo>
                  <a:lnTo>
                    <a:pt x="213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4016755" y="2237232"/>
              <a:ext cx="0" cy="3630295"/>
            </a:xfrm>
            <a:custGeom>
              <a:avLst/>
              <a:gdLst/>
              <a:ahLst/>
              <a:cxnLst/>
              <a:rect l="l" t="t" r="r" b="b"/>
              <a:pathLst>
                <a:path h="3630295">
                  <a:moveTo>
                    <a:pt x="0" y="363016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4004563" y="2353056"/>
              <a:ext cx="22860" cy="3491865"/>
            </a:xfrm>
            <a:custGeom>
              <a:avLst/>
              <a:gdLst/>
              <a:ahLst/>
              <a:cxnLst/>
              <a:rect l="l" t="t" r="r" b="b"/>
              <a:pathLst>
                <a:path w="22860" h="3491865">
                  <a:moveTo>
                    <a:pt x="0" y="3491483"/>
                  </a:moveTo>
                  <a:lnTo>
                    <a:pt x="0" y="3172967"/>
                  </a:lnTo>
                </a:path>
                <a:path w="22860" h="3491865">
                  <a:moveTo>
                    <a:pt x="0" y="3147059"/>
                  </a:moveTo>
                  <a:lnTo>
                    <a:pt x="0" y="1778507"/>
                  </a:lnTo>
                </a:path>
                <a:path w="22860" h="3491865">
                  <a:moveTo>
                    <a:pt x="0" y="1752599"/>
                  </a:moveTo>
                  <a:lnTo>
                    <a:pt x="0" y="384047"/>
                  </a:lnTo>
                </a:path>
                <a:path w="22860" h="3491865">
                  <a:moveTo>
                    <a:pt x="0" y="358139"/>
                  </a:moveTo>
                  <a:lnTo>
                    <a:pt x="0" y="0"/>
                  </a:lnTo>
                </a:path>
                <a:path w="22860" h="3491865">
                  <a:moveTo>
                    <a:pt x="22859" y="3491483"/>
                  </a:moveTo>
                  <a:lnTo>
                    <a:pt x="22859" y="3172967"/>
                  </a:lnTo>
                </a:path>
                <a:path w="22860" h="3491865">
                  <a:moveTo>
                    <a:pt x="22859" y="3147059"/>
                  </a:moveTo>
                  <a:lnTo>
                    <a:pt x="22859" y="1778507"/>
                  </a:lnTo>
                </a:path>
                <a:path w="22860" h="3491865">
                  <a:moveTo>
                    <a:pt x="22859" y="1752599"/>
                  </a:moveTo>
                  <a:lnTo>
                    <a:pt x="22859" y="384047"/>
                  </a:lnTo>
                </a:path>
                <a:path w="22860" h="3491865">
                  <a:moveTo>
                    <a:pt x="22859" y="358139"/>
                  </a:moveTo>
                  <a:lnTo>
                    <a:pt x="228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3782059" y="2237232"/>
              <a:ext cx="0" cy="3630295"/>
            </a:xfrm>
            <a:custGeom>
              <a:avLst/>
              <a:gdLst/>
              <a:ahLst/>
              <a:cxnLst/>
              <a:rect l="l" t="t" r="r" b="b"/>
              <a:pathLst>
                <a:path h="3630295">
                  <a:moveTo>
                    <a:pt x="0" y="363016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3629659" y="2330196"/>
              <a:ext cx="1687195" cy="3514725"/>
            </a:xfrm>
            <a:custGeom>
              <a:avLst/>
              <a:gdLst/>
              <a:ahLst/>
              <a:cxnLst/>
              <a:rect l="l" t="t" r="r" b="b"/>
              <a:pathLst>
                <a:path w="1687195" h="3514725">
                  <a:moveTo>
                    <a:pt x="163067" y="3514343"/>
                  </a:moveTo>
                  <a:lnTo>
                    <a:pt x="163067" y="3195827"/>
                  </a:lnTo>
                </a:path>
                <a:path w="1687195" h="3514725">
                  <a:moveTo>
                    <a:pt x="163067" y="3169919"/>
                  </a:moveTo>
                  <a:lnTo>
                    <a:pt x="163067" y="1801367"/>
                  </a:lnTo>
                </a:path>
                <a:path w="1687195" h="3514725">
                  <a:moveTo>
                    <a:pt x="163067" y="1775459"/>
                  </a:moveTo>
                  <a:lnTo>
                    <a:pt x="163067" y="406907"/>
                  </a:lnTo>
                </a:path>
                <a:path w="1687195" h="3514725">
                  <a:moveTo>
                    <a:pt x="163067" y="380999"/>
                  </a:moveTo>
                  <a:lnTo>
                    <a:pt x="163067" y="22859"/>
                  </a:lnTo>
                </a:path>
                <a:path w="1687195" h="3514725">
                  <a:moveTo>
                    <a:pt x="141731" y="3514343"/>
                  </a:moveTo>
                  <a:lnTo>
                    <a:pt x="141731" y="3195827"/>
                  </a:lnTo>
                </a:path>
                <a:path w="1687195" h="3514725">
                  <a:moveTo>
                    <a:pt x="141731" y="3169919"/>
                  </a:moveTo>
                  <a:lnTo>
                    <a:pt x="141731" y="1801367"/>
                  </a:lnTo>
                </a:path>
                <a:path w="1687195" h="3514725">
                  <a:moveTo>
                    <a:pt x="141731" y="1775459"/>
                  </a:moveTo>
                  <a:lnTo>
                    <a:pt x="141731" y="406907"/>
                  </a:lnTo>
                </a:path>
                <a:path w="1687195" h="3514725">
                  <a:moveTo>
                    <a:pt x="141731" y="380999"/>
                  </a:moveTo>
                  <a:lnTo>
                    <a:pt x="141731" y="22859"/>
                  </a:lnTo>
                </a:path>
                <a:path w="1687195" h="3514725">
                  <a:moveTo>
                    <a:pt x="1687067" y="0"/>
                  </a:moveTo>
                  <a:lnTo>
                    <a:pt x="0" y="0"/>
                  </a:lnTo>
                </a:path>
                <a:path w="1687195" h="3514725">
                  <a:moveTo>
                    <a:pt x="1665731" y="22859"/>
                  </a:moveTo>
                  <a:lnTo>
                    <a:pt x="47243" y="22859"/>
                  </a:lnTo>
                </a:path>
                <a:path w="1687195" h="3514725">
                  <a:moveTo>
                    <a:pt x="609599" y="22859"/>
                  </a:moveTo>
                  <a:lnTo>
                    <a:pt x="630935" y="22859"/>
                  </a:lnTo>
                </a:path>
                <a:path w="1687195" h="3514725">
                  <a:moveTo>
                    <a:pt x="374903" y="22859"/>
                  </a:moveTo>
                  <a:lnTo>
                    <a:pt x="397763" y="22859"/>
                  </a:lnTo>
                </a:path>
                <a:path w="1687195" h="3514725">
                  <a:moveTo>
                    <a:pt x="141731" y="22859"/>
                  </a:moveTo>
                  <a:lnTo>
                    <a:pt x="163067" y="22859"/>
                  </a:lnTo>
                </a:path>
                <a:path w="1687195" h="3514725">
                  <a:moveTo>
                    <a:pt x="609599" y="22859"/>
                  </a:moveTo>
                  <a:lnTo>
                    <a:pt x="630935" y="22859"/>
                  </a:lnTo>
                </a:path>
                <a:path w="1687195" h="3514725">
                  <a:moveTo>
                    <a:pt x="842771" y="22859"/>
                  </a:moveTo>
                  <a:lnTo>
                    <a:pt x="865631" y="22859"/>
                  </a:lnTo>
                </a:path>
                <a:path w="1687195" h="3514725">
                  <a:moveTo>
                    <a:pt x="1077467" y="22859"/>
                  </a:moveTo>
                  <a:lnTo>
                    <a:pt x="1098803" y="22859"/>
                  </a:lnTo>
                </a:path>
                <a:path w="1687195" h="3514725">
                  <a:moveTo>
                    <a:pt x="1310639" y="22859"/>
                  </a:moveTo>
                  <a:lnTo>
                    <a:pt x="1333499" y="22859"/>
                  </a:lnTo>
                </a:path>
                <a:path w="1687195" h="3514725">
                  <a:moveTo>
                    <a:pt x="1545335" y="22859"/>
                  </a:moveTo>
                  <a:lnTo>
                    <a:pt x="1566671" y="22859"/>
                  </a:lnTo>
                </a:path>
                <a:path w="1687195" h="3514725">
                  <a:moveTo>
                    <a:pt x="609599" y="22859"/>
                  </a:moveTo>
                  <a:lnTo>
                    <a:pt x="630935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4249928" y="2237232"/>
              <a:ext cx="0" cy="3630295"/>
            </a:xfrm>
            <a:custGeom>
              <a:avLst/>
              <a:gdLst/>
              <a:ahLst/>
              <a:cxnLst/>
              <a:rect l="l" t="t" r="r" b="b"/>
              <a:pathLst>
                <a:path h="3630295">
                  <a:moveTo>
                    <a:pt x="0" y="363016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5197855" y="2449068"/>
              <a:ext cx="577850" cy="3586479"/>
            </a:xfrm>
            <a:custGeom>
              <a:avLst/>
              <a:gdLst/>
              <a:ahLst/>
              <a:cxnLst/>
              <a:rect l="l" t="t" r="r" b="b"/>
              <a:pathLst>
                <a:path w="577850" h="3586479">
                  <a:moveTo>
                    <a:pt x="341375" y="3262883"/>
                  </a:moveTo>
                  <a:lnTo>
                    <a:pt x="341375" y="3454907"/>
                  </a:lnTo>
                  <a:lnTo>
                    <a:pt x="577595" y="3454907"/>
                  </a:lnTo>
                </a:path>
                <a:path w="577850" h="3586479">
                  <a:moveTo>
                    <a:pt x="126491" y="3454907"/>
                  </a:moveTo>
                  <a:lnTo>
                    <a:pt x="126491" y="3585971"/>
                  </a:lnTo>
                </a:path>
                <a:path w="577850" h="3586479">
                  <a:moveTo>
                    <a:pt x="0" y="339547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3687571" y="2549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3687571" y="2549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3687571" y="2549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3687572" y="254965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3687571" y="25496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3687571" y="25496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3807968" y="2549651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5">
                  <a:moveTo>
                    <a:pt x="1036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3632" y="1524"/>
                  </a:lnTo>
                  <a:lnTo>
                    <a:pt x="103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3807967" y="2549652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5">
                  <a:moveTo>
                    <a:pt x="0" y="0"/>
                  </a:moveTo>
                  <a:lnTo>
                    <a:pt x="0" y="1523"/>
                  </a:lnTo>
                  <a:lnTo>
                    <a:pt x="103631" y="0"/>
                  </a:lnTo>
                  <a:lnTo>
                    <a:pt x="0" y="0"/>
                  </a:lnTo>
                  <a:close/>
                </a:path>
                <a:path w="104139" h="1905">
                  <a:moveTo>
                    <a:pt x="0" y="1523"/>
                  </a:moveTo>
                  <a:lnTo>
                    <a:pt x="103631" y="0"/>
                  </a:lnTo>
                  <a:lnTo>
                    <a:pt x="0" y="1523"/>
                  </a:lnTo>
                  <a:close/>
                </a:path>
                <a:path w="104139" h="1905">
                  <a:moveTo>
                    <a:pt x="103631" y="0"/>
                  </a:moveTo>
                  <a:lnTo>
                    <a:pt x="0" y="1523"/>
                  </a:lnTo>
                  <a:lnTo>
                    <a:pt x="103631" y="1523"/>
                  </a:lnTo>
                  <a:lnTo>
                    <a:pt x="103631" y="0"/>
                  </a:lnTo>
                  <a:close/>
                </a:path>
                <a:path w="104139" h="1905">
                  <a:moveTo>
                    <a:pt x="0" y="1523"/>
                  </a:moveTo>
                  <a:lnTo>
                    <a:pt x="1036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3807967" y="2549652"/>
              <a:ext cx="104139" cy="1905"/>
            </a:xfrm>
            <a:custGeom>
              <a:avLst/>
              <a:gdLst/>
              <a:ahLst/>
              <a:cxnLst/>
              <a:rect l="l" t="t" r="r" b="b"/>
              <a:pathLst>
                <a:path w="104139" h="1905">
                  <a:moveTo>
                    <a:pt x="0" y="0"/>
                  </a:moveTo>
                  <a:lnTo>
                    <a:pt x="0" y="1523"/>
                  </a:lnTo>
                  <a:lnTo>
                    <a:pt x="103631" y="1523"/>
                  </a:lnTo>
                  <a:lnTo>
                    <a:pt x="1036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3980180" y="254965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3980179" y="25496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3980179" y="254965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4031996" y="2549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4031996" y="2549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4031996" y="2549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4295647" y="2284476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10">
                  <a:moveTo>
                    <a:pt x="0" y="0"/>
                  </a:moveTo>
                  <a:lnTo>
                    <a:pt x="289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4295647" y="1019556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10">
                  <a:moveTo>
                    <a:pt x="15239" y="0"/>
                  </a:moveTo>
                  <a:lnTo>
                    <a:pt x="289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4" name="object 1214"/>
          <p:cNvSpPr txBox="1"/>
          <p:nvPr/>
        </p:nvSpPr>
        <p:spPr>
          <a:xfrm>
            <a:off x="2697988" y="7029815"/>
            <a:ext cx="121285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5" name="object 12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1217" name="Rectangle 1216">
            <a:extLst>
              <a:ext uri="{FF2B5EF4-FFF2-40B4-BE49-F238E27FC236}">
                <a16:creationId xmlns:a16="http://schemas.microsoft.com/office/drawing/2014/main" id="{470CACA5-767D-8E3B-B086-64F03497D9C3}"/>
              </a:ext>
            </a:extLst>
          </p:cNvPr>
          <p:cNvSpPr/>
          <p:nvPr/>
        </p:nvSpPr>
        <p:spPr>
          <a:xfrm>
            <a:off x="3668648" y="1058164"/>
            <a:ext cx="4835012" cy="122326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25" name="Picture 1224">
            <a:extLst>
              <a:ext uri="{FF2B5EF4-FFF2-40B4-BE49-F238E27FC236}">
                <a16:creationId xmlns:a16="http://schemas.microsoft.com/office/drawing/2014/main" id="{D446FF8E-353C-45F4-3F0C-7F42E77C5F3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595623" y="1077028"/>
            <a:ext cx="1930782" cy="1841193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8575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8575" y="3739895"/>
                </a:moveTo>
                <a:lnTo>
                  <a:pt x="8418575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16" y="2618084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5644" y="2852406"/>
            <a:ext cx="311785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1759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8"/>
            <a:ext cx="33147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6" y="4246969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3676" y="2378178"/>
            <a:ext cx="394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12631" y="6439067"/>
            <a:ext cx="80581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S-</a:t>
            </a:r>
            <a:r>
              <a:rPr sz="2550" spc="-25" dirty="0">
                <a:latin typeface="Arial"/>
                <a:cs typeface="Arial"/>
              </a:rPr>
              <a:t>4.1</a:t>
            </a:r>
            <a:endParaRPr sz="2550">
              <a:latin typeface="Arial"/>
              <a:cs typeface="Arial"/>
            </a:endParaRPr>
          </a:p>
          <a:p>
            <a:pPr marR="4127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13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5104" y="1832772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7608" y="2074949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12" y="4225767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78212" y="1813387"/>
            <a:ext cx="313690" cy="4552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SECTION;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27783" y="6592730"/>
            <a:ext cx="364553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ENTRY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/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SUNROOM</a:t>
            </a:r>
            <a:endParaRPr sz="19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89555" y="6966831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796288" y="6902656"/>
            <a:ext cx="1020444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2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71904" y="6716268"/>
            <a:ext cx="5149850" cy="352425"/>
          </a:xfrm>
          <a:custGeom>
            <a:avLst/>
            <a:gdLst/>
            <a:ahLst/>
            <a:cxnLst/>
            <a:rect l="l" t="t" r="r" b="b"/>
            <a:pathLst>
              <a:path w="5149850" h="352425">
                <a:moveTo>
                  <a:pt x="0" y="176783"/>
                </a:moveTo>
                <a:lnTo>
                  <a:pt x="5149595" y="176783"/>
                </a:lnTo>
              </a:path>
              <a:path w="5149850" h="352425">
                <a:moveTo>
                  <a:pt x="5146547" y="176021"/>
                </a:moveTo>
                <a:lnTo>
                  <a:pt x="5140260" y="129228"/>
                </a:lnTo>
                <a:lnTo>
                  <a:pt x="5122515" y="87180"/>
                </a:lnTo>
                <a:lnTo>
                  <a:pt x="5094992" y="51555"/>
                </a:lnTo>
                <a:lnTo>
                  <a:pt x="5059367" y="24032"/>
                </a:lnTo>
                <a:lnTo>
                  <a:pt x="5017319" y="6287"/>
                </a:lnTo>
                <a:lnTo>
                  <a:pt x="4970525" y="0"/>
                </a:lnTo>
                <a:lnTo>
                  <a:pt x="4923732" y="6287"/>
                </a:lnTo>
                <a:lnTo>
                  <a:pt x="4881684" y="24032"/>
                </a:lnTo>
                <a:lnTo>
                  <a:pt x="4846059" y="51555"/>
                </a:lnTo>
                <a:lnTo>
                  <a:pt x="4818535" y="87180"/>
                </a:lnTo>
                <a:lnTo>
                  <a:pt x="4800791" y="129228"/>
                </a:lnTo>
                <a:lnTo>
                  <a:pt x="4794503" y="176021"/>
                </a:lnTo>
                <a:lnTo>
                  <a:pt x="4800791" y="222815"/>
                </a:lnTo>
                <a:lnTo>
                  <a:pt x="4818535" y="264863"/>
                </a:lnTo>
                <a:lnTo>
                  <a:pt x="4846059" y="300488"/>
                </a:lnTo>
                <a:lnTo>
                  <a:pt x="4881684" y="328011"/>
                </a:lnTo>
                <a:lnTo>
                  <a:pt x="4923732" y="345756"/>
                </a:lnTo>
                <a:lnTo>
                  <a:pt x="4970525" y="352043"/>
                </a:lnTo>
                <a:lnTo>
                  <a:pt x="5017319" y="345756"/>
                </a:lnTo>
                <a:lnTo>
                  <a:pt x="5059367" y="328011"/>
                </a:lnTo>
                <a:lnTo>
                  <a:pt x="5094992" y="300488"/>
                </a:lnTo>
                <a:lnTo>
                  <a:pt x="5122515" y="264863"/>
                </a:lnTo>
                <a:lnTo>
                  <a:pt x="5140260" y="222815"/>
                </a:lnTo>
                <a:lnTo>
                  <a:pt x="5146547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6600952" y="6719777"/>
            <a:ext cx="277495" cy="321945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R="1905" algn="ctr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950" spc="-20" dirty="0">
                <a:latin typeface="Arial"/>
                <a:cs typeface="Arial"/>
              </a:rPr>
              <a:t>S4.1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83183" y="617220"/>
            <a:ext cx="7950834" cy="6545580"/>
          </a:xfrm>
          <a:custGeom>
            <a:avLst/>
            <a:gdLst/>
            <a:ahLst/>
            <a:cxnLst/>
            <a:rect l="l" t="t" r="r" b="b"/>
            <a:pathLst>
              <a:path w="7950834" h="6545580">
                <a:moveTo>
                  <a:pt x="0" y="6545579"/>
                </a:moveTo>
                <a:lnTo>
                  <a:pt x="7950707" y="6545579"/>
                </a:lnTo>
                <a:lnTo>
                  <a:pt x="7950707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7330947" y="5146686"/>
            <a:ext cx="98742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240532" y="2260230"/>
            <a:ext cx="72009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JOIST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O.C.,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89500" y="4529466"/>
            <a:ext cx="94805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16"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PIER,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FULLY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954264" y="4317630"/>
            <a:ext cx="293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955788" y="4416690"/>
            <a:ext cx="3162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143760" y="2328672"/>
            <a:ext cx="1083945" cy="1179830"/>
          </a:xfrm>
          <a:custGeom>
            <a:avLst/>
            <a:gdLst/>
            <a:ahLst/>
            <a:cxnLst/>
            <a:rect l="l" t="t" r="r" b="b"/>
            <a:pathLst>
              <a:path w="1083945" h="1179829">
                <a:moveTo>
                  <a:pt x="70103" y="1126235"/>
                </a:moveTo>
                <a:lnTo>
                  <a:pt x="0" y="1179575"/>
                </a:lnTo>
                <a:lnTo>
                  <a:pt x="48767" y="1106423"/>
                </a:lnTo>
                <a:lnTo>
                  <a:pt x="70103" y="1126235"/>
                </a:lnTo>
              </a:path>
              <a:path w="1083945" h="1179829">
                <a:moveTo>
                  <a:pt x="59435" y="1115567"/>
                </a:moveTo>
                <a:lnTo>
                  <a:pt x="10835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229864" y="5164974"/>
            <a:ext cx="8813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585719" y="4777740"/>
            <a:ext cx="638810" cy="447040"/>
          </a:xfrm>
          <a:custGeom>
            <a:avLst/>
            <a:gdLst/>
            <a:ahLst/>
            <a:cxnLst/>
            <a:rect l="l" t="t" r="r" b="b"/>
            <a:pathLst>
              <a:path w="638810" h="447039">
                <a:moveTo>
                  <a:pt x="64007" y="62483"/>
                </a:moveTo>
                <a:lnTo>
                  <a:pt x="0" y="0"/>
                </a:lnTo>
                <a:lnTo>
                  <a:pt x="80771" y="38099"/>
                </a:lnTo>
                <a:lnTo>
                  <a:pt x="64007" y="62483"/>
                </a:lnTo>
              </a:path>
              <a:path w="638810" h="447039">
                <a:moveTo>
                  <a:pt x="73151" y="50291"/>
                </a:moveTo>
                <a:lnTo>
                  <a:pt x="638555" y="4465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231388" y="4064646"/>
            <a:ext cx="619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CRAWL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09168" y="2351670"/>
            <a:ext cx="967740" cy="8597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02895">
              <a:lnSpc>
                <a:spcPct val="99200"/>
              </a:lnSpc>
              <a:spcBef>
                <a:spcPts val="100"/>
              </a:spcBef>
            </a:pP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20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  <a:p>
            <a:pPr marL="15240" marR="5080" indent="2540">
              <a:lnSpc>
                <a:spcPct val="99200"/>
              </a:lnSpc>
              <a:spcBef>
                <a:spcPts val="375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4"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dirty="0">
                <a:latin typeface="Arial"/>
                <a:cs typeface="Arial"/>
              </a:rPr>
              <a:t>BASE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(GRAVEL</a:t>
            </a:r>
            <a:r>
              <a:rPr sz="650" spc="-25" dirty="0">
                <a:latin typeface="Arial"/>
                <a:cs typeface="Arial"/>
              </a:rPr>
              <a:t> 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CRUSHED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STONE) </a:t>
            </a:r>
            <a:r>
              <a:rPr sz="650" spc="-2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499108" y="3144012"/>
            <a:ext cx="121920" cy="607060"/>
          </a:xfrm>
          <a:custGeom>
            <a:avLst/>
            <a:gdLst/>
            <a:ahLst/>
            <a:cxnLst/>
            <a:rect l="l" t="t" r="r" b="b"/>
            <a:pathLst>
              <a:path w="121919" h="607060">
                <a:moveTo>
                  <a:pt x="118871" y="516635"/>
                </a:moveTo>
                <a:lnTo>
                  <a:pt x="121919" y="606551"/>
                </a:lnTo>
                <a:lnTo>
                  <a:pt x="89915" y="522731"/>
                </a:lnTo>
                <a:lnTo>
                  <a:pt x="118871" y="516635"/>
                </a:lnTo>
              </a:path>
              <a:path w="121919" h="607060">
                <a:moveTo>
                  <a:pt x="105155" y="51968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3299967" y="4829694"/>
            <a:ext cx="72326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MILS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250183" y="4418076"/>
            <a:ext cx="429895" cy="472440"/>
          </a:xfrm>
          <a:custGeom>
            <a:avLst/>
            <a:gdLst/>
            <a:ahLst/>
            <a:cxnLst/>
            <a:rect l="l" t="t" r="r" b="b"/>
            <a:pathLst>
              <a:path w="429895" h="472439">
                <a:moveTo>
                  <a:pt x="359663" y="54863"/>
                </a:moveTo>
                <a:lnTo>
                  <a:pt x="429767" y="0"/>
                </a:lnTo>
                <a:lnTo>
                  <a:pt x="380999" y="74675"/>
                </a:lnTo>
                <a:lnTo>
                  <a:pt x="359663" y="54863"/>
                </a:lnTo>
              </a:path>
              <a:path w="429895" h="472439">
                <a:moveTo>
                  <a:pt x="370331" y="64007"/>
                </a:moveTo>
                <a:lnTo>
                  <a:pt x="0" y="4724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1413255" y="5442342"/>
            <a:ext cx="156845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BRICK.</a:t>
            </a:r>
            <a:r>
              <a:rPr sz="650" spc="1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COURSING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95451" y="1440318"/>
            <a:ext cx="13176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488439" y="162153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670051" y="1557665"/>
            <a:ext cx="12020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“D”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LOG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90880" y="1600449"/>
            <a:ext cx="11506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14960" algn="r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FURRING STRIPS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TYVEK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430527" y="183642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665480" y="1771026"/>
            <a:ext cx="13608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HOUSE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WRAP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89355" y="1813809"/>
            <a:ext cx="1376680" cy="276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985" algn="ctr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7145">
              <a:lnSpc>
                <a:spcPts val="715"/>
              </a:lnSpc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SPACED,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136395" y="3928872"/>
            <a:ext cx="3781425" cy="330835"/>
          </a:xfrm>
          <a:custGeom>
            <a:avLst/>
            <a:gdLst/>
            <a:ahLst/>
            <a:cxnLst/>
            <a:rect l="l" t="t" r="r" b="b"/>
            <a:pathLst>
              <a:path w="3781425" h="330835">
                <a:moveTo>
                  <a:pt x="704087" y="144779"/>
                </a:moveTo>
                <a:lnTo>
                  <a:pt x="792479" y="138683"/>
                </a:lnTo>
                <a:lnTo>
                  <a:pt x="711707" y="173735"/>
                </a:lnTo>
                <a:lnTo>
                  <a:pt x="704087" y="144779"/>
                </a:lnTo>
              </a:path>
              <a:path w="3781425" h="330835">
                <a:moveTo>
                  <a:pt x="707135" y="160019"/>
                </a:moveTo>
                <a:lnTo>
                  <a:pt x="0" y="330707"/>
                </a:lnTo>
              </a:path>
              <a:path w="3781425" h="330835">
                <a:moveTo>
                  <a:pt x="3753611" y="0"/>
                </a:moveTo>
                <a:lnTo>
                  <a:pt x="37810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4875784" y="3907785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851908" y="3863478"/>
            <a:ext cx="9772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10"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ANCHOR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BOLT.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880355" y="3131958"/>
            <a:ext cx="75374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PLATE,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587244" y="1159764"/>
            <a:ext cx="1858010" cy="180340"/>
          </a:xfrm>
          <a:custGeom>
            <a:avLst/>
            <a:gdLst/>
            <a:ahLst/>
            <a:cxnLst/>
            <a:rect l="l" t="t" r="r" b="b"/>
            <a:pathLst>
              <a:path w="1858010" h="180340">
                <a:moveTo>
                  <a:pt x="86867" y="166115"/>
                </a:moveTo>
                <a:lnTo>
                  <a:pt x="1770887" y="166115"/>
                </a:lnTo>
              </a:path>
              <a:path w="1858010" h="180340">
                <a:moveTo>
                  <a:pt x="86867" y="179831"/>
                </a:moveTo>
                <a:lnTo>
                  <a:pt x="0" y="166115"/>
                </a:lnTo>
                <a:lnTo>
                  <a:pt x="86867" y="150875"/>
                </a:lnTo>
                <a:lnTo>
                  <a:pt x="86867" y="179831"/>
                </a:lnTo>
              </a:path>
              <a:path w="1858010" h="180340">
                <a:moveTo>
                  <a:pt x="1770887" y="150875"/>
                </a:moveTo>
                <a:lnTo>
                  <a:pt x="1857755" y="166115"/>
                </a:lnTo>
                <a:lnTo>
                  <a:pt x="1770887" y="179831"/>
                </a:lnTo>
                <a:lnTo>
                  <a:pt x="1770887" y="150875"/>
                </a:lnTo>
              </a:path>
              <a:path w="1858010" h="180340">
                <a:moveTo>
                  <a:pt x="967739" y="94487"/>
                </a:moveTo>
                <a:lnTo>
                  <a:pt x="10347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68955" y="1295400"/>
            <a:ext cx="35560" cy="2060575"/>
          </a:xfrm>
          <a:custGeom>
            <a:avLst/>
            <a:gdLst/>
            <a:ahLst/>
            <a:cxnLst/>
            <a:rect l="l" t="t" r="r" b="b"/>
            <a:pathLst>
              <a:path w="35560" h="2060575">
                <a:moveTo>
                  <a:pt x="18287" y="1746503"/>
                </a:moveTo>
                <a:lnTo>
                  <a:pt x="18287" y="0"/>
                </a:lnTo>
              </a:path>
              <a:path w="35560" h="2060575">
                <a:moveTo>
                  <a:pt x="0" y="2060447"/>
                </a:moveTo>
                <a:lnTo>
                  <a:pt x="0" y="1333499"/>
                </a:lnTo>
              </a:path>
              <a:path w="35560" h="2060575">
                <a:moveTo>
                  <a:pt x="35051" y="2060447"/>
                </a:moveTo>
                <a:lnTo>
                  <a:pt x="35051" y="3017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28235" y="1295400"/>
            <a:ext cx="35560" cy="2060575"/>
          </a:xfrm>
          <a:custGeom>
            <a:avLst/>
            <a:gdLst/>
            <a:ahLst/>
            <a:cxnLst/>
            <a:rect l="l" t="t" r="r" b="b"/>
            <a:pathLst>
              <a:path w="35560" h="2060575">
                <a:moveTo>
                  <a:pt x="16763" y="1743455"/>
                </a:moveTo>
                <a:lnTo>
                  <a:pt x="16763" y="0"/>
                </a:lnTo>
              </a:path>
              <a:path w="35560" h="2060575">
                <a:moveTo>
                  <a:pt x="16763" y="1743455"/>
                </a:moveTo>
                <a:lnTo>
                  <a:pt x="16763" y="0"/>
                </a:lnTo>
              </a:path>
              <a:path w="35560" h="2060575">
                <a:moveTo>
                  <a:pt x="0" y="2060447"/>
                </a:moveTo>
                <a:lnTo>
                  <a:pt x="0" y="301751"/>
                </a:lnTo>
              </a:path>
              <a:path w="35560" h="2060575">
                <a:moveTo>
                  <a:pt x="35051" y="2060447"/>
                </a:moveTo>
                <a:lnTo>
                  <a:pt x="35051" y="301751"/>
                </a:lnTo>
              </a:path>
              <a:path w="35560" h="2060575">
                <a:moveTo>
                  <a:pt x="0" y="2060447"/>
                </a:moveTo>
                <a:lnTo>
                  <a:pt x="0" y="600455"/>
                </a:lnTo>
              </a:path>
              <a:path w="35560" h="2060575">
                <a:moveTo>
                  <a:pt x="35051" y="2060447"/>
                </a:moveTo>
                <a:lnTo>
                  <a:pt x="35051" y="6004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3323335" y="1141614"/>
            <a:ext cx="3860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304279" y="1295400"/>
            <a:ext cx="0" cy="1743710"/>
          </a:xfrm>
          <a:custGeom>
            <a:avLst/>
            <a:gdLst/>
            <a:ahLst/>
            <a:cxnLst/>
            <a:rect l="l" t="t" r="r" b="b"/>
            <a:pathLst>
              <a:path h="1743710">
                <a:moveTo>
                  <a:pt x="0" y="174345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45000" y="1159764"/>
            <a:ext cx="1859280" cy="180340"/>
          </a:xfrm>
          <a:custGeom>
            <a:avLst/>
            <a:gdLst/>
            <a:ahLst/>
            <a:cxnLst/>
            <a:rect l="l" t="t" r="r" b="b"/>
            <a:pathLst>
              <a:path w="1859279" h="180340">
                <a:moveTo>
                  <a:pt x="88391" y="166115"/>
                </a:moveTo>
                <a:lnTo>
                  <a:pt x="1772411" y="166115"/>
                </a:lnTo>
              </a:path>
              <a:path w="1859279" h="180340">
                <a:moveTo>
                  <a:pt x="88391" y="179831"/>
                </a:moveTo>
                <a:lnTo>
                  <a:pt x="0" y="166115"/>
                </a:lnTo>
                <a:lnTo>
                  <a:pt x="88391" y="150875"/>
                </a:lnTo>
                <a:lnTo>
                  <a:pt x="88391" y="179831"/>
                </a:lnTo>
              </a:path>
              <a:path w="1859279" h="180340">
                <a:moveTo>
                  <a:pt x="1772411" y="150875"/>
                </a:moveTo>
                <a:lnTo>
                  <a:pt x="1859279" y="166115"/>
                </a:lnTo>
                <a:lnTo>
                  <a:pt x="1772411" y="179831"/>
                </a:lnTo>
                <a:lnTo>
                  <a:pt x="1772411" y="150875"/>
                </a:lnTo>
              </a:path>
              <a:path w="1859279" h="180340">
                <a:moveTo>
                  <a:pt x="969263" y="94487"/>
                </a:moveTo>
                <a:lnTo>
                  <a:pt x="10363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5182615" y="1141614"/>
            <a:ext cx="384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357119" y="4928616"/>
            <a:ext cx="460375" cy="303530"/>
          </a:xfrm>
          <a:custGeom>
            <a:avLst/>
            <a:gdLst/>
            <a:ahLst/>
            <a:cxnLst/>
            <a:rect l="l" t="t" r="r" b="b"/>
            <a:pathLst>
              <a:path w="460375" h="303529">
                <a:moveTo>
                  <a:pt x="0" y="0"/>
                </a:moveTo>
                <a:lnTo>
                  <a:pt x="0" y="303275"/>
                </a:lnTo>
              </a:path>
              <a:path w="460375" h="303529">
                <a:moveTo>
                  <a:pt x="460247" y="0"/>
                </a:moveTo>
                <a:lnTo>
                  <a:pt x="460247" y="303275"/>
                </a:lnTo>
              </a:path>
              <a:path w="460375" h="303529">
                <a:moveTo>
                  <a:pt x="86867" y="274319"/>
                </a:moveTo>
                <a:lnTo>
                  <a:pt x="371855" y="274319"/>
                </a:lnTo>
              </a:path>
              <a:path w="460375" h="303529">
                <a:moveTo>
                  <a:pt x="86867" y="288035"/>
                </a:moveTo>
                <a:lnTo>
                  <a:pt x="0" y="274319"/>
                </a:lnTo>
                <a:lnTo>
                  <a:pt x="86867" y="259079"/>
                </a:lnTo>
                <a:lnTo>
                  <a:pt x="86867" y="288035"/>
                </a:lnTo>
              </a:path>
              <a:path w="460375" h="303529">
                <a:moveTo>
                  <a:pt x="371855" y="259079"/>
                </a:moveTo>
                <a:lnTo>
                  <a:pt x="460247" y="274319"/>
                </a:lnTo>
                <a:lnTo>
                  <a:pt x="371855" y="288035"/>
                </a:lnTo>
                <a:lnTo>
                  <a:pt x="371855" y="259079"/>
                </a:lnTo>
              </a:path>
              <a:path w="460375" h="303529">
                <a:moveTo>
                  <a:pt x="266699" y="204215"/>
                </a:moveTo>
                <a:lnTo>
                  <a:pt x="333755" y="1082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2392172" y="5020194"/>
            <a:ext cx="384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4214876" y="4928616"/>
            <a:ext cx="460375" cy="303530"/>
          </a:xfrm>
          <a:custGeom>
            <a:avLst/>
            <a:gdLst/>
            <a:ahLst/>
            <a:cxnLst/>
            <a:rect l="l" t="t" r="r" b="b"/>
            <a:pathLst>
              <a:path w="460375" h="303529">
                <a:moveTo>
                  <a:pt x="0" y="0"/>
                </a:moveTo>
                <a:lnTo>
                  <a:pt x="0" y="303275"/>
                </a:lnTo>
              </a:path>
              <a:path w="460375" h="303529">
                <a:moveTo>
                  <a:pt x="460247" y="0"/>
                </a:moveTo>
                <a:lnTo>
                  <a:pt x="460247" y="303275"/>
                </a:lnTo>
              </a:path>
              <a:path w="460375" h="303529">
                <a:moveTo>
                  <a:pt x="88391" y="274319"/>
                </a:moveTo>
                <a:lnTo>
                  <a:pt x="373379" y="274319"/>
                </a:lnTo>
              </a:path>
              <a:path w="460375" h="303529">
                <a:moveTo>
                  <a:pt x="88391" y="288035"/>
                </a:moveTo>
                <a:lnTo>
                  <a:pt x="0" y="274319"/>
                </a:lnTo>
                <a:lnTo>
                  <a:pt x="88391" y="259079"/>
                </a:lnTo>
                <a:lnTo>
                  <a:pt x="88391" y="288035"/>
                </a:lnTo>
              </a:path>
              <a:path w="460375" h="303529">
                <a:moveTo>
                  <a:pt x="373379" y="259079"/>
                </a:moveTo>
                <a:lnTo>
                  <a:pt x="460247" y="274319"/>
                </a:lnTo>
                <a:lnTo>
                  <a:pt x="373379" y="288035"/>
                </a:lnTo>
                <a:lnTo>
                  <a:pt x="373379" y="259079"/>
                </a:lnTo>
              </a:path>
              <a:path w="460375" h="303529">
                <a:moveTo>
                  <a:pt x="268223" y="204215"/>
                </a:moveTo>
                <a:lnTo>
                  <a:pt x="335279" y="1082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4249928" y="5020194"/>
            <a:ext cx="3860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074155" y="4928616"/>
            <a:ext cx="460375" cy="303530"/>
          </a:xfrm>
          <a:custGeom>
            <a:avLst/>
            <a:gdLst/>
            <a:ahLst/>
            <a:cxnLst/>
            <a:rect l="l" t="t" r="r" b="b"/>
            <a:pathLst>
              <a:path w="460375" h="303529">
                <a:moveTo>
                  <a:pt x="0" y="0"/>
                </a:moveTo>
                <a:lnTo>
                  <a:pt x="0" y="303275"/>
                </a:lnTo>
              </a:path>
              <a:path w="460375" h="303529">
                <a:moveTo>
                  <a:pt x="460247" y="0"/>
                </a:moveTo>
                <a:lnTo>
                  <a:pt x="460247" y="303275"/>
                </a:lnTo>
              </a:path>
              <a:path w="460375" h="303529">
                <a:moveTo>
                  <a:pt x="88391" y="274319"/>
                </a:moveTo>
                <a:lnTo>
                  <a:pt x="373379" y="274319"/>
                </a:lnTo>
              </a:path>
              <a:path w="460375" h="303529">
                <a:moveTo>
                  <a:pt x="88391" y="288035"/>
                </a:moveTo>
                <a:lnTo>
                  <a:pt x="0" y="274319"/>
                </a:lnTo>
                <a:lnTo>
                  <a:pt x="88391" y="259079"/>
                </a:lnTo>
                <a:lnTo>
                  <a:pt x="88391" y="288035"/>
                </a:lnTo>
              </a:path>
              <a:path w="460375" h="303529">
                <a:moveTo>
                  <a:pt x="373379" y="259079"/>
                </a:moveTo>
                <a:lnTo>
                  <a:pt x="460247" y="274319"/>
                </a:lnTo>
                <a:lnTo>
                  <a:pt x="373379" y="288035"/>
                </a:lnTo>
                <a:lnTo>
                  <a:pt x="373379" y="259079"/>
                </a:lnTo>
              </a:path>
              <a:path w="460375" h="303529">
                <a:moveTo>
                  <a:pt x="268223" y="204215"/>
                </a:moveTo>
                <a:lnTo>
                  <a:pt x="335279" y="1082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6109208" y="5020194"/>
            <a:ext cx="3860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788667" y="4916423"/>
            <a:ext cx="0" cy="315595"/>
          </a:xfrm>
          <a:custGeom>
            <a:avLst/>
            <a:gdLst/>
            <a:ahLst/>
            <a:cxnLst/>
            <a:rect l="l" t="t" r="r" b="b"/>
            <a:pathLst>
              <a:path h="315595">
                <a:moveTo>
                  <a:pt x="0" y="0"/>
                </a:moveTo>
                <a:lnTo>
                  <a:pt x="0" y="3154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171191" y="4916423"/>
            <a:ext cx="0" cy="315595"/>
          </a:xfrm>
          <a:custGeom>
            <a:avLst/>
            <a:gdLst/>
            <a:ahLst/>
            <a:cxnLst/>
            <a:rect l="l" t="t" r="r" b="b"/>
            <a:pathLst>
              <a:path h="315595">
                <a:moveTo>
                  <a:pt x="0" y="0"/>
                </a:moveTo>
                <a:lnTo>
                  <a:pt x="0" y="3154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788667" y="5036820"/>
            <a:ext cx="382905" cy="180340"/>
          </a:xfrm>
          <a:custGeom>
            <a:avLst/>
            <a:gdLst/>
            <a:ahLst/>
            <a:cxnLst/>
            <a:rect l="l" t="t" r="r" b="b"/>
            <a:pathLst>
              <a:path w="382905" h="180339">
                <a:moveTo>
                  <a:pt x="88391" y="166115"/>
                </a:moveTo>
                <a:lnTo>
                  <a:pt x="295655" y="166115"/>
                </a:lnTo>
              </a:path>
              <a:path w="382905" h="180339">
                <a:moveTo>
                  <a:pt x="88391" y="179831"/>
                </a:moveTo>
                <a:lnTo>
                  <a:pt x="0" y="166115"/>
                </a:lnTo>
                <a:lnTo>
                  <a:pt x="88391" y="150875"/>
                </a:lnTo>
                <a:lnTo>
                  <a:pt x="88391" y="179831"/>
                </a:lnTo>
              </a:path>
              <a:path w="382905" h="180339">
                <a:moveTo>
                  <a:pt x="295655" y="150875"/>
                </a:moveTo>
                <a:lnTo>
                  <a:pt x="382523" y="166115"/>
                </a:lnTo>
                <a:lnTo>
                  <a:pt x="295655" y="179831"/>
                </a:lnTo>
                <a:lnTo>
                  <a:pt x="295655" y="150875"/>
                </a:lnTo>
              </a:path>
              <a:path w="382905" h="180339">
                <a:moveTo>
                  <a:pt x="205739" y="96011"/>
                </a:moveTo>
                <a:lnTo>
                  <a:pt x="2727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1808479" y="5020194"/>
            <a:ext cx="338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7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81736" y="3797946"/>
            <a:ext cx="687705" cy="727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88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FULLY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GROUTED.</a:t>
            </a:r>
            <a:endParaRPr sz="650">
              <a:latin typeface="Arial"/>
              <a:cs typeface="Arial"/>
            </a:endParaRPr>
          </a:p>
          <a:p>
            <a:pPr marL="18415" marR="370840" indent="-3175">
              <a:lnSpc>
                <a:spcPct val="100000"/>
              </a:lnSpc>
              <a:spcBef>
                <a:spcPts val="11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372615" y="2624328"/>
            <a:ext cx="666115" cy="213360"/>
          </a:xfrm>
          <a:custGeom>
            <a:avLst/>
            <a:gdLst/>
            <a:ahLst/>
            <a:cxnLst/>
            <a:rect l="l" t="t" r="r" b="b"/>
            <a:pathLst>
              <a:path w="666114" h="213360">
                <a:moveTo>
                  <a:pt x="586739" y="172211"/>
                </a:moveTo>
                <a:lnTo>
                  <a:pt x="665987" y="213359"/>
                </a:lnTo>
                <a:lnTo>
                  <a:pt x="577595" y="199643"/>
                </a:lnTo>
                <a:lnTo>
                  <a:pt x="586739" y="172211"/>
                </a:lnTo>
              </a:path>
              <a:path w="666114" h="213360">
                <a:moveTo>
                  <a:pt x="582167" y="18592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7314183" y="2764674"/>
            <a:ext cx="969644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20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BATT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528820" y="3793235"/>
            <a:ext cx="323215" cy="127000"/>
          </a:xfrm>
          <a:custGeom>
            <a:avLst/>
            <a:gdLst/>
            <a:ahLst/>
            <a:cxnLst/>
            <a:rect l="l" t="t" r="r" b="b"/>
            <a:pathLst>
              <a:path w="323214" h="127000">
                <a:moveTo>
                  <a:pt x="76199" y="45719"/>
                </a:moveTo>
                <a:lnTo>
                  <a:pt x="0" y="0"/>
                </a:lnTo>
                <a:lnTo>
                  <a:pt x="86867" y="18287"/>
                </a:lnTo>
                <a:lnTo>
                  <a:pt x="76199" y="45719"/>
                </a:lnTo>
              </a:path>
              <a:path w="323214" h="127000">
                <a:moveTo>
                  <a:pt x="80771" y="32003"/>
                </a:moveTo>
                <a:lnTo>
                  <a:pt x="323087" y="1264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3243579" y="2773818"/>
            <a:ext cx="66992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19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761479" y="2324100"/>
            <a:ext cx="0" cy="196850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19659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830059" y="2324100"/>
            <a:ext cx="0" cy="196850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19659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067816" y="1632204"/>
            <a:ext cx="6727190" cy="3598545"/>
          </a:xfrm>
          <a:custGeom>
            <a:avLst/>
            <a:gdLst/>
            <a:ahLst/>
            <a:cxnLst/>
            <a:rect l="l" t="t" r="r" b="b"/>
            <a:pathLst>
              <a:path w="6727190" h="3598545">
                <a:moveTo>
                  <a:pt x="2851403" y="1804415"/>
                </a:moveTo>
                <a:lnTo>
                  <a:pt x="2831591" y="1889759"/>
                </a:lnTo>
                <a:lnTo>
                  <a:pt x="2822447" y="1801367"/>
                </a:lnTo>
                <a:lnTo>
                  <a:pt x="2851403" y="1804415"/>
                </a:lnTo>
              </a:path>
              <a:path w="6727190" h="3598545">
                <a:moveTo>
                  <a:pt x="2837687" y="1802891"/>
                </a:moveTo>
                <a:lnTo>
                  <a:pt x="2859023" y="1429511"/>
                </a:lnTo>
              </a:path>
              <a:path w="6727190" h="3598545">
                <a:moveTo>
                  <a:pt x="3547871" y="2023871"/>
                </a:moveTo>
                <a:lnTo>
                  <a:pt x="3493007" y="2093975"/>
                </a:lnTo>
                <a:lnTo>
                  <a:pt x="3521963" y="2010155"/>
                </a:lnTo>
                <a:lnTo>
                  <a:pt x="3547871" y="2023871"/>
                </a:lnTo>
              </a:path>
              <a:path w="6727190" h="3598545">
                <a:moveTo>
                  <a:pt x="3534155" y="2016251"/>
                </a:moveTo>
                <a:lnTo>
                  <a:pt x="3787139" y="1557527"/>
                </a:lnTo>
              </a:path>
              <a:path w="6727190" h="3598545">
                <a:moveTo>
                  <a:pt x="5809487" y="1322831"/>
                </a:moveTo>
                <a:lnTo>
                  <a:pt x="5721095" y="1331975"/>
                </a:lnTo>
                <a:lnTo>
                  <a:pt x="5801867" y="1293875"/>
                </a:lnTo>
                <a:lnTo>
                  <a:pt x="5809487" y="1322831"/>
                </a:lnTo>
              </a:path>
              <a:path w="6727190" h="3598545">
                <a:moveTo>
                  <a:pt x="5806439" y="1309115"/>
                </a:moveTo>
                <a:lnTo>
                  <a:pt x="6231635" y="1188719"/>
                </a:lnTo>
              </a:path>
              <a:path w="6727190" h="3598545">
                <a:moveTo>
                  <a:pt x="5868923" y="1057655"/>
                </a:moveTo>
                <a:lnTo>
                  <a:pt x="5801867" y="1117091"/>
                </a:lnTo>
                <a:lnTo>
                  <a:pt x="5846063" y="1039367"/>
                </a:lnTo>
                <a:lnTo>
                  <a:pt x="5868923" y="1057655"/>
                </a:lnTo>
              </a:path>
              <a:path w="6727190" h="3598545">
                <a:moveTo>
                  <a:pt x="5856731" y="1048511"/>
                </a:moveTo>
                <a:lnTo>
                  <a:pt x="6726935" y="0"/>
                </a:lnTo>
              </a:path>
              <a:path w="6727190" h="3598545">
                <a:moveTo>
                  <a:pt x="5725667" y="3296411"/>
                </a:moveTo>
                <a:lnTo>
                  <a:pt x="5658611" y="3238499"/>
                </a:lnTo>
                <a:lnTo>
                  <a:pt x="5740907" y="3272027"/>
                </a:lnTo>
                <a:lnTo>
                  <a:pt x="5725667" y="3296411"/>
                </a:lnTo>
              </a:path>
              <a:path w="6727190" h="3598545">
                <a:moveTo>
                  <a:pt x="5733287" y="3284219"/>
                </a:moveTo>
                <a:lnTo>
                  <a:pt x="6245351" y="3598163"/>
                </a:lnTo>
              </a:path>
              <a:path w="6727190" h="3598545">
                <a:moveTo>
                  <a:pt x="810767" y="1027175"/>
                </a:moveTo>
                <a:lnTo>
                  <a:pt x="870203" y="1092707"/>
                </a:lnTo>
                <a:lnTo>
                  <a:pt x="792479" y="1050035"/>
                </a:lnTo>
                <a:lnTo>
                  <a:pt x="810767" y="1027175"/>
                </a:lnTo>
              </a:path>
              <a:path w="6727190" h="3598545">
                <a:moveTo>
                  <a:pt x="801623" y="1037843"/>
                </a:moveTo>
                <a:lnTo>
                  <a:pt x="0" y="399287"/>
                </a:lnTo>
              </a:path>
              <a:path w="6727190" h="3598545">
                <a:moveTo>
                  <a:pt x="3439667" y="2799587"/>
                </a:moveTo>
                <a:lnTo>
                  <a:pt x="3369563" y="2743199"/>
                </a:lnTo>
                <a:lnTo>
                  <a:pt x="3453383" y="2773679"/>
                </a:lnTo>
                <a:lnTo>
                  <a:pt x="3439667" y="2799587"/>
                </a:lnTo>
              </a:path>
              <a:path w="6727190" h="3598545">
                <a:moveTo>
                  <a:pt x="3447287" y="2785871"/>
                </a:moveTo>
                <a:lnTo>
                  <a:pt x="3805427" y="2987039"/>
                </a:lnTo>
              </a:path>
              <a:path w="6727190" h="3598545">
                <a:moveTo>
                  <a:pt x="5849111" y="722375"/>
                </a:moveTo>
                <a:lnTo>
                  <a:pt x="5937503" y="722375"/>
                </a:lnTo>
              </a:path>
              <a:path w="6727190" h="3598545">
                <a:moveTo>
                  <a:pt x="5605271" y="722375"/>
                </a:moveTo>
                <a:lnTo>
                  <a:pt x="5250179" y="722375"/>
                </a:lnTo>
              </a:path>
              <a:path w="6727190" h="3598545">
                <a:moveTo>
                  <a:pt x="5849111" y="736091"/>
                </a:moveTo>
                <a:lnTo>
                  <a:pt x="5762243" y="722375"/>
                </a:lnTo>
                <a:lnTo>
                  <a:pt x="5849111" y="707135"/>
                </a:lnTo>
                <a:lnTo>
                  <a:pt x="5849111" y="736091"/>
                </a:lnTo>
              </a:path>
              <a:path w="6727190" h="3598545">
                <a:moveTo>
                  <a:pt x="5605271" y="707135"/>
                </a:moveTo>
                <a:lnTo>
                  <a:pt x="5693663" y="722375"/>
                </a:lnTo>
                <a:lnTo>
                  <a:pt x="5605271" y="736091"/>
                </a:lnTo>
                <a:lnTo>
                  <a:pt x="5605271" y="707135"/>
                </a:lnTo>
              </a:path>
              <a:path w="6727190" h="3598545">
                <a:moveTo>
                  <a:pt x="5349239" y="650747"/>
                </a:moveTo>
                <a:lnTo>
                  <a:pt x="5416295" y="5562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6334759" y="2170314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375663" y="4617720"/>
            <a:ext cx="683260" cy="891540"/>
          </a:xfrm>
          <a:custGeom>
            <a:avLst/>
            <a:gdLst/>
            <a:ahLst/>
            <a:cxnLst/>
            <a:rect l="l" t="t" r="r" b="b"/>
            <a:pathLst>
              <a:path w="683260" h="891539">
                <a:moveTo>
                  <a:pt x="617219" y="59435"/>
                </a:moveTo>
                <a:lnTo>
                  <a:pt x="682751" y="0"/>
                </a:lnTo>
                <a:lnTo>
                  <a:pt x="640079" y="77723"/>
                </a:lnTo>
                <a:lnTo>
                  <a:pt x="617219" y="59435"/>
                </a:lnTo>
              </a:path>
              <a:path w="683260" h="891539">
                <a:moveTo>
                  <a:pt x="629411" y="68579"/>
                </a:moveTo>
                <a:lnTo>
                  <a:pt x="0" y="8915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7564119" y="3374274"/>
            <a:ext cx="833119" cy="7150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BRICK.</a:t>
            </a:r>
            <a:r>
              <a:rPr sz="650" spc="1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5" dirty="0">
                <a:latin typeface="Arial"/>
                <a:cs typeface="Arial"/>
              </a:rPr>
              <a:t> RED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COURSING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798068" y="3404616"/>
            <a:ext cx="6757670" cy="1670685"/>
          </a:xfrm>
          <a:custGeom>
            <a:avLst/>
            <a:gdLst/>
            <a:ahLst/>
            <a:cxnLst/>
            <a:rect l="l" t="t" r="r" b="b"/>
            <a:pathLst>
              <a:path w="6757670" h="1670685">
                <a:moveTo>
                  <a:pt x="6088379" y="464819"/>
                </a:moveTo>
                <a:lnTo>
                  <a:pt x="6006083" y="495299"/>
                </a:lnTo>
                <a:lnTo>
                  <a:pt x="6074663" y="438911"/>
                </a:lnTo>
                <a:lnTo>
                  <a:pt x="6088379" y="464819"/>
                </a:lnTo>
              </a:path>
              <a:path w="6757670" h="1670685">
                <a:moveTo>
                  <a:pt x="6082283" y="451103"/>
                </a:moveTo>
                <a:lnTo>
                  <a:pt x="6757415" y="60959"/>
                </a:lnTo>
              </a:path>
              <a:path w="6757670" h="1670685">
                <a:moveTo>
                  <a:pt x="963167" y="1333499"/>
                </a:moveTo>
                <a:lnTo>
                  <a:pt x="751331" y="1333499"/>
                </a:lnTo>
              </a:path>
              <a:path w="6757670" h="1670685">
                <a:moveTo>
                  <a:pt x="963167" y="1568195"/>
                </a:moveTo>
                <a:lnTo>
                  <a:pt x="751331" y="1568195"/>
                </a:lnTo>
              </a:path>
              <a:path w="6757670" h="1670685">
                <a:moveTo>
                  <a:pt x="795527" y="1246631"/>
                </a:moveTo>
                <a:lnTo>
                  <a:pt x="780287" y="1333499"/>
                </a:lnTo>
                <a:lnTo>
                  <a:pt x="766571" y="1246631"/>
                </a:lnTo>
                <a:lnTo>
                  <a:pt x="795527" y="1246631"/>
                </a:lnTo>
              </a:path>
              <a:path w="6757670" h="1670685">
                <a:moveTo>
                  <a:pt x="766571" y="1655063"/>
                </a:moveTo>
                <a:lnTo>
                  <a:pt x="780287" y="1568195"/>
                </a:lnTo>
                <a:lnTo>
                  <a:pt x="795527" y="1655063"/>
                </a:lnTo>
                <a:lnTo>
                  <a:pt x="766571" y="1655063"/>
                </a:lnTo>
              </a:path>
              <a:path w="6757670" h="1670685">
                <a:moveTo>
                  <a:pt x="6178295" y="1348739"/>
                </a:moveTo>
                <a:lnTo>
                  <a:pt x="6714743" y="1348739"/>
                </a:lnTo>
              </a:path>
              <a:path w="6757670" h="1670685">
                <a:moveTo>
                  <a:pt x="6178295" y="1581911"/>
                </a:moveTo>
                <a:lnTo>
                  <a:pt x="6714743" y="1581911"/>
                </a:lnTo>
              </a:path>
              <a:path w="6757670" h="1670685">
                <a:moveTo>
                  <a:pt x="6701027" y="1261871"/>
                </a:moveTo>
                <a:lnTo>
                  <a:pt x="6685787" y="1348739"/>
                </a:lnTo>
                <a:lnTo>
                  <a:pt x="6670547" y="1261871"/>
                </a:lnTo>
                <a:lnTo>
                  <a:pt x="6701027" y="1261871"/>
                </a:lnTo>
              </a:path>
              <a:path w="6757670" h="1670685">
                <a:moveTo>
                  <a:pt x="6670547" y="1670303"/>
                </a:moveTo>
                <a:lnTo>
                  <a:pt x="6685787" y="1581911"/>
                </a:lnTo>
                <a:lnTo>
                  <a:pt x="6701027" y="1670303"/>
                </a:lnTo>
                <a:lnTo>
                  <a:pt x="6670547" y="1670303"/>
                </a:lnTo>
              </a:path>
              <a:path w="6757670" h="1670685">
                <a:moveTo>
                  <a:pt x="536447" y="86867"/>
                </a:moveTo>
                <a:lnTo>
                  <a:pt x="0" y="86867"/>
                </a:lnTo>
              </a:path>
              <a:path w="6757670" h="1670685">
                <a:moveTo>
                  <a:pt x="536447" y="164591"/>
                </a:moveTo>
                <a:lnTo>
                  <a:pt x="0" y="164591"/>
                </a:lnTo>
              </a:path>
              <a:path w="6757670" h="1670685">
                <a:moveTo>
                  <a:pt x="44195" y="0"/>
                </a:moveTo>
                <a:lnTo>
                  <a:pt x="30479" y="86867"/>
                </a:lnTo>
                <a:lnTo>
                  <a:pt x="15239" y="0"/>
                </a:lnTo>
                <a:lnTo>
                  <a:pt x="44195" y="0"/>
                </a:lnTo>
              </a:path>
              <a:path w="6757670" h="1670685">
                <a:moveTo>
                  <a:pt x="15239" y="252983"/>
                </a:moveTo>
                <a:lnTo>
                  <a:pt x="30479" y="164591"/>
                </a:lnTo>
                <a:lnTo>
                  <a:pt x="44195" y="252983"/>
                </a:lnTo>
                <a:lnTo>
                  <a:pt x="15239" y="2529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4880355" y="4060074"/>
            <a:ext cx="619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CRAWL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578355" y="4562855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578355" y="505967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1433828" y="4815280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483855" y="4578096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483855" y="507492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7339328" y="4828996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28547" y="3316223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828547" y="3657600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682496" y="3479062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084323" y="3691128"/>
            <a:ext cx="0" cy="230504"/>
          </a:xfrm>
          <a:custGeom>
            <a:avLst/>
            <a:gdLst/>
            <a:ahLst/>
            <a:cxnLst/>
            <a:rect l="l" t="t" r="r" b="b"/>
            <a:pathLst>
              <a:path h="230504">
                <a:moveTo>
                  <a:pt x="0" y="0"/>
                </a:moveTo>
                <a:lnTo>
                  <a:pt x="0" y="2301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622551" y="3691128"/>
            <a:ext cx="638810" cy="230504"/>
          </a:xfrm>
          <a:custGeom>
            <a:avLst/>
            <a:gdLst/>
            <a:ahLst/>
            <a:cxnLst/>
            <a:rect l="l" t="t" r="r" b="b"/>
            <a:pathLst>
              <a:path w="638810" h="230504">
                <a:moveTo>
                  <a:pt x="443483" y="0"/>
                </a:moveTo>
                <a:lnTo>
                  <a:pt x="443483" y="230123"/>
                </a:lnTo>
              </a:path>
              <a:path w="638810" h="230504">
                <a:moveTo>
                  <a:pt x="550163" y="201167"/>
                </a:moveTo>
                <a:lnTo>
                  <a:pt x="638555" y="201167"/>
                </a:lnTo>
              </a:path>
              <a:path w="638810" h="230504">
                <a:moveTo>
                  <a:pt x="355091" y="201167"/>
                </a:moveTo>
                <a:lnTo>
                  <a:pt x="0" y="201167"/>
                </a:lnTo>
              </a:path>
              <a:path w="638810" h="230504">
                <a:moveTo>
                  <a:pt x="550163" y="216407"/>
                </a:moveTo>
                <a:lnTo>
                  <a:pt x="461771" y="201167"/>
                </a:lnTo>
                <a:lnTo>
                  <a:pt x="550163" y="187451"/>
                </a:lnTo>
                <a:lnTo>
                  <a:pt x="550163" y="216407"/>
                </a:lnTo>
              </a:path>
              <a:path w="638810" h="230504">
                <a:moveTo>
                  <a:pt x="355091" y="187451"/>
                </a:moveTo>
                <a:lnTo>
                  <a:pt x="443483" y="201167"/>
                </a:lnTo>
                <a:lnTo>
                  <a:pt x="355091" y="216407"/>
                </a:lnTo>
                <a:lnTo>
                  <a:pt x="355091" y="1874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1658620" y="3740034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1"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1948688" y="2343912"/>
            <a:ext cx="0" cy="329565"/>
          </a:xfrm>
          <a:custGeom>
            <a:avLst/>
            <a:gdLst/>
            <a:ahLst/>
            <a:cxnLst/>
            <a:rect l="l" t="t" r="r" b="b"/>
            <a:pathLst>
              <a:path h="329564">
                <a:moveTo>
                  <a:pt x="0" y="32918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055367" y="2343912"/>
            <a:ext cx="0" cy="329565"/>
          </a:xfrm>
          <a:custGeom>
            <a:avLst/>
            <a:gdLst/>
            <a:ahLst/>
            <a:cxnLst/>
            <a:rect l="l" t="t" r="r" b="b"/>
            <a:pathLst>
              <a:path h="329564">
                <a:moveTo>
                  <a:pt x="0" y="32918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773427" y="2206752"/>
            <a:ext cx="725805" cy="181610"/>
          </a:xfrm>
          <a:custGeom>
            <a:avLst/>
            <a:gdLst/>
            <a:ahLst/>
            <a:cxnLst/>
            <a:rect l="l" t="t" r="r" b="b"/>
            <a:pathLst>
              <a:path w="725805" h="181610">
                <a:moveTo>
                  <a:pt x="86867" y="166115"/>
                </a:moveTo>
                <a:lnTo>
                  <a:pt x="0" y="166115"/>
                </a:lnTo>
              </a:path>
              <a:path w="725805" h="181610">
                <a:moveTo>
                  <a:pt x="370331" y="166115"/>
                </a:moveTo>
                <a:lnTo>
                  <a:pt x="725423" y="166115"/>
                </a:lnTo>
              </a:path>
              <a:path w="725805" h="181610">
                <a:moveTo>
                  <a:pt x="86867" y="152399"/>
                </a:moveTo>
                <a:lnTo>
                  <a:pt x="175259" y="166115"/>
                </a:lnTo>
                <a:lnTo>
                  <a:pt x="86867" y="181355"/>
                </a:lnTo>
                <a:lnTo>
                  <a:pt x="86867" y="152399"/>
                </a:lnTo>
              </a:path>
              <a:path w="725805" h="181610">
                <a:moveTo>
                  <a:pt x="370331" y="181355"/>
                </a:moveTo>
                <a:lnTo>
                  <a:pt x="281939" y="166115"/>
                </a:lnTo>
                <a:lnTo>
                  <a:pt x="370331" y="152399"/>
                </a:lnTo>
                <a:lnTo>
                  <a:pt x="370331" y="181355"/>
                </a:lnTo>
              </a:path>
              <a:path w="725805" h="181610">
                <a:moveTo>
                  <a:pt x="556259" y="96011"/>
                </a:moveTo>
                <a:lnTo>
                  <a:pt x="6233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2247392" y="2190126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881879" y="2394342"/>
            <a:ext cx="74549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JOIST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143760" y="1459992"/>
            <a:ext cx="3670300" cy="1925320"/>
          </a:xfrm>
          <a:custGeom>
            <a:avLst/>
            <a:gdLst/>
            <a:ahLst/>
            <a:cxnLst/>
            <a:rect l="l" t="t" r="r" b="b"/>
            <a:pathLst>
              <a:path w="3670300" h="1925320">
                <a:moveTo>
                  <a:pt x="3642359" y="1840991"/>
                </a:moveTo>
                <a:lnTo>
                  <a:pt x="3669791" y="1924811"/>
                </a:lnTo>
                <a:lnTo>
                  <a:pt x="3616451" y="1853183"/>
                </a:lnTo>
                <a:lnTo>
                  <a:pt x="3642359" y="1840991"/>
                </a:lnTo>
              </a:path>
              <a:path w="3670300" h="1925320">
                <a:moveTo>
                  <a:pt x="3630167" y="1847087"/>
                </a:moveTo>
                <a:lnTo>
                  <a:pt x="3471671" y="1543811"/>
                </a:lnTo>
              </a:path>
              <a:path w="3670300" h="1925320">
                <a:moveTo>
                  <a:pt x="0" y="1895855"/>
                </a:moveTo>
                <a:lnTo>
                  <a:pt x="0" y="1168907"/>
                </a:lnTo>
              </a:path>
              <a:path w="3670300" h="1925320">
                <a:moveTo>
                  <a:pt x="86867" y="1197863"/>
                </a:moveTo>
                <a:lnTo>
                  <a:pt x="338327" y="1197863"/>
                </a:lnTo>
              </a:path>
              <a:path w="3670300" h="1925320">
                <a:moveTo>
                  <a:pt x="86867" y="1213103"/>
                </a:moveTo>
                <a:lnTo>
                  <a:pt x="0" y="1197863"/>
                </a:lnTo>
                <a:lnTo>
                  <a:pt x="86867" y="1182623"/>
                </a:lnTo>
                <a:lnTo>
                  <a:pt x="86867" y="1213103"/>
                </a:lnTo>
              </a:path>
              <a:path w="3670300" h="1925320">
                <a:moveTo>
                  <a:pt x="338327" y="1182623"/>
                </a:moveTo>
                <a:lnTo>
                  <a:pt x="425195" y="1197863"/>
                </a:lnTo>
                <a:lnTo>
                  <a:pt x="338327" y="1213103"/>
                </a:lnTo>
                <a:lnTo>
                  <a:pt x="338327" y="1182623"/>
                </a:lnTo>
              </a:path>
              <a:path w="3670300" h="1925320">
                <a:moveTo>
                  <a:pt x="227075" y="1127759"/>
                </a:moveTo>
                <a:lnTo>
                  <a:pt x="294131" y="1031747"/>
                </a:lnTo>
              </a:path>
              <a:path w="3670300" h="1925320">
                <a:moveTo>
                  <a:pt x="547115" y="166115"/>
                </a:moveTo>
                <a:lnTo>
                  <a:pt x="2197607" y="166115"/>
                </a:lnTo>
              </a:path>
              <a:path w="3670300" h="1925320">
                <a:moveTo>
                  <a:pt x="547115" y="181355"/>
                </a:moveTo>
                <a:lnTo>
                  <a:pt x="460247" y="166115"/>
                </a:lnTo>
                <a:lnTo>
                  <a:pt x="547115" y="150875"/>
                </a:lnTo>
                <a:lnTo>
                  <a:pt x="547115" y="181355"/>
                </a:lnTo>
              </a:path>
              <a:path w="3670300" h="1925320">
                <a:moveTo>
                  <a:pt x="2197607" y="150875"/>
                </a:moveTo>
                <a:lnTo>
                  <a:pt x="2284475" y="166115"/>
                </a:lnTo>
                <a:lnTo>
                  <a:pt x="2197607" y="181355"/>
                </a:lnTo>
                <a:lnTo>
                  <a:pt x="2197607" y="150875"/>
                </a:lnTo>
              </a:path>
              <a:path w="3670300" h="1925320">
                <a:moveTo>
                  <a:pt x="1389887" y="96011"/>
                </a:moveTo>
                <a:lnTo>
                  <a:pt x="14569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3346196" y="1441842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5" dirty="0">
                <a:latin typeface="Arial"/>
                <a:cs typeface="Arial"/>
              </a:rPr>
              <a:t>9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463288" y="1459992"/>
            <a:ext cx="1824355" cy="181610"/>
          </a:xfrm>
          <a:custGeom>
            <a:avLst/>
            <a:gdLst/>
            <a:ahLst/>
            <a:cxnLst/>
            <a:rect l="l" t="t" r="r" b="b"/>
            <a:pathLst>
              <a:path w="1824354" h="181610">
                <a:moveTo>
                  <a:pt x="86867" y="166115"/>
                </a:moveTo>
                <a:lnTo>
                  <a:pt x="1735835" y="166115"/>
                </a:lnTo>
              </a:path>
              <a:path w="1824354" h="181610">
                <a:moveTo>
                  <a:pt x="86867" y="181355"/>
                </a:moveTo>
                <a:lnTo>
                  <a:pt x="0" y="166115"/>
                </a:lnTo>
                <a:lnTo>
                  <a:pt x="86867" y="150875"/>
                </a:lnTo>
                <a:lnTo>
                  <a:pt x="86867" y="181355"/>
                </a:lnTo>
              </a:path>
              <a:path w="1824354" h="181610">
                <a:moveTo>
                  <a:pt x="1735835" y="150875"/>
                </a:moveTo>
                <a:lnTo>
                  <a:pt x="1824227" y="166115"/>
                </a:lnTo>
                <a:lnTo>
                  <a:pt x="1735835" y="181355"/>
                </a:lnTo>
                <a:lnTo>
                  <a:pt x="1735835" y="150875"/>
                </a:lnTo>
              </a:path>
              <a:path w="1824354" h="181610">
                <a:moveTo>
                  <a:pt x="928115" y="96011"/>
                </a:moveTo>
                <a:lnTo>
                  <a:pt x="9951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287515" y="1597152"/>
            <a:ext cx="33655" cy="1758950"/>
          </a:xfrm>
          <a:custGeom>
            <a:avLst/>
            <a:gdLst/>
            <a:ahLst/>
            <a:cxnLst/>
            <a:rect l="l" t="t" r="r" b="b"/>
            <a:pathLst>
              <a:path w="33654" h="1758950">
                <a:moveTo>
                  <a:pt x="0" y="1758695"/>
                </a:moveTo>
                <a:lnTo>
                  <a:pt x="0" y="0"/>
                </a:lnTo>
              </a:path>
              <a:path w="33654" h="1758950">
                <a:moveTo>
                  <a:pt x="33527" y="1758695"/>
                </a:moveTo>
                <a:lnTo>
                  <a:pt x="33527" y="1025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5205476" y="1441842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30" dirty="0">
                <a:latin typeface="Arial"/>
                <a:cs typeface="Arial"/>
              </a:rPr>
              <a:t>9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252976" y="1760220"/>
            <a:ext cx="666115" cy="180340"/>
          </a:xfrm>
          <a:custGeom>
            <a:avLst/>
            <a:gdLst/>
            <a:ahLst/>
            <a:cxnLst/>
            <a:rect l="l" t="t" r="r" b="b"/>
            <a:pathLst>
              <a:path w="666114" h="180339">
                <a:moveTo>
                  <a:pt x="88391" y="166115"/>
                </a:moveTo>
                <a:lnTo>
                  <a:pt x="0" y="166115"/>
                </a:lnTo>
              </a:path>
              <a:path w="666114" h="180339">
                <a:moveTo>
                  <a:pt x="297179" y="166115"/>
                </a:moveTo>
                <a:lnTo>
                  <a:pt x="665987" y="166115"/>
                </a:lnTo>
              </a:path>
              <a:path w="666114" h="180339">
                <a:moveTo>
                  <a:pt x="88391" y="150875"/>
                </a:moveTo>
                <a:lnTo>
                  <a:pt x="175259" y="166115"/>
                </a:lnTo>
                <a:lnTo>
                  <a:pt x="88391" y="179831"/>
                </a:lnTo>
                <a:lnTo>
                  <a:pt x="88391" y="150875"/>
                </a:lnTo>
              </a:path>
              <a:path w="666114" h="180339">
                <a:moveTo>
                  <a:pt x="297179" y="179831"/>
                </a:moveTo>
                <a:lnTo>
                  <a:pt x="210311" y="166115"/>
                </a:lnTo>
                <a:lnTo>
                  <a:pt x="297179" y="150875"/>
                </a:lnTo>
                <a:lnTo>
                  <a:pt x="297179" y="179831"/>
                </a:lnTo>
              </a:path>
              <a:path w="666114" h="180339">
                <a:moveTo>
                  <a:pt x="493775" y="96011"/>
                </a:moveTo>
                <a:lnTo>
                  <a:pt x="5608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9215" y="1743594"/>
            <a:ext cx="2533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4111244" y="3060192"/>
            <a:ext cx="259079" cy="666115"/>
          </a:xfrm>
          <a:custGeom>
            <a:avLst/>
            <a:gdLst/>
            <a:ahLst/>
            <a:cxnLst/>
            <a:rect l="l" t="t" r="r" b="b"/>
            <a:pathLst>
              <a:path w="259079" h="666114">
                <a:moveTo>
                  <a:pt x="259079" y="353567"/>
                </a:moveTo>
                <a:lnTo>
                  <a:pt x="0" y="353567"/>
                </a:lnTo>
              </a:path>
              <a:path w="259079" h="666114">
                <a:moveTo>
                  <a:pt x="259079" y="665987"/>
                </a:moveTo>
                <a:lnTo>
                  <a:pt x="0" y="665987"/>
                </a:lnTo>
              </a:path>
              <a:path w="259079" h="666114">
                <a:moveTo>
                  <a:pt x="28955" y="577595"/>
                </a:moveTo>
                <a:lnTo>
                  <a:pt x="28955" y="441959"/>
                </a:lnTo>
              </a:path>
              <a:path w="259079" h="666114">
                <a:moveTo>
                  <a:pt x="28955" y="353567"/>
                </a:moveTo>
                <a:lnTo>
                  <a:pt x="28955" y="0"/>
                </a:lnTo>
              </a:path>
              <a:path w="259079" h="666114">
                <a:moveTo>
                  <a:pt x="44195" y="577595"/>
                </a:moveTo>
                <a:lnTo>
                  <a:pt x="28955" y="665987"/>
                </a:lnTo>
                <a:lnTo>
                  <a:pt x="13715" y="577595"/>
                </a:lnTo>
                <a:lnTo>
                  <a:pt x="44195" y="577595"/>
                </a:lnTo>
              </a:path>
              <a:path w="259079" h="666114">
                <a:moveTo>
                  <a:pt x="13715" y="441959"/>
                </a:moveTo>
                <a:lnTo>
                  <a:pt x="28955" y="353567"/>
                </a:lnTo>
                <a:lnTo>
                  <a:pt x="44195" y="441959"/>
                </a:lnTo>
                <a:lnTo>
                  <a:pt x="13715" y="4419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3994148" y="3101309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6321044" y="2622804"/>
            <a:ext cx="478790" cy="733425"/>
          </a:xfrm>
          <a:custGeom>
            <a:avLst/>
            <a:gdLst/>
            <a:ahLst/>
            <a:cxnLst/>
            <a:rect l="l" t="t" r="r" b="b"/>
            <a:pathLst>
              <a:path w="478790" h="733425">
                <a:moveTo>
                  <a:pt x="478535" y="733043"/>
                </a:moveTo>
                <a:lnTo>
                  <a:pt x="478535" y="0"/>
                </a:lnTo>
              </a:path>
              <a:path w="478790" h="733425">
                <a:moveTo>
                  <a:pt x="88391" y="28955"/>
                </a:moveTo>
                <a:lnTo>
                  <a:pt x="391667" y="28955"/>
                </a:lnTo>
              </a:path>
              <a:path w="478790" h="733425">
                <a:moveTo>
                  <a:pt x="88391" y="42671"/>
                </a:moveTo>
                <a:lnTo>
                  <a:pt x="0" y="28955"/>
                </a:lnTo>
                <a:lnTo>
                  <a:pt x="88391" y="13715"/>
                </a:lnTo>
                <a:lnTo>
                  <a:pt x="88391" y="42671"/>
                </a:lnTo>
              </a:path>
              <a:path w="478790" h="733425">
                <a:moveTo>
                  <a:pt x="391667" y="13715"/>
                </a:moveTo>
                <a:lnTo>
                  <a:pt x="478535" y="28955"/>
                </a:lnTo>
                <a:lnTo>
                  <a:pt x="391667" y="42671"/>
                </a:lnTo>
                <a:lnTo>
                  <a:pt x="391667" y="137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6547611" y="2438538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6578600" y="2485644"/>
            <a:ext cx="67310" cy="94615"/>
          </a:xfrm>
          <a:custGeom>
            <a:avLst/>
            <a:gdLst/>
            <a:ahLst/>
            <a:cxnLst/>
            <a:rect l="l" t="t" r="r" b="b"/>
            <a:pathLst>
              <a:path w="67309" h="94614">
                <a:moveTo>
                  <a:pt x="0" y="94487"/>
                </a:moveTo>
                <a:lnTo>
                  <a:pt x="670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6392671" y="2467494"/>
            <a:ext cx="338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dirty="0">
                <a:latin typeface="Arial"/>
                <a:cs typeface="Arial"/>
              </a:rPr>
              <a:t>0</a:t>
            </a:r>
            <a:r>
              <a:rPr sz="650" spc="229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184907" y="2475114"/>
            <a:ext cx="338455" cy="2971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9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 marL="66675">
              <a:lnSpc>
                <a:spcPct val="100000"/>
              </a:lnSpc>
              <a:spcBef>
                <a:spcPts val="590"/>
              </a:spcBef>
            </a:pPr>
            <a:r>
              <a:rPr sz="650" spc="-20" dirty="0">
                <a:latin typeface="Arial"/>
                <a:cs typeface="Arial"/>
              </a:rPr>
              <a:t>SPAN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6431788" y="2650374"/>
            <a:ext cx="248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SPAN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3388359" y="1618626"/>
            <a:ext cx="248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SPAN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243067" y="1632342"/>
            <a:ext cx="248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SPAN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3216148" y="5527686"/>
            <a:ext cx="2285365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NOTES</a:t>
            </a:r>
            <a:r>
              <a:rPr sz="650" spc="-10" dirty="0">
                <a:latin typeface="Arial"/>
                <a:cs typeface="Arial"/>
              </a:rPr>
              <a:t>: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CLASS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0.1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PERM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LESS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SHEET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POLYETHYLENE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MIL</a:t>
            </a:r>
            <a:r>
              <a:rPr sz="650" spc="-10" dirty="0">
                <a:latin typeface="Arial"/>
                <a:cs typeface="Arial"/>
              </a:rPr>
              <a:t> (0.06 PERMS).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4051807" y="6004559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28955" y="0"/>
                </a:lnTo>
              </a:path>
              <a:path w="623570">
                <a:moveTo>
                  <a:pt x="595883" y="0"/>
                </a:moveTo>
                <a:lnTo>
                  <a:pt x="6233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4039108" y="5983473"/>
            <a:ext cx="65214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06425" algn="l"/>
              </a:tabLst>
            </a:pPr>
            <a:r>
              <a:rPr sz="450" spc="-50" dirty="0">
                <a:latin typeface="Arial"/>
                <a:cs typeface="Arial"/>
              </a:rPr>
              <a:t>4</a:t>
            </a:r>
            <a:r>
              <a:rPr sz="450" dirty="0">
                <a:latin typeface="Arial"/>
                <a:cs typeface="Arial"/>
              </a:rPr>
              <a:t>	</a:t>
            </a:r>
            <a:r>
              <a:rPr sz="450" spc="-50" dirty="0">
                <a:latin typeface="Arial"/>
                <a:cs typeface="Arial"/>
              </a:rPr>
              <a:t>8</a:t>
            </a:r>
            <a:endParaRPr sz="45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3196844" y="5939166"/>
            <a:ext cx="196151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BEAM: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1.5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7'-</a:t>
            </a:r>
            <a:r>
              <a:rPr sz="650" dirty="0">
                <a:latin typeface="Arial"/>
                <a:cs typeface="Arial"/>
              </a:rPr>
              <a:t>11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MAX.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3220720" y="6038226"/>
            <a:ext cx="23380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SPEC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LVL;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1.5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10^6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psi,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Fv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285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psi,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(SHEAR)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=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3216148" y="6135762"/>
            <a:ext cx="237172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5080" indent="-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1,500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(SIMPSON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NEEDS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BE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SPECIFIED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RESIST LOAD TABLES AVAILABLE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0" dirty="0">
                <a:latin typeface="Arial"/>
                <a:cs typeface="Arial"/>
              </a:rPr>
              <a:t> THEIR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WEB-SITE).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5823711" y="5527686"/>
            <a:ext cx="2389505" cy="51815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3.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JOIST: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SP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#1,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 marL="12700" marR="5080">
              <a:lnSpc>
                <a:spcPct val="99500"/>
              </a:lnSpc>
              <a:spcBef>
                <a:spcPts val="5"/>
              </a:spcBef>
            </a:pPr>
            <a:r>
              <a:rPr sz="650" spc="-10" dirty="0">
                <a:latin typeface="Arial"/>
                <a:cs typeface="Arial"/>
              </a:rPr>
              <a:t>SPEC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0" dirty="0">
                <a:latin typeface="Arial"/>
                <a:cs typeface="Arial"/>
              </a:rPr>
              <a:t> JOIST; </a:t>
            </a:r>
            <a:r>
              <a:rPr sz="650" dirty="0">
                <a:latin typeface="Arial"/>
                <a:cs typeface="Arial"/>
              </a:rPr>
              <a:t>V</a:t>
            </a:r>
            <a:r>
              <a:rPr sz="650" spc="-10" dirty="0">
                <a:latin typeface="Arial"/>
                <a:cs typeface="Arial"/>
              </a:rPr>
              <a:t> (SHEAR)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0" dirty="0">
                <a:latin typeface="Arial"/>
                <a:cs typeface="Arial"/>
              </a:rPr>
              <a:t> 1,200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10" dirty="0">
                <a:latin typeface="Arial"/>
                <a:cs typeface="Arial"/>
              </a:rPr>
              <a:t> (SIMPSON STRONG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DIMENSIONAL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LUMBER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NEEDS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BE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SPECIFIED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RESIST,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LOAD TABLES AVAILABLE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0" dirty="0">
                <a:latin typeface="Arial"/>
                <a:cs typeface="Arial"/>
              </a:rPr>
              <a:t> THEIR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WEB-SITE).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5820664" y="6117474"/>
            <a:ext cx="235013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4.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STRUCTURAL</a:t>
            </a:r>
            <a:r>
              <a:rPr sz="650" spc="-10" dirty="0">
                <a:latin typeface="Arial"/>
                <a:cs typeface="Arial"/>
              </a:rPr>
              <a:t> MEMBERS ABOVE </a:t>
            </a:r>
            <a:r>
              <a:rPr sz="650" dirty="0">
                <a:latin typeface="Arial"/>
                <a:cs typeface="Arial"/>
              </a:rPr>
              <a:t>HAVE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VERY</a:t>
            </a:r>
            <a:r>
              <a:rPr sz="650" spc="-10" dirty="0">
                <a:latin typeface="Arial"/>
                <a:cs typeface="Arial"/>
              </a:rPr>
              <a:t> LIGHT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DEFLECTION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RESTRICTIONS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DUE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CERAMIC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TILE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784083" y="6397752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5795264" y="6332358"/>
            <a:ext cx="20866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FLOORING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PREVENT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CRACKING.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75" spc="-37" baseline="37037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823711" y="6376665"/>
            <a:ext cx="2379980" cy="276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81000" algn="r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SHEATHING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STIFFEN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ACCEPT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CERAMIC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TILE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226816" y="3756798"/>
            <a:ext cx="5308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LVL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3094735" y="3502152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094735" y="2863596"/>
            <a:ext cx="0" cy="433070"/>
          </a:xfrm>
          <a:custGeom>
            <a:avLst/>
            <a:gdLst/>
            <a:ahLst/>
            <a:cxnLst/>
            <a:rect l="l" t="t" r="r" b="b"/>
            <a:pathLst>
              <a:path h="433070">
                <a:moveTo>
                  <a:pt x="0" y="43281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123947" y="2965704"/>
            <a:ext cx="1083945" cy="887094"/>
          </a:xfrm>
          <a:custGeom>
            <a:avLst/>
            <a:gdLst/>
            <a:ahLst/>
            <a:cxnLst/>
            <a:rect l="l" t="t" r="r" b="b"/>
            <a:pathLst>
              <a:path w="1083945" h="887095">
                <a:moveTo>
                  <a:pt x="553211" y="655319"/>
                </a:moveTo>
                <a:lnTo>
                  <a:pt x="480059" y="603503"/>
                </a:lnTo>
                <a:lnTo>
                  <a:pt x="565403" y="627887"/>
                </a:lnTo>
                <a:lnTo>
                  <a:pt x="553211" y="655319"/>
                </a:lnTo>
              </a:path>
              <a:path w="1083945" h="887095">
                <a:moveTo>
                  <a:pt x="559307" y="641603"/>
                </a:moveTo>
                <a:lnTo>
                  <a:pt x="1083563" y="886967"/>
                </a:lnTo>
              </a:path>
              <a:path w="1083945" h="887095">
                <a:moveTo>
                  <a:pt x="0" y="419099"/>
                </a:moveTo>
                <a:lnTo>
                  <a:pt x="999743" y="419099"/>
                </a:lnTo>
              </a:path>
              <a:path w="1083945" h="887095">
                <a:moveTo>
                  <a:pt x="0" y="448055"/>
                </a:moveTo>
                <a:lnTo>
                  <a:pt x="999743" y="448055"/>
                </a:lnTo>
              </a:path>
              <a:path w="1083945" h="887095">
                <a:moveTo>
                  <a:pt x="955547" y="536447"/>
                </a:moveTo>
                <a:lnTo>
                  <a:pt x="970787" y="448055"/>
                </a:lnTo>
                <a:lnTo>
                  <a:pt x="984503" y="536447"/>
                </a:lnTo>
                <a:lnTo>
                  <a:pt x="955547" y="536447"/>
                </a:lnTo>
              </a:path>
              <a:path w="1083945" h="887095">
                <a:moveTo>
                  <a:pt x="984503" y="330707"/>
                </a:moveTo>
                <a:lnTo>
                  <a:pt x="970787" y="419099"/>
                </a:lnTo>
                <a:lnTo>
                  <a:pt x="955547" y="330707"/>
                </a:lnTo>
                <a:lnTo>
                  <a:pt x="984503" y="330707"/>
                </a:lnTo>
              </a:path>
              <a:path w="1083945" h="887095">
                <a:moveTo>
                  <a:pt x="900683" y="67055"/>
                </a:moveTo>
                <a:lnTo>
                  <a:pt x="8046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2890772" y="2905731"/>
            <a:ext cx="174625" cy="18415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1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4935220" y="2731257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4947920" y="280873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 txBox="1"/>
          <p:nvPr/>
        </p:nvSpPr>
        <p:spPr>
          <a:xfrm>
            <a:off x="4841240" y="2743338"/>
            <a:ext cx="832485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43815" marR="30480" indent="-6350">
              <a:lnSpc>
                <a:spcPts val="770"/>
              </a:lnSpc>
              <a:spcBef>
                <a:spcPts val="125"/>
              </a:spcBef>
              <a:tabLst>
                <a:tab pos="793750" algn="l"/>
              </a:tabLst>
            </a:pPr>
            <a:r>
              <a:rPr sz="650" dirty="0">
                <a:latin typeface="Arial"/>
                <a:cs typeface="Arial"/>
              </a:rPr>
              <a:t>1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75" baseline="-18518" dirty="0">
                <a:latin typeface="Arial"/>
                <a:cs typeface="Arial"/>
              </a:rPr>
              <a:t>2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dirty="0">
                <a:latin typeface="Arial"/>
                <a:cs typeface="Arial"/>
              </a:rPr>
              <a:t>FLOOR,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650" spc="500" dirty="0">
                <a:latin typeface="Times New Roman"/>
                <a:cs typeface="Times New Roman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4.</a:t>
            </a:r>
            <a:endParaRPr sz="650">
              <a:latin typeface="Arial"/>
              <a:cs typeface="Arial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4115815" y="2654808"/>
            <a:ext cx="2087880" cy="2757170"/>
          </a:xfrm>
          <a:custGeom>
            <a:avLst/>
            <a:gdLst/>
            <a:ahLst/>
            <a:cxnLst/>
            <a:rect l="l" t="t" r="r" b="b"/>
            <a:pathLst>
              <a:path w="2087879" h="2757170">
                <a:moveTo>
                  <a:pt x="1997963" y="781811"/>
                </a:moveTo>
                <a:lnTo>
                  <a:pt x="2036063" y="861059"/>
                </a:lnTo>
                <a:lnTo>
                  <a:pt x="1973579" y="798575"/>
                </a:lnTo>
                <a:lnTo>
                  <a:pt x="1997963" y="781811"/>
                </a:lnTo>
              </a:path>
              <a:path w="2087879" h="2757170">
                <a:moveTo>
                  <a:pt x="1985771" y="789431"/>
                </a:moveTo>
                <a:lnTo>
                  <a:pt x="1426463" y="0"/>
                </a:lnTo>
                <a:lnTo>
                  <a:pt x="1147571" y="0"/>
                </a:lnTo>
              </a:path>
              <a:path w="2087879" h="2757170">
                <a:moveTo>
                  <a:pt x="166115" y="2182367"/>
                </a:moveTo>
                <a:lnTo>
                  <a:pt x="210311" y="2104643"/>
                </a:lnTo>
                <a:lnTo>
                  <a:pt x="193547" y="2191511"/>
                </a:lnTo>
                <a:lnTo>
                  <a:pt x="166115" y="2182367"/>
                </a:lnTo>
              </a:path>
              <a:path w="2087879" h="2757170">
                <a:moveTo>
                  <a:pt x="179831" y="2186939"/>
                </a:moveTo>
                <a:lnTo>
                  <a:pt x="0" y="2673095"/>
                </a:lnTo>
              </a:path>
              <a:path w="2087879" h="2757170">
                <a:moveTo>
                  <a:pt x="2008631" y="2148839"/>
                </a:moveTo>
                <a:lnTo>
                  <a:pt x="2087879" y="2107691"/>
                </a:lnTo>
                <a:lnTo>
                  <a:pt x="2026919" y="2171699"/>
                </a:lnTo>
                <a:lnTo>
                  <a:pt x="2008631" y="2148839"/>
                </a:lnTo>
              </a:path>
              <a:path w="2087879" h="2757170">
                <a:moveTo>
                  <a:pt x="2017775" y="2159507"/>
                </a:moveTo>
                <a:lnTo>
                  <a:pt x="1217675" y="27569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 txBox="1"/>
          <p:nvPr/>
        </p:nvSpPr>
        <p:spPr>
          <a:xfrm>
            <a:off x="4886452" y="4726062"/>
            <a:ext cx="960119" cy="7486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 marR="5080" indent="127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BLOCK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CELLS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  <a:p>
            <a:pPr marL="12700" marR="458470" algn="just">
              <a:lnSpc>
                <a:spcPct val="100000"/>
              </a:lnSpc>
              <a:spcBef>
                <a:spcPts val="250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6593840" y="5045964"/>
            <a:ext cx="0" cy="186055"/>
          </a:xfrm>
          <a:custGeom>
            <a:avLst/>
            <a:gdLst/>
            <a:ahLst/>
            <a:cxnLst/>
            <a:rect l="l" t="t" r="r" b="b"/>
            <a:pathLst>
              <a:path h="186054">
                <a:moveTo>
                  <a:pt x="0" y="0"/>
                </a:moveTo>
                <a:lnTo>
                  <a:pt x="0" y="1859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916928" y="5045964"/>
            <a:ext cx="0" cy="186055"/>
          </a:xfrm>
          <a:custGeom>
            <a:avLst/>
            <a:gdLst/>
            <a:ahLst/>
            <a:cxnLst/>
            <a:rect l="l" t="t" r="r" b="b"/>
            <a:pathLst>
              <a:path h="186054">
                <a:moveTo>
                  <a:pt x="0" y="0"/>
                </a:moveTo>
                <a:lnTo>
                  <a:pt x="0" y="1859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593840" y="5036820"/>
            <a:ext cx="323215" cy="180340"/>
          </a:xfrm>
          <a:custGeom>
            <a:avLst/>
            <a:gdLst/>
            <a:ahLst/>
            <a:cxnLst/>
            <a:rect l="l" t="t" r="r" b="b"/>
            <a:pathLst>
              <a:path w="323215" h="180339">
                <a:moveTo>
                  <a:pt x="86867" y="166115"/>
                </a:moveTo>
                <a:lnTo>
                  <a:pt x="236219" y="166115"/>
                </a:lnTo>
              </a:path>
              <a:path w="323215" h="180339">
                <a:moveTo>
                  <a:pt x="86867" y="179831"/>
                </a:moveTo>
                <a:lnTo>
                  <a:pt x="0" y="166115"/>
                </a:lnTo>
                <a:lnTo>
                  <a:pt x="86867" y="150875"/>
                </a:lnTo>
                <a:lnTo>
                  <a:pt x="86867" y="179831"/>
                </a:lnTo>
              </a:path>
              <a:path w="323215" h="180339">
                <a:moveTo>
                  <a:pt x="236219" y="150875"/>
                </a:moveTo>
                <a:lnTo>
                  <a:pt x="323087" y="166115"/>
                </a:lnTo>
                <a:lnTo>
                  <a:pt x="236219" y="179831"/>
                </a:lnTo>
                <a:lnTo>
                  <a:pt x="236219" y="150875"/>
                </a:lnTo>
              </a:path>
              <a:path w="323215" h="180339">
                <a:moveTo>
                  <a:pt x="175259" y="96011"/>
                </a:moveTo>
                <a:lnTo>
                  <a:pt x="2423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 txBox="1"/>
          <p:nvPr/>
        </p:nvSpPr>
        <p:spPr>
          <a:xfrm>
            <a:off x="6583171" y="5020194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4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6738111" y="1147709"/>
            <a:ext cx="14541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“D”</a:t>
            </a:r>
            <a:endParaRPr sz="650">
              <a:latin typeface="Arial"/>
              <a:cs typeface="Arial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390891" y="1330452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/>
          <p:nvPr/>
        </p:nvSpPr>
        <p:spPr>
          <a:xfrm>
            <a:off x="6708140" y="1265058"/>
            <a:ext cx="14624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LOG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6736588" y="1307841"/>
            <a:ext cx="148209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33350" algn="ctr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STRIPS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TYVEK HOUSE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WRAP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ON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6752335" y="1543812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 txBox="1"/>
          <p:nvPr/>
        </p:nvSpPr>
        <p:spPr>
          <a:xfrm>
            <a:off x="6714235" y="1478418"/>
            <a:ext cx="13239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6736588" y="1521201"/>
            <a:ext cx="101663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STUDS SPACED,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48" name="object 148"/>
          <p:cNvGrpSpPr/>
          <p:nvPr/>
        </p:nvGrpSpPr>
        <p:grpSpPr>
          <a:xfrm>
            <a:off x="645668" y="2721102"/>
            <a:ext cx="7591425" cy="2269490"/>
            <a:chOff x="645668" y="2721102"/>
            <a:chExt cx="7591425" cy="2269490"/>
          </a:xfrm>
        </p:grpSpPr>
        <p:sp>
          <p:nvSpPr>
            <p:cNvPr id="149" name="object 149"/>
            <p:cNvSpPr/>
            <p:nvPr/>
          </p:nvSpPr>
          <p:spPr>
            <a:xfrm>
              <a:off x="6854443" y="3482340"/>
              <a:ext cx="390525" cy="0"/>
            </a:xfrm>
            <a:custGeom>
              <a:avLst/>
              <a:gdLst/>
              <a:ahLst/>
              <a:cxnLst/>
              <a:rect l="l" t="t" r="r" b="b"/>
              <a:pathLst>
                <a:path w="390525">
                  <a:moveTo>
                    <a:pt x="0" y="0"/>
                  </a:moveTo>
                  <a:lnTo>
                    <a:pt x="390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40727" y="3537204"/>
              <a:ext cx="403860" cy="838200"/>
            </a:xfrm>
            <a:custGeom>
              <a:avLst/>
              <a:gdLst/>
              <a:ahLst/>
              <a:cxnLst/>
              <a:rect l="l" t="t" r="r" b="b"/>
              <a:pathLst>
                <a:path w="403859" h="838200">
                  <a:moveTo>
                    <a:pt x="403859" y="214883"/>
                  </a:moveTo>
                  <a:lnTo>
                    <a:pt x="0" y="214883"/>
                  </a:lnTo>
                </a:path>
                <a:path w="403859" h="838200">
                  <a:moveTo>
                    <a:pt x="403859" y="207263"/>
                  </a:moveTo>
                  <a:lnTo>
                    <a:pt x="0" y="207263"/>
                  </a:lnTo>
                </a:path>
                <a:path w="403859" h="838200">
                  <a:moveTo>
                    <a:pt x="41147" y="111251"/>
                  </a:moveTo>
                  <a:lnTo>
                    <a:pt x="403859" y="111251"/>
                  </a:lnTo>
                </a:path>
                <a:path w="403859" h="838200">
                  <a:moveTo>
                    <a:pt x="41147" y="103631"/>
                  </a:moveTo>
                  <a:lnTo>
                    <a:pt x="403859" y="103631"/>
                  </a:lnTo>
                </a:path>
                <a:path w="403859" h="838200">
                  <a:moveTo>
                    <a:pt x="41147" y="163067"/>
                  </a:moveTo>
                  <a:lnTo>
                    <a:pt x="403859" y="163067"/>
                  </a:lnTo>
                </a:path>
                <a:path w="403859" h="838200">
                  <a:moveTo>
                    <a:pt x="41147" y="155447"/>
                  </a:moveTo>
                  <a:lnTo>
                    <a:pt x="403859" y="155447"/>
                  </a:lnTo>
                </a:path>
                <a:path w="403859" h="838200">
                  <a:moveTo>
                    <a:pt x="403859" y="370331"/>
                  </a:moveTo>
                  <a:lnTo>
                    <a:pt x="0" y="370331"/>
                  </a:lnTo>
                </a:path>
                <a:path w="403859" h="838200">
                  <a:moveTo>
                    <a:pt x="403859" y="362711"/>
                  </a:moveTo>
                  <a:lnTo>
                    <a:pt x="0" y="362711"/>
                  </a:lnTo>
                </a:path>
                <a:path w="403859" h="838200">
                  <a:moveTo>
                    <a:pt x="0" y="266699"/>
                  </a:moveTo>
                  <a:lnTo>
                    <a:pt x="403859" y="266699"/>
                  </a:lnTo>
                </a:path>
                <a:path w="403859" h="838200">
                  <a:moveTo>
                    <a:pt x="0" y="259079"/>
                  </a:moveTo>
                  <a:lnTo>
                    <a:pt x="403859" y="259079"/>
                  </a:lnTo>
                </a:path>
                <a:path w="403859" h="838200">
                  <a:moveTo>
                    <a:pt x="0" y="318515"/>
                  </a:moveTo>
                  <a:lnTo>
                    <a:pt x="403859" y="318515"/>
                  </a:lnTo>
                </a:path>
                <a:path w="403859" h="838200">
                  <a:moveTo>
                    <a:pt x="0" y="310895"/>
                  </a:moveTo>
                  <a:lnTo>
                    <a:pt x="403859" y="310895"/>
                  </a:lnTo>
                </a:path>
                <a:path w="403859" h="838200">
                  <a:moveTo>
                    <a:pt x="403859" y="525779"/>
                  </a:moveTo>
                  <a:lnTo>
                    <a:pt x="0" y="525779"/>
                  </a:lnTo>
                </a:path>
                <a:path w="403859" h="838200">
                  <a:moveTo>
                    <a:pt x="403859" y="519683"/>
                  </a:moveTo>
                  <a:lnTo>
                    <a:pt x="0" y="519683"/>
                  </a:lnTo>
                </a:path>
                <a:path w="403859" h="838200">
                  <a:moveTo>
                    <a:pt x="0" y="422147"/>
                  </a:moveTo>
                  <a:lnTo>
                    <a:pt x="403859" y="422147"/>
                  </a:lnTo>
                </a:path>
                <a:path w="403859" h="838200">
                  <a:moveTo>
                    <a:pt x="0" y="414527"/>
                  </a:moveTo>
                  <a:lnTo>
                    <a:pt x="403859" y="414527"/>
                  </a:lnTo>
                </a:path>
                <a:path w="403859" h="838200">
                  <a:moveTo>
                    <a:pt x="0" y="473963"/>
                  </a:moveTo>
                  <a:lnTo>
                    <a:pt x="403859" y="473963"/>
                  </a:lnTo>
                </a:path>
                <a:path w="403859" h="838200">
                  <a:moveTo>
                    <a:pt x="0" y="466343"/>
                  </a:moveTo>
                  <a:lnTo>
                    <a:pt x="403859" y="466343"/>
                  </a:lnTo>
                </a:path>
                <a:path w="403859" h="838200">
                  <a:moveTo>
                    <a:pt x="0" y="577595"/>
                  </a:moveTo>
                  <a:lnTo>
                    <a:pt x="403859" y="577595"/>
                  </a:lnTo>
                </a:path>
                <a:path w="403859" h="838200">
                  <a:moveTo>
                    <a:pt x="0" y="571499"/>
                  </a:moveTo>
                  <a:lnTo>
                    <a:pt x="403859" y="571499"/>
                  </a:lnTo>
                </a:path>
                <a:path w="403859" h="838200">
                  <a:moveTo>
                    <a:pt x="0" y="630935"/>
                  </a:moveTo>
                  <a:lnTo>
                    <a:pt x="403859" y="630935"/>
                  </a:lnTo>
                </a:path>
                <a:path w="403859" h="838200">
                  <a:moveTo>
                    <a:pt x="0" y="623315"/>
                  </a:moveTo>
                  <a:lnTo>
                    <a:pt x="403859" y="623315"/>
                  </a:lnTo>
                </a:path>
                <a:path w="403859" h="838200">
                  <a:moveTo>
                    <a:pt x="403859" y="682751"/>
                  </a:moveTo>
                  <a:lnTo>
                    <a:pt x="0" y="682751"/>
                  </a:lnTo>
                </a:path>
                <a:path w="403859" h="838200">
                  <a:moveTo>
                    <a:pt x="403859" y="675131"/>
                  </a:moveTo>
                  <a:lnTo>
                    <a:pt x="0" y="675131"/>
                  </a:lnTo>
                </a:path>
                <a:path w="403859" h="838200">
                  <a:moveTo>
                    <a:pt x="403859" y="838199"/>
                  </a:moveTo>
                  <a:lnTo>
                    <a:pt x="0" y="838199"/>
                  </a:lnTo>
                </a:path>
                <a:path w="403859" h="838200">
                  <a:moveTo>
                    <a:pt x="403859" y="830579"/>
                  </a:moveTo>
                  <a:lnTo>
                    <a:pt x="0" y="830579"/>
                  </a:lnTo>
                </a:path>
                <a:path w="403859" h="838200">
                  <a:moveTo>
                    <a:pt x="0" y="734567"/>
                  </a:moveTo>
                  <a:lnTo>
                    <a:pt x="403859" y="734567"/>
                  </a:lnTo>
                </a:path>
                <a:path w="403859" h="838200">
                  <a:moveTo>
                    <a:pt x="0" y="726947"/>
                  </a:moveTo>
                  <a:lnTo>
                    <a:pt x="403859" y="726947"/>
                  </a:lnTo>
                </a:path>
                <a:path w="403859" h="838200">
                  <a:moveTo>
                    <a:pt x="0" y="786383"/>
                  </a:moveTo>
                  <a:lnTo>
                    <a:pt x="403859" y="786383"/>
                  </a:lnTo>
                </a:path>
                <a:path w="403859" h="838200">
                  <a:moveTo>
                    <a:pt x="0" y="778763"/>
                  </a:moveTo>
                  <a:lnTo>
                    <a:pt x="403859" y="778763"/>
                  </a:lnTo>
                </a:path>
                <a:path w="403859" h="838200">
                  <a:moveTo>
                    <a:pt x="41147" y="57911"/>
                  </a:moveTo>
                  <a:lnTo>
                    <a:pt x="403859" y="57911"/>
                  </a:lnTo>
                </a:path>
                <a:path w="403859" h="838200">
                  <a:moveTo>
                    <a:pt x="403859" y="51815"/>
                  </a:moveTo>
                  <a:lnTo>
                    <a:pt x="41147" y="51815"/>
                  </a:lnTo>
                </a:path>
                <a:path w="403859" h="838200">
                  <a:moveTo>
                    <a:pt x="41147" y="6095"/>
                  </a:moveTo>
                  <a:lnTo>
                    <a:pt x="403859" y="6095"/>
                  </a:lnTo>
                </a:path>
                <a:path w="403859" h="838200">
                  <a:moveTo>
                    <a:pt x="41147" y="0"/>
                  </a:moveTo>
                  <a:lnTo>
                    <a:pt x="4038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244587" y="4436364"/>
              <a:ext cx="992505" cy="0"/>
            </a:xfrm>
            <a:custGeom>
              <a:avLst/>
              <a:gdLst/>
              <a:ahLst/>
              <a:cxnLst/>
              <a:rect l="l" t="t" r="r" b="b"/>
              <a:pathLst>
                <a:path w="992504">
                  <a:moveTo>
                    <a:pt x="0" y="0"/>
                  </a:moveTo>
                  <a:lnTo>
                    <a:pt x="992123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854443" y="2723388"/>
              <a:ext cx="353695" cy="759460"/>
            </a:xfrm>
            <a:custGeom>
              <a:avLst/>
              <a:gdLst/>
              <a:ahLst/>
              <a:cxnLst/>
              <a:rect l="l" t="t" r="r" b="b"/>
              <a:pathLst>
                <a:path w="353695" h="759460">
                  <a:moveTo>
                    <a:pt x="0" y="641603"/>
                  </a:moveTo>
                  <a:lnTo>
                    <a:pt x="353567" y="641603"/>
                  </a:lnTo>
                </a:path>
                <a:path w="353695" h="759460">
                  <a:moveTo>
                    <a:pt x="0" y="524255"/>
                  </a:moveTo>
                  <a:lnTo>
                    <a:pt x="353567" y="524255"/>
                  </a:lnTo>
                </a:path>
                <a:path w="353695" h="759460">
                  <a:moveTo>
                    <a:pt x="0" y="408431"/>
                  </a:moveTo>
                  <a:lnTo>
                    <a:pt x="353567" y="408431"/>
                  </a:lnTo>
                </a:path>
                <a:path w="353695" h="759460">
                  <a:moveTo>
                    <a:pt x="0" y="291083"/>
                  </a:moveTo>
                  <a:lnTo>
                    <a:pt x="353567" y="291083"/>
                  </a:lnTo>
                </a:path>
                <a:path w="353695" h="759460">
                  <a:moveTo>
                    <a:pt x="0" y="173735"/>
                  </a:moveTo>
                  <a:lnTo>
                    <a:pt x="353567" y="173735"/>
                  </a:lnTo>
                </a:path>
                <a:path w="353695" h="759460">
                  <a:moveTo>
                    <a:pt x="0" y="57911"/>
                  </a:moveTo>
                  <a:lnTo>
                    <a:pt x="353567" y="57911"/>
                  </a:lnTo>
                </a:path>
                <a:path w="353695" h="759460">
                  <a:moveTo>
                    <a:pt x="0" y="0"/>
                  </a:moveTo>
                  <a:lnTo>
                    <a:pt x="0" y="758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691375" y="2723388"/>
              <a:ext cx="190500" cy="992505"/>
            </a:xfrm>
            <a:custGeom>
              <a:avLst/>
              <a:gdLst/>
              <a:ahLst/>
              <a:cxnLst/>
              <a:rect l="l" t="t" r="r" b="b"/>
              <a:pathLst>
                <a:path w="190500" h="992504">
                  <a:moveTo>
                    <a:pt x="190499" y="992123"/>
                  </a:moveTo>
                  <a:lnTo>
                    <a:pt x="190499" y="0"/>
                  </a:lnTo>
                  <a:lnTo>
                    <a:pt x="190499" y="792479"/>
                  </a:lnTo>
                </a:path>
                <a:path w="190500" h="992504">
                  <a:moveTo>
                    <a:pt x="163067" y="0"/>
                  </a:moveTo>
                  <a:lnTo>
                    <a:pt x="163067" y="992123"/>
                  </a:lnTo>
                </a:path>
                <a:path w="190500" h="992504">
                  <a:moveTo>
                    <a:pt x="109727" y="690371"/>
                  </a:moveTo>
                  <a:lnTo>
                    <a:pt x="109727" y="909827"/>
                  </a:lnTo>
                </a:path>
                <a:path w="190500" h="992504">
                  <a:moveTo>
                    <a:pt x="138683" y="0"/>
                  </a:moveTo>
                  <a:lnTo>
                    <a:pt x="138683" y="676655"/>
                  </a:lnTo>
                </a:path>
                <a:path w="190500" h="992504">
                  <a:moveTo>
                    <a:pt x="70103" y="661415"/>
                  </a:moveTo>
                  <a:lnTo>
                    <a:pt x="70103" y="0"/>
                  </a:lnTo>
                </a:path>
                <a:path w="190500" h="992504">
                  <a:moveTo>
                    <a:pt x="60959" y="661415"/>
                  </a:moveTo>
                  <a:lnTo>
                    <a:pt x="60959" y="0"/>
                  </a:lnTo>
                </a:path>
                <a:path w="190500" h="992504">
                  <a:moveTo>
                    <a:pt x="70103" y="632459"/>
                  </a:moveTo>
                  <a:lnTo>
                    <a:pt x="138683" y="632459"/>
                  </a:lnTo>
                </a:path>
                <a:path w="190500" h="992504">
                  <a:moveTo>
                    <a:pt x="0" y="938783"/>
                  </a:moveTo>
                  <a:lnTo>
                    <a:pt x="149351" y="9387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761479" y="3355848"/>
              <a:ext cx="79375" cy="916305"/>
            </a:xfrm>
            <a:custGeom>
              <a:avLst/>
              <a:gdLst/>
              <a:ahLst/>
              <a:cxnLst/>
              <a:rect l="l" t="t" r="r" b="b"/>
              <a:pathLst>
                <a:path w="79375" h="916304">
                  <a:moveTo>
                    <a:pt x="68579" y="0"/>
                  </a:moveTo>
                  <a:lnTo>
                    <a:pt x="0" y="28955"/>
                  </a:lnTo>
                </a:path>
                <a:path w="79375" h="916304">
                  <a:moveTo>
                    <a:pt x="0" y="0"/>
                  </a:moveTo>
                  <a:lnTo>
                    <a:pt x="68579" y="28955"/>
                  </a:lnTo>
                </a:path>
                <a:path w="79375" h="916304">
                  <a:moveTo>
                    <a:pt x="68579" y="57911"/>
                  </a:moveTo>
                  <a:lnTo>
                    <a:pt x="39623" y="277367"/>
                  </a:lnTo>
                </a:path>
                <a:path w="79375" h="916304">
                  <a:moveTo>
                    <a:pt x="39623" y="57911"/>
                  </a:moveTo>
                  <a:lnTo>
                    <a:pt x="68579" y="277367"/>
                  </a:lnTo>
                </a:path>
                <a:path w="79375" h="916304">
                  <a:moveTo>
                    <a:pt x="79247" y="603503"/>
                  </a:moveTo>
                  <a:lnTo>
                    <a:pt x="67055" y="603503"/>
                  </a:lnTo>
                </a:path>
                <a:path w="79375" h="916304">
                  <a:moveTo>
                    <a:pt x="79247" y="595883"/>
                  </a:moveTo>
                  <a:lnTo>
                    <a:pt x="67055" y="595883"/>
                  </a:lnTo>
                </a:path>
                <a:path w="79375" h="916304">
                  <a:moveTo>
                    <a:pt x="79247" y="758951"/>
                  </a:moveTo>
                  <a:lnTo>
                    <a:pt x="67055" y="758951"/>
                  </a:lnTo>
                </a:path>
                <a:path w="79375" h="916304">
                  <a:moveTo>
                    <a:pt x="79247" y="752855"/>
                  </a:moveTo>
                  <a:lnTo>
                    <a:pt x="67055" y="752855"/>
                  </a:lnTo>
                </a:path>
                <a:path w="79375" h="916304">
                  <a:moveTo>
                    <a:pt x="79247" y="915923"/>
                  </a:moveTo>
                  <a:lnTo>
                    <a:pt x="67055" y="915923"/>
                  </a:lnTo>
                </a:path>
                <a:path w="79375" h="916304">
                  <a:moveTo>
                    <a:pt x="79247" y="908303"/>
                  </a:moveTo>
                  <a:lnTo>
                    <a:pt x="67055" y="908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40727" y="3648456"/>
              <a:ext cx="78105" cy="1339850"/>
            </a:xfrm>
            <a:custGeom>
              <a:avLst/>
              <a:gdLst/>
              <a:ahLst/>
              <a:cxnLst/>
              <a:rect l="l" t="t" r="r" b="b"/>
              <a:pathLst>
                <a:path w="78104" h="1339850">
                  <a:moveTo>
                    <a:pt x="0" y="0"/>
                  </a:moveTo>
                  <a:lnTo>
                    <a:pt x="0" y="1104899"/>
                  </a:lnTo>
                </a:path>
                <a:path w="78104" h="1339850">
                  <a:moveTo>
                    <a:pt x="77723" y="1104899"/>
                  </a:moveTo>
                  <a:lnTo>
                    <a:pt x="77723" y="13395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915" y="3662172"/>
              <a:ext cx="0" cy="460375"/>
            </a:xfrm>
            <a:custGeom>
              <a:avLst/>
              <a:gdLst/>
              <a:ahLst/>
              <a:cxnLst/>
              <a:rect l="l" t="t" r="r" b="b"/>
              <a:pathLst>
                <a:path h="460375">
                  <a:moveTo>
                    <a:pt x="0" y="0"/>
                  </a:moveTo>
                  <a:lnTo>
                    <a:pt x="0" y="149351"/>
                  </a:lnTo>
                </a:path>
                <a:path h="460375">
                  <a:moveTo>
                    <a:pt x="0" y="155447"/>
                  </a:moveTo>
                  <a:lnTo>
                    <a:pt x="0" y="304799"/>
                  </a:lnTo>
                </a:path>
                <a:path h="460375">
                  <a:moveTo>
                    <a:pt x="0" y="312419"/>
                  </a:moveTo>
                  <a:lnTo>
                    <a:pt x="0" y="460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671563" y="3662172"/>
              <a:ext cx="0" cy="1091565"/>
            </a:xfrm>
            <a:custGeom>
              <a:avLst/>
              <a:gdLst/>
              <a:ahLst/>
              <a:cxnLst/>
              <a:rect l="l" t="t" r="r" b="b"/>
              <a:pathLst>
                <a:path h="1091564">
                  <a:moveTo>
                    <a:pt x="0" y="0"/>
                  </a:moveTo>
                  <a:lnTo>
                    <a:pt x="0" y="10911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820915" y="4130040"/>
              <a:ext cx="0" cy="615950"/>
            </a:xfrm>
            <a:custGeom>
              <a:avLst/>
              <a:gdLst/>
              <a:ahLst/>
              <a:cxnLst/>
              <a:rect l="l" t="t" r="r" b="b"/>
              <a:pathLst>
                <a:path h="615950">
                  <a:moveTo>
                    <a:pt x="0" y="0"/>
                  </a:moveTo>
                  <a:lnTo>
                    <a:pt x="0" y="147827"/>
                  </a:lnTo>
                </a:path>
                <a:path h="615950">
                  <a:moveTo>
                    <a:pt x="0" y="155447"/>
                  </a:moveTo>
                  <a:lnTo>
                    <a:pt x="0" y="304799"/>
                  </a:lnTo>
                </a:path>
                <a:path h="615950">
                  <a:moveTo>
                    <a:pt x="0" y="297179"/>
                  </a:moveTo>
                  <a:lnTo>
                    <a:pt x="0" y="460247"/>
                  </a:lnTo>
                </a:path>
                <a:path h="615950">
                  <a:moveTo>
                    <a:pt x="0" y="467867"/>
                  </a:moveTo>
                  <a:lnTo>
                    <a:pt x="0" y="6156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71563" y="3662172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0" y="0"/>
                  </a:moveTo>
                  <a:lnTo>
                    <a:pt x="1691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71563" y="3692652"/>
              <a:ext cx="169545" cy="1061085"/>
            </a:xfrm>
            <a:custGeom>
              <a:avLst/>
              <a:gdLst/>
              <a:ahLst/>
              <a:cxnLst/>
              <a:rect l="l" t="t" r="r" b="b"/>
              <a:pathLst>
                <a:path w="169545" h="1061085">
                  <a:moveTo>
                    <a:pt x="169163" y="111251"/>
                  </a:moveTo>
                  <a:lnTo>
                    <a:pt x="156971" y="111251"/>
                  </a:lnTo>
                </a:path>
                <a:path w="169545" h="1061085">
                  <a:moveTo>
                    <a:pt x="149351" y="124967"/>
                  </a:moveTo>
                  <a:lnTo>
                    <a:pt x="0" y="124967"/>
                  </a:lnTo>
                </a:path>
                <a:path w="169545" h="1061085">
                  <a:moveTo>
                    <a:pt x="169163" y="103631"/>
                  </a:moveTo>
                  <a:lnTo>
                    <a:pt x="156971" y="103631"/>
                  </a:lnTo>
                </a:path>
                <a:path w="169545" h="1061085">
                  <a:moveTo>
                    <a:pt x="149351" y="118871"/>
                  </a:moveTo>
                  <a:lnTo>
                    <a:pt x="0" y="118871"/>
                  </a:lnTo>
                </a:path>
                <a:path w="169545" h="1061085">
                  <a:moveTo>
                    <a:pt x="156971" y="7619"/>
                  </a:moveTo>
                  <a:lnTo>
                    <a:pt x="169163" y="7619"/>
                  </a:lnTo>
                </a:path>
                <a:path w="169545" h="1061085">
                  <a:moveTo>
                    <a:pt x="156971" y="0"/>
                  </a:moveTo>
                  <a:lnTo>
                    <a:pt x="169163" y="0"/>
                  </a:lnTo>
                </a:path>
                <a:path w="169545" h="1061085">
                  <a:moveTo>
                    <a:pt x="156971" y="59435"/>
                  </a:moveTo>
                  <a:lnTo>
                    <a:pt x="169163" y="59435"/>
                  </a:lnTo>
                </a:path>
                <a:path w="169545" h="1061085">
                  <a:moveTo>
                    <a:pt x="156971" y="51815"/>
                  </a:moveTo>
                  <a:lnTo>
                    <a:pt x="169163" y="51815"/>
                  </a:lnTo>
                </a:path>
                <a:path w="169545" h="1061085">
                  <a:moveTo>
                    <a:pt x="156971" y="266699"/>
                  </a:moveTo>
                  <a:lnTo>
                    <a:pt x="169163" y="266699"/>
                  </a:lnTo>
                  <a:lnTo>
                    <a:pt x="156971" y="266699"/>
                  </a:lnTo>
                </a:path>
                <a:path w="169545" h="1061085">
                  <a:moveTo>
                    <a:pt x="149351" y="281939"/>
                  </a:moveTo>
                  <a:lnTo>
                    <a:pt x="0" y="281939"/>
                  </a:lnTo>
                </a:path>
                <a:path w="169545" h="1061085">
                  <a:moveTo>
                    <a:pt x="156971" y="259079"/>
                  </a:moveTo>
                  <a:lnTo>
                    <a:pt x="169163" y="259079"/>
                  </a:lnTo>
                  <a:lnTo>
                    <a:pt x="156971" y="259079"/>
                  </a:lnTo>
                </a:path>
                <a:path w="169545" h="1061085">
                  <a:moveTo>
                    <a:pt x="149351" y="274319"/>
                  </a:moveTo>
                  <a:lnTo>
                    <a:pt x="0" y="274319"/>
                  </a:lnTo>
                </a:path>
                <a:path w="169545" h="1061085">
                  <a:moveTo>
                    <a:pt x="156971" y="163067"/>
                  </a:moveTo>
                  <a:lnTo>
                    <a:pt x="169163" y="163067"/>
                  </a:lnTo>
                </a:path>
                <a:path w="169545" h="1061085">
                  <a:moveTo>
                    <a:pt x="156971" y="155447"/>
                  </a:moveTo>
                  <a:lnTo>
                    <a:pt x="169163" y="155447"/>
                  </a:lnTo>
                </a:path>
                <a:path w="169545" h="1061085">
                  <a:moveTo>
                    <a:pt x="156971" y="214883"/>
                  </a:moveTo>
                  <a:lnTo>
                    <a:pt x="169163" y="214883"/>
                  </a:lnTo>
                </a:path>
                <a:path w="169545" h="1061085">
                  <a:moveTo>
                    <a:pt x="156971" y="207263"/>
                  </a:moveTo>
                  <a:lnTo>
                    <a:pt x="169163" y="207263"/>
                  </a:lnTo>
                </a:path>
                <a:path w="169545" h="1061085">
                  <a:moveTo>
                    <a:pt x="169163" y="422147"/>
                  </a:moveTo>
                  <a:lnTo>
                    <a:pt x="156971" y="422147"/>
                  </a:lnTo>
                </a:path>
                <a:path w="169545" h="1061085">
                  <a:moveTo>
                    <a:pt x="149351" y="437387"/>
                  </a:moveTo>
                  <a:lnTo>
                    <a:pt x="0" y="437387"/>
                  </a:lnTo>
                </a:path>
                <a:path w="169545" h="1061085">
                  <a:moveTo>
                    <a:pt x="156971" y="416051"/>
                  </a:moveTo>
                  <a:lnTo>
                    <a:pt x="169163" y="416051"/>
                  </a:lnTo>
                  <a:lnTo>
                    <a:pt x="156971" y="416051"/>
                  </a:lnTo>
                </a:path>
                <a:path w="169545" h="1061085">
                  <a:moveTo>
                    <a:pt x="149351" y="429767"/>
                  </a:moveTo>
                  <a:lnTo>
                    <a:pt x="0" y="429767"/>
                  </a:lnTo>
                </a:path>
                <a:path w="169545" h="1061085">
                  <a:moveTo>
                    <a:pt x="156971" y="318515"/>
                  </a:moveTo>
                  <a:lnTo>
                    <a:pt x="169163" y="318515"/>
                  </a:lnTo>
                </a:path>
                <a:path w="169545" h="1061085">
                  <a:moveTo>
                    <a:pt x="156971" y="310895"/>
                  </a:moveTo>
                  <a:lnTo>
                    <a:pt x="169163" y="310895"/>
                  </a:lnTo>
                </a:path>
                <a:path w="169545" h="1061085">
                  <a:moveTo>
                    <a:pt x="156971" y="370331"/>
                  </a:moveTo>
                  <a:lnTo>
                    <a:pt x="169163" y="370331"/>
                  </a:lnTo>
                </a:path>
                <a:path w="169545" h="1061085">
                  <a:moveTo>
                    <a:pt x="156971" y="364235"/>
                  </a:moveTo>
                  <a:lnTo>
                    <a:pt x="169163" y="364235"/>
                  </a:lnTo>
                </a:path>
                <a:path w="169545" h="1061085">
                  <a:moveTo>
                    <a:pt x="156971" y="579119"/>
                  </a:moveTo>
                  <a:lnTo>
                    <a:pt x="169163" y="579119"/>
                  </a:lnTo>
                  <a:lnTo>
                    <a:pt x="156971" y="579119"/>
                  </a:lnTo>
                </a:path>
                <a:path w="169545" h="1061085">
                  <a:moveTo>
                    <a:pt x="149351" y="592835"/>
                  </a:moveTo>
                  <a:lnTo>
                    <a:pt x="0" y="592835"/>
                  </a:lnTo>
                </a:path>
                <a:path w="169545" h="1061085">
                  <a:moveTo>
                    <a:pt x="156971" y="571499"/>
                  </a:moveTo>
                  <a:lnTo>
                    <a:pt x="169163" y="571499"/>
                  </a:lnTo>
                  <a:lnTo>
                    <a:pt x="156971" y="571499"/>
                  </a:lnTo>
                </a:path>
                <a:path w="169545" h="1061085">
                  <a:moveTo>
                    <a:pt x="149351" y="585215"/>
                  </a:moveTo>
                  <a:lnTo>
                    <a:pt x="0" y="585215"/>
                  </a:lnTo>
                </a:path>
                <a:path w="169545" h="1061085">
                  <a:moveTo>
                    <a:pt x="156971" y="475487"/>
                  </a:moveTo>
                  <a:lnTo>
                    <a:pt x="169163" y="475487"/>
                  </a:lnTo>
                </a:path>
                <a:path w="169545" h="1061085">
                  <a:moveTo>
                    <a:pt x="156971" y="467867"/>
                  </a:moveTo>
                  <a:lnTo>
                    <a:pt x="169163" y="467867"/>
                  </a:lnTo>
                </a:path>
                <a:path w="169545" h="1061085">
                  <a:moveTo>
                    <a:pt x="156971" y="527303"/>
                  </a:moveTo>
                  <a:lnTo>
                    <a:pt x="169163" y="527303"/>
                  </a:lnTo>
                </a:path>
                <a:path w="169545" h="1061085">
                  <a:moveTo>
                    <a:pt x="156971" y="519683"/>
                  </a:moveTo>
                  <a:lnTo>
                    <a:pt x="169163" y="519683"/>
                  </a:lnTo>
                </a:path>
                <a:path w="169545" h="1061085">
                  <a:moveTo>
                    <a:pt x="156971" y="630935"/>
                  </a:moveTo>
                  <a:lnTo>
                    <a:pt x="169163" y="630935"/>
                  </a:lnTo>
                </a:path>
                <a:path w="169545" h="1061085">
                  <a:moveTo>
                    <a:pt x="156971" y="623315"/>
                  </a:moveTo>
                  <a:lnTo>
                    <a:pt x="169163" y="623315"/>
                  </a:lnTo>
                </a:path>
                <a:path w="169545" h="1061085">
                  <a:moveTo>
                    <a:pt x="156971" y="682751"/>
                  </a:moveTo>
                  <a:lnTo>
                    <a:pt x="169163" y="682751"/>
                  </a:lnTo>
                </a:path>
                <a:path w="169545" h="1061085">
                  <a:moveTo>
                    <a:pt x="156971" y="675131"/>
                  </a:moveTo>
                  <a:lnTo>
                    <a:pt x="169163" y="675131"/>
                  </a:lnTo>
                </a:path>
                <a:path w="169545" h="1061085">
                  <a:moveTo>
                    <a:pt x="169163" y="571499"/>
                  </a:moveTo>
                  <a:lnTo>
                    <a:pt x="156971" y="571499"/>
                  </a:lnTo>
                </a:path>
                <a:path w="169545" h="1061085">
                  <a:moveTo>
                    <a:pt x="169163" y="579119"/>
                  </a:moveTo>
                  <a:lnTo>
                    <a:pt x="156971" y="579119"/>
                  </a:lnTo>
                </a:path>
                <a:path w="169545" h="1061085">
                  <a:moveTo>
                    <a:pt x="169163" y="734567"/>
                  </a:moveTo>
                  <a:lnTo>
                    <a:pt x="156971" y="734567"/>
                  </a:lnTo>
                </a:path>
                <a:path w="169545" h="1061085">
                  <a:moveTo>
                    <a:pt x="169163" y="726947"/>
                  </a:moveTo>
                  <a:lnTo>
                    <a:pt x="156971" y="726947"/>
                  </a:lnTo>
                </a:path>
                <a:path w="169545" h="1061085">
                  <a:moveTo>
                    <a:pt x="169163" y="890015"/>
                  </a:moveTo>
                  <a:lnTo>
                    <a:pt x="156971" y="890015"/>
                  </a:lnTo>
                </a:path>
                <a:path w="169545" h="1061085">
                  <a:moveTo>
                    <a:pt x="169163" y="882395"/>
                  </a:moveTo>
                  <a:lnTo>
                    <a:pt x="156971" y="882395"/>
                  </a:lnTo>
                </a:path>
                <a:path w="169545" h="1061085">
                  <a:moveTo>
                    <a:pt x="169163" y="1060703"/>
                  </a:moveTo>
                  <a:lnTo>
                    <a:pt x="0" y="1060703"/>
                  </a:lnTo>
                </a:path>
                <a:path w="169545" h="1061085">
                  <a:moveTo>
                    <a:pt x="169163" y="1039367"/>
                  </a:moveTo>
                  <a:lnTo>
                    <a:pt x="156971" y="1039367"/>
                  </a:lnTo>
                </a:path>
                <a:path w="169545" h="1061085">
                  <a:moveTo>
                    <a:pt x="169163" y="579119"/>
                  </a:moveTo>
                  <a:lnTo>
                    <a:pt x="156971" y="579119"/>
                  </a:lnTo>
                </a:path>
                <a:path w="169545" h="1061085">
                  <a:moveTo>
                    <a:pt x="149351" y="592835"/>
                  </a:moveTo>
                  <a:lnTo>
                    <a:pt x="0" y="592835"/>
                  </a:lnTo>
                </a:path>
                <a:path w="169545" h="1061085">
                  <a:moveTo>
                    <a:pt x="169163" y="571499"/>
                  </a:moveTo>
                  <a:lnTo>
                    <a:pt x="156971" y="571499"/>
                  </a:lnTo>
                </a:path>
                <a:path w="169545" h="1061085">
                  <a:moveTo>
                    <a:pt x="149351" y="585215"/>
                  </a:moveTo>
                  <a:lnTo>
                    <a:pt x="0" y="585215"/>
                  </a:lnTo>
                </a:path>
                <a:path w="169545" h="1061085">
                  <a:moveTo>
                    <a:pt x="156971" y="734567"/>
                  </a:moveTo>
                  <a:lnTo>
                    <a:pt x="169163" y="734567"/>
                  </a:lnTo>
                  <a:lnTo>
                    <a:pt x="156971" y="734567"/>
                  </a:lnTo>
                </a:path>
                <a:path w="169545" h="1061085">
                  <a:moveTo>
                    <a:pt x="149351" y="734567"/>
                  </a:moveTo>
                  <a:lnTo>
                    <a:pt x="0" y="734567"/>
                  </a:lnTo>
                </a:path>
                <a:path w="169545" h="1061085">
                  <a:moveTo>
                    <a:pt x="156971" y="726947"/>
                  </a:moveTo>
                  <a:lnTo>
                    <a:pt x="169163" y="726947"/>
                  </a:lnTo>
                  <a:lnTo>
                    <a:pt x="156971" y="726947"/>
                  </a:lnTo>
                </a:path>
                <a:path w="169545" h="1061085">
                  <a:moveTo>
                    <a:pt x="149351" y="726947"/>
                  </a:moveTo>
                  <a:lnTo>
                    <a:pt x="0" y="726947"/>
                  </a:lnTo>
                </a:path>
                <a:path w="169545" h="1061085">
                  <a:moveTo>
                    <a:pt x="156971" y="630935"/>
                  </a:moveTo>
                  <a:lnTo>
                    <a:pt x="169163" y="630935"/>
                  </a:lnTo>
                </a:path>
                <a:path w="169545" h="1061085">
                  <a:moveTo>
                    <a:pt x="156971" y="623315"/>
                  </a:moveTo>
                  <a:lnTo>
                    <a:pt x="169163" y="623315"/>
                  </a:lnTo>
                </a:path>
                <a:path w="169545" h="1061085">
                  <a:moveTo>
                    <a:pt x="156971" y="682751"/>
                  </a:moveTo>
                  <a:lnTo>
                    <a:pt x="169163" y="682751"/>
                  </a:lnTo>
                </a:path>
                <a:path w="169545" h="1061085">
                  <a:moveTo>
                    <a:pt x="156971" y="675131"/>
                  </a:moveTo>
                  <a:lnTo>
                    <a:pt x="169163" y="675131"/>
                  </a:lnTo>
                </a:path>
                <a:path w="169545" h="1061085">
                  <a:moveTo>
                    <a:pt x="156971" y="890015"/>
                  </a:moveTo>
                  <a:lnTo>
                    <a:pt x="169163" y="890015"/>
                  </a:lnTo>
                  <a:lnTo>
                    <a:pt x="156971" y="890015"/>
                  </a:lnTo>
                </a:path>
                <a:path w="169545" h="1061085">
                  <a:moveTo>
                    <a:pt x="149351" y="905255"/>
                  </a:moveTo>
                  <a:lnTo>
                    <a:pt x="0" y="905255"/>
                  </a:lnTo>
                </a:path>
                <a:path w="169545" h="1061085">
                  <a:moveTo>
                    <a:pt x="156971" y="882395"/>
                  </a:moveTo>
                  <a:lnTo>
                    <a:pt x="169163" y="882395"/>
                  </a:lnTo>
                  <a:lnTo>
                    <a:pt x="156971" y="882395"/>
                  </a:lnTo>
                </a:path>
                <a:path w="169545" h="1061085">
                  <a:moveTo>
                    <a:pt x="149351" y="897635"/>
                  </a:moveTo>
                  <a:lnTo>
                    <a:pt x="0" y="897635"/>
                  </a:lnTo>
                </a:path>
                <a:path w="169545" h="1061085">
                  <a:moveTo>
                    <a:pt x="156971" y="786383"/>
                  </a:moveTo>
                  <a:lnTo>
                    <a:pt x="169163" y="786383"/>
                  </a:lnTo>
                </a:path>
                <a:path w="169545" h="1061085">
                  <a:moveTo>
                    <a:pt x="156971" y="778763"/>
                  </a:moveTo>
                  <a:lnTo>
                    <a:pt x="169163" y="778763"/>
                  </a:lnTo>
                </a:path>
                <a:path w="169545" h="1061085">
                  <a:moveTo>
                    <a:pt x="156971" y="838199"/>
                  </a:moveTo>
                  <a:lnTo>
                    <a:pt x="169163" y="838199"/>
                  </a:lnTo>
                </a:path>
                <a:path w="169545" h="1061085">
                  <a:moveTo>
                    <a:pt x="156971" y="830579"/>
                  </a:moveTo>
                  <a:lnTo>
                    <a:pt x="169163" y="830579"/>
                  </a:lnTo>
                </a:path>
                <a:path w="169545" h="1061085">
                  <a:moveTo>
                    <a:pt x="97535" y="1060703"/>
                  </a:moveTo>
                  <a:lnTo>
                    <a:pt x="169163" y="1060703"/>
                  </a:lnTo>
                  <a:lnTo>
                    <a:pt x="97535" y="1060703"/>
                  </a:lnTo>
                </a:path>
                <a:path w="169545" h="1061085">
                  <a:moveTo>
                    <a:pt x="156971" y="1039367"/>
                  </a:moveTo>
                  <a:lnTo>
                    <a:pt x="169163" y="1039367"/>
                  </a:lnTo>
                  <a:lnTo>
                    <a:pt x="156971" y="1039367"/>
                  </a:lnTo>
                </a:path>
                <a:path w="169545" h="1061085">
                  <a:moveTo>
                    <a:pt x="149351" y="1053083"/>
                  </a:moveTo>
                  <a:lnTo>
                    <a:pt x="0" y="1053083"/>
                  </a:lnTo>
                </a:path>
                <a:path w="169545" h="1061085">
                  <a:moveTo>
                    <a:pt x="156971" y="941831"/>
                  </a:moveTo>
                  <a:lnTo>
                    <a:pt x="169163" y="941831"/>
                  </a:lnTo>
                </a:path>
                <a:path w="169545" h="1061085">
                  <a:moveTo>
                    <a:pt x="156971" y="935735"/>
                  </a:moveTo>
                  <a:lnTo>
                    <a:pt x="169163" y="935735"/>
                  </a:lnTo>
                </a:path>
                <a:path w="169545" h="1061085">
                  <a:moveTo>
                    <a:pt x="156971" y="993647"/>
                  </a:moveTo>
                  <a:lnTo>
                    <a:pt x="169163" y="993647"/>
                  </a:lnTo>
                </a:path>
                <a:path w="169545" h="1061085">
                  <a:moveTo>
                    <a:pt x="156971" y="987551"/>
                  </a:moveTo>
                  <a:lnTo>
                    <a:pt x="169163" y="987551"/>
                  </a:lnTo>
                </a:path>
                <a:path w="169545" h="1061085">
                  <a:moveTo>
                    <a:pt x="169163" y="1060703"/>
                  </a:moveTo>
                  <a:lnTo>
                    <a:pt x="97535" y="10607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3839" y="4753355"/>
              <a:ext cx="325120" cy="234950"/>
            </a:xfrm>
            <a:custGeom>
              <a:avLst/>
              <a:gdLst/>
              <a:ahLst/>
              <a:cxnLst/>
              <a:rect l="l" t="t" r="r" b="b"/>
              <a:pathLst>
                <a:path w="325120" h="234950">
                  <a:moveTo>
                    <a:pt x="0" y="0"/>
                  </a:moveTo>
                  <a:lnTo>
                    <a:pt x="324611" y="0"/>
                  </a:lnTo>
                </a:path>
                <a:path w="325120" h="234950">
                  <a:moveTo>
                    <a:pt x="0" y="234695"/>
                  </a:moveTo>
                  <a:lnTo>
                    <a:pt x="324611" y="2346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854443" y="359968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854443" y="37155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3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854443" y="3247644"/>
              <a:ext cx="27940" cy="352425"/>
            </a:xfrm>
            <a:custGeom>
              <a:avLst/>
              <a:gdLst/>
              <a:ahLst/>
              <a:cxnLst/>
              <a:rect l="l" t="t" r="r" b="b"/>
              <a:pathLst>
                <a:path w="27940" h="352425">
                  <a:moveTo>
                    <a:pt x="0" y="234695"/>
                  </a:moveTo>
                  <a:lnTo>
                    <a:pt x="27431" y="234695"/>
                  </a:lnTo>
                </a:path>
                <a:path w="27940" h="352425">
                  <a:moveTo>
                    <a:pt x="0" y="117347"/>
                  </a:moveTo>
                  <a:lnTo>
                    <a:pt x="27431" y="117347"/>
                  </a:lnTo>
                </a:path>
                <a:path w="27940" h="352425">
                  <a:moveTo>
                    <a:pt x="27431" y="234695"/>
                  </a:moveTo>
                  <a:lnTo>
                    <a:pt x="0" y="352043"/>
                  </a:lnTo>
                </a:path>
                <a:path w="27940" h="352425">
                  <a:moveTo>
                    <a:pt x="27431" y="117347"/>
                  </a:moveTo>
                  <a:lnTo>
                    <a:pt x="0" y="234695"/>
                  </a:lnTo>
                </a:path>
                <a:path w="27940" h="352425">
                  <a:moveTo>
                    <a:pt x="27431" y="0"/>
                  </a:move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593839" y="2723388"/>
              <a:ext cx="247015" cy="2265045"/>
            </a:xfrm>
            <a:custGeom>
              <a:avLst/>
              <a:gdLst/>
              <a:ahLst/>
              <a:cxnLst/>
              <a:rect l="l" t="t" r="r" b="b"/>
              <a:pathLst>
                <a:path w="247015" h="2265045">
                  <a:moveTo>
                    <a:pt x="0" y="2029967"/>
                  </a:moveTo>
                  <a:lnTo>
                    <a:pt x="0" y="2264663"/>
                  </a:lnTo>
                </a:path>
                <a:path w="247015" h="2265045">
                  <a:moveTo>
                    <a:pt x="158495" y="592835"/>
                  </a:moveTo>
                  <a:lnTo>
                    <a:pt x="158495" y="661415"/>
                  </a:lnTo>
                  <a:lnTo>
                    <a:pt x="143255" y="661415"/>
                  </a:lnTo>
                  <a:lnTo>
                    <a:pt x="143255" y="592835"/>
                  </a:lnTo>
                  <a:lnTo>
                    <a:pt x="158495" y="592835"/>
                  </a:lnTo>
                </a:path>
                <a:path w="247015" h="2265045">
                  <a:moveTo>
                    <a:pt x="236219" y="690371"/>
                  </a:moveTo>
                  <a:lnTo>
                    <a:pt x="236219" y="909827"/>
                  </a:lnTo>
                </a:path>
                <a:path w="247015" h="2265045">
                  <a:moveTo>
                    <a:pt x="246887" y="0"/>
                  </a:moveTo>
                  <a:lnTo>
                    <a:pt x="246887" y="938783"/>
                  </a:lnTo>
                </a:path>
                <a:path w="247015" h="2265045">
                  <a:moveTo>
                    <a:pt x="105155" y="909827"/>
                  </a:moveTo>
                  <a:lnTo>
                    <a:pt x="105155" y="9387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698995" y="3599688"/>
              <a:ext cx="182880" cy="116205"/>
            </a:xfrm>
            <a:custGeom>
              <a:avLst/>
              <a:gdLst/>
              <a:ahLst/>
              <a:cxnLst/>
              <a:rect l="l" t="t" r="r" b="b"/>
              <a:pathLst>
                <a:path w="182879" h="116204">
                  <a:moveTo>
                    <a:pt x="182879" y="0"/>
                  </a:moveTo>
                  <a:lnTo>
                    <a:pt x="155447" y="115823"/>
                  </a:lnTo>
                </a:path>
                <a:path w="182879" h="116204">
                  <a:moveTo>
                    <a:pt x="141731" y="33527"/>
                  </a:moveTo>
                  <a:lnTo>
                    <a:pt x="0" y="62483"/>
                  </a:lnTo>
                </a:path>
                <a:path w="182879" h="116204">
                  <a:moveTo>
                    <a:pt x="0" y="33527"/>
                  </a:moveTo>
                  <a:lnTo>
                    <a:pt x="141731" y="624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840727" y="4418076"/>
              <a:ext cx="403860" cy="18415"/>
            </a:xfrm>
            <a:custGeom>
              <a:avLst/>
              <a:gdLst/>
              <a:ahLst/>
              <a:cxnLst/>
              <a:rect l="l" t="t" r="r" b="b"/>
              <a:pathLst>
                <a:path w="403859" h="18414">
                  <a:moveTo>
                    <a:pt x="403859" y="18287"/>
                  </a:moveTo>
                  <a:lnTo>
                    <a:pt x="0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881875" y="3483864"/>
              <a:ext cx="363220" cy="943610"/>
            </a:xfrm>
            <a:custGeom>
              <a:avLst/>
              <a:gdLst/>
              <a:ahLst/>
              <a:cxnLst/>
              <a:rect l="l" t="t" r="r" b="b"/>
              <a:pathLst>
                <a:path w="363220" h="943610">
                  <a:moveTo>
                    <a:pt x="362711" y="943355"/>
                  </a:moveTo>
                  <a:lnTo>
                    <a:pt x="160019" y="943355"/>
                  </a:lnTo>
                </a:path>
                <a:path w="363220" h="943610">
                  <a:moveTo>
                    <a:pt x="362711" y="935735"/>
                  </a:moveTo>
                  <a:lnTo>
                    <a:pt x="9143" y="935735"/>
                  </a:lnTo>
                </a:path>
                <a:path w="363220" h="943610">
                  <a:moveTo>
                    <a:pt x="0" y="7619"/>
                  </a:moveTo>
                  <a:lnTo>
                    <a:pt x="362711" y="7619"/>
                  </a:lnTo>
                </a:path>
                <a:path w="363220" h="943610">
                  <a:moveTo>
                    <a:pt x="0" y="0"/>
                  </a:moveTo>
                  <a:lnTo>
                    <a:pt x="3627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545071" y="2723388"/>
              <a:ext cx="725805" cy="2022475"/>
            </a:xfrm>
            <a:custGeom>
              <a:avLst/>
              <a:gdLst/>
              <a:ahLst/>
              <a:cxnLst/>
              <a:rect l="l" t="t" r="r" b="b"/>
              <a:pathLst>
                <a:path w="725804" h="2022475">
                  <a:moveTo>
                    <a:pt x="150875" y="938783"/>
                  </a:moveTo>
                  <a:lnTo>
                    <a:pt x="150875" y="2022347"/>
                  </a:lnTo>
                </a:path>
                <a:path w="725804" h="2022475">
                  <a:moveTo>
                    <a:pt x="251459" y="938783"/>
                  </a:moveTo>
                  <a:lnTo>
                    <a:pt x="251459" y="2022347"/>
                  </a:lnTo>
                </a:path>
                <a:path w="725804" h="2022475">
                  <a:moveTo>
                    <a:pt x="0" y="0"/>
                  </a:moveTo>
                  <a:lnTo>
                    <a:pt x="7254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53403" y="3755136"/>
              <a:ext cx="304800" cy="467995"/>
            </a:xfrm>
            <a:custGeom>
              <a:avLst/>
              <a:gdLst/>
              <a:ahLst/>
              <a:cxnLst/>
              <a:rect l="l" t="t" r="r" b="b"/>
              <a:pathLst>
                <a:path w="304800" h="467995">
                  <a:moveTo>
                    <a:pt x="304799" y="0"/>
                  </a:moveTo>
                  <a:lnTo>
                    <a:pt x="0" y="0"/>
                  </a:lnTo>
                </a:path>
                <a:path w="304800" h="467995">
                  <a:moveTo>
                    <a:pt x="304799" y="155447"/>
                  </a:moveTo>
                  <a:lnTo>
                    <a:pt x="155447" y="155447"/>
                  </a:lnTo>
                </a:path>
                <a:path w="304800" h="467995">
                  <a:moveTo>
                    <a:pt x="147827" y="155447"/>
                  </a:moveTo>
                  <a:lnTo>
                    <a:pt x="0" y="155447"/>
                  </a:lnTo>
                </a:path>
                <a:path w="304800" h="467995">
                  <a:moveTo>
                    <a:pt x="304799" y="147827"/>
                  </a:moveTo>
                  <a:lnTo>
                    <a:pt x="0" y="147827"/>
                  </a:lnTo>
                </a:path>
                <a:path w="304800" h="467995">
                  <a:moveTo>
                    <a:pt x="304799" y="310895"/>
                  </a:moveTo>
                  <a:lnTo>
                    <a:pt x="0" y="310895"/>
                  </a:lnTo>
                </a:path>
                <a:path w="304800" h="467995">
                  <a:moveTo>
                    <a:pt x="304799" y="304799"/>
                  </a:moveTo>
                  <a:lnTo>
                    <a:pt x="155447" y="304799"/>
                  </a:lnTo>
                </a:path>
                <a:path w="304800" h="467995">
                  <a:moveTo>
                    <a:pt x="147827" y="304799"/>
                  </a:moveTo>
                  <a:lnTo>
                    <a:pt x="0" y="304799"/>
                  </a:lnTo>
                </a:path>
                <a:path w="304800" h="467995">
                  <a:moveTo>
                    <a:pt x="147827" y="467867"/>
                  </a:moveTo>
                  <a:lnTo>
                    <a:pt x="77723" y="467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075679" y="3739896"/>
              <a:ext cx="78105" cy="1184275"/>
            </a:xfrm>
            <a:custGeom>
              <a:avLst/>
              <a:gdLst/>
              <a:ahLst/>
              <a:cxnLst/>
              <a:rect l="l" t="t" r="r" b="b"/>
              <a:pathLst>
                <a:path w="78104" h="1184275">
                  <a:moveTo>
                    <a:pt x="77723" y="0"/>
                  </a:moveTo>
                  <a:lnTo>
                    <a:pt x="77723" y="935735"/>
                  </a:lnTo>
                </a:path>
                <a:path w="78104" h="1184275">
                  <a:moveTo>
                    <a:pt x="0" y="950975"/>
                  </a:moveTo>
                  <a:lnTo>
                    <a:pt x="0" y="11841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53403" y="4215384"/>
              <a:ext cx="304800" cy="475615"/>
            </a:xfrm>
            <a:custGeom>
              <a:avLst/>
              <a:gdLst/>
              <a:ahLst/>
              <a:cxnLst/>
              <a:rect l="l" t="t" r="r" b="b"/>
              <a:pathLst>
                <a:path w="304800" h="475614">
                  <a:moveTo>
                    <a:pt x="304799" y="7619"/>
                  </a:moveTo>
                  <a:lnTo>
                    <a:pt x="155447" y="7619"/>
                  </a:lnTo>
                </a:path>
                <a:path w="304800" h="475614">
                  <a:moveTo>
                    <a:pt x="147827" y="7619"/>
                  </a:moveTo>
                  <a:lnTo>
                    <a:pt x="0" y="7619"/>
                  </a:lnTo>
                </a:path>
                <a:path w="304800" h="475614">
                  <a:moveTo>
                    <a:pt x="304799" y="0"/>
                  </a:moveTo>
                  <a:lnTo>
                    <a:pt x="0" y="0"/>
                  </a:lnTo>
                </a:path>
                <a:path w="304800" h="475614">
                  <a:moveTo>
                    <a:pt x="304799" y="163067"/>
                  </a:moveTo>
                  <a:lnTo>
                    <a:pt x="0" y="163067"/>
                  </a:lnTo>
                </a:path>
                <a:path w="304800" h="475614">
                  <a:moveTo>
                    <a:pt x="304799" y="155447"/>
                  </a:moveTo>
                  <a:lnTo>
                    <a:pt x="155447" y="155447"/>
                  </a:lnTo>
                </a:path>
                <a:path w="304800" h="475614">
                  <a:moveTo>
                    <a:pt x="147827" y="155447"/>
                  </a:moveTo>
                  <a:lnTo>
                    <a:pt x="0" y="155447"/>
                  </a:lnTo>
                </a:path>
                <a:path w="304800" h="475614">
                  <a:moveTo>
                    <a:pt x="304799" y="318515"/>
                  </a:moveTo>
                  <a:lnTo>
                    <a:pt x="155447" y="318515"/>
                  </a:lnTo>
                </a:path>
                <a:path w="304800" h="475614">
                  <a:moveTo>
                    <a:pt x="147827" y="318515"/>
                  </a:moveTo>
                  <a:lnTo>
                    <a:pt x="0" y="318515"/>
                  </a:lnTo>
                </a:path>
                <a:path w="304800" h="475614">
                  <a:moveTo>
                    <a:pt x="304799" y="312419"/>
                  </a:moveTo>
                  <a:lnTo>
                    <a:pt x="0" y="312419"/>
                  </a:lnTo>
                </a:path>
                <a:path w="304800" h="475614">
                  <a:moveTo>
                    <a:pt x="304799" y="475487"/>
                  </a:moveTo>
                  <a:lnTo>
                    <a:pt x="0" y="475487"/>
                  </a:lnTo>
                </a:path>
                <a:path w="304800" h="475614">
                  <a:moveTo>
                    <a:pt x="304799" y="467867"/>
                  </a:moveTo>
                  <a:lnTo>
                    <a:pt x="155447" y="467867"/>
                  </a:lnTo>
                </a:path>
                <a:path w="304800" h="475614">
                  <a:moveTo>
                    <a:pt x="147827" y="467867"/>
                  </a:moveTo>
                  <a:lnTo>
                    <a:pt x="0" y="467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75679" y="3726180"/>
              <a:ext cx="460375" cy="1198245"/>
            </a:xfrm>
            <a:custGeom>
              <a:avLst/>
              <a:gdLst/>
              <a:ahLst/>
              <a:cxnLst/>
              <a:rect l="l" t="t" r="r" b="b"/>
              <a:pathLst>
                <a:path w="460375" h="1198245">
                  <a:moveTo>
                    <a:pt x="0" y="964691"/>
                  </a:moveTo>
                  <a:lnTo>
                    <a:pt x="460247" y="964691"/>
                  </a:lnTo>
                </a:path>
                <a:path w="460375" h="1198245">
                  <a:moveTo>
                    <a:pt x="0" y="1197863"/>
                  </a:moveTo>
                  <a:lnTo>
                    <a:pt x="460247" y="1197863"/>
                  </a:lnTo>
                </a:path>
                <a:path w="460375" h="1198245">
                  <a:moveTo>
                    <a:pt x="382523" y="0"/>
                  </a:moveTo>
                  <a:lnTo>
                    <a:pt x="382523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153403" y="3726180"/>
              <a:ext cx="304800" cy="29209"/>
            </a:xfrm>
            <a:custGeom>
              <a:avLst/>
              <a:gdLst/>
              <a:ahLst/>
              <a:cxnLst/>
              <a:rect l="l" t="t" r="r" b="b"/>
              <a:pathLst>
                <a:path w="304800" h="29210">
                  <a:moveTo>
                    <a:pt x="304799" y="0"/>
                  </a:moveTo>
                  <a:lnTo>
                    <a:pt x="0" y="28955"/>
                  </a:lnTo>
                </a:path>
                <a:path w="304800" h="29210">
                  <a:moveTo>
                    <a:pt x="0" y="0"/>
                  </a:moveTo>
                  <a:lnTo>
                    <a:pt x="304799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6153403" y="3726180"/>
              <a:ext cx="382905" cy="1198245"/>
            </a:xfrm>
            <a:custGeom>
              <a:avLst/>
              <a:gdLst/>
              <a:ahLst/>
              <a:cxnLst/>
              <a:rect l="l" t="t" r="r" b="b"/>
              <a:pathLst>
                <a:path w="382904" h="1198245">
                  <a:moveTo>
                    <a:pt x="0" y="0"/>
                  </a:moveTo>
                  <a:lnTo>
                    <a:pt x="0" y="28955"/>
                  </a:lnTo>
                </a:path>
                <a:path w="382904" h="1198245">
                  <a:moveTo>
                    <a:pt x="304799" y="0"/>
                  </a:moveTo>
                  <a:lnTo>
                    <a:pt x="0" y="0"/>
                  </a:lnTo>
                </a:path>
                <a:path w="382904" h="1198245">
                  <a:moveTo>
                    <a:pt x="382523" y="1197863"/>
                  </a:moveTo>
                  <a:lnTo>
                    <a:pt x="382523" y="964691"/>
                  </a:lnTo>
                </a:path>
                <a:path w="382904" h="1198245">
                  <a:moveTo>
                    <a:pt x="304799" y="964691"/>
                  </a:moveTo>
                  <a:lnTo>
                    <a:pt x="304799" y="28955"/>
                  </a:lnTo>
                </a:path>
                <a:path w="382904" h="1198245">
                  <a:moveTo>
                    <a:pt x="0" y="964691"/>
                  </a:moveTo>
                  <a:lnTo>
                    <a:pt x="0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294123" y="3755136"/>
              <a:ext cx="2014855" cy="928369"/>
            </a:xfrm>
            <a:custGeom>
              <a:avLst/>
              <a:gdLst/>
              <a:ahLst/>
              <a:cxnLst/>
              <a:rect l="l" t="t" r="r" b="b"/>
              <a:pathLst>
                <a:path w="2014854" h="928370">
                  <a:moveTo>
                    <a:pt x="2014727" y="155447"/>
                  </a:moveTo>
                  <a:lnTo>
                    <a:pt x="2014727" y="304799"/>
                  </a:lnTo>
                </a:path>
                <a:path w="2014854" h="928370">
                  <a:moveTo>
                    <a:pt x="2014727" y="467867"/>
                  </a:moveTo>
                  <a:lnTo>
                    <a:pt x="2014727" y="615695"/>
                  </a:lnTo>
                </a:path>
                <a:path w="2014854" h="928370">
                  <a:moveTo>
                    <a:pt x="2014727" y="778763"/>
                  </a:moveTo>
                  <a:lnTo>
                    <a:pt x="2014727" y="928115"/>
                  </a:lnTo>
                </a:path>
                <a:path w="2014854" h="928370">
                  <a:moveTo>
                    <a:pt x="2007107" y="155447"/>
                  </a:moveTo>
                  <a:lnTo>
                    <a:pt x="2007107" y="304799"/>
                  </a:lnTo>
                </a:path>
                <a:path w="2014854" h="928370">
                  <a:moveTo>
                    <a:pt x="2007107" y="467867"/>
                  </a:moveTo>
                  <a:lnTo>
                    <a:pt x="2007107" y="615695"/>
                  </a:lnTo>
                </a:path>
                <a:path w="2014854" h="928370">
                  <a:moveTo>
                    <a:pt x="2007107" y="778763"/>
                  </a:moveTo>
                  <a:lnTo>
                    <a:pt x="2007107" y="928115"/>
                  </a:lnTo>
                </a:path>
                <a:path w="2014854" h="928370">
                  <a:moveTo>
                    <a:pt x="303275" y="0"/>
                  </a:moveTo>
                  <a:lnTo>
                    <a:pt x="0" y="0"/>
                  </a:lnTo>
                </a:path>
                <a:path w="2014854" h="928370">
                  <a:moveTo>
                    <a:pt x="303275" y="155447"/>
                  </a:moveTo>
                  <a:lnTo>
                    <a:pt x="155447" y="155447"/>
                  </a:lnTo>
                </a:path>
                <a:path w="2014854" h="928370">
                  <a:moveTo>
                    <a:pt x="147827" y="155447"/>
                  </a:moveTo>
                  <a:lnTo>
                    <a:pt x="0" y="155447"/>
                  </a:lnTo>
                </a:path>
                <a:path w="2014854" h="928370">
                  <a:moveTo>
                    <a:pt x="303275" y="147827"/>
                  </a:moveTo>
                  <a:lnTo>
                    <a:pt x="0" y="147827"/>
                  </a:lnTo>
                </a:path>
                <a:path w="2014854" h="928370">
                  <a:moveTo>
                    <a:pt x="303275" y="310895"/>
                  </a:moveTo>
                  <a:lnTo>
                    <a:pt x="0" y="310895"/>
                  </a:lnTo>
                </a:path>
                <a:path w="2014854" h="928370">
                  <a:moveTo>
                    <a:pt x="303275" y="304799"/>
                  </a:moveTo>
                  <a:lnTo>
                    <a:pt x="155447" y="304799"/>
                  </a:lnTo>
                </a:path>
                <a:path w="2014854" h="928370">
                  <a:moveTo>
                    <a:pt x="147827" y="304799"/>
                  </a:moveTo>
                  <a:lnTo>
                    <a:pt x="0" y="304799"/>
                  </a:lnTo>
                </a:path>
                <a:path w="2014854" h="928370">
                  <a:moveTo>
                    <a:pt x="303275" y="467867"/>
                  </a:moveTo>
                  <a:lnTo>
                    <a:pt x="155447" y="467867"/>
                  </a:lnTo>
                </a:path>
                <a:path w="2014854" h="928370">
                  <a:moveTo>
                    <a:pt x="147827" y="467867"/>
                  </a:moveTo>
                  <a:lnTo>
                    <a:pt x="77723" y="467867"/>
                  </a:lnTo>
                </a:path>
                <a:path w="2014854" h="928370">
                  <a:moveTo>
                    <a:pt x="303275" y="460247"/>
                  </a:moveTo>
                  <a:lnTo>
                    <a:pt x="77723" y="460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4214876" y="3755136"/>
              <a:ext cx="79375" cy="1169035"/>
            </a:xfrm>
            <a:custGeom>
              <a:avLst/>
              <a:gdLst/>
              <a:ahLst/>
              <a:cxnLst/>
              <a:rect l="l" t="t" r="r" b="b"/>
              <a:pathLst>
                <a:path w="79375" h="1169035">
                  <a:moveTo>
                    <a:pt x="79247" y="0"/>
                  </a:moveTo>
                  <a:lnTo>
                    <a:pt x="79247" y="935735"/>
                  </a:lnTo>
                </a:path>
                <a:path w="79375" h="1169035">
                  <a:moveTo>
                    <a:pt x="0" y="935735"/>
                  </a:moveTo>
                  <a:lnTo>
                    <a:pt x="0" y="11689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4294123" y="4215384"/>
              <a:ext cx="303530" cy="475615"/>
            </a:xfrm>
            <a:custGeom>
              <a:avLst/>
              <a:gdLst/>
              <a:ahLst/>
              <a:cxnLst/>
              <a:rect l="l" t="t" r="r" b="b"/>
              <a:pathLst>
                <a:path w="303529" h="475614">
                  <a:moveTo>
                    <a:pt x="303275" y="7619"/>
                  </a:moveTo>
                  <a:lnTo>
                    <a:pt x="155447" y="7619"/>
                  </a:lnTo>
                </a:path>
                <a:path w="303529" h="475614">
                  <a:moveTo>
                    <a:pt x="147827" y="7619"/>
                  </a:moveTo>
                  <a:lnTo>
                    <a:pt x="0" y="7619"/>
                  </a:lnTo>
                </a:path>
                <a:path w="303529" h="475614">
                  <a:moveTo>
                    <a:pt x="303275" y="0"/>
                  </a:moveTo>
                  <a:lnTo>
                    <a:pt x="0" y="0"/>
                  </a:lnTo>
                </a:path>
                <a:path w="303529" h="475614">
                  <a:moveTo>
                    <a:pt x="303275" y="163067"/>
                  </a:moveTo>
                  <a:lnTo>
                    <a:pt x="0" y="163067"/>
                  </a:lnTo>
                </a:path>
                <a:path w="303529" h="475614">
                  <a:moveTo>
                    <a:pt x="303275" y="155447"/>
                  </a:moveTo>
                  <a:lnTo>
                    <a:pt x="155447" y="155447"/>
                  </a:lnTo>
                </a:path>
                <a:path w="303529" h="475614">
                  <a:moveTo>
                    <a:pt x="147827" y="155447"/>
                  </a:moveTo>
                  <a:lnTo>
                    <a:pt x="0" y="155447"/>
                  </a:lnTo>
                </a:path>
                <a:path w="303529" h="475614">
                  <a:moveTo>
                    <a:pt x="303275" y="318515"/>
                  </a:moveTo>
                  <a:lnTo>
                    <a:pt x="155447" y="318515"/>
                  </a:lnTo>
                </a:path>
                <a:path w="303529" h="475614">
                  <a:moveTo>
                    <a:pt x="147827" y="318515"/>
                  </a:moveTo>
                  <a:lnTo>
                    <a:pt x="0" y="318515"/>
                  </a:lnTo>
                </a:path>
                <a:path w="303529" h="475614">
                  <a:moveTo>
                    <a:pt x="303275" y="312419"/>
                  </a:moveTo>
                  <a:lnTo>
                    <a:pt x="0" y="312419"/>
                  </a:lnTo>
                </a:path>
                <a:path w="303529" h="475614">
                  <a:moveTo>
                    <a:pt x="303275" y="475487"/>
                  </a:moveTo>
                  <a:lnTo>
                    <a:pt x="0" y="475487"/>
                  </a:lnTo>
                </a:path>
                <a:path w="303529" h="475614">
                  <a:moveTo>
                    <a:pt x="303275" y="467867"/>
                  </a:moveTo>
                  <a:lnTo>
                    <a:pt x="155447" y="467867"/>
                  </a:lnTo>
                </a:path>
                <a:path w="303529" h="475614">
                  <a:moveTo>
                    <a:pt x="147827" y="467867"/>
                  </a:moveTo>
                  <a:lnTo>
                    <a:pt x="0" y="467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4214876" y="3726180"/>
              <a:ext cx="462280" cy="1198245"/>
            </a:xfrm>
            <a:custGeom>
              <a:avLst/>
              <a:gdLst/>
              <a:ahLst/>
              <a:cxnLst/>
              <a:rect l="l" t="t" r="r" b="b"/>
              <a:pathLst>
                <a:path w="462279" h="1198245">
                  <a:moveTo>
                    <a:pt x="0" y="964691"/>
                  </a:moveTo>
                  <a:lnTo>
                    <a:pt x="461771" y="964691"/>
                  </a:lnTo>
                </a:path>
                <a:path w="462279" h="1198245">
                  <a:moveTo>
                    <a:pt x="0" y="1197863"/>
                  </a:moveTo>
                  <a:lnTo>
                    <a:pt x="461771" y="1197863"/>
                  </a:lnTo>
                </a:path>
                <a:path w="462279" h="1198245">
                  <a:moveTo>
                    <a:pt x="382523" y="0"/>
                  </a:moveTo>
                  <a:lnTo>
                    <a:pt x="382523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4294123" y="3726180"/>
              <a:ext cx="303530" cy="29209"/>
            </a:xfrm>
            <a:custGeom>
              <a:avLst/>
              <a:gdLst/>
              <a:ahLst/>
              <a:cxnLst/>
              <a:rect l="l" t="t" r="r" b="b"/>
              <a:pathLst>
                <a:path w="303529" h="29210">
                  <a:moveTo>
                    <a:pt x="303275" y="0"/>
                  </a:moveTo>
                  <a:lnTo>
                    <a:pt x="0" y="28955"/>
                  </a:lnTo>
                </a:path>
                <a:path w="303529" h="29210">
                  <a:moveTo>
                    <a:pt x="0" y="0"/>
                  </a:moveTo>
                  <a:lnTo>
                    <a:pt x="303275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294123" y="3726180"/>
              <a:ext cx="382905" cy="1198245"/>
            </a:xfrm>
            <a:custGeom>
              <a:avLst/>
              <a:gdLst/>
              <a:ahLst/>
              <a:cxnLst/>
              <a:rect l="l" t="t" r="r" b="b"/>
              <a:pathLst>
                <a:path w="382904" h="1198245">
                  <a:moveTo>
                    <a:pt x="0" y="0"/>
                  </a:moveTo>
                  <a:lnTo>
                    <a:pt x="0" y="28955"/>
                  </a:lnTo>
                </a:path>
                <a:path w="382904" h="1198245">
                  <a:moveTo>
                    <a:pt x="303275" y="0"/>
                  </a:moveTo>
                  <a:lnTo>
                    <a:pt x="0" y="0"/>
                  </a:lnTo>
                </a:path>
                <a:path w="382904" h="1198245">
                  <a:moveTo>
                    <a:pt x="382523" y="1197863"/>
                  </a:moveTo>
                  <a:lnTo>
                    <a:pt x="382523" y="964691"/>
                  </a:lnTo>
                </a:path>
                <a:path w="382904" h="1198245">
                  <a:moveTo>
                    <a:pt x="303275" y="964691"/>
                  </a:moveTo>
                  <a:lnTo>
                    <a:pt x="303275" y="28955"/>
                  </a:lnTo>
                </a:path>
                <a:path w="382904" h="1198245">
                  <a:moveTo>
                    <a:pt x="0" y="964691"/>
                  </a:moveTo>
                  <a:lnTo>
                    <a:pt x="0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434843" y="3755136"/>
              <a:ext cx="2014855" cy="928369"/>
            </a:xfrm>
            <a:custGeom>
              <a:avLst/>
              <a:gdLst/>
              <a:ahLst/>
              <a:cxnLst/>
              <a:rect l="l" t="t" r="r" b="b"/>
              <a:pathLst>
                <a:path w="2014854" h="928370">
                  <a:moveTo>
                    <a:pt x="2014727" y="155447"/>
                  </a:moveTo>
                  <a:lnTo>
                    <a:pt x="2014727" y="304799"/>
                  </a:lnTo>
                </a:path>
                <a:path w="2014854" h="928370">
                  <a:moveTo>
                    <a:pt x="2014727" y="467867"/>
                  </a:moveTo>
                  <a:lnTo>
                    <a:pt x="2014727" y="615695"/>
                  </a:lnTo>
                </a:path>
                <a:path w="2014854" h="928370">
                  <a:moveTo>
                    <a:pt x="2014727" y="778763"/>
                  </a:moveTo>
                  <a:lnTo>
                    <a:pt x="2014727" y="928115"/>
                  </a:lnTo>
                </a:path>
                <a:path w="2014854" h="928370">
                  <a:moveTo>
                    <a:pt x="2007107" y="155447"/>
                  </a:moveTo>
                  <a:lnTo>
                    <a:pt x="2007107" y="304799"/>
                  </a:lnTo>
                </a:path>
                <a:path w="2014854" h="928370">
                  <a:moveTo>
                    <a:pt x="2007107" y="467867"/>
                  </a:moveTo>
                  <a:lnTo>
                    <a:pt x="2007107" y="615695"/>
                  </a:lnTo>
                </a:path>
                <a:path w="2014854" h="928370">
                  <a:moveTo>
                    <a:pt x="2007107" y="778763"/>
                  </a:moveTo>
                  <a:lnTo>
                    <a:pt x="2007107" y="928115"/>
                  </a:lnTo>
                </a:path>
                <a:path w="2014854" h="928370">
                  <a:moveTo>
                    <a:pt x="303275" y="0"/>
                  </a:moveTo>
                  <a:lnTo>
                    <a:pt x="0" y="0"/>
                  </a:lnTo>
                </a:path>
                <a:path w="2014854" h="928370">
                  <a:moveTo>
                    <a:pt x="303275" y="155447"/>
                  </a:moveTo>
                  <a:lnTo>
                    <a:pt x="155447" y="155447"/>
                  </a:lnTo>
                </a:path>
                <a:path w="2014854" h="928370">
                  <a:moveTo>
                    <a:pt x="147827" y="155447"/>
                  </a:moveTo>
                  <a:lnTo>
                    <a:pt x="0" y="155447"/>
                  </a:lnTo>
                </a:path>
                <a:path w="2014854" h="928370">
                  <a:moveTo>
                    <a:pt x="303275" y="147827"/>
                  </a:moveTo>
                  <a:lnTo>
                    <a:pt x="0" y="147827"/>
                  </a:lnTo>
                </a:path>
                <a:path w="2014854" h="928370">
                  <a:moveTo>
                    <a:pt x="303275" y="310895"/>
                  </a:moveTo>
                  <a:lnTo>
                    <a:pt x="0" y="310895"/>
                  </a:lnTo>
                </a:path>
                <a:path w="2014854" h="928370">
                  <a:moveTo>
                    <a:pt x="303275" y="304799"/>
                  </a:moveTo>
                  <a:lnTo>
                    <a:pt x="155447" y="304799"/>
                  </a:lnTo>
                </a:path>
                <a:path w="2014854" h="928370">
                  <a:moveTo>
                    <a:pt x="147827" y="304799"/>
                  </a:moveTo>
                  <a:lnTo>
                    <a:pt x="0" y="304799"/>
                  </a:lnTo>
                </a:path>
                <a:path w="2014854" h="928370">
                  <a:moveTo>
                    <a:pt x="303275" y="467867"/>
                  </a:moveTo>
                  <a:lnTo>
                    <a:pt x="155447" y="467867"/>
                  </a:lnTo>
                </a:path>
                <a:path w="2014854" h="928370">
                  <a:moveTo>
                    <a:pt x="147827" y="467867"/>
                  </a:moveTo>
                  <a:lnTo>
                    <a:pt x="77723" y="467867"/>
                  </a:lnTo>
                </a:path>
                <a:path w="2014854" h="928370">
                  <a:moveTo>
                    <a:pt x="303275" y="460247"/>
                  </a:moveTo>
                  <a:lnTo>
                    <a:pt x="77723" y="460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355595" y="3755136"/>
              <a:ext cx="79375" cy="1169035"/>
            </a:xfrm>
            <a:custGeom>
              <a:avLst/>
              <a:gdLst/>
              <a:ahLst/>
              <a:cxnLst/>
              <a:rect l="l" t="t" r="r" b="b"/>
              <a:pathLst>
                <a:path w="79375" h="1169035">
                  <a:moveTo>
                    <a:pt x="79247" y="0"/>
                  </a:moveTo>
                  <a:lnTo>
                    <a:pt x="79247" y="935735"/>
                  </a:lnTo>
                </a:path>
                <a:path w="79375" h="1169035">
                  <a:moveTo>
                    <a:pt x="0" y="935735"/>
                  </a:moveTo>
                  <a:lnTo>
                    <a:pt x="0" y="11689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434843" y="4215384"/>
              <a:ext cx="303530" cy="475615"/>
            </a:xfrm>
            <a:custGeom>
              <a:avLst/>
              <a:gdLst/>
              <a:ahLst/>
              <a:cxnLst/>
              <a:rect l="l" t="t" r="r" b="b"/>
              <a:pathLst>
                <a:path w="303530" h="475614">
                  <a:moveTo>
                    <a:pt x="303275" y="7619"/>
                  </a:moveTo>
                  <a:lnTo>
                    <a:pt x="155447" y="7619"/>
                  </a:lnTo>
                </a:path>
                <a:path w="303530" h="475614">
                  <a:moveTo>
                    <a:pt x="147827" y="7619"/>
                  </a:moveTo>
                  <a:lnTo>
                    <a:pt x="0" y="7619"/>
                  </a:lnTo>
                </a:path>
                <a:path w="303530" h="475614">
                  <a:moveTo>
                    <a:pt x="303275" y="0"/>
                  </a:moveTo>
                  <a:lnTo>
                    <a:pt x="0" y="0"/>
                  </a:lnTo>
                </a:path>
                <a:path w="303530" h="475614">
                  <a:moveTo>
                    <a:pt x="303275" y="163067"/>
                  </a:moveTo>
                  <a:lnTo>
                    <a:pt x="0" y="163067"/>
                  </a:lnTo>
                </a:path>
                <a:path w="303530" h="475614">
                  <a:moveTo>
                    <a:pt x="303275" y="155447"/>
                  </a:moveTo>
                  <a:lnTo>
                    <a:pt x="155447" y="155447"/>
                  </a:lnTo>
                </a:path>
                <a:path w="303530" h="475614">
                  <a:moveTo>
                    <a:pt x="147827" y="155447"/>
                  </a:moveTo>
                  <a:lnTo>
                    <a:pt x="0" y="155447"/>
                  </a:lnTo>
                </a:path>
                <a:path w="303530" h="475614">
                  <a:moveTo>
                    <a:pt x="303275" y="318515"/>
                  </a:moveTo>
                  <a:lnTo>
                    <a:pt x="155447" y="318515"/>
                  </a:lnTo>
                </a:path>
                <a:path w="303530" h="475614">
                  <a:moveTo>
                    <a:pt x="147827" y="318515"/>
                  </a:moveTo>
                  <a:lnTo>
                    <a:pt x="0" y="318515"/>
                  </a:lnTo>
                </a:path>
                <a:path w="303530" h="475614">
                  <a:moveTo>
                    <a:pt x="303275" y="312419"/>
                  </a:moveTo>
                  <a:lnTo>
                    <a:pt x="0" y="312419"/>
                  </a:lnTo>
                </a:path>
                <a:path w="303530" h="475614">
                  <a:moveTo>
                    <a:pt x="303275" y="475487"/>
                  </a:moveTo>
                  <a:lnTo>
                    <a:pt x="0" y="475487"/>
                  </a:lnTo>
                </a:path>
                <a:path w="303530" h="475614">
                  <a:moveTo>
                    <a:pt x="303275" y="467867"/>
                  </a:moveTo>
                  <a:lnTo>
                    <a:pt x="155447" y="467867"/>
                  </a:lnTo>
                </a:path>
                <a:path w="303530" h="475614">
                  <a:moveTo>
                    <a:pt x="147827" y="467867"/>
                  </a:moveTo>
                  <a:lnTo>
                    <a:pt x="0" y="467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355595" y="3726180"/>
              <a:ext cx="460375" cy="1198245"/>
            </a:xfrm>
            <a:custGeom>
              <a:avLst/>
              <a:gdLst/>
              <a:ahLst/>
              <a:cxnLst/>
              <a:rect l="l" t="t" r="r" b="b"/>
              <a:pathLst>
                <a:path w="460375" h="1198245">
                  <a:moveTo>
                    <a:pt x="0" y="964691"/>
                  </a:moveTo>
                  <a:lnTo>
                    <a:pt x="460247" y="964691"/>
                  </a:lnTo>
                </a:path>
                <a:path w="460375" h="1198245">
                  <a:moveTo>
                    <a:pt x="0" y="1197863"/>
                  </a:moveTo>
                  <a:lnTo>
                    <a:pt x="460247" y="1197863"/>
                  </a:lnTo>
                </a:path>
                <a:path w="460375" h="1198245">
                  <a:moveTo>
                    <a:pt x="382523" y="0"/>
                  </a:moveTo>
                  <a:lnTo>
                    <a:pt x="382523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434843" y="3726180"/>
              <a:ext cx="303530" cy="29209"/>
            </a:xfrm>
            <a:custGeom>
              <a:avLst/>
              <a:gdLst/>
              <a:ahLst/>
              <a:cxnLst/>
              <a:rect l="l" t="t" r="r" b="b"/>
              <a:pathLst>
                <a:path w="303530" h="29210">
                  <a:moveTo>
                    <a:pt x="303275" y="0"/>
                  </a:moveTo>
                  <a:lnTo>
                    <a:pt x="0" y="28955"/>
                  </a:lnTo>
                </a:path>
                <a:path w="303530" h="29210">
                  <a:moveTo>
                    <a:pt x="0" y="0"/>
                  </a:moveTo>
                  <a:lnTo>
                    <a:pt x="303275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434843" y="3726180"/>
              <a:ext cx="381000" cy="1198245"/>
            </a:xfrm>
            <a:custGeom>
              <a:avLst/>
              <a:gdLst/>
              <a:ahLst/>
              <a:cxnLst/>
              <a:rect l="l" t="t" r="r" b="b"/>
              <a:pathLst>
                <a:path w="381000" h="1198245">
                  <a:moveTo>
                    <a:pt x="0" y="0"/>
                  </a:moveTo>
                  <a:lnTo>
                    <a:pt x="0" y="28955"/>
                  </a:lnTo>
                </a:path>
                <a:path w="381000" h="1198245">
                  <a:moveTo>
                    <a:pt x="303275" y="0"/>
                  </a:moveTo>
                  <a:lnTo>
                    <a:pt x="0" y="0"/>
                  </a:lnTo>
                </a:path>
                <a:path w="381000" h="1198245">
                  <a:moveTo>
                    <a:pt x="380999" y="1197863"/>
                  </a:moveTo>
                  <a:lnTo>
                    <a:pt x="380999" y="964691"/>
                  </a:lnTo>
                </a:path>
                <a:path w="381000" h="1198245">
                  <a:moveTo>
                    <a:pt x="303275" y="964691"/>
                  </a:moveTo>
                  <a:lnTo>
                    <a:pt x="303275" y="28955"/>
                  </a:lnTo>
                </a:path>
                <a:path w="381000" h="1198245">
                  <a:moveTo>
                    <a:pt x="0" y="964691"/>
                  </a:moveTo>
                  <a:lnTo>
                    <a:pt x="0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582671" y="3910584"/>
              <a:ext cx="7620" cy="772795"/>
            </a:xfrm>
            <a:custGeom>
              <a:avLst/>
              <a:gdLst/>
              <a:ahLst/>
              <a:cxnLst/>
              <a:rect l="l" t="t" r="r" b="b"/>
              <a:pathLst>
                <a:path w="7619" h="772795">
                  <a:moveTo>
                    <a:pt x="7619" y="0"/>
                  </a:moveTo>
                  <a:lnTo>
                    <a:pt x="7619" y="149351"/>
                  </a:lnTo>
                </a:path>
                <a:path w="7619" h="772795">
                  <a:moveTo>
                    <a:pt x="7619" y="312419"/>
                  </a:moveTo>
                  <a:lnTo>
                    <a:pt x="7619" y="460247"/>
                  </a:lnTo>
                </a:path>
                <a:path w="7619" h="772795">
                  <a:moveTo>
                    <a:pt x="7619" y="623315"/>
                  </a:moveTo>
                  <a:lnTo>
                    <a:pt x="7619" y="772667"/>
                  </a:lnTo>
                </a:path>
                <a:path w="7619" h="772795">
                  <a:moveTo>
                    <a:pt x="0" y="0"/>
                  </a:moveTo>
                  <a:lnTo>
                    <a:pt x="0" y="149351"/>
                  </a:lnTo>
                </a:path>
                <a:path w="7619" h="772795">
                  <a:moveTo>
                    <a:pt x="0" y="312419"/>
                  </a:moveTo>
                  <a:lnTo>
                    <a:pt x="0" y="460247"/>
                  </a:lnTo>
                </a:path>
                <a:path w="7619" h="772795">
                  <a:moveTo>
                    <a:pt x="0" y="623315"/>
                  </a:moveTo>
                  <a:lnTo>
                    <a:pt x="0" y="772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084323" y="3413760"/>
              <a:ext cx="59690" cy="219710"/>
            </a:xfrm>
            <a:custGeom>
              <a:avLst/>
              <a:gdLst/>
              <a:ahLst/>
              <a:cxnLst/>
              <a:rect l="l" t="t" r="r" b="b"/>
              <a:pathLst>
                <a:path w="59689" h="219710">
                  <a:moveTo>
                    <a:pt x="0" y="0"/>
                  </a:moveTo>
                  <a:lnTo>
                    <a:pt x="0" y="204215"/>
                  </a:lnTo>
                </a:path>
                <a:path w="59689" h="219710">
                  <a:moveTo>
                    <a:pt x="28955" y="0"/>
                  </a:moveTo>
                  <a:lnTo>
                    <a:pt x="28955" y="204215"/>
                  </a:lnTo>
                </a:path>
                <a:path w="59689" h="219710">
                  <a:moveTo>
                    <a:pt x="59435" y="0"/>
                  </a:moveTo>
                  <a:lnTo>
                    <a:pt x="59435" y="204215"/>
                  </a:lnTo>
                </a:path>
                <a:path w="59689" h="219710">
                  <a:moveTo>
                    <a:pt x="0" y="0"/>
                  </a:moveTo>
                  <a:lnTo>
                    <a:pt x="28955" y="0"/>
                  </a:lnTo>
                  <a:lnTo>
                    <a:pt x="28955" y="219455"/>
                  </a:lnTo>
                  <a:lnTo>
                    <a:pt x="0" y="219455"/>
                  </a:lnTo>
                  <a:lnTo>
                    <a:pt x="0" y="0"/>
                  </a:lnTo>
                </a:path>
                <a:path w="59689" h="219710">
                  <a:moveTo>
                    <a:pt x="28955" y="0"/>
                  </a:moveTo>
                  <a:lnTo>
                    <a:pt x="28955" y="219455"/>
                  </a:lnTo>
                  <a:lnTo>
                    <a:pt x="59435" y="219455"/>
                  </a:lnTo>
                  <a:lnTo>
                    <a:pt x="59435" y="0"/>
                  </a:lnTo>
                  <a:lnTo>
                    <a:pt x="28955" y="0"/>
                  </a:lnTo>
                  <a:lnTo>
                    <a:pt x="28955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896871" y="2731008"/>
              <a:ext cx="210820" cy="760730"/>
            </a:xfrm>
            <a:custGeom>
              <a:avLst/>
              <a:gdLst/>
              <a:ahLst/>
              <a:cxnLst/>
              <a:rect l="l" t="t" r="r" b="b"/>
              <a:pathLst>
                <a:path w="210819" h="760729">
                  <a:moveTo>
                    <a:pt x="182879" y="0"/>
                  </a:moveTo>
                  <a:lnTo>
                    <a:pt x="182879" y="653795"/>
                  </a:lnTo>
                </a:path>
                <a:path w="210819" h="760729">
                  <a:moveTo>
                    <a:pt x="192023" y="0"/>
                  </a:moveTo>
                  <a:lnTo>
                    <a:pt x="192023" y="653795"/>
                  </a:lnTo>
                </a:path>
                <a:path w="210819" h="760729">
                  <a:moveTo>
                    <a:pt x="158495" y="0"/>
                  </a:moveTo>
                  <a:lnTo>
                    <a:pt x="158495" y="760475"/>
                  </a:lnTo>
                </a:path>
                <a:path w="210819" h="760729">
                  <a:moveTo>
                    <a:pt x="51815" y="0"/>
                  </a:moveTo>
                  <a:lnTo>
                    <a:pt x="51815" y="760475"/>
                  </a:lnTo>
                </a:path>
                <a:path w="210819" h="760729">
                  <a:moveTo>
                    <a:pt x="41147" y="0"/>
                  </a:moveTo>
                  <a:lnTo>
                    <a:pt x="41147" y="751331"/>
                  </a:lnTo>
                </a:path>
                <a:path w="210819" h="760729">
                  <a:moveTo>
                    <a:pt x="27431" y="0"/>
                  </a:moveTo>
                  <a:lnTo>
                    <a:pt x="27431" y="751331"/>
                  </a:lnTo>
                </a:path>
                <a:path w="210819" h="760729">
                  <a:moveTo>
                    <a:pt x="0" y="0"/>
                  </a:moveTo>
                  <a:lnTo>
                    <a:pt x="0" y="751331"/>
                  </a:lnTo>
                </a:path>
                <a:path w="210819" h="760729">
                  <a:moveTo>
                    <a:pt x="51815" y="760475"/>
                  </a:moveTo>
                  <a:lnTo>
                    <a:pt x="158495" y="731519"/>
                  </a:lnTo>
                  <a:lnTo>
                    <a:pt x="51815" y="731519"/>
                  </a:lnTo>
                  <a:lnTo>
                    <a:pt x="158495" y="760475"/>
                  </a:lnTo>
                </a:path>
                <a:path w="210819" h="760729">
                  <a:moveTo>
                    <a:pt x="210311" y="653795"/>
                  </a:moveTo>
                  <a:lnTo>
                    <a:pt x="196595" y="653795"/>
                  </a:lnTo>
                </a:path>
                <a:path w="210819" h="760729">
                  <a:moveTo>
                    <a:pt x="158495" y="760475"/>
                  </a:moveTo>
                  <a:lnTo>
                    <a:pt x="51815" y="7604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064512" y="3384804"/>
              <a:ext cx="4776470" cy="341630"/>
            </a:xfrm>
            <a:custGeom>
              <a:avLst/>
              <a:gdLst/>
              <a:ahLst/>
              <a:cxnLst/>
              <a:rect l="l" t="t" r="r" b="b"/>
              <a:pathLst>
                <a:path w="4776470" h="341629">
                  <a:moveTo>
                    <a:pt x="19811" y="28955"/>
                  </a:moveTo>
                  <a:lnTo>
                    <a:pt x="19811" y="233171"/>
                  </a:lnTo>
                </a:path>
                <a:path w="4776470" h="341629">
                  <a:moveTo>
                    <a:pt x="48767" y="28955"/>
                  </a:moveTo>
                  <a:lnTo>
                    <a:pt x="48767" y="233171"/>
                  </a:lnTo>
                </a:path>
                <a:path w="4776470" h="341629">
                  <a:moveTo>
                    <a:pt x="0" y="0"/>
                  </a:moveTo>
                  <a:lnTo>
                    <a:pt x="4765547" y="0"/>
                  </a:lnTo>
                </a:path>
                <a:path w="4776470" h="341629">
                  <a:moveTo>
                    <a:pt x="4765547" y="28955"/>
                  </a:moveTo>
                  <a:lnTo>
                    <a:pt x="0" y="28955"/>
                  </a:lnTo>
                  <a:lnTo>
                    <a:pt x="4765547" y="28955"/>
                  </a:lnTo>
                </a:path>
                <a:path w="4776470" h="341629">
                  <a:moveTo>
                    <a:pt x="370331" y="341375"/>
                  </a:moveTo>
                  <a:lnTo>
                    <a:pt x="673607" y="341375"/>
                  </a:lnTo>
                </a:path>
                <a:path w="4776470" h="341629">
                  <a:moveTo>
                    <a:pt x="2229611" y="341375"/>
                  </a:moveTo>
                  <a:lnTo>
                    <a:pt x="2532887" y="341375"/>
                  </a:lnTo>
                </a:path>
                <a:path w="4776470" h="341629">
                  <a:moveTo>
                    <a:pt x="4088891" y="341375"/>
                  </a:moveTo>
                  <a:lnTo>
                    <a:pt x="4393691" y="341375"/>
                  </a:lnTo>
                </a:path>
                <a:path w="4776470" h="341629">
                  <a:moveTo>
                    <a:pt x="370331" y="341375"/>
                  </a:moveTo>
                  <a:lnTo>
                    <a:pt x="673607" y="341375"/>
                  </a:lnTo>
                </a:path>
                <a:path w="4776470" h="341629">
                  <a:moveTo>
                    <a:pt x="19811" y="248411"/>
                  </a:moveTo>
                  <a:lnTo>
                    <a:pt x="504443" y="248411"/>
                  </a:lnTo>
                </a:path>
                <a:path w="4776470" h="341629">
                  <a:moveTo>
                    <a:pt x="539495" y="248411"/>
                  </a:moveTo>
                  <a:lnTo>
                    <a:pt x="2363723" y="248411"/>
                  </a:lnTo>
                </a:path>
                <a:path w="4776470" h="341629">
                  <a:moveTo>
                    <a:pt x="2398775" y="248411"/>
                  </a:moveTo>
                  <a:lnTo>
                    <a:pt x="4223003" y="248411"/>
                  </a:lnTo>
                </a:path>
                <a:path w="4776470" h="341629">
                  <a:moveTo>
                    <a:pt x="4258055" y="248411"/>
                  </a:moveTo>
                  <a:lnTo>
                    <a:pt x="4776215" y="2484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084323" y="3316224"/>
              <a:ext cx="29209" cy="317500"/>
            </a:xfrm>
            <a:custGeom>
              <a:avLst/>
              <a:gdLst/>
              <a:ahLst/>
              <a:cxnLst/>
              <a:rect l="l" t="t" r="r" b="b"/>
              <a:pathLst>
                <a:path w="29210" h="317500">
                  <a:moveTo>
                    <a:pt x="19811" y="0"/>
                  </a:moveTo>
                  <a:lnTo>
                    <a:pt x="19811" y="68579"/>
                  </a:lnTo>
                </a:path>
                <a:path w="29210" h="317500">
                  <a:moveTo>
                    <a:pt x="4571" y="68579"/>
                  </a:moveTo>
                  <a:lnTo>
                    <a:pt x="4571" y="0"/>
                  </a:lnTo>
                  <a:lnTo>
                    <a:pt x="19811" y="0"/>
                  </a:lnTo>
                </a:path>
                <a:path w="29210" h="317500">
                  <a:moveTo>
                    <a:pt x="28955" y="316991"/>
                  </a:moveTo>
                  <a:lnTo>
                    <a:pt x="0" y="97535"/>
                  </a:lnTo>
                </a:path>
                <a:path w="29210" h="317500">
                  <a:moveTo>
                    <a:pt x="0" y="316991"/>
                  </a:moveTo>
                  <a:lnTo>
                    <a:pt x="28955" y="1127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645668" y="4418076"/>
              <a:ext cx="6026150" cy="0"/>
            </a:xfrm>
            <a:custGeom>
              <a:avLst/>
              <a:gdLst/>
              <a:ahLst/>
              <a:cxnLst/>
              <a:rect l="l" t="t" r="r" b="b"/>
              <a:pathLst>
                <a:path w="6026150">
                  <a:moveTo>
                    <a:pt x="6025895" y="0"/>
                  </a:moveTo>
                  <a:lnTo>
                    <a:pt x="1447799" y="0"/>
                  </a:lnTo>
                  <a:lnTo>
                    <a:pt x="1418843" y="0"/>
                  </a:lnTo>
                </a:path>
                <a:path w="6026150">
                  <a:moveTo>
                    <a:pt x="1251203" y="0"/>
                  </a:moveTo>
                  <a:lnTo>
                    <a:pt x="0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113279" y="3413760"/>
              <a:ext cx="30480" cy="219710"/>
            </a:xfrm>
            <a:custGeom>
              <a:avLst/>
              <a:gdLst/>
              <a:ahLst/>
              <a:cxnLst/>
              <a:rect l="l" t="t" r="r" b="b"/>
              <a:pathLst>
                <a:path w="30480" h="219710">
                  <a:moveTo>
                    <a:pt x="0" y="0"/>
                  </a:moveTo>
                  <a:lnTo>
                    <a:pt x="0" y="219455"/>
                  </a:lnTo>
                </a:path>
                <a:path w="30480" h="219710">
                  <a:moveTo>
                    <a:pt x="30479" y="0"/>
                  </a:moveTo>
                  <a:lnTo>
                    <a:pt x="30479" y="2194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021840" y="3413760"/>
              <a:ext cx="121920" cy="1117600"/>
            </a:xfrm>
            <a:custGeom>
              <a:avLst/>
              <a:gdLst/>
              <a:ahLst/>
              <a:cxnLst/>
              <a:rect l="l" t="t" r="r" b="b"/>
              <a:pathLst>
                <a:path w="121919" h="1117600">
                  <a:moveTo>
                    <a:pt x="121919" y="219455"/>
                  </a:moveTo>
                  <a:lnTo>
                    <a:pt x="91439" y="0"/>
                  </a:lnTo>
                </a:path>
                <a:path w="121919" h="1117600">
                  <a:moveTo>
                    <a:pt x="91439" y="219455"/>
                  </a:moveTo>
                  <a:lnTo>
                    <a:pt x="121919" y="0"/>
                  </a:lnTo>
                </a:path>
                <a:path w="121919" h="1117600">
                  <a:moveTo>
                    <a:pt x="42671" y="1085087"/>
                  </a:moveTo>
                  <a:lnTo>
                    <a:pt x="42671" y="947927"/>
                  </a:lnTo>
                  <a:lnTo>
                    <a:pt x="42671" y="1085087"/>
                  </a:lnTo>
                </a:path>
                <a:path w="121919" h="1117600">
                  <a:moveTo>
                    <a:pt x="42671" y="390143"/>
                  </a:moveTo>
                  <a:lnTo>
                    <a:pt x="33527" y="390143"/>
                  </a:lnTo>
                </a:path>
                <a:path w="121919" h="1117600">
                  <a:moveTo>
                    <a:pt x="30479" y="545591"/>
                  </a:moveTo>
                  <a:lnTo>
                    <a:pt x="42671" y="545591"/>
                  </a:lnTo>
                </a:path>
                <a:path w="121919" h="1117600">
                  <a:moveTo>
                    <a:pt x="30479" y="537971"/>
                  </a:moveTo>
                  <a:lnTo>
                    <a:pt x="42671" y="537971"/>
                  </a:lnTo>
                </a:path>
                <a:path w="121919" h="1117600">
                  <a:moveTo>
                    <a:pt x="42671" y="643127"/>
                  </a:moveTo>
                  <a:lnTo>
                    <a:pt x="30479" y="643127"/>
                  </a:lnTo>
                </a:path>
                <a:path w="121919" h="1117600">
                  <a:moveTo>
                    <a:pt x="42671" y="649223"/>
                  </a:moveTo>
                  <a:lnTo>
                    <a:pt x="30479" y="649223"/>
                  </a:lnTo>
                </a:path>
                <a:path w="121919" h="1117600">
                  <a:moveTo>
                    <a:pt x="42671" y="806195"/>
                  </a:moveTo>
                  <a:lnTo>
                    <a:pt x="30479" y="806195"/>
                  </a:lnTo>
                </a:path>
                <a:path w="121919" h="1117600">
                  <a:moveTo>
                    <a:pt x="42671" y="798575"/>
                  </a:moveTo>
                  <a:lnTo>
                    <a:pt x="30479" y="798575"/>
                  </a:lnTo>
                </a:path>
                <a:path w="121919" h="1117600">
                  <a:moveTo>
                    <a:pt x="42671" y="961643"/>
                  </a:moveTo>
                  <a:lnTo>
                    <a:pt x="30479" y="961643"/>
                  </a:lnTo>
                </a:path>
                <a:path w="121919" h="1117600">
                  <a:moveTo>
                    <a:pt x="42671" y="954023"/>
                  </a:moveTo>
                  <a:lnTo>
                    <a:pt x="30479" y="954023"/>
                  </a:lnTo>
                </a:path>
                <a:path w="121919" h="1117600">
                  <a:moveTo>
                    <a:pt x="42671" y="1117091"/>
                  </a:moveTo>
                  <a:lnTo>
                    <a:pt x="30479" y="1117091"/>
                  </a:lnTo>
                </a:path>
                <a:path w="121919" h="1117600">
                  <a:moveTo>
                    <a:pt x="42671" y="1109471"/>
                  </a:moveTo>
                  <a:lnTo>
                    <a:pt x="30479" y="1109471"/>
                  </a:lnTo>
                </a:path>
                <a:path w="121919" h="1117600">
                  <a:moveTo>
                    <a:pt x="24383" y="390143"/>
                  </a:moveTo>
                  <a:lnTo>
                    <a:pt x="24383" y="537971"/>
                  </a:lnTo>
                </a:path>
                <a:path w="121919" h="1117600">
                  <a:moveTo>
                    <a:pt x="24383" y="545591"/>
                  </a:moveTo>
                  <a:lnTo>
                    <a:pt x="24383" y="694943"/>
                  </a:lnTo>
                </a:path>
                <a:path w="121919" h="1117600">
                  <a:moveTo>
                    <a:pt x="0" y="390143"/>
                  </a:moveTo>
                  <a:lnTo>
                    <a:pt x="0" y="537971"/>
                  </a:lnTo>
                </a:path>
                <a:path w="121919" h="1117600">
                  <a:moveTo>
                    <a:pt x="0" y="545591"/>
                  </a:moveTo>
                  <a:lnTo>
                    <a:pt x="0" y="694943"/>
                  </a:lnTo>
                </a:path>
                <a:path w="121919" h="1117600">
                  <a:moveTo>
                    <a:pt x="24383" y="701039"/>
                  </a:moveTo>
                  <a:lnTo>
                    <a:pt x="24383" y="850391"/>
                  </a:lnTo>
                </a:path>
                <a:path w="121919" h="1117600">
                  <a:moveTo>
                    <a:pt x="0" y="701039"/>
                  </a:moveTo>
                  <a:lnTo>
                    <a:pt x="0" y="850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896871" y="3648456"/>
              <a:ext cx="0" cy="1083945"/>
            </a:xfrm>
            <a:custGeom>
              <a:avLst/>
              <a:gdLst/>
              <a:ahLst/>
              <a:cxnLst/>
              <a:rect l="l" t="t" r="r" b="b"/>
              <a:pathLst>
                <a:path h="1083945">
                  <a:moveTo>
                    <a:pt x="0" y="0"/>
                  </a:moveTo>
                  <a:lnTo>
                    <a:pt x="0" y="10835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896871" y="3803904"/>
              <a:ext cx="167640" cy="928369"/>
            </a:xfrm>
            <a:custGeom>
              <a:avLst/>
              <a:gdLst/>
              <a:ahLst/>
              <a:cxnLst/>
              <a:rect l="l" t="t" r="r" b="b"/>
              <a:pathLst>
                <a:path w="167639" h="928370">
                  <a:moveTo>
                    <a:pt x="24383" y="0"/>
                  </a:moveTo>
                  <a:lnTo>
                    <a:pt x="24383" y="147827"/>
                  </a:lnTo>
                </a:path>
                <a:path w="167639" h="928370">
                  <a:moveTo>
                    <a:pt x="24383" y="155447"/>
                  </a:moveTo>
                  <a:lnTo>
                    <a:pt x="24383" y="304799"/>
                  </a:lnTo>
                </a:path>
                <a:path w="167639" h="928370">
                  <a:moveTo>
                    <a:pt x="24383" y="310895"/>
                  </a:moveTo>
                  <a:lnTo>
                    <a:pt x="24383" y="460247"/>
                  </a:lnTo>
                </a:path>
                <a:path w="167639" h="928370">
                  <a:moveTo>
                    <a:pt x="24383" y="467867"/>
                  </a:moveTo>
                  <a:lnTo>
                    <a:pt x="24383" y="615695"/>
                  </a:lnTo>
                </a:path>
                <a:path w="167639" h="928370">
                  <a:moveTo>
                    <a:pt x="24383" y="623315"/>
                  </a:moveTo>
                  <a:lnTo>
                    <a:pt x="24383" y="771143"/>
                  </a:lnTo>
                </a:path>
                <a:path w="167639" h="928370">
                  <a:moveTo>
                    <a:pt x="24383" y="778763"/>
                  </a:moveTo>
                  <a:lnTo>
                    <a:pt x="24383" y="928115"/>
                  </a:lnTo>
                </a:path>
                <a:path w="167639" h="928370">
                  <a:moveTo>
                    <a:pt x="149351" y="467867"/>
                  </a:moveTo>
                  <a:lnTo>
                    <a:pt x="149351" y="615695"/>
                  </a:lnTo>
                </a:path>
                <a:path w="167639" h="928370">
                  <a:moveTo>
                    <a:pt x="124967" y="467867"/>
                  </a:moveTo>
                  <a:lnTo>
                    <a:pt x="124967" y="615695"/>
                  </a:lnTo>
                </a:path>
                <a:path w="167639" h="928370">
                  <a:moveTo>
                    <a:pt x="149351" y="623315"/>
                  </a:moveTo>
                  <a:lnTo>
                    <a:pt x="149351" y="771143"/>
                  </a:lnTo>
                </a:path>
                <a:path w="167639" h="928370">
                  <a:moveTo>
                    <a:pt x="124967" y="623315"/>
                  </a:moveTo>
                  <a:lnTo>
                    <a:pt x="124967" y="771143"/>
                  </a:lnTo>
                </a:path>
                <a:path w="167639" h="928370">
                  <a:moveTo>
                    <a:pt x="149351" y="778763"/>
                  </a:moveTo>
                  <a:lnTo>
                    <a:pt x="149351" y="928115"/>
                  </a:lnTo>
                </a:path>
                <a:path w="167639" h="928370">
                  <a:moveTo>
                    <a:pt x="124967" y="778763"/>
                  </a:moveTo>
                  <a:lnTo>
                    <a:pt x="124967" y="928115"/>
                  </a:lnTo>
                </a:path>
                <a:path w="167639" h="928370">
                  <a:moveTo>
                    <a:pt x="167639" y="259079"/>
                  </a:moveTo>
                  <a:lnTo>
                    <a:pt x="155447" y="259079"/>
                  </a:lnTo>
                </a:path>
                <a:path w="167639" h="928370">
                  <a:moveTo>
                    <a:pt x="167639" y="252983"/>
                  </a:moveTo>
                  <a:lnTo>
                    <a:pt x="155447" y="252983"/>
                  </a:lnTo>
                </a:path>
                <a:path w="167639" h="928370">
                  <a:moveTo>
                    <a:pt x="149351" y="147827"/>
                  </a:moveTo>
                  <a:lnTo>
                    <a:pt x="0" y="147827"/>
                  </a:lnTo>
                </a:path>
                <a:path w="167639" h="928370">
                  <a:moveTo>
                    <a:pt x="155447" y="155447"/>
                  </a:moveTo>
                  <a:lnTo>
                    <a:pt x="167639" y="155447"/>
                  </a:lnTo>
                </a:path>
                <a:path w="167639" h="928370">
                  <a:moveTo>
                    <a:pt x="155447" y="147827"/>
                  </a:moveTo>
                  <a:lnTo>
                    <a:pt x="167639" y="147827"/>
                  </a:lnTo>
                </a:path>
                <a:path w="167639" h="928370">
                  <a:moveTo>
                    <a:pt x="155447" y="207263"/>
                  </a:moveTo>
                  <a:lnTo>
                    <a:pt x="167639" y="207263"/>
                  </a:lnTo>
                </a:path>
                <a:path w="167639" h="928370">
                  <a:moveTo>
                    <a:pt x="155447" y="199643"/>
                  </a:moveTo>
                  <a:lnTo>
                    <a:pt x="167639" y="199643"/>
                  </a:lnTo>
                </a:path>
                <a:path w="167639" h="928370">
                  <a:moveTo>
                    <a:pt x="155447" y="416051"/>
                  </a:moveTo>
                  <a:lnTo>
                    <a:pt x="167639" y="416051"/>
                  </a:lnTo>
                  <a:lnTo>
                    <a:pt x="155447" y="416051"/>
                  </a:lnTo>
                </a:path>
                <a:path w="167639" h="928370">
                  <a:moveTo>
                    <a:pt x="149351" y="310895"/>
                  </a:moveTo>
                  <a:lnTo>
                    <a:pt x="0" y="310895"/>
                  </a:lnTo>
                </a:path>
                <a:path w="167639" h="928370">
                  <a:moveTo>
                    <a:pt x="155447" y="408431"/>
                  </a:moveTo>
                  <a:lnTo>
                    <a:pt x="167639" y="408431"/>
                  </a:lnTo>
                  <a:lnTo>
                    <a:pt x="155447" y="408431"/>
                  </a:lnTo>
                </a:path>
                <a:path w="167639" h="928370">
                  <a:moveTo>
                    <a:pt x="149351" y="304799"/>
                  </a:moveTo>
                  <a:lnTo>
                    <a:pt x="0" y="304799"/>
                  </a:lnTo>
                </a:path>
                <a:path w="167639" h="928370">
                  <a:moveTo>
                    <a:pt x="155447" y="310895"/>
                  </a:moveTo>
                  <a:lnTo>
                    <a:pt x="167639" y="310895"/>
                  </a:lnTo>
                </a:path>
                <a:path w="167639" h="928370">
                  <a:moveTo>
                    <a:pt x="155447" y="304799"/>
                  </a:moveTo>
                  <a:lnTo>
                    <a:pt x="167639" y="304799"/>
                  </a:lnTo>
                </a:path>
                <a:path w="167639" h="928370">
                  <a:moveTo>
                    <a:pt x="155447" y="364235"/>
                  </a:moveTo>
                  <a:lnTo>
                    <a:pt x="167639" y="364235"/>
                  </a:lnTo>
                </a:path>
                <a:path w="167639" h="928370">
                  <a:moveTo>
                    <a:pt x="155447" y="356615"/>
                  </a:moveTo>
                  <a:lnTo>
                    <a:pt x="167639" y="356615"/>
                  </a:lnTo>
                </a:path>
                <a:path w="167639" h="928370">
                  <a:moveTo>
                    <a:pt x="167639" y="571499"/>
                  </a:moveTo>
                  <a:lnTo>
                    <a:pt x="155447" y="571499"/>
                  </a:lnTo>
                </a:path>
                <a:path w="167639" h="928370">
                  <a:moveTo>
                    <a:pt x="149351" y="467867"/>
                  </a:moveTo>
                  <a:lnTo>
                    <a:pt x="0" y="467867"/>
                  </a:lnTo>
                </a:path>
                <a:path w="167639" h="928370">
                  <a:moveTo>
                    <a:pt x="155447" y="563879"/>
                  </a:moveTo>
                  <a:lnTo>
                    <a:pt x="167639" y="563879"/>
                  </a:lnTo>
                  <a:lnTo>
                    <a:pt x="155447" y="563879"/>
                  </a:lnTo>
                </a:path>
                <a:path w="167639" h="928370">
                  <a:moveTo>
                    <a:pt x="149351" y="460247"/>
                  </a:moveTo>
                  <a:lnTo>
                    <a:pt x="0" y="460247"/>
                  </a:lnTo>
                </a:path>
                <a:path w="167639" h="928370">
                  <a:moveTo>
                    <a:pt x="155447" y="467867"/>
                  </a:moveTo>
                  <a:lnTo>
                    <a:pt x="167639" y="467867"/>
                  </a:lnTo>
                </a:path>
                <a:path w="167639" h="928370">
                  <a:moveTo>
                    <a:pt x="155447" y="460247"/>
                  </a:moveTo>
                  <a:lnTo>
                    <a:pt x="167639" y="460247"/>
                  </a:lnTo>
                </a:path>
                <a:path w="167639" h="928370">
                  <a:moveTo>
                    <a:pt x="155447" y="519683"/>
                  </a:moveTo>
                  <a:lnTo>
                    <a:pt x="167639" y="519683"/>
                  </a:lnTo>
                </a:path>
                <a:path w="167639" h="928370">
                  <a:moveTo>
                    <a:pt x="155447" y="512063"/>
                  </a:moveTo>
                  <a:lnTo>
                    <a:pt x="167639" y="512063"/>
                  </a:lnTo>
                </a:path>
                <a:path w="167639" h="928370">
                  <a:moveTo>
                    <a:pt x="155447" y="726947"/>
                  </a:moveTo>
                  <a:lnTo>
                    <a:pt x="167639" y="726947"/>
                  </a:lnTo>
                  <a:lnTo>
                    <a:pt x="155447" y="726947"/>
                  </a:lnTo>
                </a:path>
                <a:path w="167639" h="928370">
                  <a:moveTo>
                    <a:pt x="149351" y="623315"/>
                  </a:moveTo>
                  <a:lnTo>
                    <a:pt x="19811" y="623315"/>
                  </a:lnTo>
                </a:path>
                <a:path w="167639" h="928370">
                  <a:moveTo>
                    <a:pt x="155447" y="719327"/>
                  </a:moveTo>
                  <a:lnTo>
                    <a:pt x="167639" y="719327"/>
                  </a:lnTo>
                  <a:lnTo>
                    <a:pt x="155447" y="719327"/>
                  </a:lnTo>
                </a:path>
                <a:path w="167639" h="928370">
                  <a:moveTo>
                    <a:pt x="149351" y="615695"/>
                  </a:moveTo>
                  <a:lnTo>
                    <a:pt x="19811" y="615695"/>
                  </a:lnTo>
                </a:path>
                <a:path w="167639" h="928370">
                  <a:moveTo>
                    <a:pt x="155447" y="623315"/>
                  </a:moveTo>
                  <a:lnTo>
                    <a:pt x="167639" y="623315"/>
                  </a:lnTo>
                </a:path>
                <a:path w="167639" h="928370">
                  <a:moveTo>
                    <a:pt x="97535" y="615695"/>
                  </a:moveTo>
                  <a:lnTo>
                    <a:pt x="149351" y="615695"/>
                  </a:lnTo>
                </a:path>
                <a:path w="167639" h="928370">
                  <a:moveTo>
                    <a:pt x="155447" y="615695"/>
                  </a:moveTo>
                  <a:lnTo>
                    <a:pt x="167639" y="615695"/>
                  </a:lnTo>
                </a:path>
                <a:path w="167639" h="928370">
                  <a:moveTo>
                    <a:pt x="155447" y="675131"/>
                  </a:moveTo>
                  <a:lnTo>
                    <a:pt x="167639" y="675131"/>
                  </a:lnTo>
                </a:path>
                <a:path w="167639" h="928370">
                  <a:moveTo>
                    <a:pt x="155447" y="667511"/>
                  </a:moveTo>
                  <a:lnTo>
                    <a:pt x="167639" y="667511"/>
                  </a:lnTo>
                </a:path>
                <a:path w="167639" h="928370">
                  <a:moveTo>
                    <a:pt x="155447" y="778763"/>
                  </a:moveTo>
                  <a:lnTo>
                    <a:pt x="167639" y="778763"/>
                  </a:lnTo>
                </a:path>
                <a:path w="167639" h="928370">
                  <a:moveTo>
                    <a:pt x="155447" y="771143"/>
                  </a:moveTo>
                  <a:lnTo>
                    <a:pt x="167639" y="771143"/>
                  </a:lnTo>
                </a:path>
                <a:path w="167639" h="928370">
                  <a:moveTo>
                    <a:pt x="155447" y="830579"/>
                  </a:moveTo>
                  <a:lnTo>
                    <a:pt x="167639" y="830579"/>
                  </a:lnTo>
                </a:path>
                <a:path w="167639" h="928370">
                  <a:moveTo>
                    <a:pt x="155447" y="824483"/>
                  </a:moveTo>
                  <a:lnTo>
                    <a:pt x="167639" y="824483"/>
                  </a:lnTo>
                </a:path>
                <a:path w="167639" h="928370">
                  <a:moveTo>
                    <a:pt x="167639" y="719327"/>
                  </a:moveTo>
                  <a:lnTo>
                    <a:pt x="155447" y="719327"/>
                  </a:lnTo>
                </a:path>
                <a:path w="167639" h="928370">
                  <a:moveTo>
                    <a:pt x="167639" y="726947"/>
                  </a:moveTo>
                  <a:lnTo>
                    <a:pt x="155447" y="7269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052319" y="4680204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191" y="6095"/>
                  </a:moveTo>
                  <a:lnTo>
                    <a:pt x="0" y="6095"/>
                  </a:lnTo>
                </a:path>
                <a:path w="12700" h="6350">
                  <a:moveTo>
                    <a:pt x="1219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896871" y="4419600"/>
              <a:ext cx="167640" cy="111760"/>
            </a:xfrm>
            <a:custGeom>
              <a:avLst/>
              <a:gdLst/>
              <a:ahLst/>
              <a:cxnLst/>
              <a:rect l="l" t="t" r="r" b="b"/>
              <a:pathLst>
                <a:path w="167639" h="111760">
                  <a:moveTo>
                    <a:pt x="167639" y="111251"/>
                  </a:moveTo>
                  <a:lnTo>
                    <a:pt x="155447" y="111251"/>
                  </a:lnTo>
                </a:path>
                <a:path w="167639" h="111760">
                  <a:moveTo>
                    <a:pt x="149351" y="7619"/>
                  </a:moveTo>
                  <a:lnTo>
                    <a:pt x="0" y="7619"/>
                  </a:lnTo>
                </a:path>
                <a:path w="167639" h="111760">
                  <a:moveTo>
                    <a:pt x="167639" y="103631"/>
                  </a:moveTo>
                  <a:lnTo>
                    <a:pt x="155447" y="103631"/>
                  </a:lnTo>
                </a:path>
                <a:path w="167639" h="111760">
                  <a:moveTo>
                    <a:pt x="1493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052319" y="468630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896871" y="4582668"/>
              <a:ext cx="167640" cy="104139"/>
            </a:xfrm>
            <a:custGeom>
              <a:avLst/>
              <a:gdLst/>
              <a:ahLst/>
              <a:cxnLst/>
              <a:rect l="l" t="t" r="r" b="b"/>
              <a:pathLst>
                <a:path w="167639" h="104139">
                  <a:moveTo>
                    <a:pt x="167639" y="103631"/>
                  </a:moveTo>
                  <a:lnTo>
                    <a:pt x="155447" y="103631"/>
                  </a:lnTo>
                </a:path>
                <a:path w="167639" h="104139">
                  <a:moveTo>
                    <a:pt x="1493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052319" y="468020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896871" y="3803904"/>
              <a:ext cx="167640" cy="928369"/>
            </a:xfrm>
            <a:custGeom>
              <a:avLst/>
              <a:gdLst/>
              <a:ahLst/>
              <a:cxnLst/>
              <a:rect l="l" t="t" r="r" b="b"/>
              <a:pathLst>
                <a:path w="167639" h="928370">
                  <a:moveTo>
                    <a:pt x="167639" y="876299"/>
                  </a:moveTo>
                  <a:lnTo>
                    <a:pt x="155447" y="876299"/>
                  </a:lnTo>
                </a:path>
                <a:path w="167639" h="928370">
                  <a:moveTo>
                    <a:pt x="149351" y="771143"/>
                  </a:moveTo>
                  <a:lnTo>
                    <a:pt x="0" y="771143"/>
                  </a:lnTo>
                </a:path>
                <a:path w="167639" h="928370">
                  <a:moveTo>
                    <a:pt x="155447" y="778763"/>
                  </a:moveTo>
                  <a:lnTo>
                    <a:pt x="167639" y="778763"/>
                  </a:lnTo>
                </a:path>
                <a:path w="167639" h="928370">
                  <a:moveTo>
                    <a:pt x="155447" y="771143"/>
                  </a:moveTo>
                  <a:lnTo>
                    <a:pt x="167639" y="771143"/>
                  </a:lnTo>
                </a:path>
                <a:path w="167639" h="928370">
                  <a:moveTo>
                    <a:pt x="155447" y="830579"/>
                  </a:moveTo>
                  <a:lnTo>
                    <a:pt x="167639" y="830579"/>
                  </a:lnTo>
                </a:path>
                <a:path w="167639" h="928370">
                  <a:moveTo>
                    <a:pt x="155447" y="824483"/>
                  </a:moveTo>
                  <a:lnTo>
                    <a:pt x="167639" y="824483"/>
                  </a:lnTo>
                </a:path>
                <a:path w="167639" h="928370">
                  <a:moveTo>
                    <a:pt x="149351" y="928115"/>
                  </a:moveTo>
                  <a:lnTo>
                    <a:pt x="0" y="928115"/>
                  </a:lnTo>
                </a:path>
                <a:path w="167639" h="928370">
                  <a:moveTo>
                    <a:pt x="155447" y="928115"/>
                  </a:moveTo>
                  <a:lnTo>
                    <a:pt x="167639" y="928115"/>
                  </a:lnTo>
                </a:path>
                <a:path w="167639" h="928370">
                  <a:moveTo>
                    <a:pt x="155447" y="96011"/>
                  </a:moveTo>
                  <a:lnTo>
                    <a:pt x="167639" y="96011"/>
                  </a:lnTo>
                </a:path>
                <a:path w="167639" h="928370">
                  <a:moveTo>
                    <a:pt x="155447" y="103631"/>
                  </a:moveTo>
                  <a:lnTo>
                    <a:pt x="167639" y="103631"/>
                  </a:lnTo>
                </a:path>
                <a:path w="167639" h="928370">
                  <a:moveTo>
                    <a:pt x="167639" y="0"/>
                  </a:moveTo>
                  <a:lnTo>
                    <a:pt x="155447" y="0"/>
                  </a:lnTo>
                  <a:lnTo>
                    <a:pt x="167639" y="0"/>
                  </a:lnTo>
                </a:path>
                <a:path w="167639" h="928370">
                  <a:moveTo>
                    <a:pt x="155447" y="96011"/>
                  </a:moveTo>
                  <a:lnTo>
                    <a:pt x="167639" y="96011"/>
                  </a:lnTo>
                  <a:lnTo>
                    <a:pt x="155447" y="96011"/>
                  </a:lnTo>
                </a:path>
                <a:path w="167639" h="928370">
                  <a:moveTo>
                    <a:pt x="167639" y="0"/>
                  </a:moveTo>
                  <a:lnTo>
                    <a:pt x="155447" y="0"/>
                  </a:lnTo>
                  <a:lnTo>
                    <a:pt x="167639" y="0"/>
                  </a:lnTo>
                </a:path>
                <a:path w="167639" h="928370">
                  <a:moveTo>
                    <a:pt x="155447" y="51815"/>
                  </a:moveTo>
                  <a:lnTo>
                    <a:pt x="167639" y="51815"/>
                  </a:lnTo>
                </a:path>
                <a:path w="167639" h="928370">
                  <a:moveTo>
                    <a:pt x="155447" y="44195"/>
                  </a:moveTo>
                  <a:lnTo>
                    <a:pt x="167639" y="44195"/>
                  </a:lnTo>
                </a:path>
                <a:path w="167639" h="928370">
                  <a:moveTo>
                    <a:pt x="149351" y="155447"/>
                  </a:moveTo>
                  <a:lnTo>
                    <a:pt x="0" y="1554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829815" y="3569208"/>
              <a:ext cx="67310" cy="1170940"/>
            </a:xfrm>
            <a:custGeom>
              <a:avLst/>
              <a:gdLst/>
              <a:ahLst/>
              <a:cxnLst/>
              <a:rect l="l" t="t" r="r" b="b"/>
              <a:pathLst>
                <a:path w="67310" h="1170939">
                  <a:moveTo>
                    <a:pt x="67055" y="79247"/>
                  </a:moveTo>
                  <a:lnTo>
                    <a:pt x="0" y="0"/>
                  </a:lnTo>
                </a:path>
                <a:path w="67310" h="1170939">
                  <a:moveTo>
                    <a:pt x="67055" y="1162811"/>
                  </a:moveTo>
                  <a:lnTo>
                    <a:pt x="67055" y="11704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896871" y="3648456"/>
              <a:ext cx="167640" cy="155575"/>
            </a:xfrm>
            <a:custGeom>
              <a:avLst/>
              <a:gdLst/>
              <a:ahLst/>
              <a:cxnLst/>
              <a:rect l="l" t="t" r="r" b="b"/>
              <a:pathLst>
                <a:path w="167639" h="155575">
                  <a:moveTo>
                    <a:pt x="155447" y="155447"/>
                  </a:moveTo>
                  <a:lnTo>
                    <a:pt x="167639" y="155447"/>
                  </a:lnTo>
                </a:path>
                <a:path w="167639" h="155575">
                  <a:moveTo>
                    <a:pt x="155447" y="147827"/>
                  </a:moveTo>
                  <a:lnTo>
                    <a:pt x="167639" y="147827"/>
                  </a:lnTo>
                </a:path>
                <a:path w="167639" h="155575">
                  <a:moveTo>
                    <a:pt x="149351" y="0"/>
                  </a:moveTo>
                  <a:lnTo>
                    <a:pt x="149351" y="147827"/>
                  </a:lnTo>
                </a:path>
                <a:path w="167639" h="155575">
                  <a:moveTo>
                    <a:pt x="124967" y="0"/>
                  </a:moveTo>
                  <a:lnTo>
                    <a:pt x="124967" y="147827"/>
                  </a:lnTo>
                </a:path>
                <a:path w="167639" h="155575">
                  <a:moveTo>
                    <a:pt x="24383" y="0"/>
                  </a:moveTo>
                  <a:lnTo>
                    <a:pt x="24383" y="147827"/>
                  </a:lnTo>
                </a:path>
                <a:path w="167639" h="155575">
                  <a:moveTo>
                    <a:pt x="149351" y="147827"/>
                  </a:moveTo>
                  <a:lnTo>
                    <a:pt x="0" y="147827"/>
                  </a:lnTo>
                </a:path>
                <a:path w="167639" h="155575">
                  <a:moveTo>
                    <a:pt x="155447" y="155447"/>
                  </a:moveTo>
                  <a:lnTo>
                    <a:pt x="167639" y="155447"/>
                  </a:lnTo>
                </a:path>
                <a:path w="167639" h="155575">
                  <a:moveTo>
                    <a:pt x="155447" y="147827"/>
                  </a:moveTo>
                  <a:lnTo>
                    <a:pt x="167639" y="147827"/>
                  </a:lnTo>
                </a:path>
                <a:path w="167639" h="155575">
                  <a:moveTo>
                    <a:pt x="155447" y="96011"/>
                  </a:moveTo>
                  <a:lnTo>
                    <a:pt x="167639" y="96011"/>
                  </a:lnTo>
                </a:path>
                <a:path w="167639" h="155575">
                  <a:moveTo>
                    <a:pt x="155447" y="103631"/>
                  </a:moveTo>
                  <a:lnTo>
                    <a:pt x="167639" y="1036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896871" y="364845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052319" y="3589020"/>
              <a:ext cx="12700" cy="155575"/>
            </a:xfrm>
            <a:custGeom>
              <a:avLst/>
              <a:gdLst/>
              <a:ahLst/>
              <a:cxnLst/>
              <a:rect l="l" t="t" r="r" b="b"/>
              <a:pathLst>
                <a:path w="12700" h="155575">
                  <a:moveTo>
                    <a:pt x="0" y="155447"/>
                  </a:moveTo>
                  <a:lnTo>
                    <a:pt x="12191" y="155447"/>
                  </a:lnTo>
                  <a:lnTo>
                    <a:pt x="0" y="155447"/>
                  </a:lnTo>
                </a:path>
                <a:path w="12700" h="155575">
                  <a:moveTo>
                    <a:pt x="0" y="111251"/>
                  </a:moveTo>
                  <a:lnTo>
                    <a:pt x="12191" y="111251"/>
                  </a:lnTo>
                </a:path>
                <a:path w="12700" h="155575">
                  <a:moveTo>
                    <a:pt x="0" y="103631"/>
                  </a:moveTo>
                  <a:lnTo>
                    <a:pt x="12191" y="103631"/>
                  </a:lnTo>
                </a:path>
                <a:path w="12700" h="155575">
                  <a:moveTo>
                    <a:pt x="0" y="51815"/>
                  </a:moveTo>
                  <a:lnTo>
                    <a:pt x="12191" y="51815"/>
                  </a:lnTo>
                </a:path>
                <a:path w="12700" h="155575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064512" y="3491484"/>
              <a:ext cx="0" cy="1248410"/>
            </a:xfrm>
            <a:custGeom>
              <a:avLst/>
              <a:gdLst/>
              <a:ahLst/>
              <a:cxnLst/>
              <a:rect l="l" t="t" r="r" b="b"/>
              <a:pathLst>
                <a:path h="1248410">
                  <a:moveTo>
                    <a:pt x="0" y="0"/>
                  </a:moveTo>
                  <a:lnTo>
                    <a:pt x="0" y="12481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064512" y="4361688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819148" y="3832860"/>
              <a:ext cx="325120" cy="1140460"/>
            </a:xfrm>
            <a:custGeom>
              <a:avLst/>
              <a:gdLst/>
              <a:ahLst/>
              <a:cxnLst/>
              <a:rect l="l" t="t" r="r" b="b"/>
              <a:pathLst>
                <a:path w="325119" h="1140460">
                  <a:moveTo>
                    <a:pt x="245363" y="0"/>
                  </a:moveTo>
                  <a:lnTo>
                    <a:pt x="245363" y="816863"/>
                  </a:lnTo>
                </a:path>
                <a:path w="325119" h="1140460">
                  <a:moveTo>
                    <a:pt x="0" y="906779"/>
                  </a:moveTo>
                  <a:lnTo>
                    <a:pt x="0" y="1139951"/>
                  </a:lnTo>
                </a:path>
                <a:path w="325119" h="1140460">
                  <a:moveTo>
                    <a:pt x="324611" y="906779"/>
                  </a:moveTo>
                  <a:lnTo>
                    <a:pt x="324611" y="1139951"/>
                  </a:lnTo>
                  <a:lnTo>
                    <a:pt x="0" y="11399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896871" y="470306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819148" y="4739640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19">
                  <a:moveTo>
                    <a:pt x="32461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788668" y="2731008"/>
              <a:ext cx="513715" cy="812800"/>
            </a:xfrm>
            <a:custGeom>
              <a:avLst/>
              <a:gdLst/>
              <a:ahLst/>
              <a:cxnLst/>
              <a:rect l="l" t="t" r="r" b="b"/>
              <a:pathLst>
                <a:path w="513714" h="812800">
                  <a:moveTo>
                    <a:pt x="263651" y="806195"/>
                  </a:moveTo>
                  <a:lnTo>
                    <a:pt x="275843" y="806195"/>
                  </a:lnTo>
                </a:path>
                <a:path w="513714" h="812800">
                  <a:moveTo>
                    <a:pt x="263651" y="812291"/>
                  </a:moveTo>
                  <a:lnTo>
                    <a:pt x="275843" y="812291"/>
                  </a:lnTo>
                </a:path>
                <a:path w="513714" h="812800">
                  <a:moveTo>
                    <a:pt x="263651" y="806195"/>
                  </a:moveTo>
                  <a:lnTo>
                    <a:pt x="275843" y="806195"/>
                  </a:lnTo>
                  <a:lnTo>
                    <a:pt x="263651" y="806195"/>
                  </a:lnTo>
                </a:path>
                <a:path w="513714" h="812800">
                  <a:moveTo>
                    <a:pt x="205739" y="760475"/>
                  </a:moveTo>
                  <a:lnTo>
                    <a:pt x="275843" y="760475"/>
                  </a:lnTo>
                </a:path>
                <a:path w="513714" h="812800">
                  <a:moveTo>
                    <a:pt x="0" y="0"/>
                  </a:moveTo>
                  <a:lnTo>
                    <a:pt x="513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392427" y="3491484"/>
              <a:ext cx="672465" cy="78105"/>
            </a:xfrm>
            <a:custGeom>
              <a:avLst/>
              <a:gdLst/>
              <a:ahLst/>
              <a:cxnLst/>
              <a:rect l="l" t="t" r="r" b="b"/>
              <a:pathLst>
                <a:path w="672464" h="78104">
                  <a:moveTo>
                    <a:pt x="0" y="0"/>
                  </a:moveTo>
                  <a:lnTo>
                    <a:pt x="672083" y="0"/>
                  </a:lnTo>
                  <a:lnTo>
                    <a:pt x="601979" y="0"/>
                  </a:lnTo>
                  <a:lnTo>
                    <a:pt x="672083" y="0"/>
                  </a:lnTo>
                  <a:lnTo>
                    <a:pt x="601979" y="0"/>
                  </a:lnTo>
                  <a:lnTo>
                    <a:pt x="672083" y="0"/>
                  </a:lnTo>
                  <a:lnTo>
                    <a:pt x="662939" y="0"/>
                  </a:lnTo>
                </a:path>
                <a:path w="672464" h="78104">
                  <a:moveTo>
                    <a:pt x="437387" y="77723"/>
                  </a:moveTo>
                  <a:lnTo>
                    <a:pt x="0" y="777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896871" y="2731008"/>
              <a:ext cx="187960" cy="902335"/>
            </a:xfrm>
            <a:custGeom>
              <a:avLst/>
              <a:gdLst/>
              <a:ahLst/>
              <a:cxnLst/>
              <a:rect l="l" t="t" r="r" b="b"/>
              <a:pathLst>
                <a:path w="187960" h="902335">
                  <a:moveTo>
                    <a:pt x="0" y="633983"/>
                  </a:moveTo>
                  <a:lnTo>
                    <a:pt x="27431" y="633983"/>
                  </a:lnTo>
                </a:path>
                <a:path w="187960" h="902335">
                  <a:moveTo>
                    <a:pt x="0" y="516635"/>
                  </a:moveTo>
                  <a:lnTo>
                    <a:pt x="27431" y="516635"/>
                  </a:lnTo>
                </a:path>
                <a:path w="187960" h="902335">
                  <a:moveTo>
                    <a:pt x="0" y="283463"/>
                  </a:moveTo>
                  <a:lnTo>
                    <a:pt x="27431" y="283463"/>
                  </a:lnTo>
                </a:path>
                <a:path w="187960" h="902335">
                  <a:moveTo>
                    <a:pt x="0" y="166115"/>
                  </a:moveTo>
                  <a:lnTo>
                    <a:pt x="27431" y="166115"/>
                  </a:lnTo>
                </a:path>
                <a:path w="187960" h="902335">
                  <a:moveTo>
                    <a:pt x="27431" y="50291"/>
                  </a:moveTo>
                  <a:lnTo>
                    <a:pt x="0" y="50291"/>
                  </a:lnTo>
                  <a:lnTo>
                    <a:pt x="27431" y="50291"/>
                  </a:lnTo>
                </a:path>
                <a:path w="187960" h="902335">
                  <a:moveTo>
                    <a:pt x="0" y="400811"/>
                  </a:moveTo>
                  <a:lnTo>
                    <a:pt x="27431" y="400811"/>
                  </a:lnTo>
                </a:path>
                <a:path w="187960" h="902335">
                  <a:moveTo>
                    <a:pt x="27431" y="633983"/>
                  </a:moveTo>
                  <a:lnTo>
                    <a:pt x="0" y="751331"/>
                  </a:lnTo>
                </a:path>
                <a:path w="187960" h="902335">
                  <a:moveTo>
                    <a:pt x="27431" y="516635"/>
                  </a:moveTo>
                  <a:lnTo>
                    <a:pt x="0" y="633983"/>
                  </a:lnTo>
                </a:path>
                <a:path w="187960" h="902335">
                  <a:moveTo>
                    <a:pt x="27431" y="400811"/>
                  </a:moveTo>
                  <a:lnTo>
                    <a:pt x="0" y="516635"/>
                  </a:lnTo>
                </a:path>
                <a:path w="187960" h="902335">
                  <a:moveTo>
                    <a:pt x="27431" y="283463"/>
                  </a:moveTo>
                  <a:lnTo>
                    <a:pt x="0" y="400811"/>
                  </a:lnTo>
                </a:path>
                <a:path w="187960" h="902335">
                  <a:moveTo>
                    <a:pt x="27431" y="166115"/>
                  </a:moveTo>
                  <a:lnTo>
                    <a:pt x="0" y="283463"/>
                  </a:lnTo>
                </a:path>
                <a:path w="187960" h="902335">
                  <a:moveTo>
                    <a:pt x="27431" y="50291"/>
                  </a:moveTo>
                  <a:lnTo>
                    <a:pt x="0" y="166115"/>
                  </a:lnTo>
                </a:path>
                <a:path w="187960" h="902335">
                  <a:moveTo>
                    <a:pt x="12191" y="0"/>
                  </a:moveTo>
                  <a:lnTo>
                    <a:pt x="0" y="50291"/>
                  </a:lnTo>
                </a:path>
                <a:path w="187960" h="902335">
                  <a:moveTo>
                    <a:pt x="167639" y="0"/>
                  </a:moveTo>
                  <a:lnTo>
                    <a:pt x="167639" y="760475"/>
                  </a:lnTo>
                </a:path>
                <a:path w="187960" h="902335">
                  <a:moveTo>
                    <a:pt x="187451" y="682751"/>
                  </a:moveTo>
                  <a:lnTo>
                    <a:pt x="187451" y="902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064512" y="3384804"/>
              <a:ext cx="4352925" cy="487680"/>
            </a:xfrm>
            <a:custGeom>
              <a:avLst/>
              <a:gdLst/>
              <a:ahLst/>
              <a:cxnLst/>
              <a:rect l="l" t="t" r="r" b="b"/>
              <a:pathLst>
                <a:path w="4352925" h="487679">
                  <a:moveTo>
                    <a:pt x="0" y="0"/>
                  </a:moveTo>
                  <a:lnTo>
                    <a:pt x="0" y="28955"/>
                  </a:lnTo>
                </a:path>
                <a:path w="4352925" h="487679">
                  <a:moveTo>
                    <a:pt x="19811" y="28955"/>
                  </a:moveTo>
                  <a:lnTo>
                    <a:pt x="19811" y="248411"/>
                  </a:lnTo>
                </a:path>
                <a:path w="4352925" h="487679">
                  <a:moveTo>
                    <a:pt x="539495" y="28955"/>
                  </a:moveTo>
                  <a:lnTo>
                    <a:pt x="539495" y="341375"/>
                  </a:lnTo>
                </a:path>
                <a:path w="4352925" h="487679">
                  <a:moveTo>
                    <a:pt x="504443" y="28955"/>
                  </a:moveTo>
                  <a:lnTo>
                    <a:pt x="504443" y="341375"/>
                  </a:lnTo>
                  <a:lnTo>
                    <a:pt x="539495" y="341375"/>
                  </a:lnTo>
                </a:path>
                <a:path w="4352925" h="487679">
                  <a:moveTo>
                    <a:pt x="2398775" y="28955"/>
                  </a:moveTo>
                  <a:lnTo>
                    <a:pt x="2398775" y="341375"/>
                  </a:lnTo>
                </a:path>
                <a:path w="4352925" h="487679">
                  <a:moveTo>
                    <a:pt x="2363723" y="28955"/>
                  </a:moveTo>
                  <a:lnTo>
                    <a:pt x="2363723" y="341375"/>
                  </a:lnTo>
                  <a:lnTo>
                    <a:pt x="2398775" y="341375"/>
                  </a:lnTo>
                </a:path>
                <a:path w="4352925" h="487679">
                  <a:moveTo>
                    <a:pt x="4258055" y="28955"/>
                  </a:moveTo>
                  <a:lnTo>
                    <a:pt x="4258055" y="341375"/>
                  </a:lnTo>
                </a:path>
                <a:path w="4352925" h="487679">
                  <a:moveTo>
                    <a:pt x="4223003" y="28955"/>
                  </a:moveTo>
                  <a:lnTo>
                    <a:pt x="4223003" y="341375"/>
                  </a:lnTo>
                  <a:lnTo>
                    <a:pt x="4258055" y="341375"/>
                  </a:lnTo>
                </a:path>
                <a:path w="4352925" h="487679">
                  <a:moveTo>
                    <a:pt x="448055" y="316991"/>
                  </a:moveTo>
                  <a:lnTo>
                    <a:pt x="448055" y="330707"/>
                  </a:lnTo>
                </a:path>
                <a:path w="4352925" h="487679">
                  <a:moveTo>
                    <a:pt x="448055" y="341375"/>
                  </a:moveTo>
                  <a:lnTo>
                    <a:pt x="448055" y="477011"/>
                  </a:lnTo>
                </a:path>
                <a:path w="4352925" h="487679">
                  <a:moveTo>
                    <a:pt x="454151" y="330707"/>
                  </a:moveTo>
                  <a:lnTo>
                    <a:pt x="454151" y="339851"/>
                  </a:lnTo>
                </a:path>
                <a:path w="4352925" h="487679">
                  <a:moveTo>
                    <a:pt x="458723" y="339851"/>
                  </a:moveTo>
                  <a:lnTo>
                    <a:pt x="458723" y="341375"/>
                  </a:lnTo>
                </a:path>
                <a:path w="4352925" h="487679">
                  <a:moveTo>
                    <a:pt x="448055" y="487679"/>
                  </a:moveTo>
                  <a:lnTo>
                    <a:pt x="438911" y="487679"/>
                  </a:lnTo>
                  <a:lnTo>
                    <a:pt x="438911" y="341375"/>
                  </a:lnTo>
                </a:path>
                <a:path w="4352925" h="487679">
                  <a:moveTo>
                    <a:pt x="434339" y="330707"/>
                  </a:moveTo>
                  <a:lnTo>
                    <a:pt x="454151" y="330707"/>
                  </a:lnTo>
                </a:path>
                <a:path w="4352925" h="487679">
                  <a:moveTo>
                    <a:pt x="438911" y="316991"/>
                  </a:moveTo>
                  <a:lnTo>
                    <a:pt x="448055" y="316991"/>
                  </a:lnTo>
                </a:path>
                <a:path w="4352925" h="487679">
                  <a:moveTo>
                    <a:pt x="438911" y="341375"/>
                  </a:moveTo>
                  <a:lnTo>
                    <a:pt x="448055" y="341375"/>
                  </a:lnTo>
                </a:path>
                <a:path w="4352925" h="487679">
                  <a:moveTo>
                    <a:pt x="429767" y="339851"/>
                  </a:moveTo>
                  <a:lnTo>
                    <a:pt x="458723" y="339851"/>
                  </a:lnTo>
                </a:path>
                <a:path w="4352925" h="487679">
                  <a:moveTo>
                    <a:pt x="438911" y="487679"/>
                  </a:moveTo>
                  <a:lnTo>
                    <a:pt x="478535" y="487679"/>
                  </a:lnTo>
                  <a:lnTo>
                    <a:pt x="478535" y="477011"/>
                  </a:lnTo>
                  <a:lnTo>
                    <a:pt x="448055" y="477011"/>
                  </a:lnTo>
                </a:path>
                <a:path w="4352925" h="487679">
                  <a:moveTo>
                    <a:pt x="438911" y="316991"/>
                  </a:moveTo>
                  <a:lnTo>
                    <a:pt x="438911" y="330707"/>
                  </a:lnTo>
                </a:path>
                <a:path w="4352925" h="487679">
                  <a:moveTo>
                    <a:pt x="434339" y="330707"/>
                  </a:moveTo>
                  <a:lnTo>
                    <a:pt x="434339" y="339851"/>
                  </a:lnTo>
                </a:path>
                <a:path w="4352925" h="487679">
                  <a:moveTo>
                    <a:pt x="429767" y="339851"/>
                  </a:moveTo>
                  <a:lnTo>
                    <a:pt x="429767" y="341375"/>
                  </a:lnTo>
                </a:path>
                <a:path w="4352925" h="487679">
                  <a:moveTo>
                    <a:pt x="443483" y="330707"/>
                  </a:moveTo>
                  <a:lnTo>
                    <a:pt x="443483" y="339851"/>
                  </a:lnTo>
                </a:path>
                <a:path w="4352925" h="487679">
                  <a:moveTo>
                    <a:pt x="429767" y="341375"/>
                  </a:moveTo>
                  <a:lnTo>
                    <a:pt x="458723" y="341375"/>
                  </a:lnTo>
                </a:path>
                <a:path w="4352925" h="487679">
                  <a:moveTo>
                    <a:pt x="605027" y="316991"/>
                  </a:moveTo>
                  <a:lnTo>
                    <a:pt x="605027" y="330707"/>
                  </a:lnTo>
                </a:path>
                <a:path w="4352925" h="487679">
                  <a:moveTo>
                    <a:pt x="605027" y="341375"/>
                  </a:moveTo>
                  <a:lnTo>
                    <a:pt x="605027" y="477011"/>
                  </a:lnTo>
                </a:path>
                <a:path w="4352925" h="487679">
                  <a:moveTo>
                    <a:pt x="609599" y="330707"/>
                  </a:moveTo>
                  <a:lnTo>
                    <a:pt x="609599" y="339851"/>
                  </a:lnTo>
                </a:path>
                <a:path w="4352925" h="487679">
                  <a:moveTo>
                    <a:pt x="614171" y="339851"/>
                  </a:moveTo>
                  <a:lnTo>
                    <a:pt x="614171" y="341375"/>
                  </a:lnTo>
                </a:path>
                <a:path w="4352925" h="487679">
                  <a:moveTo>
                    <a:pt x="605027" y="487679"/>
                  </a:moveTo>
                  <a:lnTo>
                    <a:pt x="594359" y="487679"/>
                  </a:lnTo>
                  <a:lnTo>
                    <a:pt x="594359" y="341375"/>
                  </a:lnTo>
                </a:path>
                <a:path w="4352925" h="487679">
                  <a:moveTo>
                    <a:pt x="589787" y="330707"/>
                  </a:moveTo>
                  <a:lnTo>
                    <a:pt x="609599" y="330707"/>
                  </a:lnTo>
                </a:path>
                <a:path w="4352925" h="487679">
                  <a:moveTo>
                    <a:pt x="594359" y="316991"/>
                  </a:moveTo>
                  <a:lnTo>
                    <a:pt x="605027" y="316991"/>
                  </a:lnTo>
                </a:path>
                <a:path w="4352925" h="487679">
                  <a:moveTo>
                    <a:pt x="594359" y="341375"/>
                  </a:moveTo>
                  <a:lnTo>
                    <a:pt x="605027" y="341375"/>
                  </a:lnTo>
                </a:path>
                <a:path w="4352925" h="487679">
                  <a:moveTo>
                    <a:pt x="585215" y="339851"/>
                  </a:moveTo>
                  <a:lnTo>
                    <a:pt x="614171" y="339851"/>
                  </a:lnTo>
                </a:path>
                <a:path w="4352925" h="487679">
                  <a:moveTo>
                    <a:pt x="594359" y="487679"/>
                  </a:moveTo>
                  <a:lnTo>
                    <a:pt x="633983" y="487679"/>
                  </a:lnTo>
                  <a:lnTo>
                    <a:pt x="633983" y="477011"/>
                  </a:lnTo>
                  <a:lnTo>
                    <a:pt x="605027" y="477011"/>
                  </a:lnTo>
                </a:path>
                <a:path w="4352925" h="487679">
                  <a:moveTo>
                    <a:pt x="594359" y="316991"/>
                  </a:moveTo>
                  <a:lnTo>
                    <a:pt x="594359" y="330707"/>
                  </a:lnTo>
                </a:path>
                <a:path w="4352925" h="487679">
                  <a:moveTo>
                    <a:pt x="589787" y="330707"/>
                  </a:moveTo>
                  <a:lnTo>
                    <a:pt x="589787" y="339851"/>
                  </a:lnTo>
                </a:path>
                <a:path w="4352925" h="487679">
                  <a:moveTo>
                    <a:pt x="585215" y="339851"/>
                  </a:moveTo>
                  <a:lnTo>
                    <a:pt x="585215" y="341375"/>
                  </a:lnTo>
                </a:path>
                <a:path w="4352925" h="487679">
                  <a:moveTo>
                    <a:pt x="600455" y="330707"/>
                  </a:moveTo>
                  <a:lnTo>
                    <a:pt x="600455" y="339851"/>
                  </a:lnTo>
                </a:path>
                <a:path w="4352925" h="487679">
                  <a:moveTo>
                    <a:pt x="585215" y="341375"/>
                  </a:moveTo>
                  <a:lnTo>
                    <a:pt x="614171" y="341375"/>
                  </a:lnTo>
                </a:path>
                <a:path w="4352925" h="487679">
                  <a:moveTo>
                    <a:pt x="2308859" y="316991"/>
                  </a:moveTo>
                  <a:lnTo>
                    <a:pt x="2308859" y="330707"/>
                  </a:lnTo>
                </a:path>
                <a:path w="4352925" h="487679">
                  <a:moveTo>
                    <a:pt x="2308859" y="341375"/>
                  </a:moveTo>
                  <a:lnTo>
                    <a:pt x="2308859" y="477011"/>
                  </a:lnTo>
                </a:path>
                <a:path w="4352925" h="487679">
                  <a:moveTo>
                    <a:pt x="2313431" y="330707"/>
                  </a:moveTo>
                  <a:lnTo>
                    <a:pt x="2313431" y="339851"/>
                  </a:lnTo>
                </a:path>
                <a:path w="4352925" h="487679">
                  <a:moveTo>
                    <a:pt x="2318003" y="339851"/>
                  </a:moveTo>
                  <a:lnTo>
                    <a:pt x="2318003" y="341375"/>
                  </a:lnTo>
                </a:path>
                <a:path w="4352925" h="487679">
                  <a:moveTo>
                    <a:pt x="2308859" y="487679"/>
                  </a:moveTo>
                  <a:lnTo>
                    <a:pt x="2298191" y="487679"/>
                  </a:lnTo>
                  <a:lnTo>
                    <a:pt x="2298191" y="341375"/>
                  </a:lnTo>
                </a:path>
                <a:path w="4352925" h="487679">
                  <a:moveTo>
                    <a:pt x="2293619" y="330707"/>
                  </a:moveTo>
                  <a:lnTo>
                    <a:pt x="2313431" y="330707"/>
                  </a:lnTo>
                </a:path>
                <a:path w="4352925" h="487679">
                  <a:moveTo>
                    <a:pt x="2298191" y="316991"/>
                  </a:moveTo>
                  <a:lnTo>
                    <a:pt x="2308859" y="316991"/>
                  </a:lnTo>
                </a:path>
                <a:path w="4352925" h="487679">
                  <a:moveTo>
                    <a:pt x="2298191" y="341375"/>
                  </a:moveTo>
                  <a:lnTo>
                    <a:pt x="2308859" y="341375"/>
                  </a:lnTo>
                </a:path>
                <a:path w="4352925" h="487679">
                  <a:moveTo>
                    <a:pt x="2289047" y="339851"/>
                  </a:moveTo>
                  <a:lnTo>
                    <a:pt x="2318003" y="339851"/>
                  </a:lnTo>
                </a:path>
                <a:path w="4352925" h="487679">
                  <a:moveTo>
                    <a:pt x="2298191" y="487679"/>
                  </a:moveTo>
                  <a:lnTo>
                    <a:pt x="2337815" y="487679"/>
                  </a:lnTo>
                  <a:lnTo>
                    <a:pt x="2337815" y="477011"/>
                  </a:lnTo>
                  <a:lnTo>
                    <a:pt x="2308859" y="477011"/>
                  </a:lnTo>
                </a:path>
                <a:path w="4352925" h="487679">
                  <a:moveTo>
                    <a:pt x="2298191" y="316991"/>
                  </a:moveTo>
                  <a:lnTo>
                    <a:pt x="2298191" y="330707"/>
                  </a:lnTo>
                </a:path>
                <a:path w="4352925" h="487679">
                  <a:moveTo>
                    <a:pt x="2293619" y="330707"/>
                  </a:moveTo>
                  <a:lnTo>
                    <a:pt x="2293619" y="339851"/>
                  </a:lnTo>
                </a:path>
                <a:path w="4352925" h="487679">
                  <a:moveTo>
                    <a:pt x="2289047" y="339851"/>
                  </a:moveTo>
                  <a:lnTo>
                    <a:pt x="2289047" y="341375"/>
                  </a:lnTo>
                </a:path>
                <a:path w="4352925" h="487679">
                  <a:moveTo>
                    <a:pt x="2302763" y="330707"/>
                  </a:moveTo>
                  <a:lnTo>
                    <a:pt x="2302763" y="339851"/>
                  </a:lnTo>
                </a:path>
                <a:path w="4352925" h="487679">
                  <a:moveTo>
                    <a:pt x="2289047" y="341375"/>
                  </a:moveTo>
                  <a:lnTo>
                    <a:pt x="2318003" y="341375"/>
                  </a:lnTo>
                </a:path>
                <a:path w="4352925" h="487679">
                  <a:moveTo>
                    <a:pt x="2464307" y="316991"/>
                  </a:moveTo>
                  <a:lnTo>
                    <a:pt x="2464307" y="330707"/>
                  </a:lnTo>
                </a:path>
                <a:path w="4352925" h="487679">
                  <a:moveTo>
                    <a:pt x="2464307" y="341375"/>
                  </a:moveTo>
                  <a:lnTo>
                    <a:pt x="2464307" y="477011"/>
                  </a:lnTo>
                </a:path>
                <a:path w="4352925" h="487679">
                  <a:moveTo>
                    <a:pt x="2468879" y="330707"/>
                  </a:moveTo>
                  <a:lnTo>
                    <a:pt x="2468879" y="339851"/>
                  </a:lnTo>
                </a:path>
                <a:path w="4352925" h="487679">
                  <a:moveTo>
                    <a:pt x="2473451" y="339851"/>
                  </a:moveTo>
                  <a:lnTo>
                    <a:pt x="2473451" y="341375"/>
                  </a:lnTo>
                </a:path>
                <a:path w="4352925" h="487679">
                  <a:moveTo>
                    <a:pt x="2464307" y="487679"/>
                  </a:moveTo>
                  <a:lnTo>
                    <a:pt x="2453639" y="487679"/>
                  </a:lnTo>
                  <a:lnTo>
                    <a:pt x="2453639" y="341375"/>
                  </a:lnTo>
                </a:path>
                <a:path w="4352925" h="487679">
                  <a:moveTo>
                    <a:pt x="2449067" y="330707"/>
                  </a:moveTo>
                  <a:lnTo>
                    <a:pt x="2468879" y="330707"/>
                  </a:lnTo>
                </a:path>
                <a:path w="4352925" h="487679">
                  <a:moveTo>
                    <a:pt x="2453639" y="316991"/>
                  </a:moveTo>
                  <a:lnTo>
                    <a:pt x="2464307" y="316991"/>
                  </a:lnTo>
                </a:path>
                <a:path w="4352925" h="487679">
                  <a:moveTo>
                    <a:pt x="2453639" y="341375"/>
                  </a:moveTo>
                  <a:lnTo>
                    <a:pt x="2464307" y="341375"/>
                  </a:lnTo>
                </a:path>
                <a:path w="4352925" h="487679">
                  <a:moveTo>
                    <a:pt x="2444495" y="339851"/>
                  </a:moveTo>
                  <a:lnTo>
                    <a:pt x="2473451" y="339851"/>
                  </a:lnTo>
                </a:path>
                <a:path w="4352925" h="487679">
                  <a:moveTo>
                    <a:pt x="2453639" y="487679"/>
                  </a:moveTo>
                  <a:lnTo>
                    <a:pt x="2493263" y="487679"/>
                  </a:lnTo>
                  <a:lnTo>
                    <a:pt x="2493263" y="477011"/>
                  </a:lnTo>
                  <a:lnTo>
                    <a:pt x="2464307" y="477011"/>
                  </a:lnTo>
                </a:path>
                <a:path w="4352925" h="487679">
                  <a:moveTo>
                    <a:pt x="2453639" y="316991"/>
                  </a:moveTo>
                  <a:lnTo>
                    <a:pt x="2453639" y="330707"/>
                  </a:lnTo>
                </a:path>
                <a:path w="4352925" h="487679">
                  <a:moveTo>
                    <a:pt x="2449067" y="330707"/>
                  </a:moveTo>
                  <a:lnTo>
                    <a:pt x="2449067" y="339851"/>
                  </a:lnTo>
                </a:path>
                <a:path w="4352925" h="487679">
                  <a:moveTo>
                    <a:pt x="2444495" y="339851"/>
                  </a:moveTo>
                  <a:lnTo>
                    <a:pt x="2444495" y="341375"/>
                  </a:lnTo>
                </a:path>
                <a:path w="4352925" h="487679">
                  <a:moveTo>
                    <a:pt x="2459735" y="330707"/>
                  </a:moveTo>
                  <a:lnTo>
                    <a:pt x="2459735" y="339851"/>
                  </a:lnTo>
                </a:path>
                <a:path w="4352925" h="487679">
                  <a:moveTo>
                    <a:pt x="2444495" y="341375"/>
                  </a:moveTo>
                  <a:lnTo>
                    <a:pt x="2473451" y="341375"/>
                  </a:lnTo>
                </a:path>
                <a:path w="4352925" h="487679">
                  <a:moveTo>
                    <a:pt x="4168139" y="316991"/>
                  </a:moveTo>
                  <a:lnTo>
                    <a:pt x="4168139" y="330707"/>
                  </a:lnTo>
                </a:path>
                <a:path w="4352925" h="487679">
                  <a:moveTo>
                    <a:pt x="4168139" y="341375"/>
                  </a:moveTo>
                  <a:lnTo>
                    <a:pt x="4168139" y="477011"/>
                  </a:lnTo>
                </a:path>
                <a:path w="4352925" h="487679">
                  <a:moveTo>
                    <a:pt x="4172711" y="330707"/>
                  </a:moveTo>
                  <a:lnTo>
                    <a:pt x="4172711" y="339851"/>
                  </a:lnTo>
                </a:path>
                <a:path w="4352925" h="487679">
                  <a:moveTo>
                    <a:pt x="4177283" y="339851"/>
                  </a:moveTo>
                  <a:lnTo>
                    <a:pt x="4177283" y="341375"/>
                  </a:lnTo>
                </a:path>
                <a:path w="4352925" h="487679">
                  <a:moveTo>
                    <a:pt x="4168139" y="487679"/>
                  </a:moveTo>
                  <a:lnTo>
                    <a:pt x="4157471" y="487679"/>
                  </a:lnTo>
                  <a:lnTo>
                    <a:pt x="4157471" y="341375"/>
                  </a:lnTo>
                </a:path>
                <a:path w="4352925" h="487679">
                  <a:moveTo>
                    <a:pt x="4152899" y="330707"/>
                  </a:moveTo>
                  <a:lnTo>
                    <a:pt x="4172711" y="330707"/>
                  </a:lnTo>
                </a:path>
                <a:path w="4352925" h="487679">
                  <a:moveTo>
                    <a:pt x="4157471" y="316991"/>
                  </a:moveTo>
                  <a:lnTo>
                    <a:pt x="4168139" y="316991"/>
                  </a:lnTo>
                </a:path>
                <a:path w="4352925" h="487679">
                  <a:moveTo>
                    <a:pt x="4157471" y="341375"/>
                  </a:moveTo>
                  <a:lnTo>
                    <a:pt x="4168139" y="341375"/>
                  </a:lnTo>
                </a:path>
                <a:path w="4352925" h="487679">
                  <a:moveTo>
                    <a:pt x="4148327" y="339851"/>
                  </a:moveTo>
                  <a:lnTo>
                    <a:pt x="4177283" y="339851"/>
                  </a:lnTo>
                </a:path>
                <a:path w="4352925" h="487679">
                  <a:moveTo>
                    <a:pt x="4157471" y="487679"/>
                  </a:moveTo>
                  <a:lnTo>
                    <a:pt x="4197095" y="487679"/>
                  </a:lnTo>
                  <a:lnTo>
                    <a:pt x="4197095" y="477011"/>
                  </a:lnTo>
                  <a:lnTo>
                    <a:pt x="4168139" y="477011"/>
                  </a:lnTo>
                </a:path>
                <a:path w="4352925" h="487679">
                  <a:moveTo>
                    <a:pt x="4157471" y="316991"/>
                  </a:moveTo>
                  <a:lnTo>
                    <a:pt x="4157471" y="330707"/>
                  </a:lnTo>
                </a:path>
                <a:path w="4352925" h="487679">
                  <a:moveTo>
                    <a:pt x="4152899" y="330707"/>
                  </a:moveTo>
                  <a:lnTo>
                    <a:pt x="4152899" y="339851"/>
                  </a:lnTo>
                </a:path>
                <a:path w="4352925" h="487679">
                  <a:moveTo>
                    <a:pt x="4148327" y="339851"/>
                  </a:moveTo>
                  <a:lnTo>
                    <a:pt x="4148327" y="341375"/>
                  </a:lnTo>
                </a:path>
                <a:path w="4352925" h="487679">
                  <a:moveTo>
                    <a:pt x="4162043" y="330707"/>
                  </a:moveTo>
                  <a:lnTo>
                    <a:pt x="4162043" y="339851"/>
                  </a:lnTo>
                </a:path>
                <a:path w="4352925" h="487679">
                  <a:moveTo>
                    <a:pt x="4148327" y="341375"/>
                  </a:moveTo>
                  <a:lnTo>
                    <a:pt x="4177283" y="341375"/>
                  </a:lnTo>
                </a:path>
                <a:path w="4352925" h="487679">
                  <a:moveTo>
                    <a:pt x="4323587" y="316991"/>
                  </a:moveTo>
                  <a:lnTo>
                    <a:pt x="4323587" y="330707"/>
                  </a:lnTo>
                </a:path>
                <a:path w="4352925" h="487679">
                  <a:moveTo>
                    <a:pt x="4323587" y="341375"/>
                  </a:moveTo>
                  <a:lnTo>
                    <a:pt x="4323587" y="477011"/>
                  </a:lnTo>
                </a:path>
                <a:path w="4352925" h="487679">
                  <a:moveTo>
                    <a:pt x="4328159" y="330707"/>
                  </a:moveTo>
                  <a:lnTo>
                    <a:pt x="4328159" y="339851"/>
                  </a:lnTo>
                </a:path>
                <a:path w="4352925" h="487679">
                  <a:moveTo>
                    <a:pt x="4332731" y="339851"/>
                  </a:moveTo>
                  <a:lnTo>
                    <a:pt x="4332731" y="341375"/>
                  </a:lnTo>
                </a:path>
                <a:path w="4352925" h="487679">
                  <a:moveTo>
                    <a:pt x="4323587" y="487679"/>
                  </a:moveTo>
                  <a:lnTo>
                    <a:pt x="4314443" y="487679"/>
                  </a:lnTo>
                  <a:lnTo>
                    <a:pt x="4314443" y="341375"/>
                  </a:lnTo>
                </a:path>
                <a:path w="4352925" h="487679">
                  <a:moveTo>
                    <a:pt x="4308347" y="330707"/>
                  </a:moveTo>
                  <a:lnTo>
                    <a:pt x="4328159" y="330707"/>
                  </a:lnTo>
                </a:path>
                <a:path w="4352925" h="487679">
                  <a:moveTo>
                    <a:pt x="4314443" y="316991"/>
                  </a:moveTo>
                  <a:lnTo>
                    <a:pt x="4323587" y="316991"/>
                  </a:lnTo>
                </a:path>
                <a:path w="4352925" h="487679">
                  <a:moveTo>
                    <a:pt x="4314443" y="341375"/>
                  </a:moveTo>
                  <a:lnTo>
                    <a:pt x="4323587" y="341375"/>
                  </a:lnTo>
                </a:path>
                <a:path w="4352925" h="487679">
                  <a:moveTo>
                    <a:pt x="4303775" y="339851"/>
                  </a:moveTo>
                  <a:lnTo>
                    <a:pt x="4332731" y="339851"/>
                  </a:lnTo>
                </a:path>
                <a:path w="4352925" h="487679">
                  <a:moveTo>
                    <a:pt x="4314443" y="487679"/>
                  </a:moveTo>
                  <a:lnTo>
                    <a:pt x="4352543" y="487679"/>
                  </a:lnTo>
                  <a:lnTo>
                    <a:pt x="4352543" y="477011"/>
                  </a:lnTo>
                  <a:lnTo>
                    <a:pt x="4323587" y="477011"/>
                  </a:lnTo>
                </a:path>
                <a:path w="4352925" h="487679">
                  <a:moveTo>
                    <a:pt x="4314443" y="316991"/>
                  </a:moveTo>
                  <a:lnTo>
                    <a:pt x="4314443" y="330707"/>
                  </a:lnTo>
                </a:path>
                <a:path w="4352925" h="487679">
                  <a:moveTo>
                    <a:pt x="4308347" y="330707"/>
                  </a:moveTo>
                  <a:lnTo>
                    <a:pt x="4308347" y="339851"/>
                  </a:lnTo>
                </a:path>
                <a:path w="4352925" h="487679">
                  <a:moveTo>
                    <a:pt x="4303775" y="339851"/>
                  </a:moveTo>
                  <a:lnTo>
                    <a:pt x="4303775" y="341375"/>
                  </a:lnTo>
                </a:path>
                <a:path w="4352925" h="487679">
                  <a:moveTo>
                    <a:pt x="4319015" y="330707"/>
                  </a:moveTo>
                  <a:lnTo>
                    <a:pt x="4319015" y="339851"/>
                  </a:lnTo>
                </a:path>
                <a:path w="4352925" h="487679">
                  <a:moveTo>
                    <a:pt x="4303775" y="341375"/>
                  </a:moveTo>
                  <a:lnTo>
                    <a:pt x="4332731" y="3413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6854443" y="2723388"/>
              <a:ext cx="27940" cy="524510"/>
            </a:xfrm>
            <a:custGeom>
              <a:avLst/>
              <a:gdLst/>
              <a:ahLst/>
              <a:cxnLst/>
              <a:rect l="l" t="t" r="r" b="b"/>
              <a:pathLst>
                <a:path w="27940" h="524510">
                  <a:moveTo>
                    <a:pt x="27431" y="408431"/>
                  </a:moveTo>
                  <a:lnTo>
                    <a:pt x="0" y="524255"/>
                  </a:lnTo>
                </a:path>
                <a:path w="27940" h="524510">
                  <a:moveTo>
                    <a:pt x="27431" y="291083"/>
                  </a:moveTo>
                  <a:lnTo>
                    <a:pt x="0" y="408431"/>
                  </a:lnTo>
                </a:path>
                <a:path w="27940" h="524510">
                  <a:moveTo>
                    <a:pt x="27431" y="173735"/>
                  </a:moveTo>
                  <a:lnTo>
                    <a:pt x="0" y="291083"/>
                  </a:lnTo>
                </a:path>
                <a:path w="27940" h="524510">
                  <a:moveTo>
                    <a:pt x="27431" y="57911"/>
                  </a:moveTo>
                  <a:lnTo>
                    <a:pt x="0" y="173735"/>
                  </a:lnTo>
                </a:path>
                <a:path w="27940" h="524510">
                  <a:moveTo>
                    <a:pt x="13715" y="0"/>
                  </a:moveTo>
                  <a:lnTo>
                    <a:pt x="0" y="579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6840727" y="3633216"/>
              <a:ext cx="13970" cy="40005"/>
            </a:xfrm>
            <a:custGeom>
              <a:avLst/>
              <a:gdLst/>
              <a:ahLst/>
              <a:cxnLst/>
              <a:rect l="l" t="t" r="r" b="b"/>
              <a:pathLst>
                <a:path w="13970" h="40004">
                  <a:moveTo>
                    <a:pt x="0" y="9143"/>
                  </a:moveTo>
                  <a:lnTo>
                    <a:pt x="0" y="39623"/>
                  </a:lnTo>
                </a:path>
                <a:path w="13970" h="40004">
                  <a:moveTo>
                    <a:pt x="0" y="0"/>
                  </a:moveTo>
                  <a:lnTo>
                    <a:pt x="13715" y="0"/>
                  </a:lnTo>
                </a:path>
                <a:path w="13970" h="40004">
                  <a:moveTo>
                    <a:pt x="0" y="0"/>
                  </a:moveTo>
                  <a:lnTo>
                    <a:pt x="0" y="39623"/>
                  </a:lnTo>
                  <a:lnTo>
                    <a:pt x="13715" y="39623"/>
                  </a:lnTo>
                </a:path>
                <a:path w="13970" h="40004">
                  <a:moveTo>
                    <a:pt x="0" y="38099"/>
                  </a:moveTo>
                  <a:lnTo>
                    <a:pt x="12191" y="380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839203" y="36316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839203" y="36316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852919" y="3657600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4" h="15239">
                  <a:moveTo>
                    <a:pt x="0" y="137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052319" y="3491484"/>
              <a:ext cx="0" cy="1240790"/>
            </a:xfrm>
            <a:custGeom>
              <a:avLst/>
              <a:gdLst/>
              <a:ahLst/>
              <a:cxnLst/>
              <a:rect l="l" t="t" r="r" b="b"/>
              <a:pathLst>
                <a:path h="1240789">
                  <a:moveTo>
                    <a:pt x="0" y="0"/>
                  </a:moveTo>
                  <a:lnTo>
                    <a:pt x="0" y="1240535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046223" y="3491484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0"/>
                  </a:moveTo>
                  <a:lnTo>
                    <a:pt x="0" y="1569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046223" y="3648456"/>
              <a:ext cx="4794885" cy="1104900"/>
            </a:xfrm>
            <a:custGeom>
              <a:avLst/>
              <a:gdLst/>
              <a:ahLst/>
              <a:cxnLst/>
              <a:rect l="l" t="t" r="r" b="b"/>
              <a:pathLst>
                <a:path w="4794884" h="1104900">
                  <a:moveTo>
                    <a:pt x="0" y="0"/>
                  </a:moveTo>
                  <a:lnTo>
                    <a:pt x="0" y="147827"/>
                  </a:lnTo>
                </a:path>
                <a:path w="4794884" h="1104900">
                  <a:moveTo>
                    <a:pt x="0" y="155447"/>
                  </a:moveTo>
                  <a:lnTo>
                    <a:pt x="0" y="303275"/>
                  </a:lnTo>
                </a:path>
                <a:path w="4794884" h="1104900">
                  <a:moveTo>
                    <a:pt x="0" y="310895"/>
                  </a:moveTo>
                  <a:lnTo>
                    <a:pt x="0" y="460247"/>
                  </a:lnTo>
                </a:path>
                <a:path w="4794884" h="1104900">
                  <a:moveTo>
                    <a:pt x="0" y="466343"/>
                  </a:moveTo>
                  <a:lnTo>
                    <a:pt x="0" y="615695"/>
                  </a:lnTo>
                </a:path>
                <a:path w="4794884" h="1104900">
                  <a:moveTo>
                    <a:pt x="0" y="623315"/>
                  </a:moveTo>
                  <a:lnTo>
                    <a:pt x="0" y="771143"/>
                  </a:lnTo>
                </a:path>
                <a:path w="4794884" h="1104900">
                  <a:moveTo>
                    <a:pt x="0" y="778763"/>
                  </a:moveTo>
                  <a:lnTo>
                    <a:pt x="0" y="926591"/>
                  </a:lnTo>
                </a:path>
                <a:path w="4794884" h="1104900">
                  <a:moveTo>
                    <a:pt x="0" y="934211"/>
                  </a:moveTo>
                  <a:lnTo>
                    <a:pt x="0" y="1083563"/>
                  </a:lnTo>
                </a:path>
                <a:path w="4794884" h="1104900">
                  <a:moveTo>
                    <a:pt x="4794503" y="1083563"/>
                  </a:moveTo>
                  <a:lnTo>
                    <a:pt x="4794503" y="1104899"/>
                  </a:lnTo>
                </a:path>
                <a:path w="4794884" h="1104900">
                  <a:moveTo>
                    <a:pt x="4782311" y="13715"/>
                  </a:moveTo>
                  <a:lnTo>
                    <a:pt x="4782311" y="44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828535" y="3700272"/>
              <a:ext cx="0" cy="1031875"/>
            </a:xfrm>
            <a:custGeom>
              <a:avLst/>
              <a:gdLst/>
              <a:ahLst/>
              <a:cxnLst/>
              <a:rect l="l" t="t" r="r" b="b"/>
              <a:pathLst>
                <a:path h="1031875">
                  <a:moveTo>
                    <a:pt x="0" y="0"/>
                  </a:moveTo>
                  <a:lnTo>
                    <a:pt x="0" y="1031747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820915" y="3662172"/>
              <a:ext cx="0" cy="1091565"/>
            </a:xfrm>
            <a:custGeom>
              <a:avLst/>
              <a:gdLst/>
              <a:ahLst/>
              <a:cxnLst/>
              <a:rect l="l" t="t" r="r" b="b"/>
              <a:pathLst>
                <a:path h="1091564">
                  <a:moveTo>
                    <a:pt x="0" y="0"/>
                  </a:moveTo>
                  <a:lnTo>
                    <a:pt x="0" y="10911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0727" y="36332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9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568956" y="3413760"/>
              <a:ext cx="3754120" cy="312420"/>
            </a:xfrm>
            <a:custGeom>
              <a:avLst/>
              <a:gdLst/>
              <a:ahLst/>
              <a:cxnLst/>
              <a:rect l="l" t="t" r="r" b="b"/>
              <a:pathLst>
                <a:path w="3754120" h="312420">
                  <a:moveTo>
                    <a:pt x="35051" y="312419"/>
                  </a:moveTo>
                  <a:lnTo>
                    <a:pt x="0" y="0"/>
                  </a:lnTo>
                </a:path>
                <a:path w="3754120" h="312420">
                  <a:moveTo>
                    <a:pt x="0" y="312419"/>
                  </a:moveTo>
                  <a:lnTo>
                    <a:pt x="35051" y="0"/>
                  </a:lnTo>
                </a:path>
                <a:path w="3754120" h="312420">
                  <a:moveTo>
                    <a:pt x="1894331" y="312419"/>
                  </a:moveTo>
                  <a:lnTo>
                    <a:pt x="1859279" y="0"/>
                  </a:lnTo>
                </a:path>
                <a:path w="3754120" h="312420">
                  <a:moveTo>
                    <a:pt x="1859279" y="312419"/>
                  </a:moveTo>
                  <a:lnTo>
                    <a:pt x="1894331" y="0"/>
                  </a:lnTo>
                </a:path>
                <a:path w="3754120" h="312420">
                  <a:moveTo>
                    <a:pt x="3753611" y="312419"/>
                  </a:moveTo>
                  <a:lnTo>
                    <a:pt x="3718559" y="0"/>
                  </a:lnTo>
                </a:path>
                <a:path w="3754120" h="312420">
                  <a:moveTo>
                    <a:pt x="3718559" y="312419"/>
                  </a:moveTo>
                  <a:lnTo>
                    <a:pt x="37536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698995" y="3633216"/>
              <a:ext cx="142240" cy="29209"/>
            </a:xfrm>
            <a:custGeom>
              <a:avLst/>
              <a:gdLst/>
              <a:ahLst/>
              <a:cxnLst/>
              <a:rect l="l" t="t" r="r" b="b"/>
              <a:pathLst>
                <a:path w="142240" h="29210">
                  <a:moveTo>
                    <a:pt x="141731" y="0"/>
                  </a:moveTo>
                  <a:lnTo>
                    <a:pt x="141731" y="28955"/>
                  </a:lnTo>
                </a:path>
                <a:path w="142240" h="29210">
                  <a:moveTo>
                    <a:pt x="0" y="0"/>
                  </a:moveTo>
                  <a:lnTo>
                    <a:pt x="0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896871" y="3482340"/>
              <a:ext cx="167640" cy="321945"/>
            </a:xfrm>
            <a:custGeom>
              <a:avLst/>
              <a:gdLst/>
              <a:ahLst/>
              <a:cxnLst/>
              <a:rect l="l" t="t" r="r" b="b"/>
              <a:pathLst>
                <a:path w="167639" h="321945">
                  <a:moveTo>
                    <a:pt x="0" y="0"/>
                  </a:moveTo>
                  <a:lnTo>
                    <a:pt x="41147" y="0"/>
                  </a:lnTo>
                </a:path>
                <a:path w="167639" h="321945">
                  <a:moveTo>
                    <a:pt x="155447" y="112775"/>
                  </a:moveTo>
                  <a:lnTo>
                    <a:pt x="167639" y="112775"/>
                  </a:lnTo>
                </a:path>
                <a:path w="167639" h="321945">
                  <a:moveTo>
                    <a:pt x="155447" y="166115"/>
                  </a:moveTo>
                  <a:lnTo>
                    <a:pt x="167639" y="166115"/>
                  </a:lnTo>
                </a:path>
                <a:path w="167639" h="321945">
                  <a:moveTo>
                    <a:pt x="149351" y="321563"/>
                  </a:moveTo>
                  <a:lnTo>
                    <a:pt x="0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996693" y="3445764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0" y="7620"/>
                  </a:moveTo>
                  <a:lnTo>
                    <a:pt x="4571" y="7620"/>
                  </a:lnTo>
                  <a:lnTo>
                    <a:pt x="4571" y="0"/>
                  </a:lnTo>
                  <a:lnTo>
                    <a:pt x="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998979" y="3462528"/>
              <a:ext cx="0" cy="256540"/>
            </a:xfrm>
            <a:custGeom>
              <a:avLst/>
              <a:gdLst/>
              <a:ahLst/>
              <a:cxnLst/>
              <a:rect l="l" t="t" r="r" b="b"/>
              <a:pathLst>
                <a:path h="256539">
                  <a:moveTo>
                    <a:pt x="0" y="0"/>
                  </a:moveTo>
                  <a:lnTo>
                    <a:pt x="0" y="2560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001265" y="3453384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0" y="7620"/>
                  </a:moveTo>
                  <a:lnTo>
                    <a:pt x="4571" y="7620"/>
                  </a:lnTo>
                  <a:lnTo>
                    <a:pt x="4571" y="0"/>
                  </a:lnTo>
                  <a:lnTo>
                    <a:pt x="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960879" y="3445764"/>
              <a:ext cx="48895" cy="273050"/>
            </a:xfrm>
            <a:custGeom>
              <a:avLst/>
              <a:gdLst/>
              <a:ahLst/>
              <a:cxnLst/>
              <a:rect l="l" t="t" r="r" b="b"/>
              <a:pathLst>
                <a:path w="48894" h="273050">
                  <a:moveTo>
                    <a:pt x="48767" y="15239"/>
                  </a:moveTo>
                  <a:lnTo>
                    <a:pt x="48767" y="16763"/>
                  </a:lnTo>
                </a:path>
                <a:path w="48894" h="273050">
                  <a:moveTo>
                    <a:pt x="28955" y="263651"/>
                  </a:moveTo>
                  <a:lnTo>
                    <a:pt x="28955" y="16763"/>
                  </a:lnTo>
                </a:path>
                <a:path w="48894" h="273050">
                  <a:moveTo>
                    <a:pt x="24383" y="7619"/>
                  </a:moveTo>
                  <a:lnTo>
                    <a:pt x="42671" y="7619"/>
                  </a:lnTo>
                </a:path>
                <a:path w="48894" h="273050">
                  <a:moveTo>
                    <a:pt x="28955" y="0"/>
                  </a:moveTo>
                  <a:lnTo>
                    <a:pt x="38099" y="0"/>
                  </a:lnTo>
                </a:path>
                <a:path w="48894" h="273050">
                  <a:moveTo>
                    <a:pt x="28955" y="272795"/>
                  </a:moveTo>
                  <a:lnTo>
                    <a:pt x="38099" y="272795"/>
                  </a:lnTo>
                  <a:lnTo>
                    <a:pt x="0" y="272795"/>
                  </a:lnTo>
                </a:path>
                <a:path w="48894" h="273050">
                  <a:moveTo>
                    <a:pt x="28955" y="16763"/>
                  </a:moveTo>
                  <a:lnTo>
                    <a:pt x="38099" y="16763"/>
                  </a:lnTo>
                </a:path>
                <a:path w="48894" h="273050">
                  <a:moveTo>
                    <a:pt x="18287" y="15239"/>
                  </a:moveTo>
                  <a:lnTo>
                    <a:pt x="48767" y="15239"/>
                  </a:lnTo>
                </a:path>
                <a:path w="48894" h="273050">
                  <a:moveTo>
                    <a:pt x="0" y="272795"/>
                  </a:moveTo>
                  <a:lnTo>
                    <a:pt x="0" y="2636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982978" y="3445763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39">
                  <a:moveTo>
                    <a:pt x="4572" y="7620"/>
                  </a:moveTo>
                  <a:lnTo>
                    <a:pt x="0" y="7620"/>
                  </a:lnTo>
                  <a:lnTo>
                    <a:pt x="0" y="15240"/>
                  </a:lnTo>
                  <a:lnTo>
                    <a:pt x="4572" y="15240"/>
                  </a:lnTo>
                  <a:lnTo>
                    <a:pt x="4572" y="7620"/>
                  </a:lnTo>
                  <a:close/>
                </a:path>
                <a:path w="9525" h="15239">
                  <a:moveTo>
                    <a:pt x="9144" y="0"/>
                  </a:moveTo>
                  <a:lnTo>
                    <a:pt x="4572" y="0"/>
                  </a:lnTo>
                  <a:lnTo>
                    <a:pt x="4572" y="7620"/>
                  </a:lnTo>
                  <a:lnTo>
                    <a:pt x="9144" y="7620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979168" y="34610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92122" y="3453384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0" y="7620"/>
                  </a:moveTo>
                  <a:lnTo>
                    <a:pt x="4571" y="7620"/>
                  </a:lnTo>
                  <a:lnTo>
                    <a:pt x="4571" y="0"/>
                  </a:lnTo>
                  <a:lnTo>
                    <a:pt x="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960879" y="3462528"/>
              <a:ext cx="4823460" cy="317500"/>
            </a:xfrm>
            <a:custGeom>
              <a:avLst/>
              <a:gdLst/>
              <a:ahLst/>
              <a:cxnLst/>
              <a:rect l="l" t="t" r="r" b="b"/>
              <a:pathLst>
                <a:path w="4823459" h="317500">
                  <a:moveTo>
                    <a:pt x="18287" y="0"/>
                  </a:moveTo>
                  <a:lnTo>
                    <a:pt x="48767" y="0"/>
                  </a:lnTo>
                </a:path>
                <a:path w="4823459" h="317500">
                  <a:moveTo>
                    <a:pt x="0" y="246887"/>
                  </a:moveTo>
                  <a:lnTo>
                    <a:pt x="28955" y="246887"/>
                  </a:lnTo>
                </a:path>
                <a:path w="4823459" h="317500">
                  <a:moveTo>
                    <a:pt x="4803647" y="146303"/>
                  </a:moveTo>
                  <a:lnTo>
                    <a:pt x="4803647" y="161543"/>
                  </a:lnTo>
                </a:path>
                <a:path w="4823459" h="317500">
                  <a:moveTo>
                    <a:pt x="4803647" y="170687"/>
                  </a:moveTo>
                  <a:lnTo>
                    <a:pt x="4803647" y="306323"/>
                  </a:lnTo>
                </a:path>
                <a:path w="4823459" h="317500">
                  <a:moveTo>
                    <a:pt x="4799075" y="161543"/>
                  </a:moveTo>
                  <a:lnTo>
                    <a:pt x="4799075" y="169163"/>
                  </a:lnTo>
                </a:path>
                <a:path w="4823459" h="317500">
                  <a:moveTo>
                    <a:pt x="4794503" y="169163"/>
                  </a:moveTo>
                  <a:lnTo>
                    <a:pt x="4794503" y="170687"/>
                  </a:lnTo>
                </a:path>
                <a:path w="4823459" h="317500">
                  <a:moveTo>
                    <a:pt x="4794503" y="316991"/>
                  </a:moveTo>
                  <a:lnTo>
                    <a:pt x="4803647" y="316991"/>
                  </a:lnTo>
                </a:path>
                <a:path w="4823459" h="317500">
                  <a:moveTo>
                    <a:pt x="4812791" y="316991"/>
                  </a:moveTo>
                  <a:lnTo>
                    <a:pt x="4812791" y="170687"/>
                  </a:lnTo>
                </a:path>
                <a:path w="4823459" h="317500">
                  <a:moveTo>
                    <a:pt x="4818887" y="161543"/>
                  </a:moveTo>
                  <a:lnTo>
                    <a:pt x="4799075" y="161543"/>
                  </a:lnTo>
                </a:path>
                <a:path w="4823459" h="317500">
                  <a:moveTo>
                    <a:pt x="4812791" y="146303"/>
                  </a:moveTo>
                  <a:lnTo>
                    <a:pt x="4803647" y="146303"/>
                  </a:lnTo>
                </a:path>
                <a:path w="4823459" h="317500">
                  <a:moveTo>
                    <a:pt x="4812791" y="170687"/>
                  </a:moveTo>
                  <a:lnTo>
                    <a:pt x="4803647" y="170687"/>
                  </a:lnTo>
                </a:path>
                <a:path w="4823459" h="317500">
                  <a:moveTo>
                    <a:pt x="4823459" y="169163"/>
                  </a:moveTo>
                  <a:lnTo>
                    <a:pt x="4794503" y="169163"/>
                  </a:lnTo>
                </a:path>
                <a:path w="4823459" h="317500">
                  <a:moveTo>
                    <a:pt x="4812791" y="316991"/>
                  </a:moveTo>
                  <a:lnTo>
                    <a:pt x="4774691" y="316991"/>
                  </a:lnTo>
                  <a:lnTo>
                    <a:pt x="4774691" y="306323"/>
                  </a:lnTo>
                  <a:lnTo>
                    <a:pt x="4803647" y="306323"/>
                  </a:lnTo>
                </a:path>
                <a:path w="4823459" h="317500">
                  <a:moveTo>
                    <a:pt x="4812791" y="146303"/>
                  </a:moveTo>
                  <a:lnTo>
                    <a:pt x="4812791" y="161543"/>
                  </a:lnTo>
                </a:path>
                <a:path w="4823459" h="317500">
                  <a:moveTo>
                    <a:pt x="4818887" y="161543"/>
                  </a:moveTo>
                  <a:lnTo>
                    <a:pt x="4818887" y="169163"/>
                  </a:lnTo>
                </a:path>
                <a:path w="4823459" h="317500">
                  <a:moveTo>
                    <a:pt x="4823459" y="169163"/>
                  </a:moveTo>
                  <a:lnTo>
                    <a:pt x="4823459" y="170687"/>
                  </a:lnTo>
                </a:path>
                <a:path w="4823459" h="317500">
                  <a:moveTo>
                    <a:pt x="4808219" y="161543"/>
                  </a:moveTo>
                  <a:lnTo>
                    <a:pt x="4808219" y="169163"/>
                  </a:lnTo>
                </a:path>
                <a:path w="4823459" h="317500">
                  <a:moveTo>
                    <a:pt x="4823459" y="170687"/>
                  </a:moveTo>
                  <a:lnTo>
                    <a:pt x="4794503" y="1706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9" name="object 2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49183" y="4908803"/>
                </a:lnTo>
                <a:lnTo>
                  <a:pt x="8884919" y="4908803"/>
                </a:lnTo>
              </a:path>
              <a:path w="8884920" h="6545580">
                <a:moveTo>
                  <a:pt x="7949183" y="3506723"/>
                </a:moveTo>
                <a:lnTo>
                  <a:pt x="8884919" y="3506723"/>
                </a:lnTo>
              </a:path>
              <a:path w="8884920" h="6545580">
                <a:moveTo>
                  <a:pt x="7949183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3388" y="2618016"/>
            <a:ext cx="31496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6" y="2852350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7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7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5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7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9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2" y="4246903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7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7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2152" y="2378175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33968" y="6431462"/>
            <a:ext cx="715645" cy="573405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84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13</a:t>
            </a:r>
            <a:endParaRPr sz="2550">
              <a:latin typeface="Arial"/>
              <a:cs typeface="Arial"/>
            </a:endParaRPr>
          </a:p>
          <a:p>
            <a:pPr marL="7620" algn="ctr">
              <a:lnSpc>
                <a:spcPct val="100000"/>
              </a:lnSpc>
              <a:spcBef>
                <a:spcPts val="85"/>
              </a:spcBef>
            </a:pPr>
            <a:r>
              <a:rPr sz="650" dirty="0">
                <a:latin typeface="Arial"/>
                <a:cs typeface="Arial"/>
              </a:rPr>
              <a:t>34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5100" y="1913521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22176" y="2161808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08" y="4227225"/>
            <a:ext cx="410845" cy="121094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 marR="5080" indent="1270">
              <a:lnSpc>
                <a:spcPct val="99000"/>
              </a:lnSpc>
              <a:spcBef>
                <a:spcPts val="40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85828" y="1597761"/>
            <a:ext cx="214629" cy="75184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SECTION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1550416" y="6575952"/>
            <a:ext cx="364553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ENTRY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/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SUNROOM</a:t>
            </a:r>
            <a:endParaRPr sz="19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013711" y="6957683"/>
            <a:ext cx="121285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528063" y="6891983"/>
            <a:ext cx="105981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45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75" spc="7" baseline="38461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544827" y="3371088"/>
            <a:ext cx="4959350" cy="3502660"/>
          </a:xfrm>
          <a:custGeom>
            <a:avLst/>
            <a:gdLst/>
            <a:ahLst/>
            <a:cxnLst/>
            <a:rect l="l" t="t" r="r" b="b"/>
            <a:pathLst>
              <a:path w="4959350" h="3502659">
                <a:moveTo>
                  <a:pt x="0" y="3502151"/>
                </a:moveTo>
                <a:lnTo>
                  <a:pt x="4959095" y="3502151"/>
                </a:lnTo>
              </a:path>
              <a:path w="4959350" h="3502659">
                <a:moveTo>
                  <a:pt x="2191511" y="0"/>
                </a:moveTo>
                <a:lnTo>
                  <a:pt x="2851403" y="0"/>
                </a:lnTo>
              </a:path>
              <a:path w="4959350" h="3502659">
                <a:moveTo>
                  <a:pt x="2191511" y="1353311"/>
                </a:moveTo>
                <a:lnTo>
                  <a:pt x="2851403" y="1353311"/>
                </a:lnTo>
              </a:path>
              <a:path w="4959350" h="3502659">
                <a:moveTo>
                  <a:pt x="2822447" y="88391"/>
                </a:moveTo>
                <a:lnTo>
                  <a:pt x="2822447" y="1264919"/>
                </a:lnTo>
              </a:path>
              <a:path w="4959350" h="3502659">
                <a:moveTo>
                  <a:pt x="2808731" y="88391"/>
                </a:moveTo>
                <a:lnTo>
                  <a:pt x="2822447" y="0"/>
                </a:lnTo>
                <a:lnTo>
                  <a:pt x="2837687" y="88391"/>
                </a:lnTo>
                <a:lnTo>
                  <a:pt x="2808731" y="88391"/>
                </a:lnTo>
              </a:path>
              <a:path w="4959350" h="3502659">
                <a:moveTo>
                  <a:pt x="2837687" y="1264919"/>
                </a:moveTo>
                <a:lnTo>
                  <a:pt x="2822447" y="1353311"/>
                </a:lnTo>
                <a:lnTo>
                  <a:pt x="2808731" y="1264919"/>
                </a:lnTo>
                <a:lnTo>
                  <a:pt x="2837687" y="1264919"/>
                </a:lnTo>
              </a:path>
              <a:path w="4959350" h="3502659">
                <a:moveTo>
                  <a:pt x="2752343" y="659891"/>
                </a:moveTo>
                <a:lnTo>
                  <a:pt x="2656331" y="5928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4161784" y="3903950"/>
            <a:ext cx="177800" cy="289560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5" dirty="0">
                <a:latin typeface="Arial"/>
                <a:cs typeface="Arial"/>
              </a:rPr>
              <a:t>8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995163" y="3261360"/>
            <a:ext cx="0" cy="1374775"/>
          </a:xfrm>
          <a:custGeom>
            <a:avLst/>
            <a:gdLst/>
            <a:ahLst/>
            <a:cxnLst/>
            <a:rect l="l" t="t" r="r" b="b"/>
            <a:pathLst>
              <a:path h="1374775">
                <a:moveTo>
                  <a:pt x="0" y="0"/>
                </a:moveTo>
                <a:lnTo>
                  <a:pt x="0" y="13746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829047" y="3172968"/>
            <a:ext cx="376555" cy="1551940"/>
          </a:xfrm>
          <a:custGeom>
            <a:avLst/>
            <a:gdLst/>
            <a:ahLst/>
            <a:cxnLst/>
            <a:rect l="l" t="t" r="r" b="b"/>
            <a:pathLst>
              <a:path w="376554" h="1551939">
                <a:moveTo>
                  <a:pt x="376427" y="0"/>
                </a:moveTo>
                <a:lnTo>
                  <a:pt x="137159" y="0"/>
                </a:lnTo>
              </a:path>
              <a:path w="376554" h="1551939">
                <a:moveTo>
                  <a:pt x="376427" y="1551431"/>
                </a:moveTo>
                <a:lnTo>
                  <a:pt x="137159" y="1551431"/>
                </a:lnTo>
              </a:path>
              <a:path w="376554" h="1551939">
                <a:moveTo>
                  <a:pt x="152399" y="88391"/>
                </a:moveTo>
                <a:lnTo>
                  <a:pt x="166115" y="0"/>
                </a:lnTo>
                <a:lnTo>
                  <a:pt x="181355" y="88391"/>
                </a:lnTo>
                <a:lnTo>
                  <a:pt x="152399" y="88391"/>
                </a:lnTo>
              </a:path>
              <a:path w="376554" h="1551939">
                <a:moveTo>
                  <a:pt x="181355" y="1463039"/>
                </a:moveTo>
                <a:lnTo>
                  <a:pt x="166115" y="1551431"/>
                </a:lnTo>
                <a:lnTo>
                  <a:pt x="152399" y="1463039"/>
                </a:lnTo>
                <a:lnTo>
                  <a:pt x="181355" y="1463039"/>
                </a:lnTo>
              </a:path>
              <a:path w="376554" h="1551939">
                <a:moveTo>
                  <a:pt x="96011" y="745235"/>
                </a:moveTo>
                <a:lnTo>
                  <a:pt x="0" y="6781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4791196" y="3789650"/>
            <a:ext cx="176530" cy="31813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8'-10</a:t>
            </a:r>
            <a:r>
              <a:rPr sz="975" spc="-15" baseline="21367" dirty="0">
                <a:latin typeface="Arial"/>
                <a:cs typeface="Arial"/>
              </a:rPr>
              <a:t>1</a:t>
            </a:r>
            <a:r>
              <a:rPr sz="975" spc="-15" baseline="-21367" dirty="0">
                <a:latin typeface="Arial"/>
                <a:cs typeface="Arial"/>
              </a:rPr>
              <a:t>8</a:t>
            </a:r>
            <a:r>
              <a:rPr sz="650" spc="-1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050283" y="3631691"/>
            <a:ext cx="0" cy="1004569"/>
          </a:xfrm>
          <a:custGeom>
            <a:avLst/>
            <a:gdLst/>
            <a:ahLst/>
            <a:cxnLst/>
            <a:rect l="l" t="t" r="r" b="b"/>
            <a:pathLst>
              <a:path h="1004570">
                <a:moveTo>
                  <a:pt x="0" y="0"/>
                </a:moveTo>
                <a:lnTo>
                  <a:pt x="0" y="10043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28720" y="3543300"/>
            <a:ext cx="350520" cy="1181100"/>
          </a:xfrm>
          <a:custGeom>
            <a:avLst/>
            <a:gdLst/>
            <a:ahLst/>
            <a:cxnLst/>
            <a:rect l="l" t="t" r="r" b="b"/>
            <a:pathLst>
              <a:path w="350520" h="1181100">
                <a:moveTo>
                  <a:pt x="0" y="0"/>
                </a:moveTo>
                <a:lnTo>
                  <a:pt x="350519" y="0"/>
                </a:lnTo>
              </a:path>
              <a:path w="350520" h="1181100">
                <a:moveTo>
                  <a:pt x="0" y="1181099"/>
                </a:moveTo>
                <a:lnTo>
                  <a:pt x="350519" y="1181099"/>
                </a:lnTo>
              </a:path>
              <a:path w="350520" h="1181100">
                <a:moveTo>
                  <a:pt x="306323" y="88391"/>
                </a:moveTo>
                <a:lnTo>
                  <a:pt x="321563" y="0"/>
                </a:lnTo>
                <a:lnTo>
                  <a:pt x="335279" y="88391"/>
                </a:lnTo>
                <a:lnTo>
                  <a:pt x="306323" y="88391"/>
                </a:lnTo>
              </a:path>
              <a:path w="350520" h="1181100">
                <a:moveTo>
                  <a:pt x="335279" y="1092707"/>
                </a:moveTo>
                <a:lnTo>
                  <a:pt x="321563" y="1181099"/>
                </a:lnTo>
                <a:lnTo>
                  <a:pt x="306323" y="1092707"/>
                </a:lnTo>
                <a:lnTo>
                  <a:pt x="335279" y="1092707"/>
                </a:lnTo>
              </a:path>
              <a:path w="350520" h="1181100">
                <a:moveTo>
                  <a:pt x="249935" y="419099"/>
                </a:moveTo>
                <a:lnTo>
                  <a:pt x="155447" y="3520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844792" y="3835370"/>
            <a:ext cx="176530" cy="28765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6'-</a:t>
            </a:r>
            <a:r>
              <a:rPr sz="650" spc="-30" dirty="0">
                <a:latin typeface="Arial"/>
                <a:cs typeface="Arial"/>
              </a:rPr>
              <a:t>8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308095" y="5483352"/>
            <a:ext cx="1940560" cy="970915"/>
          </a:xfrm>
          <a:custGeom>
            <a:avLst/>
            <a:gdLst/>
            <a:ahLst/>
            <a:cxnLst/>
            <a:rect l="l" t="t" r="r" b="b"/>
            <a:pathLst>
              <a:path w="1940560" h="970914">
                <a:moveTo>
                  <a:pt x="0" y="3047"/>
                </a:moveTo>
                <a:lnTo>
                  <a:pt x="0" y="970787"/>
                </a:lnTo>
              </a:path>
              <a:path w="1940560" h="970914">
                <a:moveTo>
                  <a:pt x="1940051" y="0"/>
                </a:moveTo>
                <a:lnTo>
                  <a:pt x="1940051" y="970787"/>
                </a:lnTo>
              </a:path>
              <a:path w="1940560" h="970914">
                <a:moveTo>
                  <a:pt x="86867" y="941831"/>
                </a:moveTo>
                <a:lnTo>
                  <a:pt x="1851659" y="941831"/>
                </a:lnTo>
              </a:path>
              <a:path w="1940560" h="970914">
                <a:moveTo>
                  <a:pt x="86867" y="957071"/>
                </a:moveTo>
                <a:lnTo>
                  <a:pt x="0" y="941831"/>
                </a:lnTo>
                <a:lnTo>
                  <a:pt x="86867" y="928115"/>
                </a:lnTo>
                <a:lnTo>
                  <a:pt x="86867" y="957071"/>
                </a:lnTo>
              </a:path>
              <a:path w="1940560" h="970914">
                <a:moveTo>
                  <a:pt x="1851659" y="928115"/>
                </a:moveTo>
                <a:lnTo>
                  <a:pt x="1940051" y="941831"/>
                </a:lnTo>
                <a:lnTo>
                  <a:pt x="1851659" y="957071"/>
                </a:lnTo>
                <a:lnTo>
                  <a:pt x="1851659" y="9281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3830320" y="6271393"/>
            <a:ext cx="89661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244091" y="5507869"/>
            <a:ext cx="31940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652768" y="5308225"/>
            <a:ext cx="3162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718555" y="5021713"/>
            <a:ext cx="32067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CRAWL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890511" y="5526157"/>
            <a:ext cx="56515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898131" y="4098169"/>
            <a:ext cx="71056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671823" y="2059057"/>
            <a:ext cx="19951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1518285" algn="l"/>
              </a:tabLst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650" spc="355" dirty="0">
                <a:latin typeface="Times New Roman"/>
                <a:cs typeface="Times New Roman"/>
              </a:rPr>
              <a:t> </a:t>
            </a:r>
            <a:r>
              <a:rPr sz="650" dirty="0">
                <a:latin typeface="Arial"/>
                <a:cs typeface="Arial"/>
              </a:rPr>
              <a:t>EXISTING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262879" y="2156593"/>
            <a:ext cx="3613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TRUSS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SYSTEM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395723" y="2839458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409947" y="2916936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4394200" y="2894322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324096" y="2851537"/>
            <a:ext cx="1568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1-</a:t>
            </a:r>
            <a:r>
              <a:rPr sz="650" spc="3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519167" y="2763145"/>
            <a:ext cx="1454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12"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331715" y="2677801"/>
            <a:ext cx="5568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SLOPE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754632" y="4966849"/>
            <a:ext cx="1001394" cy="5473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JOIST,</a:t>
            </a:r>
            <a:endParaRPr sz="650">
              <a:latin typeface="Arial"/>
              <a:cs typeface="Arial"/>
            </a:endParaRPr>
          </a:p>
          <a:p>
            <a:pPr marL="12700" marR="227329" indent="127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O.C.,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5" dirty="0">
                <a:latin typeface="Arial"/>
                <a:cs typeface="Arial"/>
              </a:rPr>
              <a:t> 2.</a:t>
            </a:r>
            <a:endParaRPr sz="650">
              <a:latin typeface="Arial"/>
              <a:cs typeface="Arial"/>
            </a:endParaRPr>
          </a:p>
          <a:p>
            <a:pPr marL="21590" marR="5080">
              <a:lnSpc>
                <a:spcPct val="100000"/>
              </a:lnSpc>
              <a:spcBef>
                <a:spcPts val="21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766823" y="5649601"/>
            <a:ext cx="874394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BRICK/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75"/>
              </a:lnSpc>
            </a:pPr>
            <a:r>
              <a:rPr sz="650" dirty="0">
                <a:latin typeface="Arial"/>
                <a:cs typeface="Arial"/>
              </a:rPr>
              <a:t>8"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771395" y="5844673"/>
            <a:ext cx="2705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242563" y="2708148"/>
            <a:ext cx="2380615" cy="2455545"/>
          </a:xfrm>
          <a:custGeom>
            <a:avLst/>
            <a:gdLst/>
            <a:ahLst/>
            <a:cxnLst/>
            <a:rect l="l" t="t" r="r" b="b"/>
            <a:pathLst>
              <a:path w="2380615" h="2455545">
                <a:moveTo>
                  <a:pt x="754379" y="656081"/>
                </a:moveTo>
                <a:lnTo>
                  <a:pt x="751441" y="608768"/>
                </a:lnTo>
                <a:lnTo>
                  <a:pt x="742860" y="563207"/>
                </a:lnTo>
                <a:lnTo>
                  <a:pt x="728990" y="519755"/>
                </a:lnTo>
                <a:lnTo>
                  <a:pt x="710186" y="478763"/>
                </a:lnTo>
                <a:lnTo>
                  <a:pt x="686800" y="440585"/>
                </a:lnTo>
                <a:lnTo>
                  <a:pt x="659185" y="405575"/>
                </a:lnTo>
                <a:lnTo>
                  <a:pt x="627696" y="374086"/>
                </a:lnTo>
                <a:lnTo>
                  <a:pt x="592686" y="346471"/>
                </a:lnTo>
                <a:lnTo>
                  <a:pt x="554508" y="323085"/>
                </a:lnTo>
                <a:lnTo>
                  <a:pt x="513516" y="304281"/>
                </a:lnTo>
                <a:lnTo>
                  <a:pt x="470063" y="290411"/>
                </a:lnTo>
                <a:lnTo>
                  <a:pt x="424503" y="281830"/>
                </a:lnTo>
                <a:lnTo>
                  <a:pt x="377189" y="278891"/>
                </a:lnTo>
                <a:lnTo>
                  <a:pt x="329876" y="281830"/>
                </a:lnTo>
                <a:lnTo>
                  <a:pt x="284315" y="290411"/>
                </a:lnTo>
                <a:lnTo>
                  <a:pt x="240863" y="304281"/>
                </a:lnTo>
                <a:lnTo>
                  <a:pt x="199871" y="323085"/>
                </a:lnTo>
                <a:lnTo>
                  <a:pt x="161693" y="346471"/>
                </a:lnTo>
                <a:lnTo>
                  <a:pt x="126683" y="374086"/>
                </a:lnTo>
                <a:lnTo>
                  <a:pt x="95194" y="405575"/>
                </a:lnTo>
                <a:lnTo>
                  <a:pt x="67579" y="440585"/>
                </a:lnTo>
                <a:lnTo>
                  <a:pt x="44193" y="478763"/>
                </a:lnTo>
                <a:lnTo>
                  <a:pt x="25389" y="519755"/>
                </a:lnTo>
                <a:lnTo>
                  <a:pt x="11519" y="563207"/>
                </a:lnTo>
                <a:lnTo>
                  <a:pt x="2938" y="608768"/>
                </a:lnTo>
                <a:lnTo>
                  <a:pt x="0" y="656081"/>
                </a:lnTo>
                <a:lnTo>
                  <a:pt x="2938" y="703395"/>
                </a:lnTo>
                <a:lnTo>
                  <a:pt x="11519" y="748955"/>
                </a:lnTo>
                <a:lnTo>
                  <a:pt x="25389" y="792408"/>
                </a:lnTo>
                <a:lnTo>
                  <a:pt x="44193" y="833400"/>
                </a:lnTo>
                <a:lnTo>
                  <a:pt x="67579" y="871578"/>
                </a:lnTo>
                <a:lnTo>
                  <a:pt x="95194" y="906588"/>
                </a:lnTo>
                <a:lnTo>
                  <a:pt x="126683" y="938077"/>
                </a:lnTo>
                <a:lnTo>
                  <a:pt x="161693" y="965692"/>
                </a:lnTo>
                <a:lnTo>
                  <a:pt x="199871" y="989078"/>
                </a:lnTo>
                <a:lnTo>
                  <a:pt x="240863" y="1007882"/>
                </a:lnTo>
                <a:lnTo>
                  <a:pt x="284315" y="1021752"/>
                </a:lnTo>
                <a:lnTo>
                  <a:pt x="329876" y="1030333"/>
                </a:lnTo>
                <a:lnTo>
                  <a:pt x="377189" y="1033271"/>
                </a:lnTo>
                <a:lnTo>
                  <a:pt x="424503" y="1030333"/>
                </a:lnTo>
                <a:lnTo>
                  <a:pt x="470063" y="1021752"/>
                </a:lnTo>
                <a:lnTo>
                  <a:pt x="513516" y="1007882"/>
                </a:lnTo>
                <a:lnTo>
                  <a:pt x="554508" y="989078"/>
                </a:lnTo>
                <a:lnTo>
                  <a:pt x="592686" y="965692"/>
                </a:lnTo>
                <a:lnTo>
                  <a:pt x="627696" y="938077"/>
                </a:lnTo>
                <a:lnTo>
                  <a:pt x="659185" y="906588"/>
                </a:lnTo>
                <a:lnTo>
                  <a:pt x="686800" y="871578"/>
                </a:lnTo>
                <a:lnTo>
                  <a:pt x="710186" y="833400"/>
                </a:lnTo>
                <a:lnTo>
                  <a:pt x="728990" y="792408"/>
                </a:lnTo>
                <a:lnTo>
                  <a:pt x="742860" y="748955"/>
                </a:lnTo>
                <a:lnTo>
                  <a:pt x="751441" y="703395"/>
                </a:lnTo>
                <a:lnTo>
                  <a:pt x="754379" y="656081"/>
                </a:lnTo>
              </a:path>
              <a:path w="2380615" h="2455545">
                <a:moveTo>
                  <a:pt x="2380487" y="308609"/>
                </a:moveTo>
                <a:lnTo>
                  <a:pt x="2377141" y="263005"/>
                </a:lnTo>
                <a:lnTo>
                  <a:pt x="2367421" y="219479"/>
                </a:lnTo>
                <a:lnTo>
                  <a:pt x="2351804" y="178507"/>
                </a:lnTo>
                <a:lnTo>
                  <a:pt x="2330768" y="140568"/>
                </a:lnTo>
                <a:lnTo>
                  <a:pt x="2304791" y="106139"/>
                </a:lnTo>
                <a:lnTo>
                  <a:pt x="2274348" y="75696"/>
                </a:lnTo>
                <a:lnTo>
                  <a:pt x="2239919" y="49718"/>
                </a:lnTo>
                <a:lnTo>
                  <a:pt x="2201980" y="28682"/>
                </a:lnTo>
                <a:lnTo>
                  <a:pt x="2161008" y="13066"/>
                </a:lnTo>
                <a:lnTo>
                  <a:pt x="2117482" y="3346"/>
                </a:lnTo>
                <a:lnTo>
                  <a:pt x="2071877" y="0"/>
                </a:lnTo>
                <a:lnTo>
                  <a:pt x="2026273" y="3346"/>
                </a:lnTo>
                <a:lnTo>
                  <a:pt x="1982747" y="13066"/>
                </a:lnTo>
                <a:lnTo>
                  <a:pt x="1941775" y="28682"/>
                </a:lnTo>
                <a:lnTo>
                  <a:pt x="1903836" y="49718"/>
                </a:lnTo>
                <a:lnTo>
                  <a:pt x="1869407" y="75696"/>
                </a:lnTo>
                <a:lnTo>
                  <a:pt x="1838964" y="106139"/>
                </a:lnTo>
                <a:lnTo>
                  <a:pt x="1812986" y="140568"/>
                </a:lnTo>
                <a:lnTo>
                  <a:pt x="1791950" y="178507"/>
                </a:lnTo>
                <a:lnTo>
                  <a:pt x="1776334" y="219479"/>
                </a:lnTo>
                <a:lnTo>
                  <a:pt x="1766614" y="263005"/>
                </a:lnTo>
                <a:lnTo>
                  <a:pt x="1763267" y="308609"/>
                </a:lnTo>
                <a:lnTo>
                  <a:pt x="1766614" y="354214"/>
                </a:lnTo>
                <a:lnTo>
                  <a:pt x="1776334" y="397740"/>
                </a:lnTo>
                <a:lnTo>
                  <a:pt x="1791950" y="438712"/>
                </a:lnTo>
                <a:lnTo>
                  <a:pt x="1812986" y="476651"/>
                </a:lnTo>
                <a:lnTo>
                  <a:pt x="1838964" y="511080"/>
                </a:lnTo>
                <a:lnTo>
                  <a:pt x="1869407" y="541523"/>
                </a:lnTo>
                <a:lnTo>
                  <a:pt x="1903836" y="567501"/>
                </a:lnTo>
                <a:lnTo>
                  <a:pt x="1941775" y="588536"/>
                </a:lnTo>
                <a:lnTo>
                  <a:pt x="1982747" y="604153"/>
                </a:lnTo>
                <a:lnTo>
                  <a:pt x="2026273" y="613873"/>
                </a:lnTo>
                <a:lnTo>
                  <a:pt x="2071877" y="617219"/>
                </a:lnTo>
                <a:lnTo>
                  <a:pt x="2117482" y="613873"/>
                </a:lnTo>
                <a:lnTo>
                  <a:pt x="2161008" y="604153"/>
                </a:lnTo>
                <a:lnTo>
                  <a:pt x="2201980" y="588536"/>
                </a:lnTo>
                <a:lnTo>
                  <a:pt x="2239919" y="567501"/>
                </a:lnTo>
                <a:lnTo>
                  <a:pt x="2274348" y="541523"/>
                </a:lnTo>
                <a:lnTo>
                  <a:pt x="2304791" y="511080"/>
                </a:lnTo>
                <a:lnTo>
                  <a:pt x="2330768" y="476651"/>
                </a:lnTo>
                <a:lnTo>
                  <a:pt x="2351804" y="438712"/>
                </a:lnTo>
                <a:lnTo>
                  <a:pt x="2367421" y="397740"/>
                </a:lnTo>
                <a:lnTo>
                  <a:pt x="2377141" y="354214"/>
                </a:lnTo>
                <a:lnTo>
                  <a:pt x="2380487" y="308609"/>
                </a:lnTo>
              </a:path>
              <a:path w="2380615" h="2455545">
                <a:moveTo>
                  <a:pt x="789431" y="2111501"/>
                </a:moveTo>
                <a:lnTo>
                  <a:pt x="786294" y="2064869"/>
                </a:lnTo>
                <a:lnTo>
                  <a:pt x="777156" y="2020143"/>
                </a:lnTo>
                <a:lnTo>
                  <a:pt x="762425" y="1977733"/>
                </a:lnTo>
                <a:lnTo>
                  <a:pt x="742512" y="1938049"/>
                </a:lnTo>
                <a:lnTo>
                  <a:pt x="717825" y="1901500"/>
                </a:lnTo>
                <a:lnTo>
                  <a:pt x="688775" y="1868496"/>
                </a:lnTo>
                <a:lnTo>
                  <a:pt x="655771" y="1839446"/>
                </a:lnTo>
                <a:lnTo>
                  <a:pt x="619222" y="1814759"/>
                </a:lnTo>
                <a:lnTo>
                  <a:pt x="579538" y="1794846"/>
                </a:lnTo>
                <a:lnTo>
                  <a:pt x="537128" y="1780115"/>
                </a:lnTo>
                <a:lnTo>
                  <a:pt x="492402" y="1770977"/>
                </a:lnTo>
                <a:lnTo>
                  <a:pt x="445769" y="1767839"/>
                </a:lnTo>
                <a:lnTo>
                  <a:pt x="399137" y="1770977"/>
                </a:lnTo>
                <a:lnTo>
                  <a:pt x="354410" y="1780115"/>
                </a:lnTo>
                <a:lnTo>
                  <a:pt x="312001" y="1794846"/>
                </a:lnTo>
                <a:lnTo>
                  <a:pt x="272317" y="1814759"/>
                </a:lnTo>
                <a:lnTo>
                  <a:pt x="235768" y="1839446"/>
                </a:lnTo>
                <a:lnTo>
                  <a:pt x="202764" y="1868496"/>
                </a:lnTo>
                <a:lnTo>
                  <a:pt x="173714" y="1901500"/>
                </a:lnTo>
                <a:lnTo>
                  <a:pt x="149027" y="1938049"/>
                </a:lnTo>
                <a:lnTo>
                  <a:pt x="129114" y="1977733"/>
                </a:lnTo>
                <a:lnTo>
                  <a:pt x="114383" y="2020143"/>
                </a:lnTo>
                <a:lnTo>
                  <a:pt x="105245" y="2064869"/>
                </a:lnTo>
                <a:lnTo>
                  <a:pt x="102107" y="2111501"/>
                </a:lnTo>
                <a:lnTo>
                  <a:pt x="105245" y="2158134"/>
                </a:lnTo>
                <a:lnTo>
                  <a:pt x="114383" y="2202860"/>
                </a:lnTo>
                <a:lnTo>
                  <a:pt x="129114" y="2245270"/>
                </a:lnTo>
                <a:lnTo>
                  <a:pt x="149027" y="2284954"/>
                </a:lnTo>
                <a:lnTo>
                  <a:pt x="173714" y="2321503"/>
                </a:lnTo>
                <a:lnTo>
                  <a:pt x="202764" y="2354507"/>
                </a:lnTo>
                <a:lnTo>
                  <a:pt x="235768" y="2383557"/>
                </a:lnTo>
                <a:lnTo>
                  <a:pt x="272317" y="2408243"/>
                </a:lnTo>
                <a:lnTo>
                  <a:pt x="312001" y="2428157"/>
                </a:lnTo>
                <a:lnTo>
                  <a:pt x="354410" y="2442888"/>
                </a:lnTo>
                <a:lnTo>
                  <a:pt x="399137" y="2452026"/>
                </a:lnTo>
                <a:lnTo>
                  <a:pt x="445769" y="2455163"/>
                </a:lnTo>
                <a:lnTo>
                  <a:pt x="492402" y="2452026"/>
                </a:lnTo>
                <a:lnTo>
                  <a:pt x="537128" y="2442888"/>
                </a:lnTo>
                <a:lnTo>
                  <a:pt x="579538" y="2428157"/>
                </a:lnTo>
                <a:lnTo>
                  <a:pt x="619222" y="2408243"/>
                </a:lnTo>
                <a:lnTo>
                  <a:pt x="655771" y="2383557"/>
                </a:lnTo>
                <a:lnTo>
                  <a:pt x="688775" y="2354507"/>
                </a:lnTo>
                <a:lnTo>
                  <a:pt x="717825" y="2321503"/>
                </a:lnTo>
                <a:lnTo>
                  <a:pt x="742512" y="2284954"/>
                </a:lnTo>
                <a:lnTo>
                  <a:pt x="762425" y="2245270"/>
                </a:lnTo>
                <a:lnTo>
                  <a:pt x="777156" y="2202860"/>
                </a:lnTo>
                <a:lnTo>
                  <a:pt x="786294" y="2158134"/>
                </a:lnTo>
                <a:lnTo>
                  <a:pt x="789431" y="211150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250688" y="1321441"/>
            <a:ext cx="1155700" cy="6661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HIGH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PERFORMANCE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R-</a:t>
            </a:r>
            <a:r>
              <a:rPr sz="650" spc="-20" dirty="0">
                <a:latin typeface="Arial"/>
                <a:cs typeface="Arial"/>
              </a:rPr>
              <a:t>38C.</a:t>
            </a:r>
            <a:endParaRPr sz="650">
              <a:latin typeface="Arial"/>
              <a:cs typeface="Arial"/>
            </a:endParaRPr>
          </a:p>
          <a:p>
            <a:pPr marL="26034" marR="346075" indent="-1905">
              <a:lnSpc>
                <a:spcPct val="100000"/>
              </a:lnSpc>
              <a:spcBef>
                <a:spcPts val="38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SHINGLES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713483" y="1667389"/>
            <a:ext cx="1512570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STANDING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SEAM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ROOF,</a:t>
            </a:r>
            <a:endParaRPr sz="650">
              <a:latin typeface="Arial"/>
              <a:cs typeface="Arial"/>
            </a:endParaRPr>
          </a:p>
          <a:p>
            <a:pPr marL="12700" marR="5080" indent="2540">
              <a:lnSpc>
                <a:spcPts val="780"/>
              </a:lnSpc>
              <a:spcBef>
                <a:spcPts val="20"/>
              </a:spcBef>
            </a:pPr>
            <a:r>
              <a:rPr sz="650" spc="-10" dirty="0">
                <a:latin typeface="Arial"/>
                <a:cs typeface="Arial"/>
              </a:rPr>
              <a:t>24-GAUGE,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MECHANICALLY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SEAMED,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DOUBLE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LOCKED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SYSTEM.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726176" y="5417953"/>
            <a:ext cx="710565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ELEVATION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IN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726176" y="5811145"/>
            <a:ext cx="483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ELEVATION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726176" y="5910205"/>
            <a:ext cx="701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HEIGHT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(FLUSH).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747011" y="3229489"/>
            <a:ext cx="918210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2395219" y="2938272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80" h="233680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  <a:path w="233680" h="233680">
                <a:moveTo>
                  <a:pt x="0" y="117347"/>
                </a:moveTo>
                <a:lnTo>
                  <a:pt x="233171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2417572" y="2928186"/>
            <a:ext cx="198120" cy="2330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135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23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628391" y="2731008"/>
            <a:ext cx="3563620" cy="466725"/>
          </a:xfrm>
          <a:custGeom>
            <a:avLst/>
            <a:gdLst/>
            <a:ahLst/>
            <a:cxnLst/>
            <a:rect l="l" t="t" r="r" b="b"/>
            <a:pathLst>
              <a:path w="3563620" h="466725">
                <a:moveTo>
                  <a:pt x="652271" y="466343"/>
                </a:moveTo>
                <a:lnTo>
                  <a:pt x="371855" y="324611"/>
                </a:lnTo>
                <a:lnTo>
                  <a:pt x="0" y="324611"/>
                </a:lnTo>
              </a:path>
              <a:path w="3563620" h="466725">
                <a:moveTo>
                  <a:pt x="3563111" y="116585"/>
                </a:moveTo>
                <a:lnTo>
                  <a:pt x="3553950" y="71205"/>
                </a:lnTo>
                <a:lnTo>
                  <a:pt x="3528964" y="34147"/>
                </a:lnTo>
                <a:lnTo>
                  <a:pt x="3491906" y="9161"/>
                </a:lnTo>
                <a:lnTo>
                  <a:pt x="3446525" y="0"/>
                </a:lnTo>
                <a:lnTo>
                  <a:pt x="3401145" y="9161"/>
                </a:lnTo>
                <a:lnTo>
                  <a:pt x="3364087" y="34147"/>
                </a:lnTo>
                <a:lnTo>
                  <a:pt x="3339101" y="71205"/>
                </a:lnTo>
                <a:lnTo>
                  <a:pt x="3329939" y="116585"/>
                </a:lnTo>
                <a:lnTo>
                  <a:pt x="3339101" y="161966"/>
                </a:lnTo>
                <a:lnTo>
                  <a:pt x="3364087" y="199024"/>
                </a:lnTo>
                <a:lnTo>
                  <a:pt x="3401145" y="224010"/>
                </a:lnTo>
                <a:lnTo>
                  <a:pt x="3446525" y="233171"/>
                </a:lnTo>
                <a:lnTo>
                  <a:pt x="3491906" y="224010"/>
                </a:lnTo>
                <a:lnTo>
                  <a:pt x="3528964" y="199024"/>
                </a:lnTo>
                <a:lnTo>
                  <a:pt x="3553950" y="161966"/>
                </a:lnTo>
                <a:lnTo>
                  <a:pt x="3563111" y="116585"/>
                </a:lnTo>
              </a:path>
              <a:path w="3563620" h="466725">
                <a:moveTo>
                  <a:pt x="3328415" y="117347"/>
                </a:moveTo>
                <a:lnTo>
                  <a:pt x="3563111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5979159" y="2726569"/>
            <a:ext cx="198120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35" algn="ctr">
              <a:lnSpc>
                <a:spcPts val="775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75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23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2169667" y="1458468"/>
            <a:ext cx="4706620" cy="4456430"/>
          </a:xfrm>
          <a:custGeom>
            <a:avLst/>
            <a:gdLst/>
            <a:ahLst/>
            <a:cxnLst/>
            <a:rect l="l" t="t" r="r" b="b"/>
            <a:pathLst>
              <a:path w="4706620" h="4456430">
                <a:moveTo>
                  <a:pt x="3433571" y="1449323"/>
                </a:moveTo>
                <a:lnTo>
                  <a:pt x="3589019" y="1389887"/>
                </a:lnTo>
                <a:lnTo>
                  <a:pt x="3787139" y="1389887"/>
                </a:lnTo>
              </a:path>
              <a:path w="4706620" h="4456430">
                <a:moveTo>
                  <a:pt x="3674363" y="743711"/>
                </a:moveTo>
                <a:lnTo>
                  <a:pt x="3691127" y="830579"/>
                </a:lnTo>
                <a:lnTo>
                  <a:pt x="3646931" y="754379"/>
                </a:lnTo>
                <a:lnTo>
                  <a:pt x="3674363" y="743711"/>
                </a:lnTo>
              </a:path>
              <a:path w="4706620" h="4456430">
                <a:moveTo>
                  <a:pt x="3660647" y="748283"/>
                </a:moveTo>
                <a:lnTo>
                  <a:pt x="3553967" y="472439"/>
                </a:lnTo>
              </a:path>
              <a:path w="4706620" h="4456430">
                <a:moveTo>
                  <a:pt x="3982211" y="1816607"/>
                </a:moveTo>
                <a:lnTo>
                  <a:pt x="3939539" y="1738883"/>
                </a:lnTo>
                <a:lnTo>
                  <a:pt x="4005071" y="1798319"/>
                </a:lnTo>
                <a:lnTo>
                  <a:pt x="3982211" y="1816607"/>
                </a:lnTo>
              </a:path>
              <a:path w="4706620" h="4456430">
                <a:moveTo>
                  <a:pt x="3994403" y="1807463"/>
                </a:moveTo>
                <a:lnTo>
                  <a:pt x="4706111" y="2717291"/>
                </a:lnTo>
              </a:path>
              <a:path w="4706620" h="4456430">
                <a:moveTo>
                  <a:pt x="3668267" y="1059179"/>
                </a:moveTo>
                <a:lnTo>
                  <a:pt x="3720083" y="1132331"/>
                </a:lnTo>
                <a:lnTo>
                  <a:pt x="3648455" y="1078991"/>
                </a:lnTo>
                <a:lnTo>
                  <a:pt x="3668267" y="1059179"/>
                </a:lnTo>
              </a:path>
              <a:path w="4706620" h="4456430">
                <a:moveTo>
                  <a:pt x="3657599" y="1069847"/>
                </a:moveTo>
                <a:lnTo>
                  <a:pt x="3461003" y="867155"/>
                </a:lnTo>
              </a:path>
              <a:path w="4706620" h="4456430">
                <a:moveTo>
                  <a:pt x="3186683" y="3358895"/>
                </a:moveTo>
                <a:lnTo>
                  <a:pt x="3159251" y="3275075"/>
                </a:lnTo>
                <a:lnTo>
                  <a:pt x="3212591" y="3346703"/>
                </a:lnTo>
                <a:lnTo>
                  <a:pt x="3186683" y="3358895"/>
                </a:lnTo>
              </a:path>
              <a:path w="4706620" h="4456430">
                <a:moveTo>
                  <a:pt x="3198875" y="3352799"/>
                </a:moveTo>
                <a:lnTo>
                  <a:pt x="3543299" y="4017263"/>
                </a:lnTo>
              </a:path>
              <a:path w="4706620" h="4456430">
                <a:moveTo>
                  <a:pt x="4117847" y="3476243"/>
                </a:moveTo>
                <a:lnTo>
                  <a:pt x="4035551" y="3442715"/>
                </a:lnTo>
                <a:lnTo>
                  <a:pt x="4123943" y="3447287"/>
                </a:lnTo>
                <a:lnTo>
                  <a:pt x="4117847" y="3476243"/>
                </a:lnTo>
              </a:path>
              <a:path w="4706620" h="4456430">
                <a:moveTo>
                  <a:pt x="4120895" y="3462527"/>
                </a:moveTo>
                <a:lnTo>
                  <a:pt x="4704587" y="3590543"/>
                </a:lnTo>
              </a:path>
              <a:path w="4706620" h="4456430">
                <a:moveTo>
                  <a:pt x="4143755" y="3773423"/>
                </a:moveTo>
                <a:lnTo>
                  <a:pt x="4078223" y="3712463"/>
                </a:lnTo>
                <a:lnTo>
                  <a:pt x="4158995" y="3749039"/>
                </a:lnTo>
                <a:lnTo>
                  <a:pt x="4143755" y="3773423"/>
                </a:lnTo>
              </a:path>
              <a:path w="4706620" h="4456430">
                <a:moveTo>
                  <a:pt x="4151375" y="3761231"/>
                </a:moveTo>
                <a:lnTo>
                  <a:pt x="4704587" y="4137659"/>
                </a:lnTo>
              </a:path>
              <a:path w="4706620" h="4456430">
                <a:moveTo>
                  <a:pt x="1367027" y="3921251"/>
                </a:moveTo>
                <a:lnTo>
                  <a:pt x="1441703" y="3872483"/>
                </a:lnTo>
                <a:lnTo>
                  <a:pt x="1386839" y="3942587"/>
                </a:lnTo>
                <a:lnTo>
                  <a:pt x="1367027" y="3921251"/>
                </a:lnTo>
              </a:path>
              <a:path w="4706620" h="4456430">
                <a:moveTo>
                  <a:pt x="1376171" y="3931919"/>
                </a:moveTo>
                <a:lnTo>
                  <a:pt x="801623" y="4456175"/>
                </a:lnTo>
              </a:path>
              <a:path w="4706620" h="4456430">
                <a:moveTo>
                  <a:pt x="1181099" y="3665219"/>
                </a:moveTo>
                <a:lnTo>
                  <a:pt x="1266443" y="3636263"/>
                </a:lnTo>
                <a:lnTo>
                  <a:pt x="1194815" y="3691127"/>
                </a:lnTo>
                <a:lnTo>
                  <a:pt x="1181099" y="3665219"/>
                </a:lnTo>
              </a:path>
              <a:path w="4706620" h="4456430">
                <a:moveTo>
                  <a:pt x="1188719" y="3678935"/>
                </a:moveTo>
                <a:lnTo>
                  <a:pt x="583691" y="4005071"/>
                </a:lnTo>
              </a:path>
              <a:path w="4706620" h="4456430">
                <a:moveTo>
                  <a:pt x="1481327" y="3372611"/>
                </a:moveTo>
                <a:lnTo>
                  <a:pt x="1569719" y="3358895"/>
                </a:lnTo>
                <a:lnTo>
                  <a:pt x="1490471" y="3400043"/>
                </a:lnTo>
                <a:lnTo>
                  <a:pt x="1481327" y="3372611"/>
                </a:lnTo>
              </a:path>
              <a:path w="4706620" h="4456430">
                <a:moveTo>
                  <a:pt x="1485899" y="3386327"/>
                </a:moveTo>
                <a:lnTo>
                  <a:pt x="345947" y="3767327"/>
                </a:lnTo>
              </a:path>
              <a:path w="4706620" h="4456430">
                <a:moveTo>
                  <a:pt x="1239011" y="2685287"/>
                </a:moveTo>
                <a:lnTo>
                  <a:pt x="1327403" y="2679191"/>
                </a:lnTo>
                <a:lnTo>
                  <a:pt x="1245107" y="2714243"/>
                </a:lnTo>
                <a:lnTo>
                  <a:pt x="1239011" y="2685287"/>
                </a:lnTo>
              </a:path>
              <a:path w="4706620" h="4456430">
                <a:moveTo>
                  <a:pt x="1242059" y="2699003"/>
                </a:moveTo>
                <a:lnTo>
                  <a:pt x="516635" y="2871215"/>
                </a:lnTo>
              </a:path>
              <a:path w="4706620" h="4456430">
                <a:moveTo>
                  <a:pt x="1027175" y="2304287"/>
                </a:moveTo>
                <a:lnTo>
                  <a:pt x="1107947" y="2343911"/>
                </a:lnTo>
                <a:lnTo>
                  <a:pt x="1019555" y="2333243"/>
                </a:lnTo>
                <a:lnTo>
                  <a:pt x="1027175" y="2304287"/>
                </a:lnTo>
              </a:path>
              <a:path w="4706620" h="4456430">
                <a:moveTo>
                  <a:pt x="1022603" y="2319527"/>
                </a:moveTo>
                <a:lnTo>
                  <a:pt x="0" y="2023871"/>
                </a:lnTo>
              </a:path>
              <a:path w="4706620" h="4456430">
                <a:moveTo>
                  <a:pt x="1851659" y="1604771"/>
                </a:moveTo>
                <a:lnTo>
                  <a:pt x="1894331" y="1682495"/>
                </a:lnTo>
                <a:lnTo>
                  <a:pt x="1827275" y="1621535"/>
                </a:lnTo>
                <a:lnTo>
                  <a:pt x="1851659" y="1604771"/>
                </a:lnTo>
              </a:path>
              <a:path w="4706620" h="4456430">
                <a:moveTo>
                  <a:pt x="1839467" y="1612391"/>
                </a:moveTo>
                <a:lnTo>
                  <a:pt x="935735" y="466343"/>
                </a:lnTo>
              </a:path>
              <a:path w="4706620" h="4456430">
                <a:moveTo>
                  <a:pt x="1520951" y="480059"/>
                </a:moveTo>
                <a:lnTo>
                  <a:pt x="1586483" y="537971"/>
                </a:lnTo>
                <a:lnTo>
                  <a:pt x="1505711" y="504443"/>
                </a:lnTo>
                <a:lnTo>
                  <a:pt x="1520951" y="480059"/>
                </a:lnTo>
              </a:path>
              <a:path w="4706620" h="4456430">
                <a:moveTo>
                  <a:pt x="1513331" y="492251"/>
                </a:moveTo>
                <a:lnTo>
                  <a:pt x="72237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6901180" y="4399921"/>
            <a:ext cx="837565" cy="8140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35915" algn="just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ONE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  <a:p>
            <a:pPr marL="17145" marR="5080" indent="-3175">
              <a:lnSpc>
                <a:spcPct val="100000"/>
              </a:lnSpc>
              <a:spcBef>
                <a:spcPts val="38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STEEL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BRACE</a:t>
            </a:r>
            <a:endParaRPr sz="650">
              <a:latin typeface="Arial"/>
              <a:cs typeface="Arial"/>
            </a:endParaRPr>
          </a:p>
          <a:p>
            <a:pPr marL="18415" marR="151130" indent="-3175">
              <a:lnSpc>
                <a:spcPct val="100000"/>
              </a:lnSpc>
              <a:spcBef>
                <a:spcPts val="38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STEEL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868671" y="1386840"/>
            <a:ext cx="2007235" cy="3489960"/>
          </a:xfrm>
          <a:custGeom>
            <a:avLst/>
            <a:gdLst/>
            <a:ahLst/>
            <a:cxnLst/>
            <a:rect l="l" t="t" r="r" b="b"/>
            <a:pathLst>
              <a:path w="2007234" h="3489960">
                <a:moveTo>
                  <a:pt x="1149095" y="3489959"/>
                </a:moveTo>
                <a:lnTo>
                  <a:pt x="1060703" y="3480815"/>
                </a:lnTo>
                <a:lnTo>
                  <a:pt x="1146047" y="3461003"/>
                </a:lnTo>
                <a:lnTo>
                  <a:pt x="1149095" y="3489959"/>
                </a:lnTo>
              </a:path>
              <a:path w="2007234" h="3489960">
                <a:moveTo>
                  <a:pt x="1147571" y="3474719"/>
                </a:moveTo>
                <a:lnTo>
                  <a:pt x="2005583" y="3415283"/>
                </a:lnTo>
              </a:path>
              <a:path w="2007234" h="3489960">
                <a:moveTo>
                  <a:pt x="1565147" y="2816351"/>
                </a:moveTo>
                <a:lnTo>
                  <a:pt x="1498091" y="2756915"/>
                </a:lnTo>
                <a:lnTo>
                  <a:pt x="1580387" y="2790443"/>
                </a:lnTo>
                <a:lnTo>
                  <a:pt x="1565147" y="2816351"/>
                </a:lnTo>
              </a:path>
              <a:path w="2007234" h="3489960">
                <a:moveTo>
                  <a:pt x="1572767" y="2802635"/>
                </a:moveTo>
                <a:lnTo>
                  <a:pt x="2007107" y="3078479"/>
                </a:lnTo>
              </a:path>
              <a:path w="2007234" h="3489960">
                <a:moveTo>
                  <a:pt x="544067" y="2386583"/>
                </a:moveTo>
                <a:lnTo>
                  <a:pt x="455675" y="2377439"/>
                </a:lnTo>
                <a:lnTo>
                  <a:pt x="542543" y="2357627"/>
                </a:lnTo>
                <a:lnTo>
                  <a:pt x="544067" y="2386583"/>
                </a:lnTo>
              </a:path>
              <a:path w="2007234" h="3489960">
                <a:moveTo>
                  <a:pt x="542543" y="2372867"/>
                </a:moveTo>
                <a:lnTo>
                  <a:pt x="751331" y="2359151"/>
                </a:lnTo>
              </a:path>
              <a:path w="2007234" h="3489960">
                <a:moveTo>
                  <a:pt x="32003" y="1670303"/>
                </a:moveTo>
                <a:lnTo>
                  <a:pt x="0" y="1754123"/>
                </a:lnTo>
                <a:lnTo>
                  <a:pt x="3047" y="1664207"/>
                </a:lnTo>
                <a:lnTo>
                  <a:pt x="32003" y="1670303"/>
                </a:lnTo>
              </a:path>
              <a:path w="2007234" h="3489960">
                <a:moveTo>
                  <a:pt x="16763" y="1667255"/>
                </a:moveTo>
                <a:lnTo>
                  <a:pt x="3596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3621532" y="1007497"/>
            <a:ext cx="52895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MAIN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ELEVATION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BEYOND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006088" y="1261872"/>
            <a:ext cx="1370330" cy="3554095"/>
          </a:xfrm>
          <a:custGeom>
            <a:avLst/>
            <a:gdLst/>
            <a:ahLst/>
            <a:cxnLst/>
            <a:rect l="l" t="t" r="r" b="b"/>
            <a:pathLst>
              <a:path w="1370329" h="3554095">
                <a:moveTo>
                  <a:pt x="155447" y="516635"/>
                </a:moveTo>
                <a:lnTo>
                  <a:pt x="164591" y="605027"/>
                </a:lnTo>
                <a:lnTo>
                  <a:pt x="128015" y="524255"/>
                </a:lnTo>
                <a:lnTo>
                  <a:pt x="155447" y="516635"/>
                </a:lnTo>
              </a:path>
              <a:path w="1370329" h="3554095">
                <a:moveTo>
                  <a:pt x="141731" y="519683"/>
                </a:moveTo>
                <a:lnTo>
                  <a:pt x="0" y="0"/>
                </a:lnTo>
              </a:path>
              <a:path w="1370329" h="3554095">
                <a:moveTo>
                  <a:pt x="1328927" y="3553967"/>
                </a:moveTo>
                <a:lnTo>
                  <a:pt x="1370075" y="35539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3891279" y="4966849"/>
            <a:ext cx="958850" cy="516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16"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FULLY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CELLS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976119" y="1068324"/>
            <a:ext cx="3127375" cy="4358640"/>
          </a:xfrm>
          <a:custGeom>
            <a:avLst/>
            <a:gdLst/>
            <a:ahLst/>
            <a:cxnLst/>
            <a:rect l="l" t="t" r="r" b="b"/>
            <a:pathLst>
              <a:path w="3127375" h="4358640">
                <a:moveTo>
                  <a:pt x="3049523" y="4181855"/>
                </a:moveTo>
                <a:lnTo>
                  <a:pt x="3127247" y="4137659"/>
                </a:lnTo>
                <a:lnTo>
                  <a:pt x="3067811" y="4203191"/>
                </a:lnTo>
                <a:lnTo>
                  <a:pt x="3049523" y="4181855"/>
                </a:lnTo>
              </a:path>
              <a:path w="3127375" h="4358640">
                <a:moveTo>
                  <a:pt x="3058667" y="4192523"/>
                </a:moveTo>
                <a:lnTo>
                  <a:pt x="2857499" y="4358639"/>
                </a:lnTo>
              </a:path>
              <a:path w="3127375" h="4358640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1704339" y="788041"/>
            <a:ext cx="146431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SHINGLES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SYNTHETIC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UNDERLAYMENT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683511" y="1002925"/>
            <a:ext cx="15462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OVER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CDX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PLYWOOD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705864" y="1047234"/>
            <a:ext cx="1486535" cy="47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6700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7145">
              <a:lnSpc>
                <a:spcPts val="715"/>
              </a:lnSpc>
            </a:pPr>
            <a:r>
              <a:rPr sz="650" dirty="0">
                <a:latin typeface="Arial"/>
                <a:cs typeface="Arial"/>
              </a:rPr>
              <a:t>THE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</a:t>
            </a:r>
            <a:endParaRPr sz="650">
              <a:latin typeface="Arial"/>
              <a:cs typeface="Arial"/>
            </a:endParaRPr>
          </a:p>
          <a:p>
            <a:pPr marL="12700" marR="5080">
              <a:lnSpc>
                <a:spcPct val="99200"/>
              </a:lnSpc>
              <a:spcBef>
                <a:spcPts val="5"/>
              </a:spcBef>
            </a:pPr>
            <a:r>
              <a:rPr sz="650" spc="-10" dirty="0">
                <a:latin typeface="Arial"/>
                <a:cs typeface="Arial"/>
              </a:rPr>
              <a:t>UNDERLAYMENT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 PLASTIC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CAP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NAILS.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 SHINGLES </a:t>
            </a:r>
            <a:r>
              <a:rPr sz="650" spc="-20" dirty="0">
                <a:latin typeface="Arial"/>
                <a:cs typeface="Arial"/>
              </a:rPr>
              <a:t>MUST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SHINGLES.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750060" y="4723009"/>
            <a:ext cx="96964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20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BATT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750060" y="4822069"/>
            <a:ext cx="669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2899663" y="4069079"/>
            <a:ext cx="2684145" cy="820419"/>
          </a:xfrm>
          <a:custGeom>
            <a:avLst/>
            <a:gdLst/>
            <a:ahLst/>
            <a:cxnLst/>
            <a:rect l="l" t="t" r="r" b="b"/>
            <a:pathLst>
              <a:path w="2684145" h="820420">
                <a:moveTo>
                  <a:pt x="656843" y="571499"/>
                </a:moveTo>
                <a:lnTo>
                  <a:pt x="743711" y="554735"/>
                </a:lnTo>
                <a:lnTo>
                  <a:pt x="665987" y="598931"/>
                </a:lnTo>
                <a:lnTo>
                  <a:pt x="656843" y="571499"/>
                </a:lnTo>
              </a:path>
              <a:path w="2684145" h="820420">
                <a:moveTo>
                  <a:pt x="661415" y="585215"/>
                </a:moveTo>
                <a:lnTo>
                  <a:pt x="0" y="819911"/>
                </a:lnTo>
              </a:path>
              <a:path w="2684145" h="820420">
                <a:moveTo>
                  <a:pt x="2148839" y="751331"/>
                </a:moveTo>
                <a:lnTo>
                  <a:pt x="2084831" y="813815"/>
                </a:lnTo>
                <a:lnTo>
                  <a:pt x="2124455" y="734567"/>
                </a:lnTo>
                <a:lnTo>
                  <a:pt x="2148839" y="751331"/>
                </a:lnTo>
              </a:path>
              <a:path w="2684145" h="820420">
                <a:moveTo>
                  <a:pt x="2136647" y="742187"/>
                </a:moveTo>
                <a:lnTo>
                  <a:pt x="26837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3898900" y="5577973"/>
            <a:ext cx="47942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898900" y="5774569"/>
            <a:ext cx="216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MILS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3839971" y="1371600"/>
            <a:ext cx="4348480" cy="4373880"/>
          </a:xfrm>
          <a:custGeom>
            <a:avLst/>
            <a:gdLst/>
            <a:ahLst/>
            <a:cxnLst/>
            <a:rect l="l" t="t" r="r" b="b"/>
            <a:pathLst>
              <a:path w="4348480" h="4373880">
                <a:moveTo>
                  <a:pt x="0" y="4216907"/>
                </a:moveTo>
                <a:lnTo>
                  <a:pt x="0" y="4126991"/>
                </a:lnTo>
                <a:lnTo>
                  <a:pt x="28955" y="4210811"/>
                </a:lnTo>
                <a:lnTo>
                  <a:pt x="0" y="4216907"/>
                </a:lnTo>
              </a:path>
              <a:path w="4348480" h="4373880">
                <a:moveTo>
                  <a:pt x="15239" y="4213859"/>
                </a:moveTo>
                <a:lnTo>
                  <a:pt x="42671" y="4373879"/>
                </a:lnTo>
              </a:path>
              <a:path w="4348480" h="4373880">
                <a:moveTo>
                  <a:pt x="3697223" y="0"/>
                </a:moveTo>
                <a:lnTo>
                  <a:pt x="3724655" y="0"/>
                </a:lnTo>
              </a:path>
              <a:path w="4348480" h="4373880">
                <a:moveTo>
                  <a:pt x="4322063" y="0"/>
                </a:moveTo>
                <a:lnTo>
                  <a:pt x="43479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6700011" y="795661"/>
            <a:ext cx="1614170" cy="4191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7145" marR="5080" indent="-5080">
              <a:lnSpc>
                <a:spcPct val="99200"/>
              </a:lnSpc>
              <a:spcBef>
                <a:spcPts val="10"/>
              </a:spcBef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 BARRIER, CLASS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0.1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PERM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LESS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SHEET POLYETHYLENE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MIL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(0.06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PERMS).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7522971" y="1350510"/>
            <a:ext cx="680720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35635" algn="l"/>
              </a:tabLst>
            </a:pPr>
            <a:r>
              <a:rPr sz="450" spc="-50" dirty="0">
                <a:latin typeface="Arial"/>
                <a:cs typeface="Arial"/>
              </a:rPr>
              <a:t>4</a:t>
            </a:r>
            <a:r>
              <a:rPr sz="450" dirty="0">
                <a:latin typeface="Arial"/>
                <a:cs typeface="Arial"/>
              </a:rPr>
              <a:t>	</a:t>
            </a:r>
            <a:r>
              <a:rPr sz="450" spc="-50" dirty="0">
                <a:latin typeface="Arial"/>
                <a:cs typeface="Arial"/>
              </a:rPr>
              <a:t>8</a:t>
            </a:r>
            <a:endParaRPr sz="4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6680707" y="1306201"/>
            <a:ext cx="17970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BEAM: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1.5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7'-</a:t>
            </a:r>
            <a:r>
              <a:rPr sz="650" dirty="0">
                <a:latin typeface="Arial"/>
                <a:cs typeface="Arial"/>
              </a:rPr>
              <a:t>11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6703059" y="1403737"/>
            <a:ext cx="225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MAX.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706107" y="1501273"/>
            <a:ext cx="17576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SPEC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1.5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106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PSI,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Fv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285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PSI,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0" dirty="0">
                <a:latin typeface="Arial"/>
                <a:cs typeface="Arial"/>
              </a:rPr>
              <a:t> (SHEAR)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1,500 (SIMPSON STRONG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TIE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703059" y="1697869"/>
            <a:ext cx="1704339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LVL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NEEDS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SPECIFIED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RESIST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LOAD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TABLES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AVAILABLE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THEIR WEB-SITE).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6703059" y="2091061"/>
            <a:ext cx="1537970" cy="615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994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3.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JOIST: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SP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#1,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SPEC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JOIST;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</a:t>
            </a:r>
            <a:r>
              <a:rPr sz="650" spc="-10" dirty="0">
                <a:latin typeface="Arial"/>
                <a:cs typeface="Arial"/>
              </a:rPr>
              <a:t> (SHEAR)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1,200 </a:t>
            </a:r>
            <a:r>
              <a:rPr sz="650" spc="-25" dirty="0">
                <a:latin typeface="Arial"/>
                <a:cs typeface="Arial"/>
              </a:rPr>
              <a:t>LB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(SIMPSON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DIMENSIONAL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LUMBER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NEEDS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BE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SPECIFIED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RESIST,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LOAD TABLES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AVAILABLE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THEIR WEB-SITE).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703059" y="2778385"/>
            <a:ext cx="1595755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4. THE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STRUCTURAL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MEMBERS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ABOVE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HAVE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VERY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LIGHT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DEFLECTION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RESTRICTIONS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DUE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CERAMIC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TILE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PREVENT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CRACKING.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174483" y="3256788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6677659" y="3191389"/>
            <a:ext cx="177736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0" dirty="0">
                <a:latin typeface="Arial"/>
                <a:cs typeface="Arial"/>
              </a:rPr>
              <a:t> SHEATHING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STIFFEN </a:t>
            </a:r>
            <a:r>
              <a:rPr sz="650" spc="-25" dirty="0">
                <a:latin typeface="Arial"/>
                <a:cs typeface="Arial"/>
              </a:rPr>
              <a:t>THE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703059" y="3234174"/>
            <a:ext cx="1600200" cy="177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7995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ACCEPT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CERAMIC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TILE.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703059" y="3483997"/>
            <a:ext cx="174815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5.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TEXTURE,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FACE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SIZE,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MORTAR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TYPE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COLOR.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756155" y="3682117"/>
            <a:ext cx="105854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ALUMINUM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SINGLE-</a:t>
            </a:r>
            <a:r>
              <a:rPr sz="650" spc="-20" dirty="0">
                <a:latin typeface="Arial"/>
                <a:cs typeface="Arial"/>
              </a:rPr>
              <a:t>HUNG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974339" y="4311396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974339" y="4812791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678683" y="3852672"/>
            <a:ext cx="962025" cy="960119"/>
          </a:xfrm>
          <a:custGeom>
            <a:avLst/>
            <a:gdLst/>
            <a:ahLst/>
            <a:cxnLst/>
            <a:rect l="l" t="t" r="r" b="b"/>
            <a:pathLst>
              <a:path w="962025" h="960120">
                <a:moveTo>
                  <a:pt x="876299" y="94487"/>
                </a:moveTo>
                <a:lnTo>
                  <a:pt x="961643" y="120395"/>
                </a:lnTo>
                <a:lnTo>
                  <a:pt x="873251" y="124967"/>
                </a:lnTo>
                <a:lnTo>
                  <a:pt x="876299" y="94487"/>
                </a:lnTo>
              </a:path>
              <a:path w="962025" h="960120">
                <a:moveTo>
                  <a:pt x="874775" y="109727"/>
                </a:moveTo>
                <a:lnTo>
                  <a:pt x="0" y="0"/>
                </a:lnTo>
              </a:path>
              <a:path w="962025" h="960120">
                <a:moveTo>
                  <a:pt x="932687" y="633983"/>
                </a:moveTo>
                <a:lnTo>
                  <a:pt x="266699" y="633983"/>
                </a:lnTo>
              </a:path>
              <a:path w="962025" h="960120">
                <a:moveTo>
                  <a:pt x="932687" y="871727"/>
                </a:moveTo>
                <a:lnTo>
                  <a:pt x="266699" y="871727"/>
                </a:lnTo>
              </a:path>
              <a:path w="962025" h="960120">
                <a:moveTo>
                  <a:pt x="310895" y="545591"/>
                </a:moveTo>
                <a:lnTo>
                  <a:pt x="295655" y="633983"/>
                </a:lnTo>
                <a:lnTo>
                  <a:pt x="281939" y="545591"/>
                </a:lnTo>
                <a:lnTo>
                  <a:pt x="310895" y="545591"/>
                </a:lnTo>
              </a:path>
              <a:path w="962025" h="960120">
                <a:moveTo>
                  <a:pt x="281939" y="960119"/>
                </a:moveTo>
                <a:lnTo>
                  <a:pt x="295655" y="871727"/>
                </a:lnTo>
                <a:lnTo>
                  <a:pt x="310895" y="960119"/>
                </a:lnTo>
                <a:lnTo>
                  <a:pt x="281939" y="960119"/>
                </a:lnTo>
              </a:path>
              <a:path w="962025" h="960120">
                <a:moveTo>
                  <a:pt x="225551" y="739139"/>
                </a:moveTo>
                <a:lnTo>
                  <a:pt x="129539" y="6720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2770372" y="4463258"/>
            <a:ext cx="176530" cy="28956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6151879" y="6696456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6189471" y="6701483"/>
            <a:ext cx="284480" cy="314325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R="12065" algn="ctr">
              <a:lnSpc>
                <a:spcPts val="113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  <a:p>
            <a:pPr algn="ctr">
              <a:lnSpc>
                <a:spcPts val="1130"/>
              </a:lnSpc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13</a:t>
            </a:r>
            <a:endParaRPr sz="950">
              <a:latin typeface="Arial"/>
              <a:cs typeface="Arial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4312411" y="4437888"/>
            <a:ext cx="2192020" cy="2435860"/>
          </a:xfrm>
          <a:custGeom>
            <a:avLst/>
            <a:gdLst/>
            <a:ahLst/>
            <a:cxnLst/>
            <a:rect l="l" t="t" r="r" b="b"/>
            <a:pathLst>
              <a:path w="2192020" h="2435859">
                <a:moveTo>
                  <a:pt x="2014727" y="2435351"/>
                </a:moveTo>
                <a:lnTo>
                  <a:pt x="2191511" y="2435351"/>
                </a:lnTo>
              </a:path>
              <a:path w="2192020" h="2435859">
                <a:moveTo>
                  <a:pt x="53339" y="480059"/>
                </a:moveTo>
                <a:lnTo>
                  <a:pt x="0" y="551687"/>
                </a:lnTo>
                <a:lnTo>
                  <a:pt x="27431" y="466343"/>
                </a:lnTo>
                <a:lnTo>
                  <a:pt x="53339" y="480059"/>
                </a:lnTo>
              </a:path>
              <a:path w="2192020" h="2435859">
                <a:moveTo>
                  <a:pt x="39623" y="473963"/>
                </a:moveTo>
                <a:lnTo>
                  <a:pt x="2849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1743964" y="3976249"/>
            <a:ext cx="916940" cy="615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4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“D”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LOG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TYVEK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HOUSE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WRAP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1927351" y="46497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1913127" y="4628634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721611" y="4585849"/>
            <a:ext cx="8255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2418079" y="3497579"/>
            <a:ext cx="3270885" cy="1391920"/>
          </a:xfrm>
          <a:custGeom>
            <a:avLst/>
            <a:gdLst/>
            <a:ahLst/>
            <a:cxnLst/>
            <a:rect l="l" t="t" r="r" b="b"/>
            <a:pathLst>
              <a:path w="3270885" h="1391920">
                <a:moveTo>
                  <a:pt x="481583" y="1391411"/>
                </a:moveTo>
                <a:lnTo>
                  <a:pt x="0" y="1391411"/>
                </a:lnTo>
              </a:path>
              <a:path w="3270885" h="1391920">
                <a:moveTo>
                  <a:pt x="268223" y="455675"/>
                </a:moveTo>
                <a:lnTo>
                  <a:pt x="268223" y="1207007"/>
                </a:lnTo>
              </a:path>
              <a:path w="3270885" h="1391920">
                <a:moveTo>
                  <a:pt x="3243071" y="0"/>
                </a:moveTo>
                <a:lnTo>
                  <a:pt x="327050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5623052" y="3432181"/>
            <a:ext cx="5124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GYPSUM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04" name="object 104"/>
          <p:cNvGrpSpPr/>
          <p:nvPr/>
        </p:nvGrpSpPr>
        <p:grpSpPr>
          <a:xfrm>
            <a:off x="3723132" y="4211573"/>
            <a:ext cx="278130" cy="238125"/>
            <a:chOff x="3723132" y="4211573"/>
            <a:chExt cx="278130" cy="238125"/>
          </a:xfrm>
        </p:grpSpPr>
        <p:pic>
          <p:nvPicPr>
            <p:cNvPr id="105" name="object 10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63010" y="4211573"/>
              <a:ext cx="237743" cy="237743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3725672" y="4328159"/>
              <a:ext cx="273050" cy="3175"/>
            </a:xfrm>
            <a:custGeom>
              <a:avLst/>
              <a:gdLst/>
              <a:ahLst/>
              <a:cxnLst/>
              <a:rect l="l" t="t" r="r" b="b"/>
              <a:pathLst>
                <a:path w="273050" h="3175">
                  <a:moveTo>
                    <a:pt x="0" y="0"/>
                  </a:moveTo>
                  <a:lnTo>
                    <a:pt x="272795" y="3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" name="object 107"/>
          <p:cNvSpPr txBox="1"/>
          <p:nvPr/>
        </p:nvSpPr>
        <p:spPr>
          <a:xfrm>
            <a:off x="3787647" y="4210945"/>
            <a:ext cx="198120" cy="2197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lnSpc>
                <a:spcPts val="77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24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2634488" y="2455164"/>
            <a:ext cx="1091565" cy="2022475"/>
          </a:xfrm>
          <a:custGeom>
            <a:avLst/>
            <a:gdLst/>
            <a:ahLst/>
            <a:cxnLst/>
            <a:rect l="l" t="t" r="r" b="b"/>
            <a:pathLst>
              <a:path w="1091564" h="2022475">
                <a:moveTo>
                  <a:pt x="1078991" y="2022347"/>
                </a:moveTo>
                <a:lnTo>
                  <a:pt x="1091183" y="1872995"/>
                </a:lnTo>
              </a:path>
              <a:path w="1091564" h="2022475">
                <a:moveTo>
                  <a:pt x="807719" y="251459"/>
                </a:moveTo>
                <a:lnTo>
                  <a:pt x="885443" y="292607"/>
                </a:lnTo>
                <a:lnTo>
                  <a:pt x="798575" y="278891"/>
                </a:lnTo>
                <a:lnTo>
                  <a:pt x="807719" y="251459"/>
                </a:lnTo>
              </a:path>
              <a:path w="1091564" h="2022475">
                <a:moveTo>
                  <a:pt x="803147" y="26517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1692148" y="2101729"/>
            <a:ext cx="916940" cy="615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4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“D”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LOG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TYVEK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HOUSE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WRAP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875535" y="277672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1861311" y="2754114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669795" y="2711329"/>
            <a:ext cx="8255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3105403" y="2802636"/>
            <a:ext cx="0" cy="222885"/>
          </a:xfrm>
          <a:custGeom>
            <a:avLst/>
            <a:gdLst/>
            <a:ahLst/>
            <a:cxnLst/>
            <a:rect l="l" t="t" r="r" b="b"/>
            <a:pathLst>
              <a:path h="222885">
                <a:moveTo>
                  <a:pt x="0" y="0"/>
                </a:moveTo>
                <a:lnTo>
                  <a:pt x="0" y="2225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634488" y="2078736"/>
            <a:ext cx="818515" cy="946785"/>
          </a:xfrm>
          <a:custGeom>
            <a:avLst/>
            <a:gdLst/>
            <a:ahLst/>
            <a:cxnLst/>
            <a:rect l="l" t="t" r="r" b="b"/>
            <a:pathLst>
              <a:path w="818514" h="946785">
                <a:moveTo>
                  <a:pt x="0" y="0"/>
                </a:moveTo>
                <a:lnTo>
                  <a:pt x="0" y="752855"/>
                </a:lnTo>
              </a:path>
              <a:path w="818514" h="946785">
                <a:moveTo>
                  <a:pt x="643127" y="723899"/>
                </a:moveTo>
                <a:lnTo>
                  <a:pt x="643127" y="946403"/>
                </a:lnTo>
              </a:path>
              <a:path w="818514" h="946785">
                <a:moveTo>
                  <a:pt x="382523" y="917447"/>
                </a:moveTo>
                <a:lnTo>
                  <a:pt x="295655" y="917447"/>
                </a:lnTo>
              </a:path>
              <a:path w="818514" h="946785">
                <a:moveTo>
                  <a:pt x="729995" y="917447"/>
                </a:moveTo>
                <a:lnTo>
                  <a:pt x="818387" y="917447"/>
                </a:lnTo>
              </a:path>
              <a:path w="818514" h="946785">
                <a:moveTo>
                  <a:pt x="382523" y="902207"/>
                </a:moveTo>
                <a:lnTo>
                  <a:pt x="470915" y="917447"/>
                </a:lnTo>
                <a:lnTo>
                  <a:pt x="382523" y="931163"/>
                </a:lnTo>
                <a:lnTo>
                  <a:pt x="382523" y="902207"/>
                </a:lnTo>
              </a:path>
              <a:path w="818514" h="946785">
                <a:moveTo>
                  <a:pt x="729995" y="931163"/>
                </a:moveTo>
                <a:lnTo>
                  <a:pt x="643127" y="917447"/>
                </a:lnTo>
                <a:lnTo>
                  <a:pt x="729995" y="902207"/>
                </a:lnTo>
                <a:lnTo>
                  <a:pt x="729995" y="931163"/>
                </a:lnTo>
              </a:path>
              <a:path w="818514" h="946785">
                <a:moveTo>
                  <a:pt x="548639" y="847343"/>
                </a:moveTo>
                <a:lnTo>
                  <a:pt x="615695" y="7513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3039872" y="2813437"/>
            <a:ext cx="297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11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5250688" y="923677"/>
            <a:ext cx="1024255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STEP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FLASHING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ALONG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0" dirty="0">
                <a:latin typeface="Arial"/>
                <a:cs typeface="Arial"/>
              </a:rPr>
              <a:t> 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INTERSECTION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4205732" y="989076"/>
            <a:ext cx="1035050" cy="2018030"/>
          </a:xfrm>
          <a:custGeom>
            <a:avLst/>
            <a:gdLst/>
            <a:ahLst/>
            <a:cxnLst/>
            <a:rect l="l" t="t" r="r" b="b"/>
            <a:pathLst>
              <a:path w="1035050" h="2018030">
                <a:moveTo>
                  <a:pt x="36575" y="1937003"/>
                </a:moveTo>
                <a:lnTo>
                  <a:pt x="0" y="2017775"/>
                </a:lnTo>
                <a:lnTo>
                  <a:pt x="9143" y="1929383"/>
                </a:lnTo>
                <a:lnTo>
                  <a:pt x="36575" y="1937003"/>
                </a:lnTo>
              </a:path>
              <a:path w="1035050" h="2018030">
                <a:moveTo>
                  <a:pt x="22859" y="1932431"/>
                </a:moveTo>
                <a:lnTo>
                  <a:pt x="560831" y="0"/>
                </a:lnTo>
              </a:path>
              <a:path w="1035050" h="2018030">
                <a:moveTo>
                  <a:pt x="560831" y="0"/>
                </a:moveTo>
                <a:lnTo>
                  <a:pt x="10347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3630676" y="789565"/>
            <a:ext cx="5251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RIDGE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4172203" y="856488"/>
            <a:ext cx="2331720" cy="5638800"/>
          </a:xfrm>
          <a:custGeom>
            <a:avLst/>
            <a:gdLst/>
            <a:ahLst/>
            <a:cxnLst/>
            <a:rect l="l" t="t" r="r" b="b"/>
            <a:pathLst>
              <a:path w="2331720" h="5638800">
                <a:moveTo>
                  <a:pt x="227075" y="385571"/>
                </a:moveTo>
                <a:lnTo>
                  <a:pt x="256031" y="469391"/>
                </a:lnTo>
                <a:lnTo>
                  <a:pt x="201167" y="399287"/>
                </a:lnTo>
                <a:lnTo>
                  <a:pt x="227075" y="385571"/>
                </a:lnTo>
              </a:path>
              <a:path w="2331720" h="5638800">
                <a:moveTo>
                  <a:pt x="213359" y="391667"/>
                </a:moveTo>
                <a:lnTo>
                  <a:pt x="0" y="0"/>
                </a:lnTo>
              </a:path>
              <a:path w="2331720" h="5638800">
                <a:moveTo>
                  <a:pt x="1075943" y="4905755"/>
                </a:moveTo>
                <a:lnTo>
                  <a:pt x="1075943" y="5638799"/>
                </a:lnTo>
              </a:path>
              <a:path w="2331720" h="5638800">
                <a:moveTo>
                  <a:pt x="2331719" y="4905755"/>
                </a:moveTo>
                <a:lnTo>
                  <a:pt x="2331719" y="5638799"/>
                </a:lnTo>
              </a:path>
              <a:path w="2331720" h="5638800">
                <a:moveTo>
                  <a:pt x="1162811" y="5609843"/>
                </a:moveTo>
                <a:lnTo>
                  <a:pt x="2243327" y="5609843"/>
                </a:lnTo>
              </a:path>
              <a:path w="2331720" h="5638800">
                <a:moveTo>
                  <a:pt x="1162811" y="5623559"/>
                </a:moveTo>
                <a:lnTo>
                  <a:pt x="1075943" y="5609843"/>
                </a:lnTo>
                <a:lnTo>
                  <a:pt x="1162811" y="5594603"/>
                </a:lnTo>
                <a:lnTo>
                  <a:pt x="1162811" y="5623559"/>
                </a:lnTo>
              </a:path>
              <a:path w="2331720" h="5638800">
                <a:moveTo>
                  <a:pt x="2243327" y="5594603"/>
                </a:moveTo>
                <a:lnTo>
                  <a:pt x="2331719" y="5609843"/>
                </a:lnTo>
                <a:lnTo>
                  <a:pt x="2243327" y="5623559"/>
                </a:lnTo>
                <a:lnTo>
                  <a:pt x="2243327" y="55946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>
            <a:off x="5331459" y="6311017"/>
            <a:ext cx="1087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5374639" y="3528060"/>
            <a:ext cx="226060" cy="32384"/>
          </a:xfrm>
          <a:custGeom>
            <a:avLst/>
            <a:gdLst/>
            <a:ahLst/>
            <a:cxnLst/>
            <a:rect l="l" t="t" r="r" b="b"/>
            <a:pathLst>
              <a:path w="226060" h="32385">
                <a:moveTo>
                  <a:pt x="88391" y="32003"/>
                </a:moveTo>
                <a:lnTo>
                  <a:pt x="0" y="28955"/>
                </a:lnTo>
                <a:lnTo>
                  <a:pt x="85343" y="3047"/>
                </a:lnTo>
                <a:lnTo>
                  <a:pt x="88391" y="32003"/>
                </a:lnTo>
              </a:path>
              <a:path w="226060" h="32385">
                <a:moveTo>
                  <a:pt x="86867" y="18287"/>
                </a:moveTo>
                <a:lnTo>
                  <a:pt x="22555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 txBox="1"/>
          <p:nvPr/>
        </p:nvSpPr>
        <p:spPr>
          <a:xfrm>
            <a:off x="5646928" y="3476490"/>
            <a:ext cx="687705" cy="970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397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WALLBOARD.</a:t>
            </a:r>
            <a:endParaRPr sz="65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40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REMAIN</a:t>
            </a:r>
            <a:endParaRPr sz="650">
              <a:latin typeface="Arial"/>
              <a:cs typeface="Arial"/>
            </a:endParaRPr>
          </a:p>
          <a:p>
            <a:pPr marL="15240" marR="51435" indent="1270">
              <a:lnSpc>
                <a:spcPct val="104099"/>
              </a:lnSpc>
              <a:spcBef>
                <a:spcPts val="259"/>
              </a:spcBef>
            </a:pP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19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UNFACED).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ANCHOR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BOLT,</a:t>
            </a:r>
            <a:endParaRPr sz="650">
              <a:latin typeface="Arial"/>
              <a:cs typeface="Arial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5662676" y="450494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 txBox="1"/>
          <p:nvPr/>
        </p:nvSpPr>
        <p:spPr>
          <a:xfrm>
            <a:off x="5648452" y="4483854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624576" y="4439545"/>
            <a:ext cx="2952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3123691" y="5527547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094735" y="4410455"/>
            <a:ext cx="2653665" cy="1853564"/>
          </a:xfrm>
          <a:custGeom>
            <a:avLst/>
            <a:gdLst/>
            <a:ahLst/>
            <a:cxnLst/>
            <a:rect l="l" t="t" r="r" b="b"/>
            <a:pathLst>
              <a:path w="2653665" h="1853564">
                <a:moveTo>
                  <a:pt x="2112263" y="484631"/>
                </a:moveTo>
                <a:lnTo>
                  <a:pt x="2042159" y="541019"/>
                </a:lnTo>
                <a:lnTo>
                  <a:pt x="2090927" y="466343"/>
                </a:lnTo>
                <a:lnTo>
                  <a:pt x="2112263" y="484631"/>
                </a:lnTo>
              </a:path>
              <a:path w="2653665" h="1853564">
                <a:moveTo>
                  <a:pt x="2101595" y="475487"/>
                </a:moveTo>
                <a:lnTo>
                  <a:pt x="2531363" y="0"/>
                </a:lnTo>
              </a:path>
              <a:path w="2653665" h="1853564">
                <a:moveTo>
                  <a:pt x="399287" y="1292351"/>
                </a:moveTo>
                <a:lnTo>
                  <a:pt x="0" y="1292351"/>
                </a:lnTo>
              </a:path>
              <a:path w="2653665" h="1853564">
                <a:moveTo>
                  <a:pt x="399287" y="1467611"/>
                </a:moveTo>
                <a:lnTo>
                  <a:pt x="0" y="1467611"/>
                </a:lnTo>
              </a:path>
              <a:path w="2653665" h="1853564">
                <a:moveTo>
                  <a:pt x="28955" y="1554479"/>
                </a:moveTo>
                <a:lnTo>
                  <a:pt x="28955" y="1642871"/>
                </a:lnTo>
              </a:path>
              <a:path w="2653665" h="1853564">
                <a:moveTo>
                  <a:pt x="42671" y="1203959"/>
                </a:moveTo>
                <a:lnTo>
                  <a:pt x="28955" y="1292351"/>
                </a:lnTo>
                <a:lnTo>
                  <a:pt x="13715" y="1203959"/>
                </a:lnTo>
                <a:lnTo>
                  <a:pt x="42671" y="1203959"/>
                </a:lnTo>
              </a:path>
              <a:path w="2653665" h="1853564">
                <a:moveTo>
                  <a:pt x="13715" y="1554479"/>
                </a:moveTo>
                <a:lnTo>
                  <a:pt x="28955" y="1467611"/>
                </a:lnTo>
                <a:lnTo>
                  <a:pt x="42671" y="1554479"/>
                </a:lnTo>
                <a:lnTo>
                  <a:pt x="13715" y="1554479"/>
                </a:lnTo>
              </a:path>
              <a:path w="2653665" h="1853564">
                <a:moveTo>
                  <a:pt x="1807463" y="1527047"/>
                </a:moveTo>
                <a:lnTo>
                  <a:pt x="1807463" y="1853183"/>
                </a:lnTo>
              </a:path>
              <a:path w="2653665" h="1853564">
                <a:moveTo>
                  <a:pt x="2153411" y="1516379"/>
                </a:moveTo>
                <a:lnTo>
                  <a:pt x="2153411" y="1853183"/>
                </a:lnTo>
              </a:path>
              <a:path w="2653665" h="1853564">
                <a:moveTo>
                  <a:pt x="1895855" y="1822703"/>
                </a:moveTo>
                <a:lnTo>
                  <a:pt x="2065019" y="1822703"/>
                </a:lnTo>
              </a:path>
              <a:path w="2653665" h="1853564">
                <a:moveTo>
                  <a:pt x="2153411" y="1822703"/>
                </a:moveTo>
                <a:lnTo>
                  <a:pt x="2653283" y="1822703"/>
                </a:lnTo>
              </a:path>
              <a:path w="2653665" h="1853564">
                <a:moveTo>
                  <a:pt x="1895855" y="1837943"/>
                </a:moveTo>
                <a:lnTo>
                  <a:pt x="1807463" y="1822703"/>
                </a:lnTo>
                <a:lnTo>
                  <a:pt x="1895855" y="1808987"/>
                </a:lnTo>
                <a:lnTo>
                  <a:pt x="1895855" y="1837943"/>
                </a:lnTo>
              </a:path>
              <a:path w="2653665" h="1853564">
                <a:moveTo>
                  <a:pt x="2065019" y="1808987"/>
                </a:moveTo>
                <a:lnTo>
                  <a:pt x="2153411" y="1822703"/>
                </a:lnTo>
                <a:lnTo>
                  <a:pt x="2065019" y="1837943"/>
                </a:lnTo>
                <a:lnTo>
                  <a:pt x="2065019" y="1808987"/>
                </a:lnTo>
              </a:path>
              <a:path w="2653665" h="1853564">
                <a:moveTo>
                  <a:pt x="2484119" y="1754123"/>
                </a:moveTo>
                <a:lnTo>
                  <a:pt x="2551175" y="16581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 txBox="1"/>
          <p:nvPr/>
        </p:nvSpPr>
        <p:spPr>
          <a:xfrm>
            <a:off x="2977636" y="5749488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347208" y="6050413"/>
            <a:ext cx="384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4617211" y="5527547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88255" y="5615940"/>
            <a:ext cx="256540" cy="439420"/>
          </a:xfrm>
          <a:custGeom>
            <a:avLst/>
            <a:gdLst/>
            <a:ahLst/>
            <a:cxnLst/>
            <a:rect l="l" t="t" r="r" b="b"/>
            <a:pathLst>
              <a:path w="256539" h="439420">
                <a:moveTo>
                  <a:pt x="256031" y="86867"/>
                </a:moveTo>
                <a:lnTo>
                  <a:pt x="0" y="86867"/>
                </a:lnTo>
              </a:path>
              <a:path w="256539" h="439420">
                <a:moveTo>
                  <a:pt x="256031" y="262127"/>
                </a:moveTo>
                <a:lnTo>
                  <a:pt x="0" y="262127"/>
                </a:lnTo>
              </a:path>
              <a:path w="256539" h="439420">
                <a:moveTo>
                  <a:pt x="28955" y="350519"/>
                </a:moveTo>
                <a:lnTo>
                  <a:pt x="28955" y="438911"/>
                </a:lnTo>
              </a:path>
              <a:path w="256539" h="439420">
                <a:moveTo>
                  <a:pt x="44195" y="0"/>
                </a:moveTo>
                <a:lnTo>
                  <a:pt x="28955" y="86867"/>
                </a:lnTo>
                <a:lnTo>
                  <a:pt x="15239" y="0"/>
                </a:lnTo>
                <a:lnTo>
                  <a:pt x="44195" y="0"/>
                </a:lnTo>
              </a:path>
              <a:path w="256539" h="439420">
                <a:moveTo>
                  <a:pt x="15239" y="350519"/>
                </a:moveTo>
                <a:lnTo>
                  <a:pt x="28955" y="262127"/>
                </a:lnTo>
                <a:lnTo>
                  <a:pt x="44195" y="350519"/>
                </a:lnTo>
                <a:lnTo>
                  <a:pt x="15239" y="3505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 txBox="1"/>
          <p:nvPr/>
        </p:nvSpPr>
        <p:spPr>
          <a:xfrm>
            <a:off x="4472680" y="5751012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592320" y="4157605"/>
            <a:ext cx="379730" cy="44513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LVL,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marL="12700" marR="64135">
              <a:lnSpc>
                <a:spcPct val="100000"/>
              </a:lnSpc>
              <a:spcBef>
                <a:spcPts val="195"/>
              </a:spcBef>
            </a:pPr>
            <a:r>
              <a:rPr sz="650" spc="-20" dirty="0">
                <a:latin typeface="Arial"/>
                <a:cs typeface="Arial"/>
              </a:rPr>
              <a:t>CRAWL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4853432" y="4314444"/>
            <a:ext cx="93345" cy="584200"/>
          </a:xfrm>
          <a:custGeom>
            <a:avLst/>
            <a:gdLst/>
            <a:ahLst/>
            <a:cxnLst/>
            <a:rect l="l" t="t" r="r" b="b"/>
            <a:pathLst>
              <a:path w="93345" h="584200">
                <a:moveTo>
                  <a:pt x="28955" y="499871"/>
                </a:moveTo>
                <a:lnTo>
                  <a:pt x="0" y="583691"/>
                </a:lnTo>
                <a:lnTo>
                  <a:pt x="0" y="495299"/>
                </a:lnTo>
                <a:lnTo>
                  <a:pt x="28955" y="499871"/>
                </a:lnTo>
              </a:path>
              <a:path w="93345" h="584200">
                <a:moveTo>
                  <a:pt x="13715" y="496823"/>
                </a:moveTo>
                <a:lnTo>
                  <a:pt x="929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 txBox="1"/>
          <p:nvPr/>
        </p:nvSpPr>
        <p:spPr>
          <a:xfrm>
            <a:off x="4417059" y="4041781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36" name="object 136"/>
          <p:cNvGrpSpPr/>
          <p:nvPr/>
        </p:nvGrpSpPr>
        <p:grpSpPr>
          <a:xfrm>
            <a:off x="2052827" y="4022598"/>
            <a:ext cx="2534920" cy="2244090"/>
            <a:chOff x="2052827" y="4022598"/>
            <a:chExt cx="2534920" cy="2244090"/>
          </a:xfrm>
        </p:grpSpPr>
        <p:pic>
          <p:nvPicPr>
            <p:cNvPr id="137" name="object 13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16805" y="4022598"/>
              <a:ext cx="170687" cy="170687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2055367" y="5914644"/>
              <a:ext cx="2283460" cy="349250"/>
            </a:xfrm>
            <a:custGeom>
              <a:avLst/>
              <a:gdLst/>
              <a:ahLst/>
              <a:cxnLst/>
              <a:rect l="l" t="t" r="r" b="b"/>
              <a:pathLst>
                <a:path w="2283460" h="349250">
                  <a:moveTo>
                    <a:pt x="915923" y="0"/>
                  </a:moveTo>
                  <a:lnTo>
                    <a:pt x="0" y="0"/>
                  </a:lnTo>
                </a:path>
                <a:path w="2283460" h="349250">
                  <a:moveTo>
                    <a:pt x="1498091" y="320039"/>
                  </a:moveTo>
                  <a:lnTo>
                    <a:pt x="1595627" y="320039"/>
                  </a:lnTo>
                </a:path>
                <a:path w="2283460" h="349250">
                  <a:moveTo>
                    <a:pt x="1498091" y="21335"/>
                  </a:moveTo>
                  <a:lnTo>
                    <a:pt x="1498091" y="348995"/>
                  </a:lnTo>
                </a:path>
                <a:path w="2283460" h="349250">
                  <a:moveTo>
                    <a:pt x="1740407" y="21335"/>
                  </a:moveTo>
                  <a:lnTo>
                    <a:pt x="1740407" y="348995"/>
                  </a:lnTo>
                </a:path>
                <a:path w="2283460" h="349250">
                  <a:moveTo>
                    <a:pt x="1409699" y="320039"/>
                  </a:moveTo>
                  <a:lnTo>
                    <a:pt x="1321307" y="320039"/>
                  </a:lnTo>
                </a:path>
                <a:path w="2283460" h="349250">
                  <a:moveTo>
                    <a:pt x="1827275" y="320039"/>
                  </a:moveTo>
                  <a:lnTo>
                    <a:pt x="2282951" y="320039"/>
                  </a:lnTo>
                </a:path>
                <a:path w="2283460" h="349250">
                  <a:moveTo>
                    <a:pt x="1409699" y="304799"/>
                  </a:moveTo>
                  <a:lnTo>
                    <a:pt x="1498091" y="320039"/>
                  </a:lnTo>
                  <a:lnTo>
                    <a:pt x="1409699" y="333755"/>
                  </a:lnTo>
                  <a:lnTo>
                    <a:pt x="1409699" y="304799"/>
                  </a:lnTo>
                </a:path>
                <a:path w="2283460" h="349250">
                  <a:moveTo>
                    <a:pt x="1827275" y="333755"/>
                  </a:moveTo>
                  <a:lnTo>
                    <a:pt x="1740407" y="320039"/>
                  </a:lnTo>
                  <a:lnTo>
                    <a:pt x="1827275" y="304799"/>
                  </a:lnTo>
                  <a:lnTo>
                    <a:pt x="1827275" y="333755"/>
                  </a:lnTo>
                </a:path>
                <a:path w="2283460" h="349250">
                  <a:moveTo>
                    <a:pt x="2113787" y="249935"/>
                  </a:moveTo>
                  <a:lnTo>
                    <a:pt x="2180843" y="1539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" name="object 139"/>
          <p:cNvSpPr txBox="1"/>
          <p:nvPr/>
        </p:nvSpPr>
        <p:spPr>
          <a:xfrm>
            <a:off x="3983228" y="6051937"/>
            <a:ext cx="338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4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40" name="object 140"/>
          <p:cNvGrpSpPr/>
          <p:nvPr/>
        </p:nvGrpSpPr>
        <p:grpSpPr>
          <a:xfrm>
            <a:off x="1538731" y="1323594"/>
            <a:ext cx="4966335" cy="4603750"/>
            <a:chOff x="1538731" y="1323594"/>
            <a:chExt cx="4966335" cy="4603750"/>
          </a:xfrm>
        </p:grpSpPr>
        <p:sp>
          <p:nvSpPr>
            <p:cNvPr id="141" name="object 141"/>
            <p:cNvSpPr/>
            <p:nvPr/>
          </p:nvSpPr>
          <p:spPr>
            <a:xfrm>
              <a:off x="4690364" y="41102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4690363" y="41102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690363" y="41102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4650740" y="4062983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0" y="1524"/>
                  </a:moveTo>
                  <a:lnTo>
                    <a:pt x="39624" y="47244"/>
                  </a:lnTo>
                  <a:lnTo>
                    <a:pt x="41148" y="47244"/>
                  </a:lnTo>
                  <a:lnTo>
                    <a:pt x="0" y="1524"/>
                  </a:lnTo>
                  <a:close/>
                </a:path>
                <a:path w="41275" h="47625">
                  <a:moveTo>
                    <a:pt x="1524" y="0"/>
                  </a:moveTo>
                  <a:lnTo>
                    <a:pt x="0" y="1524"/>
                  </a:lnTo>
                  <a:lnTo>
                    <a:pt x="41148" y="472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4650739" y="4062984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39623" y="47243"/>
                  </a:moveTo>
                  <a:lnTo>
                    <a:pt x="0" y="1523"/>
                  </a:lnTo>
                  <a:lnTo>
                    <a:pt x="39623" y="47243"/>
                  </a:lnTo>
                  <a:close/>
                </a:path>
                <a:path w="41275" h="47625">
                  <a:moveTo>
                    <a:pt x="39623" y="47243"/>
                  </a:moveTo>
                  <a:lnTo>
                    <a:pt x="0" y="1523"/>
                  </a:lnTo>
                  <a:lnTo>
                    <a:pt x="41147" y="47243"/>
                  </a:lnTo>
                  <a:lnTo>
                    <a:pt x="39623" y="47243"/>
                  </a:lnTo>
                  <a:close/>
                </a:path>
                <a:path w="41275" h="47625">
                  <a:moveTo>
                    <a:pt x="0" y="1523"/>
                  </a:moveTo>
                  <a:lnTo>
                    <a:pt x="41147" y="47243"/>
                  </a:lnTo>
                  <a:lnTo>
                    <a:pt x="0" y="1523"/>
                  </a:lnTo>
                  <a:close/>
                </a:path>
                <a:path w="41275" h="47625">
                  <a:moveTo>
                    <a:pt x="41147" y="4724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41147" y="472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4650739" y="4062984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39623" y="47243"/>
                  </a:moveTo>
                  <a:lnTo>
                    <a:pt x="41147" y="47243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39623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518151" y="3910583"/>
              <a:ext cx="80772" cy="9296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87087" y="3756659"/>
              <a:ext cx="80772" cy="94488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256023" y="3604259"/>
              <a:ext cx="80772" cy="92964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4164584" y="3497579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4" h="47625">
                  <a:moveTo>
                    <a:pt x="0" y="0"/>
                  </a:moveTo>
                  <a:lnTo>
                    <a:pt x="38100" y="47244"/>
                  </a:lnTo>
                  <a:lnTo>
                    <a:pt x="39624" y="45720"/>
                  </a:lnTo>
                  <a:lnTo>
                    <a:pt x="0" y="0"/>
                  </a:lnTo>
                  <a:close/>
                </a:path>
                <a:path w="40004" h="47625">
                  <a:moveTo>
                    <a:pt x="1524" y="0"/>
                  </a:moveTo>
                  <a:lnTo>
                    <a:pt x="0" y="0"/>
                  </a:lnTo>
                  <a:lnTo>
                    <a:pt x="39624" y="457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4164583" y="3497580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4" h="47625">
                  <a:moveTo>
                    <a:pt x="38099" y="47243"/>
                  </a:moveTo>
                  <a:lnTo>
                    <a:pt x="39623" y="45719"/>
                  </a:lnTo>
                  <a:lnTo>
                    <a:pt x="0" y="0"/>
                  </a:lnTo>
                  <a:lnTo>
                    <a:pt x="38099" y="47243"/>
                  </a:lnTo>
                  <a:close/>
                </a:path>
                <a:path w="40004" h="47625">
                  <a:moveTo>
                    <a:pt x="39623" y="45719"/>
                  </a:moveTo>
                  <a:lnTo>
                    <a:pt x="0" y="0"/>
                  </a:lnTo>
                  <a:lnTo>
                    <a:pt x="39623" y="45719"/>
                  </a:lnTo>
                  <a:close/>
                </a:path>
                <a:path w="40004" h="47625">
                  <a:moveTo>
                    <a:pt x="0" y="0"/>
                  </a:moveTo>
                  <a:lnTo>
                    <a:pt x="39623" y="45719"/>
                  </a:lnTo>
                  <a:lnTo>
                    <a:pt x="0" y="0"/>
                  </a:lnTo>
                  <a:close/>
                </a:path>
                <a:path w="40004" h="47625">
                  <a:moveTo>
                    <a:pt x="39623" y="457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9623" y="457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4164583" y="3497580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4" h="47625">
                  <a:moveTo>
                    <a:pt x="38099" y="47243"/>
                  </a:moveTo>
                  <a:lnTo>
                    <a:pt x="39623" y="457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38099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4163060" y="34960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4163059" y="34960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4163059" y="34960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684268" y="4104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4684267" y="4104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4684267" y="41041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4630928" y="4105655"/>
              <a:ext cx="55244" cy="60960"/>
            </a:xfrm>
            <a:custGeom>
              <a:avLst/>
              <a:gdLst/>
              <a:ahLst/>
              <a:cxnLst/>
              <a:rect l="l" t="t" r="r" b="b"/>
              <a:pathLst>
                <a:path w="55245" h="60960">
                  <a:moveTo>
                    <a:pt x="53340" y="0"/>
                  </a:moveTo>
                  <a:lnTo>
                    <a:pt x="0" y="59436"/>
                  </a:lnTo>
                  <a:lnTo>
                    <a:pt x="1524" y="60960"/>
                  </a:lnTo>
                  <a:lnTo>
                    <a:pt x="53340" y="0"/>
                  </a:lnTo>
                  <a:close/>
                </a:path>
                <a:path w="55245" h="60960">
                  <a:moveTo>
                    <a:pt x="54864" y="0"/>
                  </a:moveTo>
                  <a:lnTo>
                    <a:pt x="53340" y="0"/>
                  </a:lnTo>
                  <a:lnTo>
                    <a:pt x="1524" y="60960"/>
                  </a:lnTo>
                  <a:lnTo>
                    <a:pt x="54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4630927" y="4105656"/>
              <a:ext cx="55244" cy="60960"/>
            </a:xfrm>
            <a:custGeom>
              <a:avLst/>
              <a:gdLst/>
              <a:ahLst/>
              <a:cxnLst/>
              <a:rect l="l" t="t" r="r" b="b"/>
              <a:pathLst>
                <a:path w="55245" h="60960">
                  <a:moveTo>
                    <a:pt x="54863" y="0"/>
                  </a:moveTo>
                  <a:lnTo>
                    <a:pt x="53339" y="0"/>
                  </a:lnTo>
                  <a:lnTo>
                    <a:pt x="1523" y="60959"/>
                  </a:lnTo>
                  <a:lnTo>
                    <a:pt x="54863" y="0"/>
                  </a:lnTo>
                  <a:close/>
                </a:path>
                <a:path w="55245" h="60960">
                  <a:moveTo>
                    <a:pt x="53339" y="0"/>
                  </a:moveTo>
                  <a:lnTo>
                    <a:pt x="1523" y="60959"/>
                  </a:lnTo>
                  <a:lnTo>
                    <a:pt x="53339" y="0"/>
                  </a:lnTo>
                  <a:close/>
                </a:path>
                <a:path w="55245" h="60960">
                  <a:moveTo>
                    <a:pt x="1523" y="60959"/>
                  </a:moveTo>
                  <a:lnTo>
                    <a:pt x="53339" y="0"/>
                  </a:lnTo>
                  <a:lnTo>
                    <a:pt x="1523" y="60959"/>
                  </a:lnTo>
                  <a:close/>
                </a:path>
                <a:path w="55245" h="60960">
                  <a:moveTo>
                    <a:pt x="53339" y="0"/>
                  </a:moveTo>
                  <a:lnTo>
                    <a:pt x="1523" y="60959"/>
                  </a:lnTo>
                  <a:lnTo>
                    <a:pt x="0" y="59435"/>
                  </a:lnTo>
                  <a:lnTo>
                    <a:pt x="533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630927" y="4105656"/>
              <a:ext cx="55244" cy="60960"/>
            </a:xfrm>
            <a:custGeom>
              <a:avLst/>
              <a:gdLst/>
              <a:ahLst/>
              <a:cxnLst/>
              <a:rect l="l" t="t" r="r" b="b"/>
              <a:pathLst>
                <a:path w="55245" h="60960">
                  <a:moveTo>
                    <a:pt x="54863" y="0"/>
                  </a:moveTo>
                  <a:lnTo>
                    <a:pt x="53339" y="0"/>
                  </a:lnTo>
                  <a:lnTo>
                    <a:pt x="0" y="59435"/>
                  </a:lnTo>
                  <a:lnTo>
                    <a:pt x="1523" y="60959"/>
                  </a:lnTo>
                  <a:lnTo>
                    <a:pt x="548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58715" y="4247387"/>
              <a:ext cx="105156" cy="121920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284979" y="4450079"/>
              <a:ext cx="105156" cy="121920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4164584" y="4652771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1816" y="0"/>
                  </a:moveTo>
                  <a:lnTo>
                    <a:pt x="0" y="60960"/>
                  </a:lnTo>
                  <a:lnTo>
                    <a:pt x="1524" y="60960"/>
                  </a:lnTo>
                  <a:lnTo>
                    <a:pt x="51816" y="0"/>
                  </a:lnTo>
                  <a:close/>
                </a:path>
                <a:path w="53339" h="60960">
                  <a:moveTo>
                    <a:pt x="51816" y="0"/>
                  </a:moveTo>
                  <a:lnTo>
                    <a:pt x="1524" y="60960"/>
                  </a:lnTo>
                  <a:lnTo>
                    <a:pt x="53340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4164583" y="4652771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3339" y="1523"/>
                  </a:moveTo>
                  <a:lnTo>
                    <a:pt x="51815" y="0"/>
                  </a:lnTo>
                  <a:lnTo>
                    <a:pt x="1523" y="60959"/>
                  </a:lnTo>
                  <a:lnTo>
                    <a:pt x="53339" y="1523"/>
                  </a:lnTo>
                  <a:close/>
                </a:path>
                <a:path w="53339" h="60960">
                  <a:moveTo>
                    <a:pt x="51815" y="0"/>
                  </a:moveTo>
                  <a:lnTo>
                    <a:pt x="1523" y="60959"/>
                  </a:lnTo>
                  <a:lnTo>
                    <a:pt x="51815" y="0"/>
                  </a:lnTo>
                  <a:close/>
                </a:path>
                <a:path w="53339" h="60960">
                  <a:moveTo>
                    <a:pt x="1523" y="60959"/>
                  </a:moveTo>
                  <a:lnTo>
                    <a:pt x="51815" y="0"/>
                  </a:lnTo>
                  <a:lnTo>
                    <a:pt x="0" y="60959"/>
                  </a:lnTo>
                  <a:lnTo>
                    <a:pt x="1523" y="60959"/>
                  </a:lnTo>
                  <a:close/>
                </a:path>
                <a:path w="53339" h="60960">
                  <a:moveTo>
                    <a:pt x="51815" y="0"/>
                  </a:moveTo>
                  <a:lnTo>
                    <a:pt x="0" y="60959"/>
                  </a:lnTo>
                  <a:lnTo>
                    <a:pt x="518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4164583" y="4652771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3339" y="1523"/>
                  </a:moveTo>
                  <a:lnTo>
                    <a:pt x="51815" y="0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533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4163060" y="47137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4163059" y="4713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4163059" y="4713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3308095" y="1325880"/>
              <a:ext cx="2318385" cy="3472179"/>
            </a:xfrm>
            <a:custGeom>
              <a:avLst/>
              <a:gdLst/>
              <a:ahLst/>
              <a:cxnLst/>
              <a:rect l="l" t="t" r="r" b="b"/>
              <a:pathLst>
                <a:path w="2318385" h="3472179">
                  <a:moveTo>
                    <a:pt x="292607" y="3471671"/>
                  </a:moveTo>
                  <a:lnTo>
                    <a:pt x="0" y="3471671"/>
                  </a:lnTo>
                </a:path>
                <a:path w="2318385" h="3472179">
                  <a:moveTo>
                    <a:pt x="2318003" y="1197863"/>
                  </a:moveTo>
                  <a:lnTo>
                    <a:pt x="11201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4428235" y="1341120"/>
              <a:ext cx="1190625" cy="1231900"/>
            </a:xfrm>
            <a:custGeom>
              <a:avLst/>
              <a:gdLst/>
              <a:ahLst/>
              <a:cxnLst/>
              <a:rect l="l" t="t" r="r" b="b"/>
              <a:pathLst>
                <a:path w="1190625" h="1231900">
                  <a:moveTo>
                    <a:pt x="1190243" y="1190243"/>
                  </a:moveTo>
                  <a:lnTo>
                    <a:pt x="0" y="0"/>
                  </a:lnTo>
                </a:path>
                <a:path w="1190625" h="1231900">
                  <a:moveTo>
                    <a:pt x="1149095" y="1231391"/>
                  </a:moveTo>
                  <a:lnTo>
                    <a:pt x="0" y="822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276091" y="2805684"/>
              <a:ext cx="0" cy="1991995"/>
            </a:xfrm>
            <a:custGeom>
              <a:avLst/>
              <a:gdLst/>
              <a:ahLst/>
              <a:cxnLst/>
              <a:rect l="l" t="t" r="r" b="b"/>
              <a:pathLst>
                <a:path h="1991995">
                  <a:moveTo>
                    <a:pt x="0" y="0"/>
                  </a:moveTo>
                  <a:lnTo>
                    <a:pt x="0" y="19918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335527" y="2516124"/>
              <a:ext cx="0" cy="2281555"/>
            </a:xfrm>
            <a:custGeom>
              <a:avLst/>
              <a:gdLst/>
              <a:ahLst/>
              <a:cxnLst/>
              <a:rect l="l" t="t" r="r" b="b"/>
              <a:pathLst>
                <a:path h="2281554">
                  <a:moveTo>
                    <a:pt x="0" y="0"/>
                  </a:moveTo>
                  <a:lnTo>
                    <a:pt x="0" y="22814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085591" y="1325880"/>
              <a:ext cx="1343025" cy="1417320"/>
            </a:xfrm>
            <a:custGeom>
              <a:avLst/>
              <a:gdLst/>
              <a:ahLst/>
              <a:cxnLst/>
              <a:rect l="l" t="t" r="r" b="b"/>
              <a:pathLst>
                <a:path w="1343025" h="1417320">
                  <a:moveTo>
                    <a:pt x="19811" y="1338071"/>
                  </a:moveTo>
                  <a:lnTo>
                    <a:pt x="19811" y="1417319"/>
                  </a:lnTo>
                </a:path>
                <a:path w="1343025" h="1417320">
                  <a:moveTo>
                    <a:pt x="0" y="1341119"/>
                  </a:moveTo>
                  <a:lnTo>
                    <a:pt x="13426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093211" y="1341120"/>
              <a:ext cx="1335405" cy="1333500"/>
            </a:xfrm>
            <a:custGeom>
              <a:avLst/>
              <a:gdLst/>
              <a:ahLst/>
              <a:cxnLst/>
              <a:rect l="l" t="t" r="r" b="b"/>
              <a:pathLst>
                <a:path w="1335404" h="1333500">
                  <a:moveTo>
                    <a:pt x="0" y="1333499"/>
                  </a:moveTo>
                  <a:lnTo>
                    <a:pt x="1335023" y="0"/>
                  </a:lnTo>
                </a:path>
                <a:path w="1335404" h="1333500">
                  <a:moveTo>
                    <a:pt x="242315" y="1175003"/>
                  </a:moveTo>
                  <a:lnTo>
                    <a:pt x="1335023" y="822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085591" y="2667000"/>
              <a:ext cx="250190" cy="139065"/>
            </a:xfrm>
            <a:custGeom>
              <a:avLst/>
              <a:gdLst/>
              <a:ahLst/>
              <a:cxnLst/>
              <a:rect l="l" t="t" r="r" b="b"/>
              <a:pathLst>
                <a:path w="250189" h="139064">
                  <a:moveTo>
                    <a:pt x="7619" y="7619"/>
                  </a:moveTo>
                  <a:lnTo>
                    <a:pt x="0" y="0"/>
                  </a:lnTo>
                </a:path>
                <a:path w="250189" h="139064">
                  <a:moveTo>
                    <a:pt x="249935" y="94487"/>
                  </a:moveTo>
                  <a:lnTo>
                    <a:pt x="30479" y="94487"/>
                  </a:lnTo>
                </a:path>
                <a:path w="250189" h="139064">
                  <a:moveTo>
                    <a:pt x="179831" y="138683"/>
                  </a:moveTo>
                  <a:lnTo>
                    <a:pt x="190499" y="1386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276091" y="280568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89">
                  <a:moveTo>
                    <a:pt x="594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265423" y="2761488"/>
              <a:ext cx="10795" cy="44450"/>
            </a:xfrm>
            <a:custGeom>
              <a:avLst/>
              <a:gdLst/>
              <a:ahLst/>
              <a:cxnLst/>
              <a:rect l="l" t="t" r="r" b="b"/>
              <a:pathLst>
                <a:path w="10795" h="44450">
                  <a:moveTo>
                    <a:pt x="10667" y="44195"/>
                  </a:moveTo>
                  <a:lnTo>
                    <a:pt x="0" y="44195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105403" y="2653284"/>
              <a:ext cx="1059180" cy="2071370"/>
            </a:xfrm>
            <a:custGeom>
              <a:avLst/>
              <a:gdLst/>
              <a:ahLst/>
              <a:cxnLst/>
              <a:rect l="l" t="t" r="r" b="b"/>
              <a:pathLst>
                <a:path w="1059179" h="2071370">
                  <a:moveTo>
                    <a:pt x="0" y="89915"/>
                  </a:moveTo>
                  <a:lnTo>
                    <a:pt x="10667" y="89915"/>
                  </a:lnTo>
                </a:path>
                <a:path w="1059179" h="2071370">
                  <a:moveTo>
                    <a:pt x="1059179" y="844295"/>
                  </a:moveTo>
                  <a:lnTo>
                    <a:pt x="1059179" y="2071115"/>
                  </a:lnTo>
                  <a:lnTo>
                    <a:pt x="1059179" y="858011"/>
                  </a:lnTo>
                </a:path>
                <a:path w="1059179" h="2071370">
                  <a:moveTo>
                    <a:pt x="10667" y="0"/>
                  </a:moveTo>
                  <a:lnTo>
                    <a:pt x="10667" y="108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433063" y="3307080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76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335527" y="1466088"/>
              <a:ext cx="2209800" cy="3258820"/>
            </a:xfrm>
            <a:custGeom>
              <a:avLst/>
              <a:gdLst/>
              <a:ahLst/>
              <a:cxnLst/>
              <a:rect l="l" t="t" r="r" b="b"/>
              <a:pathLst>
                <a:path w="2209800" h="3258820">
                  <a:moveTo>
                    <a:pt x="562355" y="1665731"/>
                  </a:moveTo>
                  <a:lnTo>
                    <a:pt x="97535" y="1665731"/>
                  </a:lnTo>
                </a:path>
                <a:path w="2209800" h="3258820">
                  <a:moveTo>
                    <a:pt x="1263395" y="1577339"/>
                  </a:moveTo>
                  <a:lnTo>
                    <a:pt x="97535" y="1577339"/>
                  </a:lnTo>
                </a:path>
                <a:path w="2209800" h="3258820">
                  <a:moveTo>
                    <a:pt x="1911095" y="1490471"/>
                  </a:moveTo>
                  <a:lnTo>
                    <a:pt x="0" y="1490471"/>
                  </a:lnTo>
                </a:path>
                <a:path w="2209800" h="3258820">
                  <a:moveTo>
                    <a:pt x="1946147" y="1402079"/>
                  </a:moveTo>
                  <a:lnTo>
                    <a:pt x="0" y="1402079"/>
                  </a:lnTo>
                </a:path>
                <a:path w="2209800" h="3258820">
                  <a:moveTo>
                    <a:pt x="2034539" y="1315211"/>
                  </a:moveTo>
                  <a:lnTo>
                    <a:pt x="0" y="1315211"/>
                  </a:lnTo>
                </a:path>
                <a:path w="2209800" h="3258820">
                  <a:moveTo>
                    <a:pt x="2121407" y="1226819"/>
                  </a:moveTo>
                  <a:lnTo>
                    <a:pt x="0" y="1226819"/>
                  </a:lnTo>
                </a:path>
                <a:path w="2209800" h="3258820">
                  <a:moveTo>
                    <a:pt x="2209799" y="1139951"/>
                  </a:moveTo>
                  <a:lnTo>
                    <a:pt x="0" y="1139951"/>
                  </a:lnTo>
                </a:path>
                <a:path w="2209800" h="3258820">
                  <a:moveTo>
                    <a:pt x="2186939" y="1051559"/>
                  </a:moveTo>
                  <a:lnTo>
                    <a:pt x="0" y="1051559"/>
                  </a:lnTo>
                </a:path>
                <a:path w="2209800" h="3258820">
                  <a:moveTo>
                    <a:pt x="2098547" y="964691"/>
                  </a:moveTo>
                  <a:lnTo>
                    <a:pt x="85343" y="964691"/>
                  </a:lnTo>
                </a:path>
                <a:path w="2209800" h="3258820">
                  <a:moveTo>
                    <a:pt x="3047" y="964691"/>
                  </a:moveTo>
                  <a:lnTo>
                    <a:pt x="0" y="964691"/>
                  </a:lnTo>
                </a:path>
                <a:path w="2209800" h="3258820">
                  <a:moveTo>
                    <a:pt x="2011679" y="876299"/>
                  </a:moveTo>
                  <a:lnTo>
                    <a:pt x="173735" y="876299"/>
                  </a:lnTo>
                </a:path>
                <a:path w="2209800" h="3258820">
                  <a:moveTo>
                    <a:pt x="1923287" y="787907"/>
                  </a:moveTo>
                  <a:lnTo>
                    <a:pt x="260603" y="787907"/>
                  </a:lnTo>
                </a:path>
                <a:path w="2209800" h="3258820">
                  <a:moveTo>
                    <a:pt x="1748027" y="612647"/>
                  </a:moveTo>
                  <a:lnTo>
                    <a:pt x="435863" y="612647"/>
                  </a:lnTo>
                </a:path>
                <a:path w="2209800" h="3258820">
                  <a:moveTo>
                    <a:pt x="1659635" y="525779"/>
                  </a:moveTo>
                  <a:lnTo>
                    <a:pt x="524255" y="525779"/>
                  </a:lnTo>
                </a:path>
                <a:path w="2209800" h="3258820">
                  <a:moveTo>
                    <a:pt x="1572767" y="437387"/>
                  </a:moveTo>
                  <a:lnTo>
                    <a:pt x="611123" y="437387"/>
                  </a:lnTo>
                </a:path>
                <a:path w="2209800" h="3258820">
                  <a:moveTo>
                    <a:pt x="1484375" y="350519"/>
                  </a:moveTo>
                  <a:lnTo>
                    <a:pt x="699515" y="350519"/>
                  </a:lnTo>
                </a:path>
                <a:path w="2209800" h="3258820">
                  <a:moveTo>
                    <a:pt x="1397507" y="262127"/>
                  </a:moveTo>
                  <a:lnTo>
                    <a:pt x="786383" y="262127"/>
                  </a:lnTo>
                </a:path>
                <a:path w="2209800" h="3258820">
                  <a:moveTo>
                    <a:pt x="1309115" y="175259"/>
                  </a:moveTo>
                  <a:lnTo>
                    <a:pt x="874775" y="175259"/>
                  </a:lnTo>
                </a:path>
                <a:path w="2209800" h="3258820">
                  <a:moveTo>
                    <a:pt x="1222247" y="86867"/>
                  </a:moveTo>
                  <a:lnTo>
                    <a:pt x="963167" y="86867"/>
                  </a:lnTo>
                </a:path>
                <a:path w="2209800" h="3258820">
                  <a:moveTo>
                    <a:pt x="1133855" y="0"/>
                  </a:moveTo>
                  <a:lnTo>
                    <a:pt x="1050035" y="0"/>
                  </a:lnTo>
                </a:path>
                <a:path w="2209800" h="3258820">
                  <a:moveTo>
                    <a:pt x="265175" y="3156203"/>
                  </a:moveTo>
                  <a:lnTo>
                    <a:pt x="97535" y="3156203"/>
                  </a:lnTo>
                </a:path>
                <a:path w="2209800" h="3258820">
                  <a:moveTo>
                    <a:pt x="265175" y="3067811"/>
                  </a:moveTo>
                  <a:lnTo>
                    <a:pt x="97535" y="3067811"/>
                  </a:lnTo>
                </a:path>
                <a:path w="2209800" h="3258820">
                  <a:moveTo>
                    <a:pt x="265175" y="2980943"/>
                  </a:moveTo>
                  <a:lnTo>
                    <a:pt x="97535" y="2980943"/>
                  </a:lnTo>
                </a:path>
                <a:path w="2209800" h="3258820">
                  <a:moveTo>
                    <a:pt x="265175" y="2892551"/>
                  </a:moveTo>
                  <a:lnTo>
                    <a:pt x="97535" y="2892551"/>
                  </a:lnTo>
                </a:path>
                <a:path w="2209800" h="3258820">
                  <a:moveTo>
                    <a:pt x="243839" y="2805683"/>
                  </a:moveTo>
                  <a:lnTo>
                    <a:pt x="97535" y="2805683"/>
                  </a:lnTo>
                </a:path>
                <a:path w="2209800" h="3258820">
                  <a:moveTo>
                    <a:pt x="265175" y="2717291"/>
                  </a:moveTo>
                  <a:lnTo>
                    <a:pt x="97535" y="2717291"/>
                  </a:lnTo>
                </a:path>
                <a:path w="2209800" h="3258820">
                  <a:moveTo>
                    <a:pt x="265175" y="2630423"/>
                  </a:moveTo>
                  <a:lnTo>
                    <a:pt x="97535" y="2630423"/>
                  </a:lnTo>
                </a:path>
                <a:path w="2209800" h="3258820">
                  <a:moveTo>
                    <a:pt x="265175" y="2542031"/>
                  </a:moveTo>
                  <a:lnTo>
                    <a:pt x="97535" y="2542031"/>
                  </a:lnTo>
                </a:path>
                <a:path w="2209800" h="3258820">
                  <a:moveTo>
                    <a:pt x="265175" y="2455163"/>
                  </a:moveTo>
                  <a:lnTo>
                    <a:pt x="97535" y="2455163"/>
                  </a:lnTo>
                </a:path>
                <a:path w="2209800" h="3258820">
                  <a:moveTo>
                    <a:pt x="265175" y="2366771"/>
                  </a:moveTo>
                  <a:lnTo>
                    <a:pt x="97535" y="2366771"/>
                  </a:lnTo>
                </a:path>
                <a:path w="2209800" h="3258820">
                  <a:moveTo>
                    <a:pt x="265175" y="2279903"/>
                  </a:moveTo>
                  <a:lnTo>
                    <a:pt x="97535" y="2279903"/>
                  </a:lnTo>
                </a:path>
                <a:path w="2209800" h="3258820">
                  <a:moveTo>
                    <a:pt x="265175" y="2191511"/>
                  </a:moveTo>
                  <a:lnTo>
                    <a:pt x="97535" y="2191511"/>
                  </a:lnTo>
                </a:path>
                <a:path w="2209800" h="3258820">
                  <a:moveTo>
                    <a:pt x="265175" y="2104643"/>
                  </a:moveTo>
                  <a:lnTo>
                    <a:pt x="97535" y="2104643"/>
                  </a:lnTo>
                </a:path>
                <a:path w="2209800" h="3258820">
                  <a:moveTo>
                    <a:pt x="175259" y="2016251"/>
                  </a:moveTo>
                  <a:lnTo>
                    <a:pt x="97535" y="2016251"/>
                  </a:lnTo>
                </a:path>
                <a:path w="2209800" h="3258820">
                  <a:moveTo>
                    <a:pt x="175259" y="1927859"/>
                  </a:moveTo>
                  <a:lnTo>
                    <a:pt x="97535" y="1927859"/>
                  </a:lnTo>
                </a:path>
                <a:path w="2209800" h="3258820">
                  <a:moveTo>
                    <a:pt x="1354835" y="3258311"/>
                  </a:moveTo>
                  <a:lnTo>
                    <a:pt x="829055" y="3258311"/>
                  </a:lnTo>
                </a:path>
                <a:path w="2209800" h="3258820">
                  <a:moveTo>
                    <a:pt x="1354835" y="2031491"/>
                  </a:moveTo>
                  <a:lnTo>
                    <a:pt x="829055" y="2031491"/>
                  </a:lnTo>
                </a:path>
                <a:path w="2209800" h="3258820">
                  <a:moveTo>
                    <a:pt x="1383791" y="2001011"/>
                  </a:moveTo>
                  <a:lnTo>
                    <a:pt x="800099" y="200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276091" y="479755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2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308095" y="4838700"/>
              <a:ext cx="303530" cy="629920"/>
            </a:xfrm>
            <a:custGeom>
              <a:avLst/>
              <a:gdLst/>
              <a:ahLst/>
              <a:cxnLst/>
              <a:rect l="l" t="t" r="r" b="b"/>
              <a:pathLst>
                <a:path w="303529" h="629920">
                  <a:moveTo>
                    <a:pt x="0" y="161543"/>
                  </a:moveTo>
                  <a:lnTo>
                    <a:pt x="271271" y="161543"/>
                  </a:lnTo>
                </a:path>
                <a:path w="303529" h="629920">
                  <a:moveTo>
                    <a:pt x="0" y="155447"/>
                  </a:moveTo>
                  <a:lnTo>
                    <a:pt x="271271" y="155447"/>
                  </a:lnTo>
                </a:path>
                <a:path w="303529" h="629920">
                  <a:moveTo>
                    <a:pt x="271271" y="83819"/>
                  </a:moveTo>
                  <a:lnTo>
                    <a:pt x="0" y="83819"/>
                  </a:lnTo>
                </a:path>
                <a:path w="303529" h="629920">
                  <a:moveTo>
                    <a:pt x="271271" y="77723"/>
                  </a:moveTo>
                  <a:lnTo>
                    <a:pt x="0" y="77723"/>
                  </a:lnTo>
                </a:path>
                <a:path w="303529" h="629920">
                  <a:moveTo>
                    <a:pt x="271271" y="121919"/>
                  </a:moveTo>
                  <a:lnTo>
                    <a:pt x="0" y="121919"/>
                  </a:lnTo>
                </a:path>
                <a:path w="303529" h="629920">
                  <a:moveTo>
                    <a:pt x="271271" y="117347"/>
                  </a:moveTo>
                  <a:lnTo>
                    <a:pt x="0" y="117347"/>
                  </a:lnTo>
                </a:path>
                <a:path w="303529" h="629920">
                  <a:moveTo>
                    <a:pt x="0" y="277367"/>
                  </a:moveTo>
                  <a:lnTo>
                    <a:pt x="303275" y="277367"/>
                  </a:lnTo>
                </a:path>
                <a:path w="303529" h="629920">
                  <a:moveTo>
                    <a:pt x="0" y="272795"/>
                  </a:moveTo>
                  <a:lnTo>
                    <a:pt x="303275" y="272795"/>
                  </a:lnTo>
                </a:path>
                <a:path w="303529" h="629920">
                  <a:moveTo>
                    <a:pt x="271271" y="199643"/>
                  </a:moveTo>
                  <a:lnTo>
                    <a:pt x="0" y="199643"/>
                  </a:lnTo>
                </a:path>
                <a:path w="303529" h="629920">
                  <a:moveTo>
                    <a:pt x="271271" y="195071"/>
                  </a:moveTo>
                  <a:lnTo>
                    <a:pt x="0" y="195071"/>
                  </a:lnTo>
                </a:path>
                <a:path w="303529" h="629920">
                  <a:moveTo>
                    <a:pt x="303275" y="239267"/>
                  </a:moveTo>
                  <a:lnTo>
                    <a:pt x="0" y="239267"/>
                  </a:lnTo>
                </a:path>
                <a:path w="303529" h="629920">
                  <a:moveTo>
                    <a:pt x="303275" y="233171"/>
                  </a:moveTo>
                  <a:lnTo>
                    <a:pt x="0" y="233171"/>
                  </a:lnTo>
                </a:path>
                <a:path w="303529" h="629920">
                  <a:moveTo>
                    <a:pt x="0" y="394715"/>
                  </a:moveTo>
                  <a:lnTo>
                    <a:pt x="303275" y="394715"/>
                  </a:lnTo>
                </a:path>
                <a:path w="303529" h="629920">
                  <a:moveTo>
                    <a:pt x="0" y="390143"/>
                  </a:moveTo>
                  <a:lnTo>
                    <a:pt x="303275" y="390143"/>
                  </a:lnTo>
                </a:path>
                <a:path w="303529" h="629920">
                  <a:moveTo>
                    <a:pt x="303275" y="316991"/>
                  </a:moveTo>
                  <a:lnTo>
                    <a:pt x="0" y="316991"/>
                  </a:lnTo>
                </a:path>
                <a:path w="303529" h="629920">
                  <a:moveTo>
                    <a:pt x="303275" y="310895"/>
                  </a:moveTo>
                  <a:lnTo>
                    <a:pt x="0" y="310895"/>
                  </a:lnTo>
                </a:path>
                <a:path w="303529" h="629920">
                  <a:moveTo>
                    <a:pt x="303275" y="356615"/>
                  </a:moveTo>
                  <a:lnTo>
                    <a:pt x="0" y="356615"/>
                  </a:lnTo>
                </a:path>
                <a:path w="303529" h="629920">
                  <a:moveTo>
                    <a:pt x="303275" y="350519"/>
                  </a:moveTo>
                  <a:lnTo>
                    <a:pt x="0" y="350519"/>
                  </a:lnTo>
                </a:path>
                <a:path w="303529" h="629920">
                  <a:moveTo>
                    <a:pt x="303275" y="434339"/>
                  </a:moveTo>
                  <a:lnTo>
                    <a:pt x="0" y="434339"/>
                  </a:lnTo>
                </a:path>
                <a:path w="303529" h="629920">
                  <a:moveTo>
                    <a:pt x="303275" y="428243"/>
                  </a:moveTo>
                  <a:lnTo>
                    <a:pt x="0" y="428243"/>
                  </a:lnTo>
                </a:path>
                <a:path w="303529" h="629920">
                  <a:moveTo>
                    <a:pt x="303275" y="472439"/>
                  </a:moveTo>
                  <a:lnTo>
                    <a:pt x="0" y="472439"/>
                  </a:lnTo>
                </a:path>
                <a:path w="303529" h="629920">
                  <a:moveTo>
                    <a:pt x="303275" y="467867"/>
                  </a:moveTo>
                  <a:lnTo>
                    <a:pt x="0" y="467867"/>
                  </a:lnTo>
                </a:path>
                <a:path w="303529" h="629920">
                  <a:moveTo>
                    <a:pt x="0" y="512063"/>
                  </a:moveTo>
                  <a:lnTo>
                    <a:pt x="303275" y="512063"/>
                  </a:lnTo>
                </a:path>
                <a:path w="303529" h="629920">
                  <a:moveTo>
                    <a:pt x="0" y="505967"/>
                  </a:moveTo>
                  <a:lnTo>
                    <a:pt x="303275" y="505967"/>
                  </a:lnTo>
                </a:path>
                <a:path w="303529" h="629920">
                  <a:moveTo>
                    <a:pt x="0" y="629411"/>
                  </a:moveTo>
                  <a:lnTo>
                    <a:pt x="303275" y="629411"/>
                  </a:lnTo>
                </a:path>
                <a:path w="303529" h="629920">
                  <a:moveTo>
                    <a:pt x="0" y="623315"/>
                  </a:moveTo>
                  <a:lnTo>
                    <a:pt x="303275" y="623315"/>
                  </a:lnTo>
                </a:path>
                <a:path w="303529" h="629920">
                  <a:moveTo>
                    <a:pt x="303275" y="550163"/>
                  </a:moveTo>
                  <a:lnTo>
                    <a:pt x="0" y="550163"/>
                  </a:lnTo>
                </a:path>
                <a:path w="303529" h="629920">
                  <a:moveTo>
                    <a:pt x="303275" y="545591"/>
                  </a:moveTo>
                  <a:lnTo>
                    <a:pt x="0" y="545591"/>
                  </a:lnTo>
                </a:path>
                <a:path w="303529" h="629920">
                  <a:moveTo>
                    <a:pt x="303275" y="589787"/>
                  </a:moveTo>
                  <a:lnTo>
                    <a:pt x="0" y="589787"/>
                  </a:lnTo>
                </a:path>
                <a:path w="303529" h="629920">
                  <a:moveTo>
                    <a:pt x="303275" y="583691"/>
                  </a:moveTo>
                  <a:lnTo>
                    <a:pt x="0" y="583691"/>
                  </a:lnTo>
                </a:path>
                <a:path w="303529" h="629920">
                  <a:moveTo>
                    <a:pt x="271271" y="44195"/>
                  </a:moveTo>
                  <a:lnTo>
                    <a:pt x="0" y="44195"/>
                  </a:lnTo>
                </a:path>
                <a:path w="303529" h="629920">
                  <a:moveTo>
                    <a:pt x="0" y="38099"/>
                  </a:moveTo>
                  <a:lnTo>
                    <a:pt x="271271" y="38099"/>
                  </a:lnTo>
                </a:path>
                <a:path w="303529" h="629920">
                  <a:moveTo>
                    <a:pt x="271271" y="4571"/>
                  </a:moveTo>
                  <a:lnTo>
                    <a:pt x="0" y="4571"/>
                  </a:lnTo>
                </a:path>
                <a:path w="303529" h="629920">
                  <a:moveTo>
                    <a:pt x="2712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549399" y="5513832"/>
              <a:ext cx="1758950" cy="109855"/>
            </a:xfrm>
            <a:custGeom>
              <a:avLst/>
              <a:gdLst/>
              <a:ahLst/>
              <a:cxnLst/>
              <a:rect l="l" t="t" r="r" b="b"/>
              <a:pathLst>
                <a:path w="1758950" h="109854">
                  <a:moveTo>
                    <a:pt x="1758695" y="0"/>
                  </a:moveTo>
                  <a:lnTo>
                    <a:pt x="1014983" y="0"/>
                  </a:lnTo>
                  <a:lnTo>
                    <a:pt x="0" y="10972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335527" y="1552956"/>
              <a:ext cx="1309370" cy="3171825"/>
            </a:xfrm>
            <a:custGeom>
              <a:avLst/>
              <a:gdLst/>
              <a:ahLst/>
              <a:cxnLst/>
              <a:rect l="l" t="t" r="r" b="b"/>
              <a:pathLst>
                <a:path w="1309370" h="3171825">
                  <a:moveTo>
                    <a:pt x="829055" y="1958339"/>
                  </a:moveTo>
                  <a:lnTo>
                    <a:pt x="829055" y="3171443"/>
                  </a:lnTo>
                  <a:lnTo>
                    <a:pt x="829055" y="1958339"/>
                  </a:lnTo>
                </a:path>
                <a:path w="1309370" h="3171825">
                  <a:moveTo>
                    <a:pt x="800099" y="3171443"/>
                  </a:moveTo>
                  <a:lnTo>
                    <a:pt x="800099" y="1914143"/>
                  </a:lnTo>
                </a:path>
                <a:path w="1309370" h="3171825">
                  <a:moveTo>
                    <a:pt x="265175" y="1929383"/>
                  </a:moveTo>
                  <a:lnTo>
                    <a:pt x="0" y="1929383"/>
                  </a:lnTo>
                </a:path>
                <a:path w="1309370" h="3171825">
                  <a:moveTo>
                    <a:pt x="265175" y="1840991"/>
                  </a:moveTo>
                  <a:lnTo>
                    <a:pt x="243839" y="1840991"/>
                  </a:lnTo>
                </a:path>
                <a:path w="1309370" h="3171825">
                  <a:moveTo>
                    <a:pt x="233171" y="1840991"/>
                  </a:moveTo>
                  <a:lnTo>
                    <a:pt x="0" y="1840991"/>
                  </a:lnTo>
                </a:path>
                <a:path w="1309370" h="3171825">
                  <a:moveTo>
                    <a:pt x="146303" y="1754123"/>
                  </a:moveTo>
                  <a:lnTo>
                    <a:pt x="0" y="1754123"/>
                  </a:lnTo>
                </a:path>
                <a:path w="1309370" h="3171825">
                  <a:moveTo>
                    <a:pt x="120395" y="1665731"/>
                  </a:moveTo>
                  <a:lnTo>
                    <a:pt x="0" y="1665731"/>
                  </a:lnTo>
                </a:path>
                <a:path w="1309370" h="3171825">
                  <a:moveTo>
                    <a:pt x="562355" y="1578863"/>
                  </a:moveTo>
                  <a:lnTo>
                    <a:pt x="0" y="1578863"/>
                  </a:lnTo>
                </a:path>
                <a:path w="1309370" h="3171825">
                  <a:moveTo>
                    <a:pt x="1263395" y="1490471"/>
                  </a:moveTo>
                  <a:lnTo>
                    <a:pt x="0" y="1490471"/>
                  </a:lnTo>
                </a:path>
                <a:path w="1309370" h="3171825">
                  <a:moveTo>
                    <a:pt x="1309115" y="0"/>
                  </a:moveTo>
                  <a:lnTo>
                    <a:pt x="1304543" y="0"/>
                  </a:lnTo>
                </a:path>
                <a:path w="1309370" h="3171825">
                  <a:moveTo>
                    <a:pt x="879347" y="0"/>
                  </a:moveTo>
                  <a:lnTo>
                    <a:pt x="874775" y="0"/>
                  </a:lnTo>
                </a:path>
                <a:path w="1309370" h="3171825">
                  <a:moveTo>
                    <a:pt x="265175" y="3156203"/>
                  </a:moveTo>
                  <a:lnTo>
                    <a:pt x="0" y="3156203"/>
                  </a:lnTo>
                </a:path>
                <a:path w="1309370" h="3171825">
                  <a:moveTo>
                    <a:pt x="265175" y="3069335"/>
                  </a:moveTo>
                  <a:lnTo>
                    <a:pt x="0" y="3069335"/>
                  </a:lnTo>
                </a:path>
                <a:path w="1309370" h="3171825">
                  <a:moveTo>
                    <a:pt x="265175" y="2980943"/>
                  </a:moveTo>
                  <a:lnTo>
                    <a:pt x="0" y="2980943"/>
                  </a:lnTo>
                </a:path>
                <a:path w="1309370" h="3171825">
                  <a:moveTo>
                    <a:pt x="265175" y="2894075"/>
                  </a:moveTo>
                  <a:lnTo>
                    <a:pt x="0" y="2894075"/>
                  </a:lnTo>
                </a:path>
                <a:path w="1309370" h="3171825">
                  <a:moveTo>
                    <a:pt x="265175" y="2805683"/>
                  </a:moveTo>
                  <a:lnTo>
                    <a:pt x="0" y="2805683"/>
                  </a:lnTo>
                </a:path>
                <a:path w="1309370" h="3171825">
                  <a:moveTo>
                    <a:pt x="243839" y="2718815"/>
                  </a:moveTo>
                  <a:lnTo>
                    <a:pt x="0" y="2718815"/>
                  </a:lnTo>
                </a:path>
                <a:path w="1309370" h="3171825">
                  <a:moveTo>
                    <a:pt x="265175" y="2630423"/>
                  </a:moveTo>
                  <a:lnTo>
                    <a:pt x="0" y="2630423"/>
                  </a:lnTo>
                </a:path>
                <a:path w="1309370" h="3171825">
                  <a:moveTo>
                    <a:pt x="265175" y="2543555"/>
                  </a:moveTo>
                  <a:lnTo>
                    <a:pt x="0" y="2543555"/>
                  </a:lnTo>
                </a:path>
                <a:path w="1309370" h="3171825">
                  <a:moveTo>
                    <a:pt x="265175" y="2455163"/>
                  </a:moveTo>
                  <a:lnTo>
                    <a:pt x="0" y="2455163"/>
                  </a:lnTo>
                </a:path>
                <a:path w="1309370" h="3171825">
                  <a:moveTo>
                    <a:pt x="265175" y="2368295"/>
                  </a:moveTo>
                  <a:lnTo>
                    <a:pt x="0" y="2368295"/>
                  </a:lnTo>
                </a:path>
                <a:path w="1309370" h="3171825">
                  <a:moveTo>
                    <a:pt x="265175" y="2279903"/>
                  </a:moveTo>
                  <a:lnTo>
                    <a:pt x="0" y="2279903"/>
                  </a:lnTo>
                </a:path>
                <a:path w="1309370" h="3171825">
                  <a:moveTo>
                    <a:pt x="265175" y="2193035"/>
                  </a:moveTo>
                  <a:lnTo>
                    <a:pt x="0" y="2193035"/>
                  </a:lnTo>
                </a:path>
                <a:path w="1309370" h="3171825">
                  <a:moveTo>
                    <a:pt x="265175" y="2104643"/>
                  </a:moveTo>
                  <a:lnTo>
                    <a:pt x="0" y="2104643"/>
                  </a:lnTo>
                </a:path>
                <a:path w="1309370" h="3171825">
                  <a:moveTo>
                    <a:pt x="265175" y="2017775"/>
                  </a:moveTo>
                  <a:lnTo>
                    <a:pt x="0" y="20177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308095" y="4797552"/>
              <a:ext cx="0" cy="716280"/>
            </a:xfrm>
            <a:custGeom>
              <a:avLst/>
              <a:gdLst/>
              <a:ahLst/>
              <a:cxnLst/>
              <a:rect l="l" t="t" r="r" b="b"/>
              <a:pathLst>
                <a:path h="716279">
                  <a:moveTo>
                    <a:pt x="0" y="0"/>
                  </a:moveTo>
                  <a:lnTo>
                    <a:pt x="0" y="7162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600703" y="3364991"/>
              <a:ext cx="0" cy="1432560"/>
            </a:xfrm>
            <a:custGeom>
              <a:avLst/>
              <a:gdLst/>
              <a:ahLst/>
              <a:cxnLst/>
              <a:rect l="l" t="t" r="r" b="b"/>
              <a:pathLst>
                <a:path h="1432560">
                  <a:moveTo>
                    <a:pt x="0" y="0"/>
                  </a:moveTo>
                  <a:lnTo>
                    <a:pt x="0" y="14325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579367" y="3086100"/>
              <a:ext cx="1734820" cy="1737360"/>
            </a:xfrm>
            <a:custGeom>
              <a:avLst/>
              <a:gdLst/>
              <a:ahLst/>
              <a:cxnLst/>
              <a:rect l="l" t="t" r="r" b="b"/>
              <a:pathLst>
                <a:path w="1734820" h="1737360">
                  <a:moveTo>
                    <a:pt x="1734311" y="0"/>
                  </a:moveTo>
                  <a:lnTo>
                    <a:pt x="1734311" y="74675"/>
                  </a:lnTo>
                </a:path>
                <a:path w="1734820" h="1737360">
                  <a:moveTo>
                    <a:pt x="0" y="374903"/>
                  </a:moveTo>
                  <a:lnTo>
                    <a:pt x="0" y="17373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06059" y="3160776"/>
              <a:ext cx="0" cy="1620520"/>
            </a:xfrm>
            <a:custGeom>
              <a:avLst/>
              <a:gdLst/>
              <a:ahLst/>
              <a:cxnLst/>
              <a:rect l="l" t="t" r="r" b="b"/>
              <a:pathLst>
                <a:path h="1620520">
                  <a:moveTo>
                    <a:pt x="0" y="0"/>
                  </a:moveTo>
                  <a:lnTo>
                    <a:pt x="0" y="1620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295391" y="316077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9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95391" y="2924556"/>
              <a:ext cx="18415" cy="1800225"/>
            </a:xfrm>
            <a:custGeom>
              <a:avLst/>
              <a:gdLst/>
              <a:ahLst/>
              <a:cxnLst/>
              <a:rect l="l" t="t" r="r" b="b"/>
              <a:pathLst>
                <a:path w="18414" h="1800225">
                  <a:moveTo>
                    <a:pt x="0" y="294131"/>
                  </a:moveTo>
                  <a:lnTo>
                    <a:pt x="0" y="1799843"/>
                  </a:lnTo>
                </a:path>
                <a:path w="18414" h="1800225">
                  <a:moveTo>
                    <a:pt x="18287" y="0"/>
                  </a:moveTo>
                  <a:lnTo>
                    <a:pt x="18287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313679" y="2996184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0"/>
                  </a:moveTo>
                  <a:lnTo>
                    <a:pt x="0" y="1645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313679" y="3160776"/>
              <a:ext cx="0" cy="1564005"/>
            </a:xfrm>
            <a:custGeom>
              <a:avLst/>
              <a:gdLst/>
              <a:ahLst/>
              <a:cxnLst/>
              <a:rect l="l" t="t" r="r" b="b"/>
              <a:pathLst>
                <a:path h="1564004">
                  <a:moveTo>
                    <a:pt x="0" y="0"/>
                  </a:moveTo>
                  <a:lnTo>
                    <a:pt x="0" y="1563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292343" y="2996184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69">
                  <a:moveTo>
                    <a:pt x="0" y="0"/>
                  </a:moveTo>
                  <a:lnTo>
                    <a:pt x="0" y="128015"/>
                  </a:lnTo>
                </a:path>
                <a:path h="166369">
                  <a:moveTo>
                    <a:pt x="0" y="76199"/>
                  </a:moveTo>
                  <a:lnTo>
                    <a:pt x="0" y="1661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313679" y="2924556"/>
              <a:ext cx="58419" cy="1800225"/>
            </a:xfrm>
            <a:custGeom>
              <a:avLst/>
              <a:gdLst/>
              <a:ahLst/>
              <a:cxnLst/>
              <a:rect l="l" t="t" r="r" b="b"/>
              <a:pathLst>
                <a:path w="58420" h="1800225">
                  <a:moveTo>
                    <a:pt x="51815" y="0"/>
                  </a:moveTo>
                  <a:lnTo>
                    <a:pt x="51815" y="1799843"/>
                  </a:lnTo>
                </a:path>
                <a:path w="58420" h="1800225">
                  <a:moveTo>
                    <a:pt x="57911" y="403859"/>
                  </a:moveTo>
                  <a:lnTo>
                    <a:pt x="57911" y="1799843"/>
                  </a:lnTo>
                </a:path>
                <a:path w="58420" h="1800225">
                  <a:moveTo>
                    <a:pt x="0" y="1778507"/>
                  </a:moveTo>
                  <a:lnTo>
                    <a:pt x="51815" y="17785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306059" y="47228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219191" y="1647444"/>
              <a:ext cx="1285240" cy="3077210"/>
            </a:xfrm>
            <a:custGeom>
              <a:avLst/>
              <a:gdLst/>
              <a:ahLst/>
              <a:cxnLst/>
              <a:rect l="l" t="t" r="r" b="b"/>
              <a:pathLst>
                <a:path w="1285240" h="3077210">
                  <a:moveTo>
                    <a:pt x="94487" y="3055619"/>
                  </a:moveTo>
                  <a:lnTo>
                    <a:pt x="146303" y="3076955"/>
                  </a:lnTo>
                </a:path>
                <a:path w="1285240" h="3077210">
                  <a:moveTo>
                    <a:pt x="146303" y="3055619"/>
                  </a:moveTo>
                  <a:lnTo>
                    <a:pt x="94487" y="3076955"/>
                  </a:lnTo>
                </a:path>
                <a:path w="1285240" h="3077210">
                  <a:moveTo>
                    <a:pt x="146303" y="1277111"/>
                  </a:moveTo>
                  <a:lnTo>
                    <a:pt x="94487" y="1277111"/>
                  </a:lnTo>
                </a:path>
                <a:path w="1285240" h="3077210">
                  <a:moveTo>
                    <a:pt x="146303" y="1298447"/>
                  </a:moveTo>
                  <a:lnTo>
                    <a:pt x="94487" y="1298447"/>
                  </a:lnTo>
                </a:path>
                <a:path w="1285240" h="3077210">
                  <a:moveTo>
                    <a:pt x="146303" y="1321307"/>
                  </a:moveTo>
                  <a:lnTo>
                    <a:pt x="94487" y="1321307"/>
                  </a:lnTo>
                </a:path>
                <a:path w="1285240" h="3077210">
                  <a:moveTo>
                    <a:pt x="0" y="1283207"/>
                  </a:moveTo>
                  <a:lnTo>
                    <a:pt x="1284731" y="0"/>
                  </a:lnTo>
                </a:path>
                <a:path w="1285240" h="3077210">
                  <a:moveTo>
                    <a:pt x="7619" y="1290827"/>
                  </a:moveTo>
                  <a:lnTo>
                    <a:pt x="1284731" y="15239"/>
                  </a:lnTo>
                </a:path>
                <a:path w="1285240" h="3077210">
                  <a:moveTo>
                    <a:pt x="41147" y="1330451"/>
                  </a:moveTo>
                  <a:lnTo>
                    <a:pt x="1284731" y="86867"/>
                  </a:lnTo>
                </a:path>
                <a:path w="1285240" h="3077210">
                  <a:moveTo>
                    <a:pt x="94487" y="1277111"/>
                  </a:moveTo>
                  <a:lnTo>
                    <a:pt x="146303" y="1298447"/>
                  </a:lnTo>
                  <a:lnTo>
                    <a:pt x="94487" y="1321307"/>
                  </a:lnTo>
                </a:path>
                <a:path w="1285240" h="3077210">
                  <a:moveTo>
                    <a:pt x="146303" y="1277111"/>
                  </a:moveTo>
                  <a:lnTo>
                    <a:pt x="94487" y="1298447"/>
                  </a:lnTo>
                  <a:lnTo>
                    <a:pt x="146303" y="1321307"/>
                  </a:lnTo>
                </a:path>
                <a:path w="1285240" h="3077210">
                  <a:moveTo>
                    <a:pt x="94487" y="1277111"/>
                  </a:moveTo>
                  <a:lnTo>
                    <a:pt x="82295" y="12542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306059" y="4724400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>
                  <a:moveTo>
                    <a:pt x="0" y="0"/>
                  </a:moveTo>
                  <a:lnTo>
                    <a:pt x="533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306059" y="4724400"/>
              <a:ext cx="1198245" cy="558165"/>
            </a:xfrm>
            <a:custGeom>
              <a:avLst/>
              <a:gdLst/>
              <a:ahLst/>
              <a:cxnLst/>
              <a:rect l="l" t="t" r="r" b="b"/>
              <a:pathLst>
                <a:path w="1198245" h="558164">
                  <a:moveTo>
                    <a:pt x="0" y="0"/>
                  </a:moveTo>
                  <a:lnTo>
                    <a:pt x="403859" y="0"/>
                  </a:lnTo>
                </a:path>
                <a:path w="1198245" h="558164">
                  <a:moveTo>
                    <a:pt x="0" y="89915"/>
                  </a:moveTo>
                  <a:lnTo>
                    <a:pt x="1197863" y="89915"/>
                  </a:lnTo>
                </a:path>
                <a:path w="1198245" h="558164">
                  <a:moveTo>
                    <a:pt x="844295" y="92963"/>
                  </a:moveTo>
                  <a:lnTo>
                    <a:pt x="902207" y="92963"/>
                  </a:lnTo>
                </a:path>
                <a:path w="1198245" h="558164">
                  <a:moveTo>
                    <a:pt x="906779" y="92963"/>
                  </a:moveTo>
                  <a:lnTo>
                    <a:pt x="964691" y="92963"/>
                  </a:lnTo>
                </a:path>
                <a:path w="1198245" h="558164">
                  <a:moveTo>
                    <a:pt x="844295" y="265175"/>
                  </a:moveTo>
                  <a:lnTo>
                    <a:pt x="964691" y="265175"/>
                  </a:lnTo>
                </a:path>
                <a:path w="1198245" h="558164">
                  <a:moveTo>
                    <a:pt x="844295" y="260603"/>
                  </a:moveTo>
                  <a:lnTo>
                    <a:pt x="902207" y="260603"/>
                  </a:lnTo>
                </a:path>
                <a:path w="1198245" h="558164">
                  <a:moveTo>
                    <a:pt x="906779" y="260603"/>
                  </a:moveTo>
                  <a:lnTo>
                    <a:pt x="964691" y="260603"/>
                  </a:lnTo>
                </a:path>
                <a:path w="1198245" h="558164">
                  <a:moveTo>
                    <a:pt x="0" y="201167"/>
                  </a:moveTo>
                  <a:lnTo>
                    <a:pt x="53339" y="201167"/>
                  </a:lnTo>
                </a:path>
                <a:path w="1198245" h="558164">
                  <a:moveTo>
                    <a:pt x="0" y="207263"/>
                  </a:moveTo>
                  <a:lnTo>
                    <a:pt x="53339" y="207263"/>
                  </a:lnTo>
                </a:path>
                <a:path w="1198245" h="558164">
                  <a:moveTo>
                    <a:pt x="0" y="323087"/>
                  </a:moveTo>
                  <a:lnTo>
                    <a:pt x="53339" y="323087"/>
                  </a:lnTo>
                </a:path>
                <a:path w="1198245" h="558164">
                  <a:moveTo>
                    <a:pt x="0" y="318515"/>
                  </a:moveTo>
                  <a:lnTo>
                    <a:pt x="53339" y="318515"/>
                  </a:lnTo>
                </a:path>
                <a:path w="1198245" h="558164">
                  <a:moveTo>
                    <a:pt x="0" y="440435"/>
                  </a:moveTo>
                  <a:lnTo>
                    <a:pt x="53339" y="440435"/>
                  </a:lnTo>
                </a:path>
                <a:path w="1198245" h="558164">
                  <a:moveTo>
                    <a:pt x="0" y="434339"/>
                  </a:moveTo>
                  <a:lnTo>
                    <a:pt x="53339" y="434339"/>
                  </a:lnTo>
                </a:path>
                <a:path w="1198245" h="558164">
                  <a:moveTo>
                    <a:pt x="0" y="557783"/>
                  </a:moveTo>
                  <a:lnTo>
                    <a:pt x="53339" y="557783"/>
                  </a:lnTo>
                </a:path>
                <a:path w="1198245" h="558164">
                  <a:moveTo>
                    <a:pt x="0" y="551687"/>
                  </a:moveTo>
                  <a:lnTo>
                    <a:pt x="53339" y="5516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481831" y="3218688"/>
              <a:ext cx="195580" cy="1842770"/>
            </a:xfrm>
            <a:custGeom>
              <a:avLst/>
              <a:gdLst/>
              <a:ahLst/>
              <a:cxnLst/>
              <a:rect l="l" t="t" r="r" b="b"/>
              <a:pathLst>
                <a:path w="195579" h="1842770">
                  <a:moveTo>
                    <a:pt x="97535" y="196595"/>
                  </a:moveTo>
                  <a:lnTo>
                    <a:pt x="97535" y="1842515"/>
                  </a:lnTo>
                </a:path>
                <a:path w="195579" h="1842770">
                  <a:moveTo>
                    <a:pt x="0" y="3047"/>
                  </a:moveTo>
                  <a:lnTo>
                    <a:pt x="0" y="160019"/>
                  </a:lnTo>
                </a:path>
                <a:path w="195579" h="1842770">
                  <a:moveTo>
                    <a:pt x="10667" y="3047"/>
                  </a:moveTo>
                  <a:lnTo>
                    <a:pt x="10667" y="160019"/>
                  </a:lnTo>
                </a:path>
                <a:path w="195579" h="1842770">
                  <a:moveTo>
                    <a:pt x="32003" y="0"/>
                  </a:moveTo>
                  <a:lnTo>
                    <a:pt x="32003" y="146303"/>
                  </a:lnTo>
                </a:path>
                <a:path w="195579" h="1842770">
                  <a:moveTo>
                    <a:pt x="118871" y="207263"/>
                  </a:moveTo>
                  <a:lnTo>
                    <a:pt x="118871" y="1842515"/>
                  </a:lnTo>
                </a:path>
                <a:path w="195579" h="1842770">
                  <a:moveTo>
                    <a:pt x="118871" y="146303"/>
                  </a:moveTo>
                  <a:lnTo>
                    <a:pt x="118871" y="1680971"/>
                  </a:lnTo>
                </a:path>
                <a:path w="195579" h="1842770">
                  <a:moveTo>
                    <a:pt x="158495" y="1527047"/>
                  </a:moveTo>
                  <a:lnTo>
                    <a:pt x="158495" y="1761743"/>
                  </a:lnTo>
                </a:path>
                <a:path w="195579" h="1842770">
                  <a:moveTo>
                    <a:pt x="137159" y="146303"/>
                  </a:moveTo>
                  <a:lnTo>
                    <a:pt x="137159" y="1516379"/>
                  </a:lnTo>
                </a:path>
                <a:path w="195579" h="1842770">
                  <a:moveTo>
                    <a:pt x="158495" y="188975"/>
                  </a:moveTo>
                  <a:lnTo>
                    <a:pt x="158495" y="295655"/>
                  </a:lnTo>
                </a:path>
                <a:path w="195579" h="1842770">
                  <a:moveTo>
                    <a:pt x="195071" y="146303"/>
                  </a:moveTo>
                  <a:lnTo>
                    <a:pt x="137159" y="146303"/>
                  </a:lnTo>
                </a:path>
                <a:path w="195579" h="1842770">
                  <a:moveTo>
                    <a:pt x="187451" y="167639"/>
                  </a:moveTo>
                  <a:lnTo>
                    <a:pt x="137159" y="167639"/>
                  </a:lnTo>
                </a:path>
                <a:path w="195579" h="1842770">
                  <a:moveTo>
                    <a:pt x="187451" y="188975"/>
                  </a:moveTo>
                  <a:lnTo>
                    <a:pt x="137159" y="188975"/>
                  </a:lnTo>
                </a:path>
                <a:path w="195579" h="1842770">
                  <a:moveTo>
                    <a:pt x="187451" y="295655"/>
                  </a:moveTo>
                  <a:lnTo>
                    <a:pt x="137159" y="295655"/>
                  </a:lnTo>
                </a:path>
                <a:path w="195579" h="1842770">
                  <a:moveTo>
                    <a:pt x="187451" y="316991"/>
                  </a:moveTo>
                  <a:lnTo>
                    <a:pt x="137159" y="316991"/>
                  </a:lnTo>
                </a:path>
                <a:path w="195579" h="1842770">
                  <a:moveTo>
                    <a:pt x="187451" y="324611"/>
                  </a:moveTo>
                  <a:lnTo>
                    <a:pt x="137159" y="324611"/>
                  </a:lnTo>
                </a:path>
                <a:path w="195579" h="1842770">
                  <a:moveTo>
                    <a:pt x="187451" y="1272539"/>
                  </a:moveTo>
                  <a:lnTo>
                    <a:pt x="137159" y="1272539"/>
                  </a:lnTo>
                </a:path>
                <a:path w="195579" h="1842770">
                  <a:moveTo>
                    <a:pt x="187451" y="1280159"/>
                  </a:moveTo>
                  <a:lnTo>
                    <a:pt x="137159" y="1280159"/>
                  </a:lnTo>
                </a:path>
                <a:path w="195579" h="1842770">
                  <a:moveTo>
                    <a:pt x="187451" y="1301495"/>
                  </a:moveTo>
                  <a:lnTo>
                    <a:pt x="137159" y="13014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618991" y="3386328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89">
                  <a:moveTo>
                    <a:pt x="0" y="21335"/>
                  </a:moveTo>
                  <a:lnTo>
                    <a:pt x="502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647947" y="3363468"/>
              <a:ext cx="40005" cy="1361440"/>
            </a:xfrm>
            <a:custGeom>
              <a:avLst/>
              <a:gdLst/>
              <a:ahLst/>
              <a:cxnLst/>
              <a:rect l="l" t="t" r="r" b="b"/>
              <a:pathLst>
                <a:path w="40004" h="1361439">
                  <a:moveTo>
                    <a:pt x="21335" y="1360931"/>
                  </a:moveTo>
                  <a:lnTo>
                    <a:pt x="21335" y="1523"/>
                  </a:lnTo>
                </a:path>
                <a:path w="40004" h="1361439">
                  <a:moveTo>
                    <a:pt x="0" y="150875"/>
                  </a:moveTo>
                  <a:lnTo>
                    <a:pt x="0" y="44195"/>
                  </a:lnTo>
                </a:path>
                <a:path w="40004" h="1361439">
                  <a:moveTo>
                    <a:pt x="28955" y="1360931"/>
                  </a:moveTo>
                  <a:lnTo>
                    <a:pt x="28955" y="0"/>
                  </a:lnTo>
                </a:path>
                <a:path w="40004" h="1361439">
                  <a:moveTo>
                    <a:pt x="39623" y="59435"/>
                  </a:moveTo>
                  <a:lnTo>
                    <a:pt x="39623" y="7619"/>
                  </a:lnTo>
                </a:path>
                <a:path w="40004" h="1361439">
                  <a:moveTo>
                    <a:pt x="28955" y="7619"/>
                  </a:moveTo>
                  <a:lnTo>
                    <a:pt x="289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618991" y="2930652"/>
              <a:ext cx="1676400" cy="1778635"/>
            </a:xfrm>
            <a:custGeom>
              <a:avLst/>
              <a:gdLst/>
              <a:ahLst/>
              <a:cxnLst/>
              <a:rect l="l" t="t" r="r" b="b"/>
              <a:pathLst>
                <a:path w="1676400" h="1778635">
                  <a:moveTo>
                    <a:pt x="1607819" y="7619"/>
                  </a:moveTo>
                  <a:lnTo>
                    <a:pt x="1600199" y="0"/>
                  </a:lnTo>
                </a:path>
                <a:path w="1676400" h="1778635">
                  <a:moveTo>
                    <a:pt x="0" y="434339"/>
                  </a:moveTo>
                  <a:lnTo>
                    <a:pt x="50291" y="455675"/>
                  </a:lnTo>
                </a:path>
                <a:path w="1676400" h="1778635">
                  <a:moveTo>
                    <a:pt x="50291" y="477011"/>
                  </a:moveTo>
                  <a:lnTo>
                    <a:pt x="0" y="455675"/>
                  </a:lnTo>
                  <a:lnTo>
                    <a:pt x="50291" y="434339"/>
                  </a:lnTo>
                </a:path>
                <a:path w="1676400" h="1778635">
                  <a:moveTo>
                    <a:pt x="1676399" y="1778507"/>
                  </a:moveTo>
                  <a:lnTo>
                    <a:pt x="1656587" y="1778507"/>
                  </a:lnTo>
                </a:path>
                <a:path w="1676400" h="1778635">
                  <a:moveTo>
                    <a:pt x="1676399" y="1691639"/>
                  </a:moveTo>
                  <a:lnTo>
                    <a:pt x="1656587" y="1691639"/>
                  </a:lnTo>
                </a:path>
                <a:path w="1676400" h="1778635">
                  <a:moveTo>
                    <a:pt x="1676399" y="1603247"/>
                  </a:moveTo>
                  <a:lnTo>
                    <a:pt x="1656587" y="1603247"/>
                  </a:lnTo>
                </a:path>
                <a:path w="1676400" h="1778635">
                  <a:moveTo>
                    <a:pt x="1676399" y="1508759"/>
                  </a:moveTo>
                  <a:lnTo>
                    <a:pt x="1656587" y="1508759"/>
                  </a:lnTo>
                </a:path>
                <a:path w="1676400" h="1778635">
                  <a:moveTo>
                    <a:pt x="1676399" y="1427987"/>
                  </a:moveTo>
                  <a:lnTo>
                    <a:pt x="1656587" y="1427987"/>
                  </a:lnTo>
                </a:path>
                <a:path w="1676400" h="1778635">
                  <a:moveTo>
                    <a:pt x="1676399" y="1341119"/>
                  </a:moveTo>
                  <a:lnTo>
                    <a:pt x="1656587" y="1341119"/>
                  </a:lnTo>
                </a:path>
                <a:path w="1676400" h="1778635">
                  <a:moveTo>
                    <a:pt x="1676399" y="1252727"/>
                  </a:moveTo>
                  <a:lnTo>
                    <a:pt x="1656587" y="1252727"/>
                  </a:lnTo>
                </a:path>
                <a:path w="1676400" h="1778635">
                  <a:moveTo>
                    <a:pt x="1676399" y="1165859"/>
                  </a:moveTo>
                  <a:lnTo>
                    <a:pt x="1656587" y="1165859"/>
                  </a:lnTo>
                </a:path>
                <a:path w="1676400" h="1778635">
                  <a:moveTo>
                    <a:pt x="1676399" y="1077467"/>
                  </a:moveTo>
                  <a:lnTo>
                    <a:pt x="1656587" y="1077467"/>
                  </a:lnTo>
                </a:path>
                <a:path w="1676400" h="1778635">
                  <a:moveTo>
                    <a:pt x="1676399" y="990599"/>
                  </a:moveTo>
                  <a:lnTo>
                    <a:pt x="1656587" y="990599"/>
                  </a:lnTo>
                </a:path>
                <a:path w="1676400" h="1778635">
                  <a:moveTo>
                    <a:pt x="1676399" y="902207"/>
                  </a:moveTo>
                  <a:lnTo>
                    <a:pt x="1656587" y="902207"/>
                  </a:lnTo>
                </a:path>
                <a:path w="1676400" h="1778635">
                  <a:moveTo>
                    <a:pt x="1676399" y="815339"/>
                  </a:moveTo>
                  <a:lnTo>
                    <a:pt x="1656587" y="815339"/>
                  </a:lnTo>
                </a:path>
                <a:path w="1676400" h="1778635">
                  <a:moveTo>
                    <a:pt x="1676399" y="726947"/>
                  </a:moveTo>
                  <a:lnTo>
                    <a:pt x="1656587" y="726947"/>
                  </a:lnTo>
                </a:path>
                <a:path w="1676400" h="1778635">
                  <a:moveTo>
                    <a:pt x="1676399" y="640079"/>
                  </a:moveTo>
                  <a:lnTo>
                    <a:pt x="1656587" y="640079"/>
                  </a:lnTo>
                </a:path>
                <a:path w="1676400" h="1778635">
                  <a:moveTo>
                    <a:pt x="1676399" y="551687"/>
                  </a:moveTo>
                  <a:lnTo>
                    <a:pt x="1656587" y="551687"/>
                  </a:lnTo>
                </a:path>
                <a:path w="1676400" h="1778635">
                  <a:moveTo>
                    <a:pt x="1676399" y="463295"/>
                  </a:moveTo>
                  <a:lnTo>
                    <a:pt x="1656587" y="463295"/>
                  </a:lnTo>
                </a:path>
                <a:path w="1676400" h="1778635">
                  <a:moveTo>
                    <a:pt x="1676399" y="376427"/>
                  </a:moveTo>
                  <a:lnTo>
                    <a:pt x="1656587" y="3764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275579" y="32186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275579" y="3393947"/>
              <a:ext cx="20320" cy="1053465"/>
            </a:xfrm>
            <a:custGeom>
              <a:avLst/>
              <a:gdLst/>
              <a:ahLst/>
              <a:cxnLst/>
              <a:rect l="l" t="t" r="r" b="b"/>
              <a:pathLst>
                <a:path w="20320" h="1053464">
                  <a:moveTo>
                    <a:pt x="19811" y="0"/>
                  </a:moveTo>
                  <a:lnTo>
                    <a:pt x="0" y="0"/>
                  </a:lnTo>
                </a:path>
                <a:path w="20320" h="1053464">
                  <a:moveTo>
                    <a:pt x="19811" y="1053083"/>
                  </a:moveTo>
                  <a:lnTo>
                    <a:pt x="0" y="1053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292343" y="2996184"/>
              <a:ext cx="21590" cy="165100"/>
            </a:xfrm>
            <a:custGeom>
              <a:avLst/>
              <a:gdLst/>
              <a:ahLst/>
              <a:cxnLst/>
              <a:rect l="l" t="t" r="r" b="b"/>
              <a:pathLst>
                <a:path w="21589" h="165100">
                  <a:moveTo>
                    <a:pt x="0" y="0"/>
                  </a:moveTo>
                  <a:lnTo>
                    <a:pt x="21335" y="0"/>
                  </a:lnTo>
                </a:path>
                <a:path w="21589" h="165100">
                  <a:moveTo>
                    <a:pt x="0" y="164591"/>
                  </a:moveTo>
                  <a:lnTo>
                    <a:pt x="21335" y="1645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313679" y="472440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8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306059" y="4733544"/>
              <a:ext cx="22860" cy="81280"/>
            </a:xfrm>
            <a:custGeom>
              <a:avLst/>
              <a:gdLst/>
              <a:ahLst/>
              <a:cxnLst/>
              <a:rect l="l" t="t" r="r" b="b"/>
              <a:pathLst>
                <a:path w="22860" h="81279">
                  <a:moveTo>
                    <a:pt x="0" y="0"/>
                  </a:moveTo>
                  <a:lnTo>
                    <a:pt x="0" y="80771"/>
                  </a:lnTo>
                </a:path>
                <a:path w="22860" h="81279">
                  <a:moveTo>
                    <a:pt x="22859" y="0"/>
                  </a:moveTo>
                  <a:lnTo>
                    <a:pt x="22859" y="807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306059" y="3128772"/>
              <a:ext cx="1198245" cy="2621280"/>
            </a:xfrm>
            <a:custGeom>
              <a:avLst/>
              <a:gdLst/>
              <a:ahLst/>
              <a:cxnLst/>
              <a:rect l="l" t="t" r="r" b="b"/>
              <a:pathLst>
                <a:path w="1198245" h="2621279">
                  <a:moveTo>
                    <a:pt x="22859" y="1604771"/>
                  </a:moveTo>
                  <a:lnTo>
                    <a:pt x="22859" y="1685543"/>
                  </a:lnTo>
                </a:path>
                <a:path w="1198245" h="2621279">
                  <a:moveTo>
                    <a:pt x="0" y="1595627"/>
                  </a:moveTo>
                  <a:lnTo>
                    <a:pt x="1197863" y="1595627"/>
                  </a:lnTo>
                </a:path>
                <a:path w="1198245" h="2621279">
                  <a:moveTo>
                    <a:pt x="59435" y="10667"/>
                  </a:moveTo>
                  <a:lnTo>
                    <a:pt x="1197863" y="10667"/>
                  </a:lnTo>
                </a:path>
                <a:path w="1198245" h="2621279">
                  <a:moveTo>
                    <a:pt x="59435" y="0"/>
                  </a:moveTo>
                  <a:lnTo>
                    <a:pt x="1197863" y="0"/>
                  </a:lnTo>
                </a:path>
                <a:path w="1198245" h="2621279">
                  <a:moveTo>
                    <a:pt x="22859" y="1685543"/>
                  </a:moveTo>
                  <a:lnTo>
                    <a:pt x="0" y="1604771"/>
                  </a:lnTo>
                  <a:lnTo>
                    <a:pt x="1197863" y="1604771"/>
                  </a:lnTo>
                </a:path>
                <a:path w="1198245" h="2621279">
                  <a:moveTo>
                    <a:pt x="22859" y="1604771"/>
                  </a:moveTo>
                  <a:lnTo>
                    <a:pt x="0" y="1685543"/>
                  </a:lnTo>
                  <a:lnTo>
                    <a:pt x="0" y="26212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261863" y="4745736"/>
              <a:ext cx="22860" cy="234950"/>
            </a:xfrm>
            <a:custGeom>
              <a:avLst/>
              <a:gdLst/>
              <a:ahLst/>
              <a:cxnLst/>
              <a:rect l="l" t="t" r="r" b="b"/>
              <a:pathLst>
                <a:path w="22860" h="234950">
                  <a:moveTo>
                    <a:pt x="22859" y="0"/>
                  </a:moveTo>
                  <a:lnTo>
                    <a:pt x="22859" y="234695"/>
                  </a:lnTo>
                </a:path>
                <a:path w="22860" h="234950">
                  <a:moveTo>
                    <a:pt x="0" y="0"/>
                  </a:moveTo>
                  <a:lnTo>
                    <a:pt x="0" y="2346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359399" y="4814315"/>
              <a:ext cx="853440" cy="935990"/>
            </a:xfrm>
            <a:custGeom>
              <a:avLst/>
              <a:gdLst/>
              <a:ahLst/>
              <a:cxnLst/>
              <a:rect l="l" t="t" r="r" b="b"/>
              <a:pathLst>
                <a:path w="853439" h="935989">
                  <a:moveTo>
                    <a:pt x="0" y="0"/>
                  </a:moveTo>
                  <a:lnTo>
                    <a:pt x="0" y="111251"/>
                  </a:lnTo>
                </a:path>
                <a:path w="853439" h="935989">
                  <a:moveTo>
                    <a:pt x="0" y="117347"/>
                  </a:moveTo>
                  <a:lnTo>
                    <a:pt x="0" y="556259"/>
                  </a:lnTo>
                </a:path>
                <a:path w="853439" h="935989">
                  <a:moveTo>
                    <a:pt x="57911" y="0"/>
                  </a:moveTo>
                  <a:lnTo>
                    <a:pt x="57911" y="935735"/>
                  </a:lnTo>
                </a:path>
                <a:path w="853439" h="935989">
                  <a:moveTo>
                    <a:pt x="853439" y="3047"/>
                  </a:moveTo>
                  <a:lnTo>
                    <a:pt x="853439" y="170687"/>
                  </a:lnTo>
                </a:path>
                <a:path w="853439" h="935989">
                  <a:moveTo>
                    <a:pt x="848867" y="3047"/>
                  </a:moveTo>
                  <a:lnTo>
                    <a:pt x="848867" y="170687"/>
                  </a:lnTo>
                </a:path>
                <a:path w="853439" h="935989">
                  <a:moveTo>
                    <a:pt x="845819" y="3047"/>
                  </a:moveTo>
                  <a:lnTo>
                    <a:pt x="845819" y="1706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306059" y="47244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1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248147" y="4847844"/>
              <a:ext cx="228600" cy="1077595"/>
            </a:xfrm>
            <a:custGeom>
              <a:avLst/>
              <a:gdLst/>
              <a:ahLst/>
              <a:cxnLst/>
              <a:rect l="l" t="t" r="r" b="b"/>
              <a:pathLst>
                <a:path w="228600" h="1077595">
                  <a:moveTo>
                    <a:pt x="57911" y="83819"/>
                  </a:moveTo>
                  <a:lnTo>
                    <a:pt x="169163" y="83819"/>
                  </a:lnTo>
                </a:path>
                <a:path w="228600" h="1077595">
                  <a:moveTo>
                    <a:pt x="57911" y="77723"/>
                  </a:moveTo>
                  <a:lnTo>
                    <a:pt x="169163" y="77723"/>
                  </a:lnTo>
                </a:path>
                <a:path w="228600" h="1077595">
                  <a:moveTo>
                    <a:pt x="111251" y="4571"/>
                  </a:moveTo>
                  <a:lnTo>
                    <a:pt x="57911" y="4571"/>
                  </a:lnTo>
                </a:path>
                <a:path w="228600" h="1077595">
                  <a:moveTo>
                    <a:pt x="111251" y="0"/>
                  </a:moveTo>
                  <a:lnTo>
                    <a:pt x="57911" y="0"/>
                  </a:lnTo>
                </a:path>
                <a:path w="228600" h="1077595">
                  <a:moveTo>
                    <a:pt x="111251" y="44195"/>
                  </a:moveTo>
                  <a:lnTo>
                    <a:pt x="57911" y="44195"/>
                  </a:lnTo>
                </a:path>
                <a:path w="228600" h="1077595">
                  <a:moveTo>
                    <a:pt x="111251" y="38099"/>
                  </a:moveTo>
                  <a:lnTo>
                    <a:pt x="57911" y="38099"/>
                  </a:lnTo>
                </a:path>
                <a:path w="228600" h="1077595">
                  <a:moveTo>
                    <a:pt x="169163" y="199643"/>
                  </a:moveTo>
                  <a:lnTo>
                    <a:pt x="57911" y="199643"/>
                  </a:lnTo>
                  <a:lnTo>
                    <a:pt x="111251" y="199643"/>
                  </a:lnTo>
                </a:path>
                <a:path w="228600" h="1077595">
                  <a:moveTo>
                    <a:pt x="169163" y="195071"/>
                  </a:moveTo>
                  <a:lnTo>
                    <a:pt x="57911" y="195071"/>
                  </a:lnTo>
                  <a:lnTo>
                    <a:pt x="111251" y="195071"/>
                  </a:lnTo>
                </a:path>
                <a:path w="228600" h="1077595">
                  <a:moveTo>
                    <a:pt x="111251" y="121919"/>
                  </a:moveTo>
                  <a:lnTo>
                    <a:pt x="57911" y="121919"/>
                  </a:lnTo>
                </a:path>
                <a:path w="228600" h="1077595">
                  <a:moveTo>
                    <a:pt x="111251" y="117347"/>
                  </a:moveTo>
                  <a:lnTo>
                    <a:pt x="57911" y="117347"/>
                  </a:lnTo>
                </a:path>
                <a:path w="228600" h="1077595">
                  <a:moveTo>
                    <a:pt x="111251" y="161543"/>
                  </a:moveTo>
                  <a:lnTo>
                    <a:pt x="57911" y="161543"/>
                  </a:lnTo>
                </a:path>
                <a:path w="228600" h="1077595">
                  <a:moveTo>
                    <a:pt x="111251" y="155447"/>
                  </a:moveTo>
                  <a:lnTo>
                    <a:pt x="57911" y="155447"/>
                  </a:lnTo>
                </a:path>
                <a:path w="228600" h="1077595">
                  <a:moveTo>
                    <a:pt x="57911" y="316991"/>
                  </a:moveTo>
                  <a:lnTo>
                    <a:pt x="169163" y="316991"/>
                  </a:lnTo>
                </a:path>
                <a:path w="228600" h="1077595">
                  <a:moveTo>
                    <a:pt x="169163" y="310895"/>
                  </a:moveTo>
                  <a:lnTo>
                    <a:pt x="57911" y="310895"/>
                  </a:lnTo>
                  <a:lnTo>
                    <a:pt x="111251" y="310895"/>
                  </a:lnTo>
                </a:path>
                <a:path w="228600" h="1077595">
                  <a:moveTo>
                    <a:pt x="111251" y="239267"/>
                  </a:moveTo>
                  <a:lnTo>
                    <a:pt x="57911" y="239267"/>
                  </a:lnTo>
                </a:path>
                <a:path w="228600" h="1077595">
                  <a:moveTo>
                    <a:pt x="111251" y="233171"/>
                  </a:moveTo>
                  <a:lnTo>
                    <a:pt x="57911" y="233171"/>
                  </a:lnTo>
                </a:path>
                <a:path w="228600" h="1077595">
                  <a:moveTo>
                    <a:pt x="111251" y="277367"/>
                  </a:moveTo>
                  <a:lnTo>
                    <a:pt x="57911" y="277367"/>
                  </a:lnTo>
                </a:path>
                <a:path w="228600" h="1077595">
                  <a:moveTo>
                    <a:pt x="111251" y="272795"/>
                  </a:moveTo>
                  <a:lnTo>
                    <a:pt x="57911" y="272795"/>
                  </a:lnTo>
                </a:path>
                <a:path w="228600" h="1077595">
                  <a:moveTo>
                    <a:pt x="169163" y="434339"/>
                  </a:moveTo>
                  <a:lnTo>
                    <a:pt x="57911" y="434339"/>
                  </a:lnTo>
                  <a:lnTo>
                    <a:pt x="111251" y="434339"/>
                  </a:lnTo>
                </a:path>
                <a:path w="228600" h="1077595">
                  <a:moveTo>
                    <a:pt x="169163" y="428243"/>
                  </a:moveTo>
                  <a:lnTo>
                    <a:pt x="57911" y="428243"/>
                  </a:lnTo>
                  <a:lnTo>
                    <a:pt x="111251" y="428243"/>
                  </a:lnTo>
                </a:path>
                <a:path w="228600" h="1077595">
                  <a:moveTo>
                    <a:pt x="111251" y="356615"/>
                  </a:moveTo>
                  <a:lnTo>
                    <a:pt x="57911" y="356615"/>
                  </a:lnTo>
                </a:path>
                <a:path w="228600" h="1077595">
                  <a:moveTo>
                    <a:pt x="111251" y="350519"/>
                  </a:moveTo>
                  <a:lnTo>
                    <a:pt x="57911" y="350519"/>
                  </a:lnTo>
                </a:path>
                <a:path w="228600" h="1077595">
                  <a:moveTo>
                    <a:pt x="111251" y="394715"/>
                  </a:moveTo>
                  <a:lnTo>
                    <a:pt x="57911" y="394715"/>
                  </a:lnTo>
                </a:path>
                <a:path w="228600" h="1077595">
                  <a:moveTo>
                    <a:pt x="111251" y="390143"/>
                  </a:moveTo>
                  <a:lnTo>
                    <a:pt x="57911" y="390143"/>
                  </a:lnTo>
                </a:path>
                <a:path w="228600" h="1077595">
                  <a:moveTo>
                    <a:pt x="111251" y="472439"/>
                  </a:moveTo>
                  <a:lnTo>
                    <a:pt x="57911" y="472439"/>
                  </a:lnTo>
                </a:path>
                <a:path w="228600" h="1077595">
                  <a:moveTo>
                    <a:pt x="111251" y="467867"/>
                  </a:moveTo>
                  <a:lnTo>
                    <a:pt x="57911" y="467867"/>
                  </a:lnTo>
                </a:path>
                <a:path w="228600" h="1077595">
                  <a:moveTo>
                    <a:pt x="111251" y="512063"/>
                  </a:moveTo>
                  <a:lnTo>
                    <a:pt x="57911" y="512063"/>
                  </a:lnTo>
                </a:path>
                <a:path w="228600" h="1077595">
                  <a:moveTo>
                    <a:pt x="111251" y="505967"/>
                  </a:moveTo>
                  <a:lnTo>
                    <a:pt x="57911" y="505967"/>
                  </a:lnTo>
                </a:path>
                <a:path w="228600" h="1077595">
                  <a:moveTo>
                    <a:pt x="57911" y="428243"/>
                  </a:moveTo>
                  <a:lnTo>
                    <a:pt x="111251" y="428243"/>
                  </a:lnTo>
                </a:path>
                <a:path w="228600" h="1077595">
                  <a:moveTo>
                    <a:pt x="57911" y="434339"/>
                  </a:moveTo>
                  <a:lnTo>
                    <a:pt x="111251" y="434339"/>
                  </a:lnTo>
                </a:path>
                <a:path w="228600" h="1077595">
                  <a:moveTo>
                    <a:pt x="57911" y="550163"/>
                  </a:moveTo>
                  <a:lnTo>
                    <a:pt x="111251" y="550163"/>
                  </a:lnTo>
                </a:path>
                <a:path w="228600" h="1077595">
                  <a:moveTo>
                    <a:pt x="57911" y="545591"/>
                  </a:moveTo>
                  <a:lnTo>
                    <a:pt x="111251" y="545591"/>
                  </a:lnTo>
                </a:path>
                <a:path w="228600" h="1077595">
                  <a:moveTo>
                    <a:pt x="57911" y="667511"/>
                  </a:moveTo>
                  <a:lnTo>
                    <a:pt x="111251" y="667511"/>
                  </a:lnTo>
                </a:path>
                <a:path w="228600" h="1077595">
                  <a:moveTo>
                    <a:pt x="57911" y="662939"/>
                  </a:moveTo>
                  <a:lnTo>
                    <a:pt x="111251" y="662939"/>
                  </a:lnTo>
                </a:path>
                <a:path w="228600" h="1077595">
                  <a:moveTo>
                    <a:pt x="57911" y="902207"/>
                  </a:moveTo>
                  <a:lnTo>
                    <a:pt x="111251" y="902207"/>
                  </a:lnTo>
                </a:path>
                <a:path w="228600" h="1077595">
                  <a:moveTo>
                    <a:pt x="57911" y="778763"/>
                  </a:moveTo>
                  <a:lnTo>
                    <a:pt x="111251" y="778763"/>
                  </a:lnTo>
                </a:path>
                <a:path w="228600" h="1077595">
                  <a:moveTo>
                    <a:pt x="111251" y="434339"/>
                  </a:moveTo>
                  <a:lnTo>
                    <a:pt x="111251" y="896111"/>
                  </a:lnTo>
                </a:path>
                <a:path w="228600" h="1077595">
                  <a:moveTo>
                    <a:pt x="57911" y="434339"/>
                  </a:moveTo>
                  <a:lnTo>
                    <a:pt x="169163" y="434339"/>
                  </a:lnTo>
                </a:path>
                <a:path w="228600" h="1077595">
                  <a:moveTo>
                    <a:pt x="57911" y="428243"/>
                  </a:moveTo>
                  <a:lnTo>
                    <a:pt x="169163" y="428243"/>
                  </a:lnTo>
                </a:path>
                <a:path w="228600" h="1077595">
                  <a:moveTo>
                    <a:pt x="169163" y="550163"/>
                  </a:moveTo>
                  <a:lnTo>
                    <a:pt x="57911" y="550163"/>
                  </a:lnTo>
                  <a:lnTo>
                    <a:pt x="111251" y="550163"/>
                  </a:lnTo>
                </a:path>
                <a:path w="228600" h="1077595">
                  <a:moveTo>
                    <a:pt x="169163" y="545591"/>
                  </a:moveTo>
                  <a:lnTo>
                    <a:pt x="57911" y="545591"/>
                  </a:lnTo>
                  <a:lnTo>
                    <a:pt x="111251" y="545591"/>
                  </a:lnTo>
                </a:path>
                <a:path w="228600" h="1077595">
                  <a:moveTo>
                    <a:pt x="111251" y="472439"/>
                  </a:moveTo>
                  <a:lnTo>
                    <a:pt x="57911" y="472439"/>
                  </a:lnTo>
                </a:path>
                <a:path w="228600" h="1077595">
                  <a:moveTo>
                    <a:pt x="111251" y="467867"/>
                  </a:moveTo>
                  <a:lnTo>
                    <a:pt x="57911" y="467867"/>
                  </a:lnTo>
                </a:path>
                <a:path w="228600" h="1077595">
                  <a:moveTo>
                    <a:pt x="111251" y="512063"/>
                  </a:moveTo>
                  <a:lnTo>
                    <a:pt x="57911" y="512063"/>
                  </a:lnTo>
                </a:path>
                <a:path w="228600" h="1077595">
                  <a:moveTo>
                    <a:pt x="111251" y="505967"/>
                  </a:moveTo>
                  <a:lnTo>
                    <a:pt x="57911" y="505967"/>
                  </a:lnTo>
                </a:path>
                <a:path w="228600" h="1077595">
                  <a:moveTo>
                    <a:pt x="169163" y="667511"/>
                  </a:moveTo>
                  <a:lnTo>
                    <a:pt x="57911" y="667511"/>
                  </a:lnTo>
                  <a:lnTo>
                    <a:pt x="111251" y="667511"/>
                  </a:lnTo>
                </a:path>
                <a:path w="228600" h="1077595">
                  <a:moveTo>
                    <a:pt x="169163" y="662939"/>
                  </a:moveTo>
                  <a:lnTo>
                    <a:pt x="57911" y="662939"/>
                  </a:lnTo>
                  <a:lnTo>
                    <a:pt x="111251" y="662939"/>
                  </a:lnTo>
                </a:path>
                <a:path w="228600" h="1077595">
                  <a:moveTo>
                    <a:pt x="111251" y="589787"/>
                  </a:moveTo>
                  <a:lnTo>
                    <a:pt x="57911" y="589787"/>
                  </a:lnTo>
                </a:path>
                <a:path w="228600" h="1077595">
                  <a:moveTo>
                    <a:pt x="111251" y="583691"/>
                  </a:moveTo>
                  <a:lnTo>
                    <a:pt x="57911" y="583691"/>
                  </a:lnTo>
                </a:path>
                <a:path w="228600" h="1077595">
                  <a:moveTo>
                    <a:pt x="111251" y="629411"/>
                  </a:moveTo>
                  <a:lnTo>
                    <a:pt x="57911" y="629411"/>
                  </a:lnTo>
                </a:path>
                <a:path w="228600" h="1077595">
                  <a:moveTo>
                    <a:pt x="111251" y="623315"/>
                  </a:moveTo>
                  <a:lnTo>
                    <a:pt x="57911" y="623315"/>
                  </a:lnTo>
                </a:path>
                <a:path w="228600" h="1077595">
                  <a:moveTo>
                    <a:pt x="57911" y="902207"/>
                  </a:moveTo>
                  <a:lnTo>
                    <a:pt x="111251" y="902207"/>
                  </a:lnTo>
                </a:path>
                <a:path w="228600" h="1077595">
                  <a:moveTo>
                    <a:pt x="0" y="902207"/>
                  </a:moveTo>
                  <a:lnTo>
                    <a:pt x="169163" y="902207"/>
                  </a:lnTo>
                </a:path>
                <a:path w="228600" h="1077595">
                  <a:moveTo>
                    <a:pt x="0" y="1077467"/>
                  </a:moveTo>
                  <a:lnTo>
                    <a:pt x="228599" y="1077467"/>
                  </a:lnTo>
                </a:path>
                <a:path w="228600" h="1077595">
                  <a:moveTo>
                    <a:pt x="169163" y="778763"/>
                  </a:moveTo>
                  <a:lnTo>
                    <a:pt x="57911" y="778763"/>
                  </a:lnTo>
                  <a:lnTo>
                    <a:pt x="111251" y="778763"/>
                  </a:lnTo>
                </a:path>
                <a:path w="228600" h="1077595">
                  <a:moveTo>
                    <a:pt x="111251" y="707135"/>
                  </a:moveTo>
                  <a:lnTo>
                    <a:pt x="57911" y="707135"/>
                  </a:lnTo>
                </a:path>
                <a:path w="228600" h="1077595">
                  <a:moveTo>
                    <a:pt x="111251" y="701039"/>
                  </a:moveTo>
                  <a:lnTo>
                    <a:pt x="57911" y="701039"/>
                  </a:lnTo>
                </a:path>
                <a:path w="228600" h="1077595">
                  <a:moveTo>
                    <a:pt x="111251" y="745235"/>
                  </a:moveTo>
                  <a:lnTo>
                    <a:pt x="57911" y="745235"/>
                  </a:lnTo>
                </a:path>
                <a:path w="228600" h="1077595">
                  <a:moveTo>
                    <a:pt x="111251" y="740663"/>
                  </a:moveTo>
                  <a:lnTo>
                    <a:pt x="57911" y="740663"/>
                  </a:lnTo>
                </a:path>
                <a:path w="228600" h="1077595">
                  <a:moveTo>
                    <a:pt x="111251" y="902207"/>
                  </a:moveTo>
                  <a:lnTo>
                    <a:pt x="228599" y="902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611371" y="2996184"/>
              <a:ext cx="1702435" cy="1984375"/>
            </a:xfrm>
            <a:custGeom>
              <a:avLst/>
              <a:gdLst/>
              <a:ahLst/>
              <a:cxnLst/>
              <a:rect l="l" t="t" r="r" b="b"/>
              <a:pathLst>
                <a:path w="1702435" h="1984375">
                  <a:moveTo>
                    <a:pt x="1680971" y="0"/>
                  </a:moveTo>
                  <a:lnTo>
                    <a:pt x="1702307" y="164591"/>
                  </a:lnTo>
                </a:path>
                <a:path w="1702435" h="1984375">
                  <a:moveTo>
                    <a:pt x="1702307" y="0"/>
                  </a:moveTo>
                  <a:lnTo>
                    <a:pt x="1680971" y="164591"/>
                  </a:lnTo>
                </a:path>
                <a:path w="1702435" h="1984375">
                  <a:moveTo>
                    <a:pt x="1694687" y="1728215"/>
                  </a:moveTo>
                  <a:lnTo>
                    <a:pt x="7619" y="1728215"/>
                  </a:lnTo>
                </a:path>
                <a:path w="1702435" h="1984375">
                  <a:moveTo>
                    <a:pt x="1694687" y="1738883"/>
                  </a:moveTo>
                  <a:lnTo>
                    <a:pt x="7619" y="1738883"/>
                  </a:lnTo>
                </a:path>
                <a:path w="1702435" h="1984375">
                  <a:moveTo>
                    <a:pt x="7619" y="1749551"/>
                  </a:moveTo>
                  <a:lnTo>
                    <a:pt x="1694687" y="1749551"/>
                  </a:lnTo>
                  <a:lnTo>
                    <a:pt x="7619" y="1749551"/>
                  </a:lnTo>
                </a:path>
                <a:path w="1702435" h="1984375">
                  <a:moveTo>
                    <a:pt x="105155" y="1984247"/>
                  </a:moveTo>
                  <a:lnTo>
                    <a:pt x="0" y="1984247"/>
                  </a:lnTo>
                </a:path>
                <a:path w="1702435" h="1984375">
                  <a:moveTo>
                    <a:pt x="1694687" y="1830323"/>
                  </a:moveTo>
                  <a:lnTo>
                    <a:pt x="1673351" y="1830323"/>
                  </a:lnTo>
                </a:path>
                <a:path w="1702435" h="1984375">
                  <a:moveTo>
                    <a:pt x="57911" y="1706879"/>
                  </a:moveTo>
                  <a:lnTo>
                    <a:pt x="7619" y="17068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618991" y="4703064"/>
              <a:ext cx="50800" cy="277495"/>
            </a:xfrm>
            <a:custGeom>
              <a:avLst/>
              <a:gdLst/>
              <a:ahLst/>
              <a:cxnLst/>
              <a:rect l="l" t="t" r="r" b="b"/>
              <a:pathLst>
                <a:path w="50800" h="277495">
                  <a:moveTo>
                    <a:pt x="0" y="0"/>
                  </a:moveTo>
                  <a:lnTo>
                    <a:pt x="50291" y="21335"/>
                  </a:lnTo>
                </a:path>
                <a:path w="50800" h="277495">
                  <a:moveTo>
                    <a:pt x="50291" y="0"/>
                  </a:moveTo>
                  <a:lnTo>
                    <a:pt x="0" y="21335"/>
                  </a:lnTo>
                </a:path>
                <a:path w="50800" h="277495">
                  <a:moveTo>
                    <a:pt x="0" y="42671"/>
                  </a:moveTo>
                  <a:lnTo>
                    <a:pt x="21335" y="277367"/>
                  </a:lnTo>
                </a:path>
                <a:path w="50800" h="277495">
                  <a:moveTo>
                    <a:pt x="21335" y="42671"/>
                  </a:moveTo>
                  <a:lnTo>
                    <a:pt x="0" y="2773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469639" y="3223260"/>
              <a:ext cx="12700" cy="81280"/>
            </a:xfrm>
            <a:custGeom>
              <a:avLst/>
              <a:gdLst/>
              <a:ahLst/>
              <a:cxnLst/>
              <a:rect l="l" t="t" r="r" b="b"/>
              <a:pathLst>
                <a:path w="12700" h="81279">
                  <a:moveTo>
                    <a:pt x="0" y="0"/>
                  </a:moveTo>
                  <a:lnTo>
                    <a:pt x="12191" y="0"/>
                  </a:lnTo>
                </a:path>
                <a:path w="12700" h="81279">
                  <a:moveTo>
                    <a:pt x="0" y="80771"/>
                  </a:moveTo>
                  <a:lnTo>
                    <a:pt x="12191" y="807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01487" y="1391412"/>
              <a:ext cx="1202690" cy="4356100"/>
            </a:xfrm>
            <a:custGeom>
              <a:avLst/>
              <a:gdLst/>
              <a:ahLst/>
              <a:cxnLst/>
              <a:rect l="l" t="t" r="r" b="b"/>
              <a:pathLst>
                <a:path w="1202690" h="4356100">
                  <a:moveTo>
                    <a:pt x="848867" y="3425951"/>
                  </a:moveTo>
                  <a:lnTo>
                    <a:pt x="848867" y="3422903"/>
                  </a:lnTo>
                </a:path>
                <a:path w="1202690" h="4356100">
                  <a:moveTo>
                    <a:pt x="969263" y="3425951"/>
                  </a:moveTo>
                  <a:lnTo>
                    <a:pt x="969263" y="3422903"/>
                  </a:lnTo>
                </a:path>
                <a:path w="1202690" h="4356100">
                  <a:moveTo>
                    <a:pt x="848867" y="3593591"/>
                  </a:moveTo>
                  <a:lnTo>
                    <a:pt x="848867" y="3598163"/>
                  </a:lnTo>
                </a:path>
                <a:path w="1202690" h="4356100">
                  <a:moveTo>
                    <a:pt x="969263" y="3593591"/>
                  </a:moveTo>
                  <a:lnTo>
                    <a:pt x="969263" y="3598163"/>
                  </a:lnTo>
                </a:path>
                <a:path w="1202690" h="4356100">
                  <a:moveTo>
                    <a:pt x="911351" y="3715511"/>
                  </a:moveTo>
                  <a:lnTo>
                    <a:pt x="911351" y="3826763"/>
                  </a:lnTo>
                </a:path>
                <a:path w="1202690" h="4356100">
                  <a:moveTo>
                    <a:pt x="911351" y="3948683"/>
                  </a:moveTo>
                  <a:lnTo>
                    <a:pt x="911351" y="3986783"/>
                  </a:lnTo>
                </a:path>
                <a:path w="1202690" h="4356100">
                  <a:moveTo>
                    <a:pt x="906779" y="3715511"/>
                  </a:moveTo>
                  <a:lnTo>
                    <a:pt x="906779" y="3826763"/>
                  </a:lnTo>
                </a:path>
                <a:path w="1202690" h="4356100">
                  <a:moveTo>
                    <a:pt x="906779" y="3948683"/>
                  </a:moveTo>
                  <a:lnTo>
                    <a:pt x="906779" y="3986783"/>
                  </a:lnTo>
                </a:path>
                <a:path w="1202690" h="4356100">
                  <a:moveTo>
                    <a:pt x="1024127" y="3598163"/>
                  </a:moveTo>
                  <a:lnTo>
                    <a:pt x="1024127" y="3986783"/>
                  </a:lnTo>
                </a:path>
                <a:path w="1202690" h="4356100">
                  <a:moveTo>
                    <a:pt x="795527" y="3598163"/>
                  </a:moveTo>
                  <a:lnTo>
                    <a:pt x="795527" y="3986783"/>
                  </a:lnTo>
                </a:path>
                <a:path w="1202690" h="4356100">
                  <a:moveTo>
                    <a:pt x="115823" y="3453383"/>
                  </a:moveTo>
                  <a:lnTo>
                    <a:pt x="903731" y="3593591"/>
                  </a:lnTo>
                  <a:lnTo>
                    <a:pt x="906779" y="3593591"/>
                  </a:lnTo>
                </a:path>
                <a:path w="1202690" h="4356100">
                  <a:moveTo>
                    <a:pt x="795527" y="3598163"/>
                  </a:moveTo>
                  <a:lnTo>
                    <a:pt x="1024127" y="3598163"/>
                  </a:lnTo>
                </a:path>
                <a:path w="1202690" h="4356100">
                  <a:moveTo>
                    <a:pt x="795527" y="3715511"/>
                  </a:moveTo>
                  <a:lnTo>
                    <a:pt x="906779" y="3715511"/>
                  </a:lnTo>
                </a:path>
                <a:path w="1202690" h="4356100">
                  <a:moveTo>
                    <a:pt x="911351" y="3715511"/>
                  </a:moveTo>
                  <a:lnTo>
                    <a:pt x="1024127" y="3715511"/>
                  </a:lnTo>
                </a:path>
                <a:path w="1202690" h="4356100">
                  <a:moveTo>
                    <a:pt x="795527" y="3709415"/>
                  </a:moveTo>
                  <a:lnTo>
                    <a:pt x="1024127" y="3709415"/>
                  </a:lnTo>
                </a:path>
                <a:path w="1202690" h="4356100">
                  <a:moveTo>
                    <a:pt x="795527" y="3831335"/>
                  </a:moveTo>
                  <a:lnTo>
                    <a:pt x="1024127" y="3831335"/>
                  </a:lnTo>
                </a:path>
                <a:path w="1202690" h="4356100">
                  <a:moveTo>
                    <a:pt x="795527" y="3826763"/>
                  </a:moveTo>
                  <a:lnTo>
                    <a:pt x="906779" y="3826763"/>
                  </a:lnTo>
                </a:path>
                <a:path w="1202690" h="4356100">
                  <a:moveTo>
                    <a:pt x="911351" y="3826763"/>
                  </a:moveTo>
                  <a:lnTo>
                    <a:pt x="1024127" y="3826763"/>
                  </a:lnTo>
                </a:path>
                <a:path w="1202690" h="4356100">
                  <a:moveTo>
                    <a:pt x="795527" y="3948683"/>
                  </a:moveTo>
                  <a:lnTo>
                    <a:pt x="906779" y="3948683"/>
                  </a:lnTo>
                </a:path>
                <a:path w="1202690" h="4356100">
                  <a:moveTo>
                    <a:pt x="911351" y="3948683"/>
                  </a:moveTo>
                  <a:lnTo>
                    <a:pt x="1024127" y="3948683"/>
                  </a:lnTo>
                </a:path>
                <a:path w="1202690" h="4356100">
                  <a:moveTo>
                    <a:pt x="795527" y="3942587"/>
                  </a:moveTo>
                  <a:lnTo>
                    <a:pt x="1024127" y="3942587"/>
                  </a:lnTo>
                </a:path>
                <a:path w="1202690" h="4356100">
                  <a:moveTo>
                    <a:pt x="1202435" y="4355591"/>
                  </a:moveTo>
                  <a:lnTo>
                    <a:pt x="1202435" y="0"/>
                  </a:lnTo>
                </a:path>
                <a:path w="1202690" h="4356100">
                  <a:moveTo>
                    <a:pt x="64007" y="1533143"/>
                  </a:moveTo>
                  <a:lnTo>
                    <a:pt x="1202435" y="879347"/>
                  </a:lnTo>
                </a:path>
                <a:path w="1202690" h="4356100">
                  <a:moveTo>
                    <a:pt x="0" y="1510283"/>
                  </a:moveTo>
                  <a:lnTo>
                    <a:pt x="1202435" y="8199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3492499" y="3229356"/>
              <a:ext cx="127000" cy="142240"/>
            </a:xfrm>
            <a:custGeom>
              <a:avLst/>
              <a:gdLst/>
              <a:ahLst/>
              <a:cxnLst/>
              <a:rect l="l" t="t" r="r" b="b"/>
              <a:pathLst>
                <a:path w="127000" h="142239">
                  <a:moveTo>
                    <a:pt x="126491" y="137159"/>
                  </a:moveTo>
                  <a:lnTo>
                    <a:pt x="126491" y="135635"/>
                  </a:lnTo>
                  <a:lnTo>
                    <a:pt x="0" y="135635"/>
                  </a:lnTo>
                </a:path>
                <a:path w="127000" h="142239">
                  <a:moveTo>
                    <a:pt x="21335" y="0"/>
                  </a:moveTo>
                  <a:lnTo>
                    <a:pt x="0" y="0"/>
                  </a:lnTo>
                </a:path>
                <a:path w="127000" h="142239">
                  <a:moveTo>
                    <a:pt x="86867" y="141731"/>
                  </a:moveTo>
                  <a:lnTo>
                    <a:pt x="0" y="1417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611371" y="5228844"/>
              <a:ext cx="9525" cy="239395"/>
            </a:xfrm>
            <a:custGeom>
              <a:avLst/>
              <a:gdLst/>
              <a:ahLst/>
              <a:cxnLst/>
              <a:rect l="l" t="t" r="r" b="b"/>
              <a:pathLst>
                <a:path w="9525" h="239395">
                  <a:moveTo>
                    <a:pt x="0" y="4571"/>
                  </a:moveTo>
                  <a:lnTo>
                    <a:pt x="9143" y="4571"/>
                  </a:lnTo>
                </a:path>
                <a:path w="9525" h="239395">
                  <a:moveTo>
                    <a:pt x="0" y="0"/>
                  </a:moveTo>
                  <a:lnTo>
                    <a:pt x="9143" y="0"/>
                  </a:lnTo>
                </a:path>
                <a:path w="9525" h="239395">
                  <a:moveTo>
                    <a:pt x="0" y="121919"/>
                  </a:moveTo>
                  <a:lnTo>
                    <a:pt x="9143" y="121919"/>
                  </a:lnTo>
                </a:path>
                <a:path w="9525" h="239395">
                  <a:moveTo>
                    <a:pt x="0" y="115823"/>
                  </a:moveTo>
                  <a:lnTo>
                    <a:pt x="9143" y="115823"/>
                  </a:lnTo>
                </a:path>
                <a:path w="9525" h="239395">
                  <a:moveTo>
                    <a:pt x="0" y="239267"/>
                  </a:moveTo>
                  <a:lnTo>
                    <a:pt x="9143" y="239267"/>
                  </a:lnTo>
                </a:path>
                <a:path w="9525" h="239395">
                  <a:moveTo>
                    <a:pt x="0" y="233171"/>
                  </a:moveTo>
                  <a:lnTo>
                    <a:pt x="9143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551935" y="5000244"/>
              <a:ext cx="59690" cy="878205"/>
            </a:xfrm>
            <a:custGeom>
              <a:avLst/>
              <a:gdLst/>
              <a:ahLst/>
              <a:cxnLst/>
              <a:rect l="l" t="t" r="r" b="b"/>
              <a:pathLst>
                <a:path w="59689" h="878204">
                  <a:moveTo>
                    <a:pt x="59435" y="0"/>
                  </a:moveTo>
                  <a:lnTo>
                    <a:pt x="59435" y="702563"/>
                  </a:lnTo>
                </a:path>
                <a:path w="59689" h="878204">
                  <a:moveTo>
                    <a:pt x="0" y="702563"/>
                  </a:moveTo>
                  <a:lnTo>
                    <a:pt x="0" y="8778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3611371" y="5000244"/>
              <a:ext cx="125095" cy="702945"/>
            </a:xfrm>
            <a:custGeom>
              <a:avLst/>
              <a:gdLst/>
              <a:ahLst/>
              <a:cxnLst/>
              <a:rect l="l" t="t" r="r" b="b"/>
              <a:pathLst>
                <a:path w="125095" h="702945">
                  <a:moveTo>
                    <a:pt x="13715" y="0"/>
                  </a:moveTo>
                  <a:lnTo>
                    <a:pt x="13715" y="112775"/>
                  </a:lnTo>
                </a:path>
                <a:path w="125095" h="702945">
                  <a:moveTo>
                    <a:pt x="13715" y="117347"/>
                  </a:moveTo>
                  <a:lnTo>
                    <a:pt x="13715" y="228599"/>
                  </a:lnTo>
                </a:path>
                <a:path w="125095" h="702945">
                  <a:moveTo>
                    <a:pt x="13715" y="234695"/>
                  </a:moveTo>
                  <a:lnTo>
                    <a:pt x="13715" y="345947"/>
                  </a:lnTo>
                </a:path>
                <a:path w="125095" h="702945">
                  <a:moveTo>
                    <a:pt x="13715" y="352043"/>
                  </a:moveTo>
                  <a:lnTo>
                    <a:pt x="13715" y="463295"/>
                  </a:lnTo>
                </a:path>
                <a:path w="125095" h="702945">
                  <a:moveTo>
                    <a:pt x="13715" y="467867"/>
                  </a:moveTo>
                  <a:lnTo>
                    <a:pt x="13715" y="579119"/>
                  </a:lnTo>
                </a:path>
                <a:path w="125095" h="702945">
                  <a:moveTo>
                    <a:pt x="13715" y="585215"/>
                  </a:moveTo>
                  <a:lnTo>
                    <a:pt x="13715" y="696467"/>
                  </a:lnTo>
                </a:path>
                <a:path w="125095" h="702945">
                  <a:moveTo>
                    <a:pt x="0" y="115823"/>
                  </a:moveTo>
                  <a:lnTo>
                    <a:pt x="9143" y="115823"/>
                  </a:lnTo>
                </a:path>
                <a:path w="125095" h="702945">
                  <a:moveTo>
                    <a:pt x="13715" y="117347"/>
                  </a:moveTo>
                  <a:lnTo>
                    <a:pt x="124967" y="117347"/>
                  </a:lnTo>
                </a:path>
                <a:path w="125095" h="702945">
                  <a:moveTo>
                    <a:pt x="0" y="111251"/>
                  </a:moveTo>
                  <a:lnTo>
                    <a:pt x="9143" y="111251"/>
                  </a:lnTo>
                </a:path>
                <a:path w="125095" h="702945">
                  <a:moveTo>
                    <a:pt x="13715" y="112775"/>
                  </a:moveTo>
                  <a:lnTo>
                    <a:pt x="124967" y="112775"/>
                  </a:lnTo>
                </a:path>
                <a:path w="125095" h="702945">
                  <a:moveTo>
                    <a:pt x="9143" y="38099"/>
                  </a:moveTo>
                  <a:lnTo>
                    <a:pt x="0" y="38099"/>
                  </a:lnTo>
                </a:path>
                <a:path w="125095" h="702945">
                  <a:moveTo>
                    <a:pt x="9143" y="33527"/>
                  </a:moveTo>
                  <a:lnTo>
                    <a:pt x="0" y="33527"/>
                  </a:lnTo>
                </a:path>
                <a:path w="125095" h="702945">
                  <a:moveTo>
                    <a:pt x="9143" y="77723"/>
                  </a:moveTo>
                  <a:lnTo>
                    <a:pt x="0" y="77723"/>
                  </a:lnTo>
                </a:path>
                <a:path w="125095" h="702945">
                  <a:moveTo>
                    <a:pt x="9143" y="71627"/>
                  </a:moveTo>
                  <a:lnTo>
                    <a:pt x="0" y="71627"/>
                  </a:lnTo>
                </a:path>
                <a:path w="125095" h="702945">
                  <a:moveTo>
                    <a:pt x="9143" y="233171"/>
                  </a:moveTo>
                  <a:lnTo>
                    <a:pt x="0" y="233171"/>
                  </a:lnTo>
                  <a:lnTo>
                    <a:pt x="9143" y="233171"/>
                  </a:lnTo>
                </a:path>
                <a:path w="125095" h="702945">
                  <a:moveTo>
                    <a:pt x="13715" y="234695"/>
                  </a:moveTo>
                  <a:lnTo>
                    <a:pt x="124967" y="234695"/>
                  </a:lnTo>
                </a:path>
                <a:path w="125095" h="702945">
                  <a:moveTo>
                    <a:pt x="9143" y="228599"/>
                  </a:moveTo>
                  <a:lnTo>
                    <a:pt x="0" y="228599"/>
                  </a:lnTo>
                  <a:lnTo>
                    <a:pt x="9143" y="228599"/>
                  </a:lnTo>
                </a:path>
                <a:path w="125095" h="702945">
                  <a:moveTo>
                    <a:pt x="13715" y="228599"/>
                  </a:moveTo>
                  <a:lnTo>
                    <a:pt x="124967" y="228599"/>
                  </a:lnTo>
                </a:path>
                <a:path w="125095" h="702945">
                  <a:moveTo>
                    <a:pt x="9143" y="155447"/>
                  </a:moveTo>
                  <a:lnTo>
                    <a:pt x="0" y="155447"/>
                  </a:lnTo>
                </a:path>
                <a:path w="125095" h="702945">
                  <a:moveTo>
                    <a:pt x="9143" y="149351"/>
                  </a:moveTo>
                  <a:lnTo>
                    <a:pt x="0" y="149351"/>
                  </a:lnTo>
                </a:path>
                <a:path w="125095" h="702945">
                  <a:moveTo>
                    <a:pt x="9143" y="195071"/>
                  </a:moveTo>
                  <a:lnTo>
                    <a:pt x="0" y="195071"/>
                  </a:lnTo>
                </a:path>
                <a:path w="125095" h="702945">
                  <a:moveTo>
                    <a:pt x="9143" y="188975"/>
                  </a:moveTo>
                  <a:lnTo>
                    <a:pt x="0" y="188975"/>
                  </a:lnTo>
                </a:path>
                <a:path w="125095" h="702945">
                  <a:moveTo>
                    <a:pt x="0" y="350519"/>
                  </a:moveTo>
                  <a:lnTo>
                    <a:pt x="9143" y="350519"/>
                  </a:lnTo>
                </a:path>
                <a:path w="125095" h="702945">
                  <a:moveTo>
                    <a:pt x="13715" y="352043"/>
                  </a:moveTo>
                  <a:lnTo>
                    <a:pt x="124967" y="352043"/>
                  </a:lnTo>
                </a:path>
                <a:path w="125095" h="702945">
                  <a:moveTo>
                    <a:pt x="9143" y="344423"/>
                  </a:moveTo>
                  <a:lnTo>
                    <a:pt x="0" y="344423"/>
                  </a:lnTo>
                  <a:lnTo>
                    <a:pt x="9143" y="344423"/>
                  </a:lnTo>
                </a:path>
                <a:path w="125095" h="702945">
                  <a:moveTo>
                    <a:pt x="13715" y="345947"/>
                  </a:moveTo>
                  <a:lnTo>
                    <a:pt x="124967" y="345947"/>
                  </a:lnTo>
                </a:path>
                <a:path w="125095" h="702945">
                  <a:moveTo>
                    <a:pt x="9143" y="272795"/>
                  </a:moveTo>
                  <a:lnTo>
                    <a:pt x="0" y="272795"/>
                  </a:lnTo>
                </a:path>
                <a:path w="125095" h="702945">
                  <a:moveTo>
                    <a:pt x="9143" y="266699"/>
                  </a:moveTo>
                  <a:lnTo>
                    <a:pt x="0" y="266699"/>
                  </a:lnTo>
                </a:path>
                <a:path w="125095" h="702945">
                  <a:moveTo>
                    <a:pt x="9143" y="310895"/>
                  </a:moveTo>
                  <a:lnTo>
                    <a:pt x="0" y="310895"/>
                  </a:lnTo>
                </a:path>
                <a:path w="125095" h="702945">
                  <a:moveTo>
                    <a:pt x="9143" y="306323"/>
                  </a:moveTo>
                  <a:lnTo>
                    <a:pt x="0" y="306323"/>
                  </a:lnTo>
                </a:path>
                <a:path w="125095" h="702945">
                  <a:moveTo>
                    <a:pt x="9143" y="467867"/>
                  </a:moveTo>
                  <a:lnTo>
                    <a:pt x="0" y="467867"/>
                  </a:lnTo>
                  <a:lnTo>
                    <a:pt x="9143" y="467867"/>
                  </a:lnTo>
                </a:path>
                <a:path w="125095" h="702945">
                  <a:moveTo>
                    <a:pt x="13715" y="467867"/>
                  </a:moveTo>
                  <a:lnTo>
                    <a:pt x="124967" y="467867"/>
                  </a:lnTo>
                </a:path>
                <a:path w="125095" h="702945">
                  <a:moveTo>
                    <a:pt x="9143" y="461771"/>
                  </a:moveTo>
                  <a:lnTo>
                    <a:pt x="0" y="461771"/>
                  </a:lnTo>
                  <a:lnTo>
                    <a:pt x="9143" y="461771"/>
                  </a:lnTo>
                </a:path>
                <a:path w="125095" h="702945">
                  <a:moveTo>
                    <a:pt x="13715" y="463295"/>
                  </a:moveTo>
                  <a:lnTo>
                    <a:pt x="124967" y="463295"/>
                  </a:lnTo>
                </a:path>
                <a:path w="125095" h="702945">
                  <a:moveTo>
                    <a:pt x="9143" y="388619"/>
                  </a:moveTo>
                  <a:lnTo>
                    <a:pt x="0" y="388619"/>
                  </a:lnTo>
                </a:path>
                <a:path w="125095" h="702945">
                  <a:moveTo>
                    <a:pt x="9143" y="384047"/>
                  </a:moveTo>
                  <a:lnTo>
                    <a:pt x="0" y="384047"/>
                  </a:lnTo>
                </a:path>
                <a:path w="125095" h="702945">
                  <a:moveTo>
                    <a:pt x="9143" y="428243"/>
                  </a:moveTo>
                  <a:lnTo>
                    <a:pt x="0" y="428243"/>
                  </a:lnTo>
                </a:path>
                <a:path w="125095" h="702945">
                  <a:moveTo>
                    <a:pt x="9143" y="422147"/>
                  </a:moveTo>
                  <a:lnTo>
                    <a:pt x="0" y="422147"/>
                  </a:lnTo>
                </a:path>
                <a:path w="125095" h="702945">
                  <a:moveTo>
                    <a:pt x="9143" y="505967"/>
                  </a:moveTo>
                  <a:lnTo>
                    <a:pt x="0" y="505967"/>
                  </a:lnTo>
                </a:path>
                <a:path w="125095" h="702945">
                  <a:moveTo>
                    <a:pt x="9143" y="501395"/>
                  </a:moveTo>
                  <a:lnTo>
                    <a:pt x="0" y="501395"/>
                  </a:lnTo>
                </a:path>
                <a:path w="125095" h="702945">
                  <a:moveTo>
                    <a:pt x="9143" y="545591"/>
                  </a:moveTo>
                  <a:lnTo>
                    <a:pt x="0" y="545591"/>
                  </a:lnTo>
                </a:path>
                <a:path w="125095" h="702945">
                  <a:moveTo>
                    <a:pt x="9143" y="539495"/>
                  </a:moveTo>
                  <a:lnTo>
                    <a:pt x="0" y="539495"/>
                  </a:lnTo>
                </a:path>
                <a:path w="125095" h="702945">
                  <a:moveTo>
                    <a:pt x="0" y="461771"/>
                  </a:moveTo>
                  <a:lnTo>
                    <a:pt x="9143" y="461771"/>
                  </a:lnTo>
                </a:path>
                <a:path w="125095" h="702945">
                  <a:moveTo>
                    <a:pt x="0" y="467867"/>
                  </a:moveTo>
                  <a:lnTo>
                    <a:pt x="9143" y="467867"/>
                  </a:lnTo>
                </a:path>
                <a:path w="125095" h="702945">
                  <a:moveTo>
                    <a:pt x="0" y="583691"/>
                  </a:moveTo>
                  <a:lnTo>
                    <a:pt x="9143" y="583691"/>
                  </a:lnTo>
                </a:path>
                <a:path w="125095" h="702945">
                  <a:moveTo>
                    <a:pt x="0" y="579119"/>
                  </a:moveTo>
                  <a:lnTo>
                    <a:pt x="9143" y="579119"/>
                  </a:lnTo>
                </a:path>
                <a:path w="125095" h="702945">
                  <a:moveTo>
                    <a:pt x="0" y="702563"/>
                  </a:moveTo>
                  <a:lnTo>
                    <a:pt x="53339" y="702563"/>
                  </a:lnTo>
                </a:path>
                <a:path w="125095" h="702945">
                  <a:moveTo>
                    <a:pt x="0" y="694943"/>
                  </a:moveTo>
                  <a:lnTo>
                    <a:pt x="9143" y="694943"/>
                  </a:lnTo>
                </a:path>
                <a:path w="125095" h="702945">
                  <a:moveTo>
                    <a:pt x="0" y="467867"/>
                  </a:moveTo>
                  <a:lnTo>
                    <a:pt x="9143" y="467867"/>
                  </a:lnTo>
                </a:path>
                <a:path w="125095" h="702945">
                  <a:moveTo>
                    <a:pt x="13715" y="467867"/>
                  </a:moveTo>
                  <a:lnTo>
                    <a:pt x="124967" y="467867"/>
                  </a:lnTo>
                </a:path>
                <a:path w="125095" h="702945">
                  <a:moveTo>
                    <a:pt x="0" y="461771"/>
                  </a:moveTo>
                  <a:lnTo>
                    <a:pt x="9143" y="461771"/>
                  </a:lnTo>
                </a:path>
                <a:path w="125095" h="702945">
                  <a:moveTo>
                    <a:pt x="13715" y="463295"/>
                  </a:moveTo>
                  <a:lnTo>
                    <a:pt x="124967" y="463295"/>
                  </a:lnTo>
                </a:path>
                <a:path w="125095" h="702945">
                  <a:moveTo>
                    <a:pt x="9143" y="583691"/>
                  </a:moveTo>
                  <a:lnTo>
                    <a:pt x="0" y="583691"/>
                  </a:lnTo>
                  <a:lnTo>
                    <a:pt x="9143" y="583691"/>
                  </a:lnTo>
                </a:path>
                <a:path w="125095" h="702945">
                  <a:moveTo>
                    <a:pt x="13715" y="585215"/>
                  </a:moveTo>
                  <a:lnTo>
                    <a:pt x="124967" y="585215"/>
                  </a:lnTo>
                </a:path>
                <a:path w="125095" h="702945">
                  <a:moveTo>
                    <a:pt x="9143" y="579119"/>
                  </a:moveTo>
                  <a:lnTo>
                    <a:pt x="0" y="579119"/>
                  </a:lnTo>
                  <a:lnTo>
                    <a:pt x="9143" y="579119"/>
                  </a:lnTo>
                </a:path>
                <a:path w="125095" h="702945">
                  <a:moveTo>
                    <a:pt x="13715" y="579119"/>
                  </a:moveTo>
                  <a:lnTo>
                    <a:pt x="124967" y="579119"/>
                  </a:lnTo>
                </a:path>
                <a:path w="125095" h="702945">
                  <a:moveTo>
                    <a:pt x="9143" y="505967"/>
                  </a:moveTo>
                  <a:lnTo>
                    <a:pt x="0" y="505967"/>
                  </a:lnTo>
                </a:path>
                <a:path w="125095" h="702945">
                  <a:moveTo>
                    <a:pt x="9143" y="501395"/>
                  </a:moveTo>
                  <a:lnTo>
                    <a:pt x="0" y="501395"/>
                  </a:lnTo>
                </a:path>
                <a:path w="125095" h="702945">
                  <a:moveTo>
                    <a:pt x="9143" y="545591"/>
                  </a:moveTo>
                  <a:lnTo>
                    <a:pt x="0" y="545591"/>
                  </a:lnTo>
                </a:path>
                <a:path w="125095" h="702945">
                  <a:moveTo>
                    <a:pt x="9143" y="539495"/>
                  </a:moveTo>
                  <a:lnTo>
                    <a:pt x="0" y="539495"/>
                  </a:lnTo>
                </a:path>
                <a:path w="125095" h="702945">
                  <a:moveTo>
                    <a:pt x="124967" y="702563"/>
                  </a:moveTo>
                  <a:lnTo>
                    <a:pt x="0" y="702563"/>
                  </a:lnTo>
                  <a:lnTo>
                    <a:pt x="53339" y="702563"/>
                  </a:lnTo>
                </a:path>
                <a:path w="125095" h="702945">
                  <a:moveTo>
                    <a:pt x="9143" y="694943"/>
                  </a:moveTo>
                  <a:lnTo>
                    <a:pt x="0" y="694943"/>
                  </a:lnTo>
                  <a:lnTo>
                    <a:pt x="9143" y="694943"/>
                  </a:lnTo>
                </a:path>
                <a:path w="125095" h="702945">
                  <a:moveTo>
                    <a:pt x="13715" y="696467"/>
                  </a:moveTo>
                  <a:lnTo>
                    <a:pt x="124967" y="696467"/>
                  </a:lnTo>
                </a:path>
                <a:path w="125095" h="702945">
                  <a:moveTo>
                    <a:pt x="9143" y="623315"/>
                  </a:moveTo>
                  <a:lnTo>
                    <a:pt x="0" y="623315"/>
                  </a:lnTo>
                </a:path>
                <a:path w="125095" h="702945">
                  <a:moveTo>
                    <a:pt x="9143" y="617219"/>
                  </a:moveTo>
                  <a:lnTo>
                    <a:pt x="0" y="617219"/>
                  </a:lnTo>
                </a:path>
                <a:path w="125095" h="702945">
                  <a:moveTo>
                    <a:pt x="9143" y="661415"/>
                  </a:moveTo>
                  <a:lnTo>
                    <a:pt x="0" y="661415"/>
                  </a:lnTo>
                </a:path>
                <a:path w="125095" h="702945">
                  <a:moveTo>
                    <a:pt x="9143" y="656843"/>
                  </a:moveTo>
                  <a:lnTo>
                    <a:pt x="0" y="6568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3551935" y="5702808"/>
              <a:ext cx="243840" cy="175260"/>
            </a:xfrm>
            <a:custGeom>
              <a:avLst/>
              <a:gdLst/>
              <a:ahLst/>
              <a:cxnLst/>
              <a:rect l="l" t="t" r="r" b="b"/>
              <a:pathLst>
                <a:path w="243839" h="175260">
                  <a:moveTo>
                    <a:pt x="59435" y="0"/>
                  </a:moveTo>
                  <a:lnTo>
                    <a:pt x="0" y="0"/>
                  </a:lnTo>
                </a:path>
                <a:path w="243839" h="175260">
                  <a:moveTo>
                    <a:pt x="243839" y="175259"/>
                  </a:moveTo>
                  <a:lnTo>
                    <a:pt x="0" y="175259"/>
                  </a:lnTo>
                </a:path>
                <a:path w="243839" h="175260">
                  <a:moveTo>
                    <a:pt x="184403" y="0"/>
                  </a:moveTo>
                  <a:lnTo>
                    <a:pt x="2438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3579367" y="488594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89">
                  <a:moveTo>
                    <a:pt x="213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3579367" y="4972812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89">
                  <a:moveTo>
                    <a:pt x="2133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3579367" y="3570732"/>
              <a:ext cx="21590" cy="1226820"/>
            </a:xfrm>
            <a:custGeom>
              <a:avLst/>
              <a:gdLst/>
              <a:ahLst/>
              <a:cxnLst/>
              <a:rect l="l" t="t" r="r" b="b"/>
              <a:pathLst>
                <a:path w="21589" h="1226820">
                  <a:moveTo>
                    <a:pt x="21335" y="1226819"/>
                  </a:moveTo>
                  <a:lnTo>
                    <a:pt x="0" y="1226819"/>
                  </a:lnTo>
                </a:path>
                <a:path w="21589" h="1226820">
                  <a:moveTo>
                    <a:pt x="21335" y="1138427"/>
                  </a:moveTo>
                  <a:lnTo>
                    <a:pt x="0" y="1138427"/>
                  </a:lnTo>
                </a:path>
                <a:path w="21589" h="1226820">
                  <a:moveTo>
                    <a:pt x="21335" y="1051559"/>
                  </a:moveTo>
                  <a:lnTo>
                    <a:pt x="0" y="1051559"/>
                  </a:lnTo>
                </a:path>
                <a:path w="21589" h="1226820">
                  <a:moveTo>
                    <a:pt x="21335" y="963167"/>
                  </a:moveTo>
                  <a:lnTo>
                    <a:pt x="0" y="963167"/>
                  </a:lnTo>
                </a:path>
                <a:path w="21589" h="1226820">
                  <a:moveTo>
                    <a:pt x="21335" y="876299"/>
                  </a:moveTo>
                  <a:lnTo>
                    <a:pt x="0" y="876299"/>
                  </a:lnTo>
                </a:path>
                <a:path w="21589" h="1226820">
                  <a:moveTo>
                    <a:pt x="21335" y="787907"/>
                  </a:moveTo>
                  <a:lnTo>
                    <a:pt x="0" y="787907"/>
                  </a:lnTo>
                </a:path>
                <a:path w="21589" h="1226820">
                  <a:moveTo>
                    <a:pt x="21335" y="612647"/>
                  </a:moveTo>
                  <a:lnTo>
                    <a:pt x="0" y="612647"/>
                  </a:lnTo>
                </a:path>
                <a:path w="21589" h="1226820">
                  <a:moveTo>
                    <a:pt x="21335" y="525779"/>
                  </a:moveTo>
                  <a:lnTo>
                    <a:pt x="0" y="525779"/>
                  </a:lnTo>
                </a:path>
                <a:path w="21589" h="1226820">
                  <a:moveTo>
                    <a:pt x="21335" y="437387"/>
                  </a:moveTo>
                  <a:lnTo>
                    <a:pt x="0" y="437387"/>
                  </a:lnTo>
                </a:path>
                <a:path w="21589" h="1226820">
                  <a:moveTo>
                    <a:pt x="21335" y="350519"/>
                  </a:moveTo>
                  <a:lnTo>
                    <a:pt x="0" y="350519"/>
                  </a:lnTo>
                </a:path>
                <a:path w="21589" h="1226820">
                  <a:moveTo>
                    <a:pt x="21335" y="262127"/>
                  </a:moveTo>
                  <a:lnTo>
                    <a:pt x="0" y="262127"/>
                  </a:lnTo>
                </a:path>
                <a:path w="21589" h="1226820">
                  <a:moveTo>
                    <a:pt x="21335" y="175259"/>
                  </a:moveTo>
                  <a:lnTo>
                    <a:pt x="0" y="175259"/>
                  </a:lnTo>
                </a:path>
                <a:path w="21589" h="1226820">
                  <a:moveTo>
                    <a:pt x="21335" y="86867"/>
                  </a:moveTo>
                  <a:lnTo>
                    <a:pt x="0" y="86867"/>
                  </a:lnTo>
                </a:path>
                <a:path w="21589" h="1226820">
                  <a:moveTo>
                    <a:pt x="213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565651" y="3342132"/>
              <a:ext cx="81280" cy="140335"/>
            </a:xfrm>
            <a:custGeom>
              <a:avLst/>
              <a:gdLst/>
              <a:ahLst/>
              <a:cxnLst/>
              <a:rect l="l" t="t" r="r" b="b"/>
              <a:pathLst>
                <a:path w="81279" h="140335">
                  <a:moveTo>
                    <a:pt x="35051" y="140207"/>
                  </a:moveTo>
                  <a:lnTo>
                    <a:pt x="13715" y="140207"/>
                  </a:lnTo>
                </a:path>
                <a:path w="81279" h="140335">
                  <a:moveTo>
                    <a:pt x="35051" y="51815"/>
                  </a:moveTo>
                  <a:lnTo>
                    <a:pt x="13715" y="51815"/>
                  </a:lnTo>
                </a:path>
                <a:path w="81279" h="140335">
                  <a:moveTo>
                    <a:pt x="0" y="22859"/>
                  </a:moveTo>
                  <a:lnTo>
                    <a:pt x="80771" y="22859"/>
                  </a:lnTo>
                  <a:lnTo>
                    <a:pt x="80771" y="0"/>
                  </a:lnTo>
                  <a:lnTo>
                    <a:pt x="0" y="0"/>
                  </a:lnTo>
                  <a:lnTo>
                    <a:pt x="0" y="228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565651" y="3342132"/>
              <a:ext cx="81280" cy="22860"/>
            </a:xfrm>
            <a:custGeom>
              <a:avLst/>
              <a:gdLst/>
              <a:ahLst/>
              <a:cxnLst/>
              <a:rect l="l" t="t" r="r" b="b"/>
              <a:pathLst>
                <a:path w="81279" h="22860">
                  <a:moveTo>
                    <a:pt x="0" y="0"/>
                  </a:moveTo>
                  <a:lnTo>
                    <a:pt x="80771" y="22859"/>
                  </a:lnTo>
                </a:path>
                <a:path w="81279" h="22860">
                  <a:moveTo>
                    <a:pt x="80771" y="0"/>
                  </a:moveTo>
                  <a:lnTo>
                    <a:pt x="0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3481831" y="3171444"/>
              <a:ext cx="1813560" cy="207645"/>
            </a:xfrm>
            <a:custGeom>
              <a:avLst/>
              <a:gdLst/>
              <a:ahLst/>
              <a:cxnLst/>
              <a:rect l="l" t="t" r="r" b="b"/>
              <a:pathLst>
                <a:path w="1813560" h="207645">
                  <a:moveTo>
                    <a:pt x="97535" y="205739"/>
                  </a:moveTo>
                  <a:lnTo>
                    <a:pt x="97535" y="193547"/>
                  </a:lnTo>
                </a:path>
                <a:path w="1813560" h="207645">
                  <a:moveTo>
                    <a:pt x="10667" y="207263"/>
                  </a:moveTo>
                  <a:lnTo>
                    <a:pt x="0" y="207263"/>
                  </a:lnTo>
                </a:path>
                <a:path w="1813560" h="207645">
                  <a:moveTo>
                    <a:pt x="1793747" y="0"/>
                  </a:moveTo>
                  <a:lnTo>
                    <a:pt x="181355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3579367" y="3482340"/>
              <a:ext cx="1716405" cy="1403985"/>
            </a:xfrm>
            <a:custGeom>
              <a:avLst/>
              <a:gdLst/>
              <a:ahLst/>
              <a:cxnLst/>
              <a:rect l="l" t="t" r="r" b="b"/>
              <a:pathLst>
                <a:path w="1716404" h="1403985">
                  <a:moveTo>
                    <a:pt x="0" y="1315211"/>
                  </a:moveTo>
                  <a:lnTo>
                    <a:pt x="21335" y="1403603"/>
                  </a:lnTo>
                </a:path>
                <a:path w="1716404" h="1403985">
                  <a:moveTo>
                    <a:pt x="0" y="1226819"/>
                  </a:moveTo>
                  <a:lnTo>
                    <a:pt x="21335" y="1315211"/>
                  </a:lnTo>
                </a:path>
                <a:path w="1716404" h="1403985">
                  <a:moveTo>
                    <a:pt x="0" y="1139951"/>
                  </a:moveTo>
                  <a:lnTo>
                    <a:pt x="21335" y="1226819"/>
                  </a:lnTo>
                </a:path>
                <a:path w="1716404" h="1403985">
                  <a:moveTo>
                    <a:pt x="0" y="1051559"/>
                  </a:moveTo>
                  <a:lnTo>
                    <a:pt x="21335" y="1139951"/>
                  </a:lnTo>
                </a:path>
                <a:path w="1716404" h="1403985">
                  <a:moveTo>
                    <a:pt x="0" y="964691"/>
                  </a:moveTo>
                  <a:lnTo>
                    <a:pt x="21335" y="1051559"/>
                  </a:lnTo>
                </a:path>
                <a:path w="1716404" h="1403985">
                  <a:moveTo>
                    <a:pt x="1696211" y="1139951"/>
                  </a:moveTo>
                  <a:lnTo>
                    <a:pt x="1716023" y="1226819"/>
                  </a:lnTo>
                </a:path>
                <a:path w="1716404" h="1403985">
                  <a:moveTo>
                    <a:pt x="0" y="876299"/>
                  </a:moveTo>
                  <a:lnTo>
                    <a:pt x="21335" y="964691"/>
                  </a:lnTo>
                </a:path>
                <a:path w="1716404" h="1403985">
                  <a:moveTo>
                    <a:pt x="0" y="789431"/>
                  </a:moveTo>
                  <a:lnTo>
                    <a:pt x="21335" y="876299"/>
                  </a:lnTo>
                </a:path>
                <a:path w="1716404" h="1403985">
                  <a:moveTo>
                    <a:pt x="0" y="701039"/>
                  </a:moveTo>
                  <a:lnTo>
                    <a:pt x="21335" y="789431"/>
                  </a:lnTo>
                </a:path>
                <a:path w="1716404" h="1403985">
                  <a:moveTo>
                    <a:pt x="0" y="614171"/>
                  </a:moveTo>
                  <a:lnTo>
                    <a:pt x="21335" y="701039"/>
                  </a:lnTo>
                </a:path>
                <a:path w="1716404" h="1403985">
                  <a:moveTo>
                    <a:pt x="0" y="525779"/>
                  </a:moveTo>
                  <a:lnTo>
                    <a:pt x="21335" y="614171"/>
                  </a:lnTo>
                </a:path>
                <a:path w="1716404" h="1403985">
                  <a:moveTo>
                    <a:pt x="0" y="438911"/>
                  </a:moveTo>
                  <a:lnTo>
                    <a:pt x="21335" y="525779"/>
                  </a:lnTo>
                </a:path>
                <a:path w="1716404" h="1403985">
                  <a:moveTo>
                    <a:pt x="0" y="350519"/>
                  </a:moveTo>
                  <a:lnTo>
                    <a:pt x="21335" y="438911"/>
                  </a:lnTo>
                </a:path>
                <a:path w="1716404" h="1403985">
                  <a:moveTo>
                    <a:pt x="0" y="263651"/>
                  </a:moveTo>
                  <a:lnTo>
                    <a:pt x="21335" y="350519"/>
                  </a:lnTo>
                </a:path>
                <a:path w="1716404" h="1403985">
                  <a:moveTo>
                    <a:pt x="0" y="175259"/>
                  </a:moveTo>
                  <a:lnTo>
                    <a:pt x="21335" y="263651"/>
                  </a:lnTo>
                </a:path>
                <a:path w="1716404" h="1403985">
                  <a:moveTo>
                    <a:pt x="0" y="88391"/>
                  </a:moveTo>
                  <a:lnTo>
                    <a:pt x="21335" y="175259"/>
                  </a:lnTo>
                </a:path>
                <a:path w="1716404" h="1403985">
                  <a:moveTo>
                    <a:pt x="0" y="0"/>
                  </a:moveTo>
                  <a:lnTo>
                    <a:pt x="21335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795775" y="3176016"/>
              <a:ext cx="1480185" cy="2702560"/>
            </a:xfrm>
            <a:custGeom>
              <a:avLst/>
              <a:gdLst/>
              <a:ahLst/>
              <a:cxnLst/>
              <a:rect l="l" t="t" r="r" b="b"/>
              <a:pathLst>
                <a:path w="1480185" h="2702560">
                  <a:moveTo>
                    <a:pt x="0" y="2526791"/>
                  </a:moveTo>
                  <a:lnTo>
                    <a:pt x="0" y="2702051"/>
                  </a:lnTo>
                </a:path>
                <a:path w="1480185" h="2702560">
                  <a:moveTo>
                    <a:pt x="1479803" y="0"/>
                  </a:moveTo>
                  <a:lnTo>
                    <a:pt x="1479803" y="487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275579" y="3218688"/>
              <a:ext cx="0" cy="1506220"/>
            </a:xfrm>
            <a:custGeom>
              <a:avLst/>
              <a:gdLst/>
              <a:ahLst/>
              <a:cxnLst/>
              <a:rect l="l" t="t" r="r" b="b"/>
              <a:pathLst>
                <a:path h="1506220">
                  <a:moveTo>
                    <a:pt x="0" y="0"/>
                  </a:moveTo>
                  <a:lnTo>
                    <a:pt x="0" y="15057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676903" y="3172968"/>
              <a:ext cx="1598930" cy="198120"/>
            </a:xfrm>
            <a:custGeom>
              <a:avLst/>
              <a:gdLst/>
              <a:ahLst/>
              <a:cxnLst/>
              <a:rect l="l" t="t" r="r" b="b"/>
              <a:pathLst>
                <a:path w="1598929" h="198120">
                  <a:moveTo>
                    <a:pt x="1523" y="198119"/>
                  </a:moveTo>
                  <a:lnTo>
                    <a:pt x="0" y="198119"/>
                  </a:lnTo>
                </a:path>
                <a:path w="1598929" h="198120">
                  <a:moveTo>
                    <a:pt x="1588007" y="0"/>
                  </a:moveTo>
                  <a:lnTo>
                    <a:pt x="1588007" y="51815"/>
                  </a:lnTo>
                  <a:lnTo>
                    <a:pt x="1598675" y="518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274055" y="32247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74055" y="32247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3676903" y="2996184"/>
              <a:ext cx="1689100" cy="1728470"/>
            </a:xfrm>
            <a:custGeom>
              <a:avLst/>
              <a:gdLst/>
              <a:ahLst/>
              <a:cxnLst/>
              <a:rect l="l" t="t" r="r" b="b"/>
              <a:pathLst>
                <a:path w="1689100" h="1728470">
                  <a:moveTo>
                    <a:pt x="1598675" y="228599"/>
                  </a:moveTo>
                  <a:lnTo>
                    <a:pt x="1598675" y="175259"/>
                  </a:lnTo>
                </a:path>
                <a:path w="1689100" h="1728470">
                  <a:moveTo>
                    <a:pt x="1598675" y="176783"/>
                  </a:moveTo>
                  <a:lnTo>
                    <a:pt x="1588007" y="176783"/>
                  </a:lnTo>
                </a:path>
                <a:path w="1689100" h="1728470">
                  <a:moveTo>
                    <a:pt x="0" y="1677923"/>
                  </a:moveTo>
                  <a:lnTo>
                    <a:pt x="0" y="1728215"/>
                  </a:lnTo>
                  <a:lnTo>
                    <a:pt x="10667" y="1728215"/>
                  </a:lnTo>
                  <a:lnTo>
                    <a:pt x="10667" y="1677923"/>
                  </a:lnTo>
                  <a:lnTo>
                    <a:pt x="0" y="1677923"/>
                  </a:lnTo>
                </a:path>
                <a:path w="1689100" h="1728470">
                  <a:moveTo>
                    <a:pt x="1588007" y="1677923"/>
                  </a:moveTo>
                  <a:lnTo>
                    <a:pt x="1588007" y="1728215"/>
                  </a:lnTo>
                  <a:lnTo>
                    <a:pt x="1598675" y="1728215"/>
                  </a:lnTo>
                  <a:lnTo>
                    <a:pt x="1598675" y="1677923"/>
                  </a:lnTo>
                  <a:lnTo>
                    <a:pt x="1588007" y="1677923"/>
                  </a:lnTo>
                </a:path>
                <a:path w="1689100" h="1728470">
                  <a:moveTo>
                    <a:pt x="1688591" y="0"/>
                  </a:moveTo>
                  <a:lnTo>
                    <a:pt x="1636775" y="0"/>
                  </a:lnTo>
                </a:path>
                <a:path w="1689100" h="1728470">
                  <a:moveTo>
                    <a:pt x="1636775" y="0"/>
                  </a:moveTo>
                  <a:lnTo>
                    <a:pt x="1688591" y="21335"/>
                  </a:lnTo>
                  <a:lnTo>
                    <a:pt x="1636775" y="21335"/>
                  </a:lnTo>
                  <a:lnTo>
                    <a:pt x="1688591" y="0"/>
                  </a:lnTo>
                </a:path>
                <a:path w="1689100" h="1728470">
                  <a:moveTo>
                    <a:pt x="1688591" y="141731"/>
                  </a:moveTo>
                  <a:lnTo>
                    <a:pt x="1636775" y="141731"/>
                  </a:lnTo>
                </a:path>
                <a:path w="1689100" h="1728470">
                  <a:moveTo>
                    <a:pt x="1636775" y="141731"/>
                  </a:moveTo>
                  <a:lnTo>
                    <a:pt x="1688591" y="164591"/>
                  </a:lnTo>
                  <a:lnTo>
                    <a:pt x="1636775" y="164591"/>
                  </a:lnTo>
                  <a:lnTo>
                    <a:pt x="1688591" y="1417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4961635" y="4745736"/>
              <a:ext cx="344805" cy="607060"/>
            </a:xfrm>
            <a:custGeom>
              <a:avLst/>
              <a:gdLst/>
              <a:ahLst/>
              <a:cxnLst/>
              <a:rect l="l" t="t" r="r" b="b"/>
              <a:pathLst>
                <a:path w="344804" h="607060">
                  <a:moveTo>
                    <a:pt x="323087" y="0"/>
                  </a:moveTo>
                  <a:lnTo>
                    <a:pt x="344423" y="80771"/>
                  </a:lnTo>
                </a:path>
                <a:path w="344804" h="607060">
                  <a:moveTo>
                    <a:pt x="344423" y="0"/>
                  </a:moveTo>
                  <a:lnTo>
                    <a:pt x="323087" y="80771"/>
                  </a:lnTo>
                </a:path>
                <a:path w="344804" h="607060">
                  <a:moveTo>
                    <a:pt x="300227" y="234695"/>
                  </a:moveTo>
                  <a:lnTo>
                    <a:pt x="323087" y="0"/>
                  </a:lnTo>
                </a:path>
                <a:path w="344804" h="607060">
                  <a:moveTo>
                    <a:pt x="323087" y="234695"/>
                  </a:moveTo>
                  <a:lnTo>
                    <a:pt x="300227" y="0"/>
                  </a:lnTo>
                </a:path>
                <a:path w="344804" h="607060">
                  <a:moveTo>
                    <a:pt x="0" y="256031"/>
                  </a:moveTo>
                  <a:lnTo>
                    <a:pt x="227075" y="256031"/>
                  </a:lnTo>
                </a:path>
                <a:path w="344804" h="607060">
                  <a:moveTo>
                    <a:pt x="0" y="373379"/>
                  </a:moveTo>
                  <a:lnTo>
                    <a:pt x="111251" y="373379"/>
                  </a:lnTo>
                </a:path>
                <a:path w="344804" h="607060">
                  <a:moveTo>
                    <a:pt x="115823" y="373379"/>
                  </a:moveTo>
                  <a:lnTo>
                    <a:pt x="227075" y="373379"/>
                  </a:lnTo>
                </a:path>
                <a:path w="344804" h="607060">
                  <a:moveTo>
                    <a:pt x="0" y="367283"/>
                  </a:moveTo>
                  <a:lnTo>
                    <a:pt x="227075" y="367283"/>
                  </a:lnTo>
                </a:path>
                <a:path w="344804" h="607060">
                  <a:moveTo>
                    <a:pt x="0" y="490727"/>
                  </a:moveTo>
                  <a:lnTo>
                    <a:pt x="227075" y="490727"/>
                  </a:lnTo>
                </a:path>
                <a:path w="344804" h="607060">
                  <a:moveTo>
                    <a:pt x="0" y="484631"/>
                  </a:moveTo>
                  <a:lnTo>
                    <a:pt x="111251" y="484631"/>
                  </a:lnTo>
                </a:path>
                <a:path w="344804" h="607060">
                  <a:moveTo>
                    <a:pt x="115823" y="484631"/>
                  </a:moveTo>
                  <a:lnTo>
                    <a:pt x="227075" y="484631"/>
                  </a:lnTo>
                </a:path>
                <a:path w="344804" h="607060">
                  <a:moveTo>
                    <a:pt x="0" y="606551"/>
                  </a:moveTo>
                  <a:lnTo>
                    <a:pt x="111251" y="606551"/>
                  </a:lnTo>
                </a:path>
                <a:path w="344804" h="607060">
                  <a:moveTo>
                    <a:pt x="115823" y="606551"/>
                  </a:moveTo>
                  <a:lnTo>
                    <a:pt x="169163" y="606551"/>
                  </a:lnTo>
                </a:path>
                <a:path w="344804" h="607060">
                  <a:moveTo>
                    <a:pt x="0" y="601979"/>
                  </a:moveTo>
                  <a:lnTo>
                    <a:pt x="169163" y="6019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88711" y="4980432"/>
              <a:ext cx="59690" cy="899160"/>
            </a:xfrm>
            <a:custGeom>
              <a:avLst/>
              <a:gdLst/>
              <a:ahLst/>
              <a:cxnLst/>
              <a:rect l="l" t="t" r="r" b="b"/>
              <a:pathLst>
                <a:path w="59689" h="899160">
                  <a:moveTo>
                    <a:pt x="0" y="0"/>
                  </a:moveTo>
                  <a:lnTo>
                    <a:pt x="0" y="691895"/>
                  </a:lnTo>
                </a:path>
                <a:path w="59689" h="899160">
                  <a:moveTo>
                    <a:pt x="59435" y="723899"/>
                  </a:moveTo>
                  <a:lnTo>
                    <a:pt x="59435" y="8991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4961635" y="5347715"/>
              <a:ext cx="227329" cy="356870"/>
            </a:xfrm>
            <a:custGeom>
              <a:avLst/>
              <a:gdLst/>
              <a:ahLst/>
              <a:cxnLst/>
              <a:rect l="l" t="t" r="r" b="b"/>
              <a:pathLst>
                <a:path w="227329" h="356870">
                  <a:moveTo>
                    <a:pt x="0" y="4571"/>
                  </a:moveTo>
                  <a:lnTo>
                    <a:pt x="111251" y="4571"/>
                  </a:lnTo>
                </a:path>
                <a:path w="227329" h="356870">
                  <a:moveTo>
                    <a:pt x="115823" y="4571"/>
                  </a:moveTo>
                  <a:lnTo>
                    <a:pt x="227075" y="4571"/>
                  </a:lnTo>
                </a:path>
                <a:path w="227329" h="356870">
                  <a:moveTo>
                    <a:pt x="0" y="0"/>
                  </a:moveTo>
                  <a:lnTo>
                    <a:pt x="227075" y="0"/>
                  </a:lnTo>
                </a:path>
                <a:path w="227329" h="356870">
                  <a:moveTo>
                    <a:pt x="0" y="121919"/>
                  </a:moveTo>
                  <a:lnTo>
                    <a:pt x="227075" y="121919"/>
                  </a:lnTo>
                </a:path>
                <a:path w="227329" h="356870">
                  <a:moveTo>
                    <a:pt x="0" y="117347"/>
                  </a:moveTo>
                  <a:lnTo>
                    <a:pt x="111251" y="117347"/>
                  </a:lnTo>
                </a:path>
                <a:path w="227329" h="356870">
                  <a:moveTo>
                    <a:pt x="115823" y="117347"/>
                  </a:moveTo>
                  <a:lnTo>
                    <a:pt x="227075" y="117347"/>
                  </a:lnTo>
                </a:path>
                <a:path w="227329" h="356870">
                  <a:moveTo>
                    <a:pt x="0" y="239267"/>
                  </a:moveTo>
                  <a:lnTo>
                    <a:pt x="111251" y="239267"/>
                  </a:lnTo>
                </a:path>
                <a:path w="227329" h="356870">
                  <a:moveTo>
                    <a:pt x="115823" y="239267"/>
                  </a:moveTo>
                  <a:lnTo>
                    <a:pt x="227075" y="239267"/>
                  </a:lnTo>
                </a:path>
                <a:path w="227329" h="356870">
                  <a:moveTo>
                    <a:pt x="0" y="233171"/>
                  </a:moveTo>
                  <a:lnTo>
                    <a:pt x="227075" y="233171"/>
                  </a:lnTo>
                </a:path>
                <a:path w="227329" h="356870">
                  <a:moveTo>
                    <a:pt x="0" y="356615"/>
                  </a:moveTo>
                  <a:lnTo>
                    <a:pt x="227075" y="356615"/>
                  </a:lnTo>
                </a:path>
                <a:path w="227329" h="356870">
                  <a:moveTo>
                    <a:pt x="0" y="350519"/>
                  </a:moveTo>
                  <a:lnTo>
                    <a:pt x="111251" y="350519"/>
                  </a:lnTo>
                </a:path>
                <a:path w="227329" h="356870">
                  <a:moveTo>
                    <a:pt x="115823" y="350519"/>
                  </a:moveTo>
                  <a:lnTo>
                    <a:pt x="227075" y="3505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600703" y="3364991"/>
              <a:ext cx="1647825" cy="2514600"/>
            </a:xfrm>
            <a:custGeom>
              <a:avLst/>
              <a:gdLst/>
              <a:ahLst/>
              <a:cxnLst/>
              <a:rect l="l" t="t" r="r" b="b"/>
              <a:pathLst>
                <a:path w="1647825" h="2514600">
                  <a:moveTo>
                    <a:pt x="1647443" y="2339339"/>
                  </a:moveTo>
                  <a:lnTo>
                    <a:pt x="1301495" y="2339339"/>
                  </a:lnTo>
                </a:path>
                <a:path w="1647825" h="2514600">
                  <a:moveTo>
                    <a:pt x="1647443" y="2514599"/>
                  </a:moveTo>
                  <a:lnTo>
                    <a:pt x="1301495" y="2514599"/>
                  </a:lnTo>
                </a:path>
                <a:path w="1647825" h="2514600">
                  <a:moveTo>
                    <a:pt x="18287" y="1370075"/>
                  </a:moveTo>
                  <a:lnTo>
                    <a:pt x="18287" y="1615439"/>
                  </a:lnTo>
                </a:path>
                <a:path w="1647825" h="2514600">
                  <a:moveTo>
                    <a:pt x="10667" y="1633727"/>
                  </a:moveTo>
                  <a:lnTo>
                    <a:pt x="10667" y="1655063"/>
                  </a:lnTo>
                </a:path>
                <a:path w="1647825" h="2514600">
                  <a:moveTo>
                    <a:pt x="10667" y="0"/>
                  </a:moveTo>
                  <a:lnTo>
                    <a:pt x="10667" y="1616963"/>
                  </a:lnTo>
                </a:path>
                <a:path w="1647825" h="2514600">
                  <a:moveTo>
                    <a:pt x="10667" y="21335"/>
                  </a:moveTo>
                  <a:lnTo>
                    <a:pt x="0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600703" y="3218688"/>
              <a:ext cx="1694814" cy="1506220"/>
            </a:xfrm>
            <a:custGeom>
              <a:avLst/>
              <a:gdLst/>
              <a:ahLst/>
              <a:cxnLst/>
              <a:rect l="l" t="t" r="r" b="b"/>
              <a:pathLst>
                <a:path w="1694814" h="1506220">
                  <a:moveTo>
                    <a:pt x="0" y="146303"/>
                  </a:moveTo>
                  <a:lnTo>
                    <a:pt x="10667" y="167639"/>
                  </a:lnTo>
                </a:path>
                <a:path w="1694814" h="1506220">
                  <a:moveTo>
                    <a:pt x="10667" y="146303"/>
                  </a:moveTo>
                  <a:lnTo>
                    <a:pt x="0" y="167639"/>
                  </a:lnTo>
                </a:path>
                <a:path w="1694814" h="1506220">
                  <a:moveTo>
                    <a:pt x="1674875" y="0"/>
                  </a:moveTo>
                  <a:lnTo>
                    <a:pt x="1694687" y="88391"/>
                  </a:lnTo>
                </a:path>
                <a:path w="1694814" h="1506220">
                  <a:moveTo>
                    <a:pt x="1674875" y="1490471"/>
                  </a:moveTo>
                  <a:lnTo>
                    <a:pt x="1694687" y="1505711"/>
                  </a:lnTo>
                </a:path>
                <a:path w="1694814" h="1506220">
                  <a:moveTo>
                    <a:pt x="1694687" y="1490471"/>
                  </a:moveTo>
                  <a:lnTo>
                    <a:pt x="1674875" y="15057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3568699" y="3371088"/>
              <a:ext cx="43180" cy="1609725"/>
            </a:xfrm>
            <a:custGeom>
              <a:avLst/>
              <a:gdLst/>
              <a:ahLst/>
              <a:cxnLst/>
              <a:rect l="l" t="t" r="r" b="b"/>
              <a:pathLst>
                <a:path w="43179" h="1609725">
                  <a:moveTo>
                    <a:pt x="0" y="0"/>
                  </a:moveTo>
                  <a:lnTo>
                    <a:pt x="0" y="51815"/>
                  </a:lnTo>
                  <a:lnTo>
                    <a:pt x="10667" y="51815"/>
                  </a:lnTo>
                  <a:lnTo>
                    <a:pt x="10667" y="0"/>
                  </a:lnTo>
                  <a:lnTo>
                    <a:pt x="0" y="0"/>
                  </a:lnTo>
                </a:path>
                <a:path w="43179" h="1609725">
                  <a:moveTo>
                    <a:pt x="42671" y="1609343"/>
                  </a:moveTo>
                  <a:lnTo>
                    <a:pt x="32003" y="16093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579367" y="4885944"/>
              <a:ext cx="21590" cy="86995"/>
            </a:xfrm>
            <a:custGeom>
              <a:avLst/>
              <a:gdLst/>
              <a:ahLst/>
              <a:cxnLst/>
              <a:rect l="l" t="t" r="r" b="b"/>
              <a:pathLst>
                <a:path w="21589" h="86995">
                  <a:moveTo>
                    <a:pt x="0" y="0"/>
                  </a:moveTo>
                  <a:lnTo>
                    <a:pt x="21335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451351" y="2913888"/>
              <a:ext cx="1862455" cy="457200"/>
            </a:xfrm>
            <a:custGeom>
              <a:avLst/>
              <a:gdLst/>
              <a:ahLst/>
              <a:cxnLst/>
              <a:rect l="l" t="t" r="r" b="b"/>
              <a:pathLst>
                <a:path w="1862454" h="457200">
                  <a:moveTo>
                    <a:pt x="6095" y="310895"/>
                  </a:moveTo>
                  <a:lnTo>
                    <a:pt x="1862327" y="79247"/>
                  </a:lnTo>
                </a:path>
                <a:path w="1862454" h="457200">
                  <a:moveTo>
                    <a:pt x="217931" y="451103"/>
                  </a:moveTo>
                  <a:lnTo>
                    <a:pt x="1842515" y="246887"/>
                  </a:lnTo>
                </a:path>
                <a:path w="1862454" h="457200">
                  <a:moveTo>
                    <a:pt x="227075" y="457199"/>
                  </a:moveTo>
                  <a:lnTo>
                    <a:pt x="1844039" y="256031"/>
                  </a:lnTo>
                </a:path>
                <a:path w="1862454" h="457200">
                  <a:moveTo>
                    <a:pt x="1808987" y="64007"/>
                  </a:moveTo>
                  <a:lnTo>
                    <a:pt x="1859279" y="57911"/>
                  </a:lnTo>
                </a:path>
                <a:path w="1862454" h="457200">
                  <a:moveTo>
                    <a:pt x="4571" y="301751"/>
                  </a:moveTo>
                  <a:lnTo>
                    <a:pt x="1799843" y="77723"/>
                  </a:lnTo>
                </a:path>
                <a:path w="1862454" h="457200">
                  <a:moveTo>
                    <a:pt x="0" y="272795"/>
                  </a:moveTo>
                  <a:lnTo>
                    <a:pt x="1795271" y="48767"/>
                  </a:lnTo>
                </a:path>
                <a:path w="1862454" h="457200">
                  <a:moveTo>
                    <a:pt x="1862327" y="79247"/>
                  </a:moveTo>
                  <a:lnTo>
                    <a:pt x="1859279" y="57911"/>
                  </a:lnTo>
                </a:path>
                <a:path w="1862454" h="457200">
                  <a:moveTo>
                    <a:pt x="1812035" y="85343"/>
                  </a:moveTo>
                  <a:lnTo>
                    <a:pt x="1801367" y="0"/>
                  </a:lnTo>
                </a:path>
                <a:path w="1862454" h="457200">
                  <a:moveTo>
                    <a:pt x="1801367" y="86867"/>
                  </a:moveTo>
                  <a:lnTo>
                    <a:pt x="1790699" y="9143"/>
                  </a:lnTo>
                  <a:lnTo>
                    <a:pt x="1801367" y="7619"/>
                  </a:lnTo>
                </a:path>
                <a:path w="1862454" h="457200">
                  <a:moveTo>
                    <a:pt x="1825751" y="86867"/>
                  </a:moveTo>
                  <a:lnTo>
                    <a:pt x="1822703" y="59435"/>
                  </a:lnTo>
                </a:path>
                <a:path w="1862454" h="457200">
                  <a:moveTo>
                    <a:pt x="1834895" y="82295"/>
                  </a:moveTo>
                  <a:lnTo>
                    <a:pt x="1831847" y="60959"/>
                  </a:lnTo>
                </a:path>
                <a:path w="1862454" h="457200">
                  <a:moveTo>
                    <a:pt x="1816607" y="85343"/>
                  </a:moveTo>
                  <a:lnTo>
                    <a:pt x="1813559" y="640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492499" y="3229356"/>
              <a:ext cx="21590" cy="135890"/>
            </a:xfrm>
            <a:custGeom>
              <a:avLst/>
              <a:gdLst/>
              <a:ahLst/>
              <a:cxnLst/>
              <a:rect l="l" t="t" r="r" b="b"/>
              <a:pathLst>
                <a:path w="21589" h="135889">
                  <a:moveTo>
                    <a:pt x="0" y="0"/>
                  </a:moveTo>
                  <a:lnTo>
                    <a:pt x="21335" y="135635"/>
                  </a:lnTo>
                </a:path>
                <a:path w="21589" h="135889">
                  <a:moveTo>
                    <a:pt x="21335" y="0"/>
                  </a:move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3481831" y="322173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579367" y="3393947"/>
              <a:ext cx="21590" cy="88900"/>
            </a:xfrm>
            <a:custGeom>
              <a:avLst/>
              <a:gdLst/>
              <a:ahLst/>
              <a:cxnLst/>
              <a:rect l="l" t="t" r="r" b="b"/>
              <a:pathLst>
                <a:path w="21589" h="88900">
                  <a:moveTo>
                    <a:pt x="0" y="0"/>
                  </a:moveTo>
                  <a:lnTo>
                    <a:pt x="21335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3676903" y="3160776"/>
              <a:ext cx="1618615" cy="210820"/>
            </a:xfrm>
            <a:custGeom>
              <a:avLst/>
              <a:gdLst/>
              <a:ahLst/>
              <a:cxnLst/>
              <a:rect l="l" t="t" r="r" b="b"/>
              <a:pathLst>
                <a:path w="1618614" h="210820">
                  <a:moveTo>
                    <a:pt x="1598675" y="12191"/>
                  </a:moveTo>
                  <a:lnTo>
                    <a:pt x="1598675" y="64007"/>
                  </a:lnTo>
                </a:path>
                <a:path w="1618614" h="210820">
                  <a:moveTo>
                    <a:pt x="1618487" y="9143"/>
                  </a:moveTo>
                  <a:lnTo>
                    <a:pt x="1616963" y="0"/>
                  </a:lnTo>
                </a:path>
                <a:path w="1618614" h="210820">
                  <a:moveTo>
                    <a:pt x="0" y="202691"/>
                  </a:moveTo>
                  <a:lnTo>
                    <a:pt x="1523" y="2103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3747007" y="3169919"/>
              <a:ext cx="1485900" cy="193675"/>
            </a:xfrm>
            <a:custGeom>
              <a:avLst/>
              <a:gdLst/>
              <a:ahLst/>
              <a:cxnLst/>
              <a:rect l="l" t="t" r="r" b="b"/>
              <a:pathLst>
                <a:path w="1485900" h="193675">
                  <a:moveTo>
                    <a:pt x="0" y="184403"/>
                  </a:moveTo>
                  <a:lnTo>
                    <a:pt x="1523" y="193547"/>
                  </a:lnTo>
                </a:path>
                <a:path w="1485900" h="193675">
                  <a:moveTo>
                    <a:pt x="71627" y="175259"/>
                  </a:moveTo>
                  <a:lnTo>
                    <a:pt x="71627" y="184403"/>
                  </a:lnTo>
                </a:path>
                <a:path w="1485900" h="193675">
                  <a:moveTo>
                    <a:pt x="141731" y="167639"/>
                  </a:moveTo>
                  <a:lnTo>
                    <a:pt x="143255" y="175259"/>
                  </a:lnTo>
                </a:path>
                <a:path w="1485900" h="193675">
                  <a:moveTo>
                    <a:pt x="211835" y="158495"/>
                  </a:moveTo>
                  <a:lnTo>
                    <a:pt x="213359" y="166115"/>
                  </a:lnTo>
                </a:path>
                <a:path w="1485900" h="193675">
                  <a:moveTo>
                    <a:pt x="283463" y="149351"/>
                  </a:moveTo>
                  <a:lnTo>
                    <a:pt x="284987" y="156971"/>
                  </a:lnTo>
                </a:path>
                <a:path w="1485900" h="193675">
                  <a:moveTo>
                    <a:pt x="353567" y="140207"/>
                  </a:moveTo>
                  <a:lnTo>
                    <a:pt x="355091" y="149351"/>
                  </a:lnTo>
                </a:path>
                <a:path w="1485900" h="193675">
                  <a:moveTo>
                    <a:pt x="425195" y="131063"/>
                  </a:moveTo>
                  <a:lnTo>
                    <a:pt x="425195" y="140207"/>
                  </a:lnTo>
                </a:path>
                <a:path w="1485900" h="193675">
                  <a:moveTo>
                    <a:pt x="495299" y="123443"/>
                  </a:moveTo>
                  <a:lnTo>
                    <a:pt x="496823" y="131063"/>
                  </a:lnTo>
                </a:path>
                <a:path w="1485900" h="193675">
                  <a:moveTo>
                    <a:pt x="565403" y="114299"/>
                  </a:moveTo>
                  <a:lnTo>
                    <a:pt x="566927" y="121919"/>
                  </a:lnTo>
                </a:path>
                <a:path w="1485900" h="193675">
                  <a:moveTo>
                    <a:pt x="637031" y="105155"/>
                  </a:moveTo>
                  <a:lnTo>
                    <a:pt x="637031" y="112775"/>
                  </a:lnTo>
                </a:path>
                <a:path w="1485900" h="193675">
                  <a:moveTo>
                    <a:pt x="707135" y="96011"/>
                  </a:moveTo>
                  <a:lnTo>
                    <a:pt x="708659" y="105155"/>
                  </a:lnTo>
                </a:path>
                <a:path w="1485900" h="193675">
                  <a:moveTo>
                    <a:pt x="778763" y="88391"/>
                  </a:moveTo>
                  <a:lnTo>
                    <a:pt x="778763" y="96011"/>
                  </a:lnTo>
                </a:path>
                <a:path w="1485900" h="193675">
                  <a:moveTo>
                    <a:pt x="848867" y="79247"/>
                  </a:moveTo>
                  <a:lnTo>
                    <a:pt x="850391" y="86867"/>
                  </a:lnTo>
                </a:path>
                <a:path w="1485900" h="193675">
                  <a:moveTo>
                    <a:pt x="918971" y="70103"/>
                  </a:moveTo>
                  <a:lnTo>
                    <a:pt x="920495" y="77723"/>
                  </a:lnTo>
                </a:path>
                <a:path w="1485900" h="193675">
                  <a:moveTo>
                    <a:pt x="990599" y="60959"/>
                  </a:moveTo>
                  <a:lnTo>
                    <a:pt x="990599" y="68579"/>
                  </a:lnTo>
                </a:path>
                <a:path w="1485900" h="193675">
                  <a:moveTo>
                    <a:pt x="1060703" y="51815"/>
                  </a:moveTo>
                  <a:lnTo>
                    <a:pt x="1062227" y="60959"/>
                  </a:lnTo>
                </a:path>
                <a:path w="1485900" h="193675">
                  <a:moveTo>
                    <a:pt x="1132331" y="44195"/>
                  </a:moveTo>
                  <a:lnTo>
                    <a:pt x="1132331" y="51815"/>
                  </a:lnTo>
                </a:path>
                <a:path w="1485900" h="193675">
                  <a:moveTo>
                    <a:pt x="1202435" y="35051"/>
                  </a:moveTo>
                  <a:lnTo>
                    <a:pt x="1203959" y="42671"/>
                  </a:lnTo>
                </a:path>
                <a:path w="1485900" h="193675">
                  <a:moveTo>
                    <a:pt x="1272539" y="25907"/>
                  </a:moveTo>
                  <a:lnTo>
                    <a:pt x="1274063" y="33527"/>
                  </a:lnTo>
                </a:path>
                <a:path w="1485900" h="193675">
                  <a:moveTo>
                    <a:pt x="1344167" y="16763"/>
                  </a:moveTo>
                  <a:lnTo>
                    <a:pt x="1344167" y="24383"/>
                  </a:lnTo>
                </a:path>
                <a:path w="1485900" h="193675">
                  <a:moveTo>
                    <a:pt x="1414271" y="7619"/>
                  </a:moveTo>
                  <a:lnTo>
                    <a:pt x="1415795" y="16763"/>
                  </a:lnTo>
                </a:path>
                <a:path w="1485900" h="193675">
                  <a:moveTo>
                    <a:pt x="1485899" y="0"/>
                  </a:moveTo>
                  <a:lnTo>
                    <a:pt x="1485899" y="7619"/>
                  </a:lnTo>
                </a:path>
                <a:path w="1485900" h="193675">
                  <a:moveTo>
                    <a:pt x="495299" y="123443"/>
                  </a:moveTo>
                  <a:lnTo>
                    <a:pt x="496823" y="131063"/>
                  </a:lnTo>
                </a:path>
                <a:path w="1485900" h="193675">
                  <a:moveTo>
                    <a:pt x="211835" y="158495"/>
                  </a:moveTo>
                  <a:lnTo>
                    <a:pt x="213359" y="1661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3676903" y="3371088"/>
              <a:ext cx="10795" cy="52069"/>
            </a:xfrm>
            <a:custGeom>
              <a:avLst/>
              <a:gdLst/>
              <a:ahLst/>
              <a:cxnLst/>
              <a:rect l="l" t="t" r="r" b="b"/>
              <a:pathLst>
                <a:path w="10795" h="52070">
                  <a:moveTo>
                    <a:pt x="1523" y="0"/>
                  </a:moveTo>
                  <a:lnTo>
                    <a:pt x="0" y="0"/>
                  </a:lnTo>
                  <a:lnTo>
                    <a:pt x="10667" y="0"/>
                  </a:lnTo>
                </a:path>
                <a:path w="10795" h="52070">
                  <a:moveTo>
                    <a:pt x="0" y="51815"/>
                  </a:moveTo>
                  <a:lnTo>
                    <a:pt x="10667" y="518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3618991" y="3407663"/>
              <a:ext cx="50800" cy="135890"/>
            </a:xfrm>
            <a:custGeom>
              <a:avLst/>
              <a:gdLst/>
              <a:ahLst/>
              <a:cxnLst/>
              <a:rect l="l" t="t" r="r" b="b"/>
              <a:pathLst>
                <a:path w="50800" h="135889">
                  <a:moveTo>
                    <a:pt x="0" y="0"/>
                  </a:moveTo>
                  <a:lnTo>
                    <a:pt x="21335" y="106679"/>
                  </a:lnTo>
                </a:path>
                <a:path w="50800" h="135889">
                  <a:moveTo>
                    <a:pt x="0" y="106679"/>
                  </a:moveTo>
                  <a:lnTo>
                    <a:pt x="21335" y="0"/>
                  </a:lnTo>
                </a:path>
                <a:path w="50800" h="135889">
                  <a:moveTo>
                    <a:pt x="28955" y="0"/>
                  </a:moveTo>
                  <a:lnTo>
                    <a:pt x="50291" y="106679"/>
                  </a:lnTo>
                </a:path>
                <a:path w="50800" h="135889">
                  <a:moveTo>
                    <a:pt x="50291" y="0"/>
                  </a:moveTo>
                  <a:lnTo>
                    <a:pt x="28955" y="106679"/>
                  </a:lnTo>
                </a:path>
                <a:path w="50800" h="135889">
                  <a:moveTo>
                    <a:pt x="0" y="106679"/>
                  </a:moveTo>
                  <a:lnTo>
                    <a:pt x="50291" y="128015"/>
                  </a:lnTo>
                </a:path>
                <a:path w="50800" h="135889">
                  <a:moveTo>
                    <a:pt x="50291" y="106679"/>
                  </a:moveTo>
                  <a:lnTo>
                    <a:pt x="0" y="128015"/>
                  </a:lnTo>
                  <a:lnTo>
                    <a:pt x="50291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164583" y="3467100"/>
              <a:ext cx="554990" cy="1257300"/>
            </a:xfrm>
            <a:custGeom>
              <a:avLst/>
              <a:gdLst/>
              <a:ahLst/>
              <a:cxnLst/>
              <a:rect l="l" t="t" r="r" b="b"/>
              <a:pathLst>
                <a:path w="554989" h="1257300">
                  <a:moveTo>
                    <a:pt x="525779" y="1257299"/>
                  </a:moveTo>
                  <a:lnTo>
                    <a:pt x="525779" y="30479"/>
                  </a:lnTo>
                </a:path>
                <a:path w="554989" h="1257300">
                  <a:moveTo>
                    <a:pt x="554735" y="1257299"/>
                  </a:moveTo>
                  <a:lnTo>
                    <a:pt x="554735" y="0"/>
                  </a:lnTo>
                </a:path>
                <a:path w="554989" h="1257300">
                  <a:moveTo>
                    <a:pt x="0" y="1257299"/>
                  </a:moveTo>
                  <a:lnTo>
                    <a:pt x="525779" y="1257299"/>
                  </a:lnTo>
                </a:path>
                <a:path w="554989" h="1257300">
                  <a:moveTo>
                    <a:pt x="0" y="1246631"/>
                  </a:moveTo>
                  <a:lnTo>
                    <a:pt x="525779" y="12466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611371" y="4491228"/>
              <a:ext cx="1865630" cy="1434465"/>
            </a:xfrm>
            <a:custGeom>
              <a:avLst/>
              <a:gdLst/>
              <a:ahLst/>
              <a:cxnLst/>
              <a:rect l="l" t="t" r="r" b="b"/>
              <a:pathLst>
                <a:path w="1865629" h="1434464">
                  <a:moveTo>
                    <a:pt x="0" y="489203"/>
                  </a:moveTo>
                  <a:lnTo>
                    <a:pt x="105155" y="509015"/>
                  </a:lnTo>
                </a:path>
                <a:path w="1865629" h="1434464">
                  <a:moveTo>
                    <a:pt x="105155" y="489203"/>
                  </a:moveTo>
                  <a:lnTo>
                    <a:pt x="0" y="509015"/>
                  </a:lnTo>
                </a:path>
                <a:path w="1865629" h="1434464">
                  <a:moveTo>
                    <a:pt x="7619" y="0"/>
                  </a:moveTo>
                  <a:lnTo>
                    <a:pt x="57911" y="7619"/>
                  </a:lnTo>
                </a:path>
                <a:path w="1865629" h="1434464">
                  <a:moveTo>
                    <a:pt x="7619" y="7619"/>
                  </a:moveTo>
                  <a:lnTo>
                    <a:pt x="57911" y="28955"/>
                  </a:lnTo>
                </a:path>
                <a:path w="1865629" h="1434464">
                  <a:moveTo>
                    <a:pt x="57911" y="7619"/>
                  </a:moveTo>
                  <a:lnTo>
                    <a:pt x="7619" y="28955"/>
                  </a:lnTo>
                </a:path>
                <a:path w="1865629" h="1434464">
                  <a:moveTo>
                    <a:pt x="1865375" y="1258823"/>
                  </a:moveTo>
                  <a:lnTo>
                    <a:pt x="1865375" y="1434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428235" y="1325880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90">
                  <a:moveTo>
                    <a:pt x="0" y="975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5275579" y="3307080"/>
              <a:ext cx="20320" cy="1315720"/>
            </a:xfrm>
            <a:custGeom>
              <a:avLst/>
              <a:gdLst/>
              <a:ahLst/>
              <a:cxnLst/>
              <a:rect l="l" t="t" r="r" b="b"/>
              <a:pathLst>
                <a:path w="20320" h="1315720">
                  <a:moveTo>
                    <a:pt x="0" y="1226819"/>
                  </a:moveTo>
                  <a:lnTo>
                    <a:pt x="19811" y="1315211"/>
                  </a:lnTo>
                </a:path>
                <a:path w="20320" h="1315720">
                  <a:moveTo>
                    <a:pt x="0" y="1139951"/>
                  </a:moveTo>
                  <a:lnTo>
                    <a:pt x="19811" y="1226819"/>
                  </a:lnTo>
                </a:path>
                <a:path w="20320" h="1315720">
                  <a:moveTo>
                    <a:pt x="0" y="1051559"/>
                  </a:moveTo>
                  <a:lnTo>
                    <a:pt x="19811" y="1139951"/>
                  </a:lnTo>
                </a:path>
                <a:path w="20320" h="1315720">
                  <a:moveTo>
                    <a:pt x="0" y="964691"/>
                  </a:moveTo>
                  <a:lnTo>
                    <a:pt x="19811" y="1051559"/>
                  </a:lnTo>
                </a:path>
                <a:path w="20320" h="1315720">
                  <a:moveTo>
                    <a:pt x="0" y="876299"/>
                  </a:moveTo>
                  <a:lnTo>
                    <a:pt x="19811" y="964691"/>
                  </a:lnTo>
                </a:path>
                <a:path w="20320" h="1315720">
                  <a:moveTo>
                    <a:pt x="0" y="789431"/>
                  </a:moveTo>
                  <a:lnTo>
                    <a:pt x="19811" y="876299"/>
                  </a:lnTo>
                </a:path>
                <a:path w="20320" h="1315720">
                  <a:moveTo>
                    <a:pt x="0" y="701039"/>
                  </a:moveTo>
                  <a:lnTo>
                    <a:pt x="19811" y="789431"/>
                  </a:lnTo>
                </a:path>
                <a:path w="20320" h="1315720">
                  <a:moveTo>
                    <a:pt x="0" y="614171"/>
                  </a:moveTo>
                  <a:lnTo>
                    <a:pt x="19811" y="701039"/>
                  </a:lnTo>
                </a:path>
                <a:path w="20320" h="1315720">
                  <a:moveTo>
                    <a:pt x="0" y="525779"/>
                  </a:moveTo>
                  <a:lnTo>
                    <a:pt x="19811" y="614171"/>
                  </a:lnTo>
                </a:path>
                <a:path w="20320" h="1315720">
                  <a:moveTo>
                    <a:pt x="0" y="438911"/>
                  </a:moveTo>
                  <a:lnTo>
                    <a:pt x="19811" y="525779"/>
                  </a:lnTo>
                </a:path>
                <a:path w="20320" h="1315720">
                  <a:moveTo>
                    <a:pt x="0" y="350519"/>
                  </a:moveTo>
                  <a:lnTo>
                    <a:pt x="19811" y="438911"/>
                  </a:lnTo>
                </a:path>
                <a:path w="20320" h="1315720">
                  <a:moveTo>
                    <a:pt x="0" y="263651"/>
                  </a:moveTo>
                  <a:lnTo>
                    <a:pt x="19811" y="350519"/>
                  </a:lnTo>
                </a:path>
                <a:path w="20320" h="1315720">
                  <a:moveTo>
                    <a:pt x="0" y="175259"/>
                  </a:moveTo>
                  <a:lnTo>
                    <a:pt x="19811" y="263651"/>
                  </a:lnTo>
                </a:path>
                <a:path w="20320" h="1315720">
                  <a:moveTo>
                    <a:pt x="0" y="86867"/>
                  </a:moveTo>
                  <a:lnTo>
                    <a:pt x="19811" y="175259"/>
                  </a:lnTo>
                </a:path>
                <a:path w="20320" h="1315720">
                  <a:moveTo>
                    <a:pt x="0" y="0"/>
                  </a:moveTo>
                  <a:lnTo>
                    <a:pt x="19811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687571" y="4674108"/>
              <a:ext cx="1577340" cy="0"/>
            </a:xfrm>
            <a:custGeom>
              <a:avLst/>
              <a:gdLst/>
              <a:ahLst/>
              <a:cxnLst/>
              <a:rect l="l" t="t" r="r" b="b"/>
              <a:pathLst>
                <a:path w="1577339">
                  <a:moveTo>
                    <a:pt x="0" y="0"/>
                  </a:moveTo>
                  <a:lnTo>
                    <a:pt x="448055" y="0"/>
                  </a:lnTo>
                </a:path>
                <a:path w="1577339">
                  <a:moveTo>
                    <a:pt x="1577339" y="0"/>
                  </a:moveTo>
                  <a:lnTo>
                    <a:pt x="10317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451351" y="3186684"/>
              <a:ext cx="18415" cy="117475"/>
            </a:xfrm>
            <a:custGeom>
              <a:avLst/>
              <a:gdLst/>
              <a:ahLst/>
              <a:cxnLst/>
              <a:rect l="l" t="t" r="r" b="b"/>
              <a:pathLst>
                <a:path w="18414" h="117475">
                  <a:moveTo>
                    <a:pt x="18287" y="36575"/>
                  </a:moveTo>
                  <a:lnTo>
                    <a:pt x="18287" y="117347"/>
                  </a:lnTo>
                </a:path>
                <a:path w="18414" h="117475">
                  <a:moveTo>
                    <a:pt x="0" y="0"/>
                  </a:moveTo>
                  <a:lnTo>
                    <a:pt x="6095" y="380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308095" y="5378195"/>
              <a:ext cx="3195955" cy="135890"/>
            </a:xfrm>
            <a:custGeom>
              <a:avLst/>
              <a:gdLst/>
              <a:ahLst/>
              <a:cxnLst/>
              <a:rect l="l" t="t" r="r" b="b"/>
              <a:pathLst>
                <a:path w="3195954" h="135889">
                  <a:moveTo>
                    <a:pt x="0" y="135635"/>
                  </a:moveTo>
                  <a:lnTo>
                    <a:pt x="303275" y="120395"/>
                  </a:lnTo>
                </a:path>
                <a:path w="3195954" h="135889">
                  <a:moveTo>
                    <a:pt x="428243" y="120395"/>
                  </a:moveTo>
                  <a:lnTo>
                    <a:pt x="1653539" y="120395"/>
                  </a:lnTo>
                </a:path>
                <a:path w="3195954" h="135889">
                  <a:moveTo>
                    <a:pt x="1880615" y="120395"/>
                  </a:moveTo>
                  <a:lnTo>
                    <a:pt x="1997963" y="120395"/>
                  </a:lnTo>
                </a:path>
                <a:path w="3195954" h="135889">
                  <a:moveTo>
                    <a:pt x="2109215" y="0"/>
                  </a:moveTo>
                  <a:lnTo>
                    <a:pt x="3195827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579367" y="42702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579367" y="42702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579367" y="42702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579368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579367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579367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594608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594607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594607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600704" y="4270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600703" y="4270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600703" y="4270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505959" y="2900172"/>
              <a:ext cx="175260" cy="22860"/>
            </a:xfrm>
            <a:custGeom>
              <a:avLst/>
              <a:gdLst/>
              <a:ahLst/>
              <a:cxnLst/>
              <a:rect l="l" t="t" r="r" b="b"/>
              <a:pathLst>
                <a:path w="175260" h="22860">
                  <a:moveTo>
                    <a:pt x="175259" y="0"/>
                  </a:moveTo>
                  <a:lnTo>
                    <a:pt x="0" y="22859"/>
                  </a:lnTo>
                  <a:lnTo>
                    <a:pt x="0" y="0"/>
                  </a:lnTo>
                  <a:lnTo>
                    <a:pt x="17525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3308095" y="4799076"/>
              <a:ext cx="271780" cy="707390"/>
            </a:xfrm>
            <a:custGeom>
              <a:avLst/>
              <a:gdLst/>
              <a:ahLst/>
              <a:cxnLst/>
              <a:rect l="l" t="t" r="r" b="b"/>
              <a:pathLst>
                <a:path w="271779" h="707389">
                  <a:moveTo>
                    <a:pt x="0" y="707135"/>
                  </a:moveTo>
                  <a:lnTo>
                    <a:pt x="150875" y="707135"/>
                  </a:lnTo>
                </a:path>
                <a:path w="271779" h="707389">
                  <a:moveTo>
                    <a:pt x="0" y="702563"/>
                  </a:moveTo>
                  <a:lnTo>
                    <a:pt x="265175" y="702563"/>
                  </a:lnTo>
                </a:path>
                <a:path w="271779" h="707389">
                  <a:moveTo>
                    <a:pt x="271271" y="6095"/>
                  </a:moveTo>
                  <a:lnTo>
                    <a:pt x="0" y="6095"/>
                  </a:lnTo>
                </a:path>
                <a:path w="271779" h="707389">
                  <a:moveTo>
                    <a:pt x="2712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961635" y="4980432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961635" y="4980432"/>
              <a:ext cx="227329" cy="21590"/>
            </a:xfrm>
            <a:custGeom>
              <a:avLst/>
              <a:gdLst/>
              <a:ahLst/>
              <a:cxnLst/>
              <a:rect l="l" t="t" r="r" b="b"/>
              <a:pathLst>
                <a:path w="227329" h="21589">
                  <a:moveTo>
                    <a:pt x="0" y="0"/>
                  </a:moveTo>
                  <a:lnTo>
                    <a:pt x="227075" y="21335"/>
                  </a:lnTo>
                </a:path>
                <a:path w="227329" h="21589">
                  <a:moveTo>
                    <a:pt x="227075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902199" y="4980432"/>
              <a:ext cx="287020" cy="899160"/>
            </a:xfrm>
            <a:custGeom>
              <a:avLst/>
              <a:gdLst/>
              <a:ahLst/>
              <a:cxnLst/>
              <a:rect l="l" t="t" r="r" b="b"/>
              <a:pathLst>
                <a:path w="287020" h="899160">
                  <a:moveTo>
                    <a:pt x="286511" y="0"/>
                  </a:moveTo>
                  <a:lnTo>
                    <a:pt x="286511" y="21335"/>
                  </a:lnTo>
                </a:path>
                <a:path w="287020" h="899160">
                  <a:moveTo>
                    <a:pt x="59435" y="0"/>
                  </a:moveTo>
                  <a:lnTo>
                    <a:pt x="286511" y="0"/>
                  </a:lnTo>
                </a:path>
                <a:path w="287020" h="899160">
                  <a:moveTo>
                    <a:pt x="0" y="899159"/>
                  </a:moveTo>
                  <a:lnTo>
                    <a:pt x="0" y="723899"/>
                  </a:lnTo>
                </a:path>
                <a:path w="287020" h="899160">
                  <a:moveTo>
                    <a:pt x="59435" y="723899"/>
                  </a:moveTo>
                  <a:lnTo>
                    <a:pt x="59435" y="21335"/>
                  </a:lnTo>
                </a:path>
                <a:path w="287020" h="899160">
                  <a:moveTo>
                    <a:pt x="286511" y="723899"/>
                  </a:moveTo>
                  <a:lnTo>
                    <a:pt x="286511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5072887" y="5097780"/>
              <a:ext cx="344805" cy="652780"/>
            </a:xfrm>
            <a:custGeom>
              <a:avLst/>
              <a:gdLst/>
              <a:ahLst/>
              <a:cxnLst/>
              <a:rect l="l" t="t" r="r" b="b"/>
              <a:pathLst>
                <a:path w="344804" h="652779">
                  <a:moveTo>
                    <a:pt x="233171" y="534923"/>
                  </a:moveTo>
                  <a:lnTo>
                    <a:pt x="286511" y="534923"/>
                  </a:lnTo>
                </a:path>
                <a:path w="344804" h="652779">
                  <a:moveTo>
                    <a:pt x="233171" y="646175"/>
                  </a:moveTo>
                  <a:lnTo>
                    <a:pt x="286511" y="646175"/>
                  </a:lnTo>
                </a:path>
                <a:path w="344804" h="652779">
                  <a:moveTo>
                    <a:pt x="344423" y="534923"/>
                  </a:moveTo>
                  <a:lnTo>
                    <a:pt x="233171" y="534923"/>
                  </a:lnTo>
                  <a:lnTo>
                    <a:pt x="286511" y="534923"/>
                  </a:lnTo>
                </a:path>
                <a:path w="344804" h="652779">
                  <a:moveTo>
                    <a:pt x="344423" y="646175"/>
                  </a:moveTo>
                  <a:lnTo>
                    <a:pt x="233171" y="646175"/>
                  </a:lnTo>
                  <a:lnTo>
                    <a:pt x="286511" y="646175"/>
                  </a:lnTo>
                </a:path>
                <a:path w="344804" h="652779">
                  <a:moveTo>
                    <a:pt x="233171" y="652271"/>
                  </a:moveTo>
                  <a:lnTo>
                    <a:pt x="344423" y="652271"/>
                  </a:lnTo>
                </a:path>
                <a:path w="344804" h="652779">
                  <a:moveTo>
                    <a:pt x="286511" y="573023"/>
                  </a:moveTo>
                  <a:lnTo>
                    <a:pt x="233171" y="573023"/>
                  </a:lnTo>
                </a:path>
                <a:path w="344804" h="652779">
                  <a:moveTo>
                    <a:pt x="286511" y="568451"/>
                  </a:moveTo>
                  <a:lnTo>
                    <a:pt x="233171" y="568451"/>
                  </a:lnTo>
                </a:path>
                <a:path w="344804" h="652779">
                  <a:moveTo>
                    <a:pt x="286511" y="612647"/>
                  </a:moveTo>
                  <a:lnTo>
                    <a:pt x="233171" y="612647"/>
                  </a:lnTo>
                </a:path>
                <a:path w="344804" h="652779">
                  <a:moveTo>
                    <a:pt x="286511" y="606551"/>
                  </a:moveTo>
                  <a:lnTo>
                    <a:pt x="233171" y="606551"/>
                  </a:lnTo>
                </a:path>
                <a:path w="344804" h="652779">
                  <a:moveTo>
                    <a:pt x="0" y="0"/>
                  </a:moveTo>
                  <a:lnTo>
                    <a:pt x="0" y="112775"/>
                  </a:lnTo>
                </a:path>
                <a:path w="344804" h="652779">
                  <a:moveTo>
                    <a:pt x="0" y="254507"/>
                  </a:moveTo>
                  <a:lnTo>
                    <a:pt x="0" y="367283"/>
                  </a:lnTo>
                </a:path>
                <a:path w="344804" h="652779">
                  <a:moveTo>
                    <a:pt x="0" y="489203"/>
                  </a:moveTo>
                  <a:lnTo>
                    <a:pt x="0" y="600455"/>
                  </a:lnTo>
                </a:path>
                <a:path w="344804" h="652779">
                  <a:moveTo>
                    <a:pt x="4571" y="0"/>
                  </a:moveTo>
                  <a:lnTo>
                    <a:pt x="4571" y="112775"/>
                  </a:lnTo>
                </a:path>
                <a:path w="344804" h="652779">
                  <a:moveTo>
                    <a:pt x="4571" y="254507"/>
                  </a:moveTo>
                  <a:lnTo>
                    <a:pt x="4571" y="367283"/>
                  </a:lnTo>
                </a:path>
                <a:path w="344804" h="652779">
                  <a:moveTo>
                    <a:pt x="4571" y="489203"/>
                  </a:moveTo>
                  <a:lnTo>
                    <a:pt x="4571" y="6004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5365496" y="3322319"/>
              <a:ext cx="1138555" cy="6350"/>
            </a:xfrm>
            <a:custGeom>
              <a:avLst/>
              <a:gdLst/>
              <a:ahLst/>
              <a:cxnLst/>
              <a:rect l="l" t="t" r="r" b="b"/>
              <a:pathLst>
                <a:path w="1138554" h="6350">
                  <a:moveTo>
                    <a:pt x="0" y="0"/>
                  </a:moveTo>
                  <a:lnTo>
                    <a:pt x="1138427" y="0"/>
                  </a:lnTo>
                </a:path>
                <a:path w="1138554" h="6350">
                  <a:moveTo>
                    <a:pt x="6095" y="6095"/>
                  </a:moveTo>
                  <a:lnTo>
                    <a:pt x="1138427" y="60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769611" y="3226308"/>
              <a:ext cx="10795" cy="1498600"/>
            </a:xfrm>
            <a:custGeom>
              <a:avLst/>
              <a:gdLst/>
              <a:ahLst/>
              <a:cxnLst/>
              <a:rect l="l" t="t" r="r" b="b"/>
              <a:pathLst>
                <a:path w="10795" h="1498600">
                  <a:moveTo>
                    <a:pt x="10667" y="0"/>
                  </a:moveTo>
                  <a:lnTo>
                    <a:pt x="10667" y="1447799"/>
                  </a:lnTo>
                </a:path>
                <a:path w="10795" h="1498600">
                  <a:moveTo>
                    <a:pt x="0" y="1447799"/>
                  </a:moveTo>
                  <a:lnTo>
                    <a:pt x="0" y="1498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3643375" y="5000244"/>
              <a:ext cx="74930" cy="702945"/>
            </a:xfrm>
            <a:custGeom>
              <a:avLst/>
              <a:gdLst/>
              <a:ahLst/>
              <a:cxnLst/>
              <a:rect l="l" t="t" r="r" b="b"/>
              <a:pathLst>
                <a:path w="74929" h="702945">
                  <a:moveTo>
                    <a:pt x="74675" y="0"/>
                  </a:moveTo>
                  <a:lnTo>
                    <a:pt x="74675" y="702563"/>
                  </a:lnTo>
                </a:path>
                <a:path w="74929" h="702945">
                  <a:moveTo>
                    <a:pt x="0" y="0"/>
                  </a:moveTo>
                  <a:lnTo>
                    <a:pt x="0" y="702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961635" y="4980432"/>
              <a:ext cx="227329" cy="21590"/>
            </a:xfrm>
            <a:custGeom>
              <a:avLst/>
              <a:gdLst/>
              <a:ahLst/>
              <a:cxnLst/>
              <a:rect l="l" t="t" r="r" b="b"/>
              <a:pathLst>
                <a:path w="227329" h="21589">
                  <a:moveTo>
                    <a:pt x="0" y="21335"/>
                  </a:moveTo>
                  <a:lnTo>
                    <a:pt x="227075" y="21335"/>
                  </a:lnTo>
                </a:path>
                <a:path w="227329" h="21589">
                  <a:moveTo>
                    <a:pt x="100583" y="0"/>
                  </a:moveTo>
                  <a:lnTo>
                    <a:pt x="1264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021072" y="4960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5021071" y="4960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5021071" y="4960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5021072" y="49621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5021071" y="49621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5021071" y="49621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5021072" y="49697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5021071" y="49697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5021071" y="49697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5021071" y="49728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5021071" y="49728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5021071" y="49728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5021072" y="49789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5021071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5021071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5021072" y="4980431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0"/>
                  </a:moveTo>
                  <a:lnTo>
                    <a:pt x="0" y="30480"/>
                  </a:lnTo>
                  <a:lnTo>
                    <a:pt x="1524" y="30480"/>
                  </a:lnTo>
                  <a:lnTo>
                    <a:pt x="0" y="0"/>
                  </a:lnTo>
                  <a:close/>
                </a:path>
                <a:path w="1904" h="30479">
                  <a:moveTo>
                    <a:pt x="1524" y="0"/>
                  </a:moveTo>
                  <a:lnTo>
                    <a:pt x="0" y="0"/>
                  </a:lnTo>
                  <a:lnTo>
                    <a:pt x="1524" y="304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5021071" y="498043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523" y="0"/>
                  </a:moveTo>
                  <a:lnTo>
                    <a:pt x="0" y="0"/>
                  </a:lnTo>
                  <a:lnTo>
                    <a:pt x="1523" y="30479"/>
                  </a:lnTo>
                  <a:lnTo>
                    <a:pt x="1523" y="0"/>
                  </a:lnTo>
                  <a:close/>
                </a:path>
                <a:path w="1904" h="30479">
                  <a:moveTo>
                    <a:pt x="0" y="0"/>
                  </a:moveTo>
                  <a:lnTo>
                    <a:pt x="1523" y="30479"/>
                  </a:lnTo>
                  <a:lnTo>
                    <a:pt x="0" y="0"/>
                  </a:lnTo>
                  <a:close/>
                </a:path>
                <a:path w="1904" h="30479">
                  <a:moveTo>
                    <a:pt x="1523" y="30479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523" y="30479"/>
                  </a:lnTo>
                  <a:close/>
                </a:path>
                <a:path w="1904" h="30479">
                  <a:moveTo>
                    <a:pt x="0" y="0"/>
                  </a:moveTo>
                  <a:lnTo>
                    <a:pt x="0" y="304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5021071" y="498043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523" y="0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523" y="3047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5021072" y="5052059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0"/>
                  </a:moveTo>
                  <a:lnTo>
                    <a:pt x="0" y="30480"/>
                  </a:lnTo>
                  <a:lnTo>
                    <a:pt x="1524" y="30480"/>
                  </a:lnTo>
                  <a:lnTo>
                    <a:pt x="0" y="0"/>
                  </a:lnTo>
                  <a:close/>
                </a:path>
                <a:path w="1904" h="30479">
                  <a:moveTo>
                    <a:pt x="1524" y="0"/>
                  </a:moveTo>
                  <a:lnTo>
                    <a:pt x="0" y="0"/>
                  </a:lnTo>
                  <a:lnTo>
                    <a:pt x="1524" y="304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5021071" y="5052059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523" y="0"/>
                  </a:moveTo>
                  <a:lnTo>
                    <a:pt x="0" y="0"/>
                  </a:lnTo>
                  <a:lnTo>
                    <a:pt x="1523" y="30479"/>
                  </a:lnTo>
                  <a:lnTo>
                    <a:pt x="1523" y="0"/>
                  </a:lnTo>
                  <a:close/>
                </a:path>
                <a:path w="1904" h="30479">
                  <a:moveTo>
                    <a:pt x="0" y="0"/>
                  </a:moveTo>
                  <a:lnTo>
                    <a:pt x="1523" y="30479"/>
                  </a:lnTo>
                  <a:lnTo>
                    <a:pt x="0" y="0"/>
                  </a:lnTo>
                  <a:close/>
                </a:path>
                <a:path w="1904" h="30479">
                  <a:moveTo>
                    <a:pt x="1523" y="30479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523" y="30479"/>
                  </a:lnTo>
                  <a:close/>
                </a:path>
                <a:path w="1904" h="30479">
                  <a:moveTo>
                    <a:pt x="0" y="0"/>
                  </a:moveTo>
                  <a:lnTo>
                    <a:pt x="0" y="304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5021071" y="5052059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523" y="0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523" y="3047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5021071" y="50825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5021071" y="50825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5021071" y="50825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5024119" y="4971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5024119" y="4971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5024119" y="4971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5024119" y="497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5024119" y="497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5024119" y="497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5022596" y="49758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5024119" y="4978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5024119" y="4978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5024119" y="4978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5027168" y="4977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5027167" y="4977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5027167" y="4977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5025644" y="497738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4572"/>
                  </a:moveTo>
                  <a:lnTo>
                    <a:pt x="2590" y="3505"/>
                  </a:lnTo>
                  <a:lnTo>
                    <a:pt x="1524" y="3048"/>
                  </a:lnTo>
                  <a:lnTo>
                    <a:pt x="444" y="3505"/>
                  </a:lnTo>
                  <a:lnTo>
                    <a:pt x="0" y="4572"/>
                  </a:lnTo>
                  <a:lnTo>
                    <a:pt x="444" y="5651"/>
                  </a:lnTo>
                  <a:lnTo>
                    <a:pt x="1524" y="6096"/>
                  </a:lnTo>
                  <a:lnTo>
                    <a:pt x="2590" y="5651"/>
                  </a:lnTo>
                  <a:lnTo>
                    <a:pt x="3048" y="4572"/>
                  </a:lnTo>
                  <a:close/>
                </a:path>
                <a:path w="3175" h="6350">
                  <a:moveTo>
                    <a:pt x="3048" y="1524"/>
                  </a:moveTo>
                  <a:lnTo>
                    <a:pt x="2590" y="457"/>
                  </a:lnTo>
                  <a:lnTo>
                    <a:pt x="1524" y="0"/>
                  </a:lnTo>
                  <a:lnTo>
                    <a:pt x="444" y="457"/>
                  </a:lnTo>
                  <a:lnTo>
                    <a:pt x="0" y="1524"/>
                  </a:lnTo>
                  <a:lnTo>
                    <a:pt x="444" y="2603"/>
                  </a:lnTo>
                  <a:lnTo>
                    <a:pt x="1524" y="3048"/>
                  </a:lnTo>
                  <a:lnTo>
                    <a:pt x="2590" y="2603"/>
                  </a:lnTo>
                  <a:lnTo>
                    <a:pt x="3048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5027167" y="49804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027167" y="49804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027167" y="49804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021072" y="5088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5021071" y="5088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5021071" y="5088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5019548" y="5088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5019547" y="5088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5019547" y="5088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013452" y="508863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013452" y="508863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1523"/>
                  </a:moveTo>
                  <a:lnTo>
                    <a:pt x="0" y="1523"/>
                  </a:lnTo>
                  <a:lnTo>
                    <a:pt x="3047" y="1523"/>
                  </a:lnTo>
                  <a:close/>
                </a:path>
                <a:path w="3175" h="1904">
                  <a:moveTo>
                    <a:pt x="3047" y="1523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3047" y="1523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5013452" y="508863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1523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30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013452" y="5088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5013452" y="5088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013452" y="5088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013452" y="50901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013452" y="50901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013452" y="50901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013452" y="5056631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0"/>
                  </a:moveTo>
                  <a:lnTo>
                    <a:pt x="0" y="33528"/>
                  </a:lnTo>
                  <a:lnTo>
                    <a:pt x="1524" y="33528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4" y="0"/>
                  </a:moveTo>
                  <a:lnTo>
                    <a:pt x="0" y="0"/>
                  </a:lnTo>
                  <a:lnTo>
                    <a:pt x="1524" y="335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013452" y="5056632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0" y="0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0" y="33527"/>
                  </a:moveTo>
                  <a:lnTo>
                    <a:pt x="0" y="0"/>
                  </a:lnTo>
                  <a:lnTo>
                    <a:pt x="1523" y="33527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0" y="0"/>
                  </a:moveTo>
                  <a:lnTo>
                    <a:pt x="1523" y="33527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3" y="3352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335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013452" y="5056632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013452" y="4980431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0"/>
                  </a:moveTo>
                  <a:lnTo>
                    <a:pt x="0" y="33528"/>
                  </a:lnTo>
                  <a:lnTo>
                    <a:pt x="1524" y="33528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4" y="0"/>
                  </a:moveTo>
                  <a:lnTo>
                    <a:pt x="0" y="0"/>
                  </a:lnTo>
                  <a:lnTo>
                    <a:pt x="1524" y="335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013452" y="4980432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0" y="0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0" y="33527"/>
                  </a:moveTo>
                  <a:lnTo>
                    <a:pt x="0" y="0"/>
                  </a:lnTo>
                  <a:lnTo>
                    <a:pt x="1523" y="33527"/>
                  </a:lnTo>
                  <a:lnTo>
                    <a:pt x="0" y="33527"/>
                  </a:lnTo>
                  <a:close/>
                </a:path>
                <a:path w="1904" h="33654">
                  <a:moveTo>
                    <a:pt x="0" y="0"/>
                  </a:moveTo>
                  <a:lnTo>
                    <a:pt x="1523" y="33527"/>
                  </a:lnTo>
                  <a:lnTo>
                    <a:pt x="0" y="0"/>
                  </a:lnTo>
                  <a:close/>
                </a:path>
                <a:path w="1904" h="33654">
                  <a:moveTo>
                    <a:pt x="1523" y="3352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335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013452" y="4980432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33527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013452" y="49789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013452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013452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008879" y="49712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008879" y="49712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008879" y="49712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008880" y="497128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5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572" y="0"/>
                  </a:lnTo>
                  <a:close/>
                </a:path>
                <a:path w="5079" h="1904">
                  <a:moveTo>
                    <a:pt x="4572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008879" y="497128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0"/>
                  </a:moveTo>
                  <a:lnTo>
                    <a:pt x="0" y="1523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79" h="1904">
                  <a:moveTo>
                    <a:pt x="0" y="1523"/>
                  </a:moveTo>
                  <a:lnTo>
                    <a:pt x="4571" y="0"/>
                  </a:lnTo>
                  <a:lnTo>
                    <a:pt x="0" y="1523"/>
                  </a:lnTo>
                  <a:close/>
                </a:path>
                <a:path w="5079" h="1904">
                  <a:moveTo>
                    <a:pt x="4571" y="0"/>
                  </a:moveTo>
                  <a:lnTo>
                    <a:pt x="0" y="1523"/>
                  </a:lnTo>
                  <a:lnTo>
                    <a:pt x="4571" y="1523"/>
                  </a:lnTo>
                  <a:lnTo>
                    <a:pt x="4571" y="0"/>
                  </a:lnTo>
                  <a:close/>
                </a:path>
                <a:path w="5079" h="1904">
                  <a:moveTo>
                    <a:pt x="0" y="1523"/>
                  </a:moveTo>
                  <a:lnTo>
                    <a:pt x="45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008879" y="497128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0"/>
                  </a:moveTo>
                  <a:lnTo>
                    <a:pt x="0" y="1523"/>
                  </a:lnTo>
                  <a:lnTo>
                    <a:pt x="4571" y="1523"/>
                  </a:ln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019548" y="497128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5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572" y="0"/>
                  </a:lnTo>
                  <a:close/>
                </a:path>
                <a:path w="5079" h="1904">
                  <a:moveTo>
                    <a:pt x="4572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5019547" y="497128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0"/>
                  </a:moveTo>
                  <a:lnTo>
                    <a:pt x="0" y="1523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79" h="1904">
                  <a:moveTo>
                    <a:pt x="0" y="1523"/>
                  </a:moveTo>
                  <a:lnTo>
                    <a:pt x="4571" y="0"/>
                  </a:lnTo>
                  <a:lnTo>
                    <a:pt x="0" y="1523"/>
                  </a:lnTo>
                  <a:close/>
                </a:path>
                <a:path w="5079" h="1904">
                  <a:moveTo>
                    <a:pt x="4571" y="0"/>
                  </a:moveTo>
                  <a:lnTo>
                    <a:pt x="0" y="1523"/>
                  </a:lnTo>
                  <a:lnTo>
                    <a:pt x="4571" y="1523"/>
                  </a:lnTo>
                  <a:lnTo>
                    <a:pt x="4571" y="0"/>
                  </a:lnTo>
                  <a:close/>
                </a:path>
                <a:path w="5079" h="1904">
                  <a:moveTo>
                    <a:pt x="0" y="1523"/>
                  </a:moveTo>
                  <a:lnTo>
                    <a:pt x="45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5019547" y="497128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0"/>
                  </a:moveTo>
                  <a:lnTo>
                    <a:pt x="0" y="1523"/>
                  </a:lnTo>
                  <a:lnTo>
                    <a:pt x="4571" y="1523"/>
                  </a:ln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5024119" y="4971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5024119" y="4971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5024119" y="4971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5013452" y="49606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5013452" y="49606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5013452" y="49606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5013452" y="496061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5013452" y="49606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5013452" y="49606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5019548" y="4960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5019547" y="4960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5019547" y="4960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5021072" y="4960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5021071" y="4960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5021071" y="4960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5013452" y="49789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5013452" y="49789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5013452" y="49789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5013452" y="497890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5013452" y="49789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5013452" y="49789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5019548" y="49789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5019547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5019547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5021072" y="49789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5021071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5021071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5005831" y="49773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5005831" y="49773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5005831" y="49773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5005831" y="49773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5005831" y="49773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5005831" y="49773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5021072" y="49773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5021071" y="49773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5021071" y="49773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5027168" y="4977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5027167" y="4977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5027167" y="4977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5013452" y="5088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5013452" y="5088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5013452" y="5088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5013452" y="50886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5013452" y="50886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5013452" y="50886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5033263" y="50886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5033263" y="50886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5033263" y="50886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5042408" y="5088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5042408" y="5088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5042408" y="5088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5042408" y="50901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5042408" y="50901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5042408" y="50901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5042408" y="50871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5042408" y="50871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7"/>
                  </a:moveTo>
                  <a:lnTo>
                    <a:pt x="0" y="0"/>
                  </a:lnTo>
                  <a:lnTo>
                    <a:pt x="0" y="3047"/>
                  </a:lnTo>
                  <a:close/>
                </a:path>
                <a:path w="1904" h="3175">
                  <a:moveTo>
                    <a:pt x="0" y="3047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0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5042408" y="50871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47"/>
                  </a:moveTo>
                  <a:lnTo>
                    <a:pt x="1523" y="304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5042408" y="50825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5042408" y="50825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5042408" y="50825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5042408" y="5081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5042408" y="5081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5042408" y="5081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5042408" y="5081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5042408" y="5081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5042408" y="50810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036312" y="508101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5036311" y="508101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5036311" y="508101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1523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0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5021072" y="508101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021071" y="508101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5021071" y="508101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1523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0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5021071" y="50810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5021071" y="50810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021071" y="50810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5013452" y="4960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5013452" y="4960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5013452" y="4960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5013452" y="49621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5013452" y="49621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5013452" y="49621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5013452" y="49697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5013452" y="49697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5013452" y="49697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5013452" y="49728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5013452" y="49728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5013452" y="49728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5008880" y="4971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5008879" y="4971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5008879" y="4971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5008880" y="497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5008879" y="497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5008879" y="497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5007355" y="49758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5008879" y="4978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5008879" y="4978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5008879" y="4978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5005831" y="4977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5005831" y="4977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5005831" y="4977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5004308" y="497738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4572"/>
                  </a:moveTo>
                  <a:lnTo>
                    <a:pt x="2590" y="3505"/>
                  </a:lnTo>
                  <a:lnTo>
                    <a:pt x="1524" y="3048"/>
                  </a:lnTo>
                  <a:lnTo>
                    <a:pt x="444" y="3505"/>
                  </a:lnTo>
                  <a:lnTo>
                    <a:pt x="0" y="4572"/>
                  </a:lnTo>
                  <a:lnTo>
                    <a:pt x="444" y="5651"/>
                  </a:lnTo>
                  <a:lnTo>
                    <a:pt x="1524" y="6096"/>
                  </a:lnTo>
                  <a:lnTo>
                    <a:pt x="2590" y="5651"/>
                  </a:lnTo>
                  <a:lnTo>
                    <a:pt x="3048" y="4572"/>
                  </a:lnTo>
                  <a:close/>
                </a:path>
                <a:path w="3175" h="6350">
                  <a:moveTo>
                    <a:pt x="3048" y="1524"/>
                  </a:moveTo>
                  <a:lnTo>
                    <a:pt x="2590" y="457"/>
                  </a:lnTo>
                  <a:lnTo>
                    <a:pt x="1524" y="0"/>
                  </a:lnTo>
                  <a:lnTo>
                    <a:pt x="444" y="457"/>
                  </a:lnTo>
                  <a:lnTo>
                    <a:pt x="0" y="1524"/>
                  </a:lnTo>
                  <a:lnTo>
                    <a:pt x="444" y="2603"/>
                  </a:lnTo>
                  <a:lnTo>
                    <a:pt x="1524" y="3048"/>
                  </a:lnTo>
                  <a:lnTo>
                    <a:pt x="2590" y="2603"/>
                  </a:lnTo>
                  <a:lnTo>
                    <a:pt x="3048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5005831" y="49804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5005831" y="49804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5005831" y="49804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5016500" y="4971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5016499" y="4971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5016499" y="4971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5016500" y="497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5016499" y="497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5016499" y="497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5014975" y="49758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5016499" y="4978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5016499" y="4978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5016499" y="4978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5005831" y="49789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5005831" y="49789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5005831" y="49789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5005831" y="497890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5005831" y="497890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5005831" y="497890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5021072" y="497890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5021071" y="497890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5021071" y="497890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5027168" y="49789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5027167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5027167" y="497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3611371" y="4745736"/>
              <a:ext cx="1673860" cy="957580"/>
            </a:xfrm>
            <a:custGeom>
              <a:avLst/>
              <a:gdLst/>
              <a:ahLst/>
              <a:cxnLst/>
              <a:rect l="l" t="t" r="r" b="b"/>
              <a:pathLst>
                <a:path w="1673860" h="957579">
                  <a:moveTo>
                    <a:pt x="1525523" y="216407"/>
                  </a:moveTo>
                  <a:lnTo>
                    <a:pt x="1525523" y="227075"/>
                  </a:lnTo>
                </a:path>
                <a:path w="1673860" h="957579">
                  <a:moveTo>
                    <a:pt x="1525523" y="234695"/>
                  </a:moveTo>
                  <a:lnTo>
                    <a:pt x="1525523" y="336803"/>
                  </a:lnTo>
                </a:path>
                <a:path w="1673860" h="957579">
                  <a:moveTo>
                    <a:pt x="1530095" y="227075"/>
                  </a:moveTo>
                  <a:lnTo>
                    <a:pt x="1530095" y="233171"/>
                  </a:lnTo>
                </a:path>
                <a:path w="1673860" h="957579">
                  <a:moveTo>
                    <a:pt x="1533143" y="233171"/>
                  </a:moveTo>
                  <a:lnTo>
                    <a:pt x="1533143" y="234695"/>
                  </a:lnTo>
                </a:path>
                <a:path w="1673860" h="957579">
                  <a:moveTo>
                    <a:pt x="1525523" y="344423"/>
                  </a:moveTo>
                  <a:lnTo>
                    <a:pt x="1519427" y="344423"/>
                  </a:lnTo>
                  <a:lnTo>
                    <a:pt x="1519427" y="234695"/>
                  </a:lnTo>
                </a:path>
                <a:path w="1673860" h="957579">
                  <a:moveTo>
                    <a:pt x="1514855" y="227075"/>
                  </a:moveTo>
                  <a:lnTo>
                    <a:pt x="1530095" y="227075"/>
                  </a:lnTo>
                </a:path>
                <a:path w="1673860" h="957579">
                  <a:moveTo>
                    <a:pt x="1519427" y="216407"/>
                  </a:moveTo>
                  <a:lnTo>
                    <a:pt x="1525523" y="216407"/>
                  </a:lnTo>
                </a:path>
                <a:path w="1673860" h="957579">
                  <a:moveTo>
                    <a:pt x="1519427" y="234695"/>
                  </a:moveTo>
                  <a:lnTo>
                    <a:pt x="1525523" y="234695"/>
                  </a:lnTo>
                </a:path>
                <a:path w="1673860" h="957579">
                  <a:moveTo>
                    <a:pt x="1511807" y="233171"/>
                  </a:moveTo>
                  <a:lnTo>
                    <a:pt x="1533143" y="233171"/>
                  </a:lnTo>
                </a:path>
                <a:path w="1673860" h="957579">
                  <a:moveTo>
                    <a:pt x="1519427" y="344423"/>
                  </a:moveTo>
                  <a:lnTo>
                    <a:pt x="1548383" y="344423"/>
                  </a:lnTo>
                  <a:lnTo>
                    <a:pt x="1548383" y="336803"/>
                  </a:lnTo>
                  <a:lnTo>
                    <a:pt x="1525523" y="336803"/>
                  </a:lnTo>
                </a:path>
                <a:path w="1673860" h="957579">
                  <a:moveTo>
                    <a:pt x="1519427" y="216407"/>
                  </a:moveTo>
                  <a:lnTo>
                    <a:pt x="1519427" y="227075"/>
                  </a:lnTo>
                </a:path>
                <a:path w="1673860" h="957579">
                  <a:moveTo>
                    <a:pt x="1514855" y="227075"/>
                  </a:moveTo>
                  <a:lnTo>
                    <a:pt x="1514855" y="233171"/>
                  </a:lnTo>
                </a:path>
                <a:path w="1673860" h="957579">
                  <a:moveTo>
                    <a:pt x="1511807" y="233171"/>
                  </a:moveTo>
                  <a:lnTo>
                    <a:pt x="1511807" y="234695"/>
                  </a:lnTo>
                </a:path>
                <a:path w="1673860" h="957579">
                  <a:moveTo>
                    <a:pt x="1522475" y="227075"/>
                  </a:moveTo>
                  <a:lnTo>
                    <a:pt x="1522475" y="233171"/>
                  </a:lnTo>
                </a:path>
                <a:path w="1673860" h="957579">
                  <a:moveTo>
                    <a:pt x="1511807" y="234695"/>
                  </a:moveTo>
                  <a:lnTo>
                    <a:pt x="1533143" y="234695"/>
                  </a:lnTo>
                </a:path>
                <a:path w="1673860" h="957579">
                  <a:moveTo>
                    <a:pt x="124967" y="957071"/>
                  </a:moveTo>
                  <a:lnTo>
                    <a:pt x="124967" y="254507"/>
                  </a:lnTo>
                  <a:lnTo>
                    <a:pt x="0" y="254507"/>
                  </a:lnTo>
                  <a:lnTo>
                    <a:pt x="0" y="234695"/>
                  </a:lnTo>
                  <a:lnTo>
                    <a:pt x="105155" y="234695"/>
                  </a:lnTo>
                  <a:lnTo>
                    <a:pt x="0" y="234695"/>
                  </a:lnTo>
                </a:path>
                <a:path w="1673860" h="957579">
                  <a:moveTo>
                    <a:pt x="1673351" y="234695"/>
                  </a:moveTo>
                  <a:lnTo>
                    <a:pt x="1650491" y="234695"/>
                  </a:lnTo>
                </a:path>
                <a:path w="1673860" h="957579">
                  <a:moveTo>
                    <a:pt x="128015" y="0"/>
                  </a:moveTo>
                  <a:lnTo>
                    <a:pt x="149351" y="0"/>
                  </a:lnTo>
                  <a:lnTo>
                    <a:pt x="149351" y="164591"/>
                  </a:lnTo>
                  <a:lnTo>
                    <a:pt x="128015" y="164591"/>
                  </a:lnTo>
                  <a:lnTo>
                    <a:pt x="128015" y="0"/>
                  </a:lnTo>
                </a:path>
                <a:path w="1673860" h="957579">
                  <a:moveTo>
                    <a:pt x="361187" y="0"/>
                  </a:moveTo>
                  <a:lnTo>
                    <a:pt x="384047" y="0"/>
                  </a:lnTo>
                  <a:lnTo>
                    <a:pt x="384047" y="164591"/>
                  </a:lnTo>
                  <a:lnTo>
                    <a:pt x="361187" y="164591"/>
                  </a:lnTo>
                  <a:lnTo>
                    <a:pt x="361187" y="0"/>
                  </a:lnTo>
                </a:path>
                <a:path w="1673860" h="957579">
                  <a:moveTo>
                    <a:pt x="595883" y="0"/>
                  </a:moveTo>
                  <a:lnTo>
                    <a:pt x="617219" y="0"/>
                  </a:lnTo>
                  <a:lnTo>
                    <a:pt x="617219" y="164591"/>
                  </a:lnTo>
                  <a:lnTo>
                    <a:pt x="595883" y="164591"/>
                  </a:lnTo>
                  <a:lnTo>
                    <a:pt x="595883" y="0"/>
                  </a:lnTo>
                </a:path>
                <a:path w="1673860" h="957579">
                  <a:moveTo>
                    <a:pt x="829055" y="0"/>
                  </a:moveTo>
                  <a:lnTo>
                    <a:pt x="850391" y="0"/>
                  </a:lnTo>
                  <a:lnTo>
                    <a:pt x="850391" y="164591"/>
                  </a:lnTo>
                  <a:lnTo>
                    <a:pt x="829055" y="164591"/>
                  </a:lnTo>
                  <a:lnTo>
                    <a:pt x="829055" y="0"/>
                  </a:lnTo>
                </a:path>
                <a:path w="1673860" h="957579">
                  <a:moveTo>
                    <a:pt x="1062227" y="0"/>
                  </a:moveTo>
                  <a:lnTo>
                    <a:pt x="1085087" y="0"/>
                  </a:lnTo>
                  <a:lnTo>
                    <a:pt x="1085087" y="164591"/>
                  </a:lnTo>
                  <a:lnTo>
                    <a:pt x="1062227" y="164591"/>
                  </a:lnTo>
                  <a:lnTo>
                    <a:pt x="1062227" y="0"/>
                  </a:lnTo>
                </a:path>
                <a:path w="1673860" h="957579">
                  <a:moveTo>
                    <a:pt x="1296923" y="0"/>
                  </a:moveTo>
                  <a:lnTo>
                    <a:pt x="1318259" y="0"/>
                  </a:lnTo>
                  <a:lnTo>
                    <a:pt x="1318259" y="164591"/>
                  </a:lnTo>
                  <a:lnTo>
                    <a:pt x="1296923" y="164591"/>
                  </a:lnTo>
                  <a:lnTo>
                    <a:pt x="1296923" y="0"/>
                  </a:lnTo>
                </a:path>
                <a:path w="1673860" h="957579">
                  <a:moveTo>
                    <a:pt x="1530095" y="0"/>
                  </a:moveTo>
                  <a:lnTo>
                    <a:pt x="1552955" y="0"/>
                  </a:lnTo>
                  <a:lnTo>
                    <a:pt x="1552955" y="164591"/>
                  </a:lnTo>
                  <a:lnTo>
                    <a:pt x="1530095" y="164591"/>
                  </a:lnTo>
                  <a:lnTo>
                    <a:pt x="15300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3739387" y="4745736"/>
              <a:ext cx="1424940" cy="165100"/>
            </a:xfrm>
            <a:custGeom>
              <a:avLst/>
              <a:gdLst/>
              <a:ahLst/>
              <a:cxnLst/>
              <a:rect l="l" t="t" r="r" b="b"/>
              <a:pathLst>
                <a:path w="1424939" h="165100">
                  <a:moveTo>
                    <a:pt x="21335" y="164591"/>
                  </a:moveTo>
                  <a:lnTo>
                    <a:pt x="0" y="0"/>
                  </a:lnTo>
                </a:path>
                <a:path w="1424939" h="165100">
                  <a:moveTo>
                    <a:pt x="0" y="164591"/>
                  </a:moveTo>
                  <a:lnTo>
                    <a:pt x="21335" y="0"/>
                  </a:lnTo>
                </a:path>
                <a:path w="1424939" h="165100">
                  <a:moveTo>
                    <a:pt x="256031" y="164591"/>
                  </a:moveTo>
                  <a:lnTo>
                    <a:pt x="233171" y="0"/>
                  </a:lnTo>
                </a:path>
                <a:path w="1424939" h="165100">
                  <a:moveTo>
                    <a:pt x="233171" y="164591"/>
                  </a:moveTo>
                  <a:lnTo>
                    <a:pt x="256031" y="0"/>
                  </a:lnTo>
                </a:path>
                <a:path w="1424939" h="165100">
                  <a:moveTo>
                    <a:pt x="489203" y="164591"/>
                  </a:moveTo>
                  <a:lnTo>
                    <a:pt x="467867" y="0"/>
                  </a:lnTo>
                </a:path>
                <a:path w="1424939" h="165100">
                  <a:moveTo>
                    <a:pt x="467867" y="164591"/>
                  </a:moveTo>
                  <a:lnTo>
                    <a:pt x="489203" y="0"/>
                  </a:lnTo>
                </a:path>
                <a:path w="1424939" h="165100">
                  <a:moveTo>
                    <a:pt x="722375" y="164591"/>
                  </a:moveTo>
                  <a:lnTo>
                    <a:pt x="701039" y="0"/>
                  </a:lnTo>
                </a:path>
                <a:path w="1424939" h="165100">
                  <a:moveTo>
                    <a:pt x="701039" y="164591"/>
                  </a:moveTo>
                  <a:lnTo>
                    <a:pt x="722375" y="0"/>
                  </a:lnTo>
                </a:path>
                <a:path w="1424939" h="165100">
                  <a:moveTo>
                    <a:pt x="957071" y="164591"/>
                  </a:moveTo>
                  <a:lnTo>
                    <a:pt x="934211" y="0"/>
                  </a:lnTo>
                </a:path>
                <a:path w="1424939" h="165100">
                  <a:moveTo>
                    <a:pt x="934211" y="164591"/>
                  </a:moveTo>
                  <a:lnTo>
                    <a:pt x="957071" y="0"/>
                  </a:lnTo>
                </a:path>
                <a:path w="1424939" h="165100">
                  <a:moveTo>
                    <a:pt x="1190243" y="164591"/>
                  </a:moveTo>
                  <a:lnTo>
                    <a:pt x="1168907" y="0"/>
                  </a:lnTo>
                </a:path>
                <a:path w="1424939" h="165100">
                  <a:moveTo>
                    <a:pt x="1168907" y="164591"/>
                  </a:moveTo>
                  <a:lnTo>
                    <a:pt x="1190243" y="0"/>
                  </a:lnTo>
                </a:path>
                <a:path w="1424939" h="165100">
                  <a:moveTo>
                    <a:pt x="1424939" y="164591"/>
                  </a:moveTo>
                  <a:lnTo>
                    <a:pt x="1402079" y="0"/>
                  </a:lnTo>
                </a:path>
                <a:path w="1424939" h="165100">
                  <a:moveTo>
                    <a:pt x="1402079" y="164591"/>
                  </a:moveTo>
                  <a:lnTo>
                    <a:pt x="1424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4451095" y="4745736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363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5248147" y="5751576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4" name="object 48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78605" y="4959858"/>
              <a:ext cx="157733" cy="132587"/>
            </a:xfrm>
            <a:prstGeom prst="rect">
              <a:avLst/>
            </a:prstGeom>
          </p:spPr>
        </p:pic>
        <p:sp>
          <p:nvSpPr>
            <p:cNvPr id="485" name="object 485"/>
            <p:cNvSpPr/>
            <p:nvPr/>
          </p:nvSpPr>
          <p:spPr>
            <a:xfrm>
              <a:off x="3620515" y="5000244"/>
              <a:ext cx="0" cy="695325"/>
            </a:xfrm>
            <a:custGeom>
              <a:avLst/>
              <a:gdLst/>
              <a:ahLst/>
              <a:cxnLst/>
              <a:rect l="l" t="t" r="r" b="b"/>
              <a:pathLst>
                <a:path h="695325">
                  <a:moveTo>
                    <a:pt x="0" y="0"/>
                  </a:moveTo>
                  <a:lnTo>
                    <a:pt x="0" y="694943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3625087" y="5000244"/>
              <a:ext cx="0" cy="702945"/>
            </a:xfrm>
            <a:custGeom>
              <a:avLst/>
              <a:gdLst/>
              <a:ahLst/>
              <a:cxnLst/>
              <a:rect l="l" t="t" r="r" b="b"/>
              <a:pathLst>
                <a:path h="702945">
                  <a:moveTo>
                    <a:pt x="0" y="0"/>
                  </a:moveTo>
                  <a:lnTo>
                    <a:pt x="0" y="702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3716527" y="498043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3611371" y="4980432"/>
              <a:ext cx="1673860" cy="0"/>
            </a:xfrm>
            <a:custGeom>
              <a:avLst/>
              <a:gdLst/>
              <a:ahLst/>
              <a:cxnLst/>
              <a:rect l="l" t="t" r="r" b="b"/>
              <a:pathLst>
                <a:path w="1673860">
                  <a:moveTo>
                    <a:pt x="0" y="0"/>
                  </a:moveTo>
                  <a:lnTo>
                    <a:pt x="1673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9" name="object 48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8575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8575" y="3739895"/>
                </a:moveTo>
                <a:lnTo>
                  <a:pt x="8418575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16" y="2618084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5644" y="2852406"/>
            <a:ext cx="311785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1759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8"/>
            <a:ext cx="33147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6" y="4246969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3676" y="2378178"/>
            <a:ext cx="394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50731" y="6446685"/>
            <a:ext cx="715645" cy="558165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85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20</a:t>
            </a:r>
            <a:endParaRPr sz="2550">
              <a:latin typeface="Arial"/>
              <a:cs typeface="Arial"/>
            </a:endParaRPr>
          </a:p>
          <a:p>
            <a:pPr marR="11430" algn="ctr">
              <a:lnSpc>
                <a:spcPct val="100000"/>
              </a:lnSpc>
              <a:spcBef>
                <a:spcPts val="65"/>
              </a:spcBef>
            </a:pPr>
            <a:r>
              <a:rPr sz="650" dirty="0">
                <a:latin typeface="Arial"/>
                <a:cs typeface="Arial"/>
              </a:rPr>
              <a:t>41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5104" y="1832772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7608" y="2074949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12" y="4225767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140696" y="1870852"/>
            <a:ext cx="214629" cy="38989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SECTION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83183" y="617220"/>
            <a:ext cx="7950834" cy="6545580"/>
          </a:xfrm>
          <a:custGeom>
            <a:avLst/>
            <a:gdLst/>
            <a:ahLst/>
            <a:cxnLst/>
            <a:rect l="l" t="t" r="r" b="b"/>
            <a:pathLst>
              <a:path w="7950834" h="6545580">
                <a:moveTo>
                  <a:pt x="0" y="6545579"/>
                </a:moveTo>
                <a:lnTo>
                  <a:pt x="7950707" y="6545579"/>
                </a:lnTo>
                <a:lnTo>
                  <a:pt x="7950707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1652523" y="6615587"/>
            <a:ext cx="206692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121916" y="6965307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27123" y="6901131"/>
            <a:ext cx="1020444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5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738876" y="6717792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860288" y="6722823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777991" y="6873699"/>
            <a:ext cx="2844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20</a:t>
            </a:r>
            <a:endParaRPr sz="95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186687" y="2090928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157731" y="786384"/>
            <a:ext cx="4932045" cy="6108700"/>
          </a:xfrm>
          <a:custGeom>
            <a:avLst/>
            <a:gdLst/>
            <a:ahLst/>
            <a:cxnLst/>
            <a:rect l="l" t="t" r="r" b="b"/>
            <a:pathLst>
              <a:path w="4932045" h="6108700">
                <a:moveTo>
                  <a:pt x="487679" y="6108191"/>
                </a:moveTo>
                <a:lnTo>
                  <a:pt x="4931663" y="6108191"/>
                </a:lnTo>
              </a:path>
              <a:path w="4932045" h="6108700">
                <a:moveTo>
                  <a:pt x="477011" y="982979"/>
                </a:moveTo>
                <a:lnTo>
                  <a:pt x="0" y="982979"/>
                </a:lnTo>
              </a:path>
              <a:path w="4932045" h="6108700">
                <a:moveTo>
                  <a:pt x="477011" y="1217675"/>
                </a:moveTo>
                <a:lnTo>
                  <a:pt x="0" y="1217675"/>
                </a:lnTo>
              </a:path>
              <a:path w="4932045" h="6108700">
                <a:moveTo>
                  <a:pt x="42671" y="896111"/>
                </a:moveTo>
                <a:lnTo>
                  <a:pt x="28955" y="982979"/>
                </a:lnTo>
                <a:lnTo>
                  <a:pt x="13715" y="896111"/>
                </a:lnTo>
                <a:lnTo>
                  <a:pt x="42671" y="896111"/>
                </a:lnTo>
              </a:path>
              <a:path w="4932045" h="6108700">
                <a:moveTo>
                  <a:pt x="13715" y="1304543"/>
                </a:moveTo>
                <a:lnTo>
                  <a:pt x="28955" y="1217675"/>
                </a:lnTo>
                <a:lnTo>
                  <a:pt x="42671" y="1304543"/>
                </a:lnTo>
                <a:lnTo>
                  <a:pt x="13715" y="1304543"/>
                </a:lnTo>
              </a:path>
              <a:path w="4932045" h="6108700">
                <a:moveTo>
                  <a:pt x="2321051" y="836675"/>
                </a:moveTo>
                <a:lnTo>
                  <a:pt x="2321051" y="137159"/>
                </a:lnTo>
              </a:path>
              <a:path w="4932045" h="6108700">
                <a:moveTo>
                  <a:pt x="2642615" y="836675"/>
                </a:moveTo>
                <a:lnTo>
                  <a:pt x="2642615" y="137159"/>
                </a:lnTo>
              </a:path>
              <a:path w="4932045" h="6108700">
                <a:moveTo>
                  <a:pt x="2409443" y="166115"/>
                </a:moveTo>
                <a:lnTo>
                  <a:pt x="2555747" y="166115"/>
                </a:lnTo>
              </a:path>
              <a:path w="4932045" h="6108700">
                <a:moveTo>
                  <a:pt x="2409443" y="179831"/>
                </a:moveTo>
                <a:lnTo>
                  <a:pt x="2321051" y="166115"/>
                </a:lnTo>
                <a:lnTo>
                  <a:pt x="2409443" y="150875"/>
                </a:lnTo>
                <a:lnTo>
                  <a:pt x="2409443" y="179831"/>
                </a:lnTo>
              </a:path>
              <a:path w="4932045" h="6108700">
                <a:moveTo>
                  <a:pt x="2555747" y="150875"/>
                </a:moveTo>
                <a:lnTo>
                  <a:pt x="2642615" y="166115"/>
                </a:lnTo>
                <a:lnTo>
                  <a:pt x="2555747" y="179831"/>
                </a:lnTo>
                <a:lnTo>
                  <a:pt x="2555747" y="150875"/>
                </a:lnTo>
              </a:path>
              <a:path w="4932045" h="6108700">
                <a:moveTo>
                  <a:pt x="2447543" y="96011"/>
                </a:moveTo>
                <a:lnTo>
                  <a:pt x="251459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186687" y="1536192"/>
            <a:ext cx="0" cy="146685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57911"/>
                </a:lnTo>
              </a:path>
              <a:path h="146685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1042160" y="1836191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522979" y="768233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654044" y="2208276"/>
            <a:ext cx="588645" cy="289560"/>
          </a:xfrm>
          <a:custGeom>
            <a:avLst/>
            <a:gdLst/>
            <a:ahLst/>
            <a:cxnLst/>
            <a:rect l="l" t="t" r="r" b="b"/>
            <a:pathLst>
              <a:path w="588645" h="289560">
                <a:moveTo>
                  <a:pt x="234695" y="0"/>
                </a:moveTo>
                <a:lnTo>
                  <a:pt x="234695" y="289559"/>
                </a:lnTo>
              </a:path>
              <a:path w="588645" h="289560">
                <a:moveTo>
                  <a:pt x="176783" y="0"/>
                </a:moveTo>
                <a:lnTo>
                  <a:pt x="176783" y="289559"/>
                </a:lnTo>
              </a:path>
              <a:path w="588645" h="289560">
                <a:moveTo>
                  <a:pt x="88391" y="260603"/>
                </a:moveTo>
                <a:lnTo>
                  <a:pt x="0" y="260603"/>
                </a:lnTo>
              </a:path>
              <a:path w="588645" h="289560">
                <a:moveTo>
                  <a:pt x="321563" y="260603"/>
                </a:moveTo>
                <a:lnTo>
                  <a:pt x="588263" y="260603"/>
                </a:lnTo>
              </a:path>
              <a:path w="588645" h="289560">
                <a:moveTo>
                  <a:pt x="88391" y="245363"/>
                </a:moveTo>
                <a:lnTo>
                  <a:pt x="176783" y="260603"/>
                </a:lnTo>
                <a:lnTo>
                  <a:pt x="88391" y="274319"/>
                </a:lnTo>
                <a:lnTo>
                  <a:pt x="88391" y="245363"/>
                </a:lnTo>
              </a:path>
              <a:path w="588645" h="289560">
                <a:moveTo>
                  <a:pt x="321563" y="274319"/>
                </a:moveTo>
                <a:lnTo>
                  <a:pt x="234695" y="260603"/>
                </a:lnTo>
                <a:lnTo>
                  <a:pt x="321563" y="245363"/>
                </a:lnTo>
                <a:lnTo>
                  <a:pt x="321563" y="2743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4101591" y="2315094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1"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157731" y="1447800"/>
            <a:ext cx="2613660" cy="321945"/>
          </a:xfrm>
          <a:custGeom>
            <a:avLst/>
            <a:gdLst/>
            <a:ahLst/>
            <a:cxnLst/>
            <a:rect l="l" t="t" r="r" b="b"/>
            <a:pathLst>
              <a:path w="2613660" h="321944">
                <a:moveTo>
                  <a:pt x="2613659" y="0"/>
                </a:moveTo>
                <a:lnTo>
                  <a:pt x="0" y="0"/>
                </a:lnTo>
              </a:path>
              <a:path w="2613660" h="321944">
                <a:moveTo>
                  <a:pt x="2613659" y="321563"/>
                </a:moveTo>
                <a:lnTo>
                  <a:pt x="0" y="321563"/>
                </a:lnTo>
              </a:path>
              <a:path w="2613660" h="321944">
                <a:moveTo>
                  <a:pt x="13715" y="88391"/>
                </a:moveTo>
                <a:lnTo>
                  <a:pt x="28955" y="0"/>
                </a:lnTo>
                <a:lnTo>
                  <a:pt x="42671" y="88391"/>
                </a:lnTo>
                <a:lnTo>
                  <a:pt x="13715" y="88391"/>
                </a:lnTo>
              </a:path>
              <a:path w="2613660" h="321944">
                <a:moveTo>
                  <a:pt x="42671" y="234695"/>
                </a:moveTo>
                <a:lnTo>
                  <a:pt x="28955" y="321563"/>
                </a:lnTo>
                <a:lnTo>
                  <a:pt x="13715" y="234695"/>
                </a:lnTo>
                <a:lnTo>
                  <a:pt x="42671" y="2346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040636" y="1428932"/>
            <a:ext cx="116839" cy="36131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5-</a:t>
            </a:r>
            <a:r>
              <a:rPr sz="650" dirty="0">
                <a:latin typeface="Arial"/>
                <a:cs typeface="Arial"/>
              </a:rPr>
              <a:t>1/2"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+/-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773164" y="4890654"/>
            <a:ext cx="98742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762495" y="839862"/>
            <a:ext cx="74549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JOIST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418079" y="1882140"/>
            <a:ext cx="367665" cy="1012190"/>
          </a:xfrm>
          <a:custGeom>
            <a:avLst/>
            <a:gdLst/>
            <a:ahLst/>
            <a:cxnLst/>
            <a:rect l="l" t="t" r="r" b="b"/>
            <a:pathLst>
              <a:path w="367664" h="1012189">
                <a:moveTo>
                  <a:pt x="323087" y="77723"/>
                </a:moveTo>
                <a:lnTo>
                  <a:pt x="367283" y="0"/>
                </a:lnTo>
                <a:lnTo>
                  <a:pt x="350519" y="86867"/>
                </a:lnTo>
                <a:lnTo>
                  <a:pt x="323087" y="77723"/>
                </a:lnTo>
              </a:path>
              <a:path w="367664" h="1012189">
                <a:moveTo>
                  <a:pt x="336803" y="82295"/>
                </a:moveTo>
                <a:lnTo>
                  <a:pt x="0" y="10119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1442211" y="3110621"/>
            <a:ext cx="1483995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FULLY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GROUTED.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745731" y="3651642"/>
            <a:ext cx="958850" cy="615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" marR="5080" indent="-3175">
              <a:lnSpc>
                <a:spcPct val="994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16"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PIER,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FULLY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CELLS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458975" y="2421774"/>
            <a:ext cx="9575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ON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455927" y="2520834"/>
            <a:ext cx="94361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4"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dirty="0">
                <a:latin typeface="Arial"/>
                <a:cs typeface="Arial"/>
              </a:rPr>
              <a:t>BASE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(GRAVEL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CRUSHED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STONE)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348732" y="3709416"/>
            <a:ext cx="1382395" cy="2283460"/>
          </a:xfrm>
          <a:custGeom>
            <a:avLst/>
            <a:gdLst/>
            <a:ahLst/>
            <a:cxnLst/>
            <a:rect l="l" t="t" r="r" b="b"/>
            <a:pathLst>
              <a:path w="1382395" h="2283460">
                <a:moveTo>
                  <a:pt x="274319" y="367283"/>
                </a:moveTo>
                <a:lnTo>
                  <a:pt x="185927" y="379475"/>
                </a:lnTo>
                <a:lnTo>
                  <a:pt x="265175" y="339851"/>
                </a:lnTo>
                <a:lnTo>
                  <a:pt x="274319" y="367283"/>
                </a:lnTo>
              </a:path>
              <a:path w="1382395" h="2283460">
                <a:moveTo>
                  <a:pt x="269747" y="353567"/>
                </a:moveTo>
                <a:lnTo>
                  <a:pt x="1370075" y="0"/>
                </a:lnTo>
              </a:path>
              <a:path w="1382395" h="2283460">
                <a:moveTo>
                  <a:pt x="79247" y="2243327"/>
                </a:moveTo>
                <a:lnTo>
                  <a:pt x="0" y="2282951"/>
                </a:lnTo>
                <a:lnTo>
                  <a:pt x="62483" y="2218943"/>
                </a:lnTo>
                <a:lnTo>
                  <a:pt x="79247" y="2243327"/>
                </a:lnTo>
              </a:path>
              <a:path w="1382395" h="2283460">
                <a:moveTo>
                  <a:pt x="70103" y="2231135"/>
                </a:moveTo>
                <a:lnTo>
                  <a:pt x="1382267" y="12451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6172708" y="4425834"/>
            <a:ext cx="3175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924304" y="943356"/>
            <a:ext cx="4815840" cy="2887980"/>
          </a:xfrm>
          <a:custGeom>
            <a:avLst/>
            <a:gdLst/>
            <a:ahLst/>
            <a:cxnLst/>
            <a:rect l="l" t="t" r="r" b="b"/>
            <a:pathLst>
              <a:path w="4815840" h="2887979">
                <a:moveTo>
                  <a:pt x="3921251" y="702563"/>
                </a:moveTo>
                <a:lnTo>
                  <a:pt x="3842003" y="745235"/>
                </a:lnTo>
                <a:lnTo>
                  <a:pt x="3902963" y="679703"/>
                </a:lnTo>
                <a:lnTo>
                  <a:pt x="3921251" y="702563"/>
                </a:lnTo>
              </a:path>
              <a:path w="4815840" h="2887979">
                <a:moveTo>
                  <a:pt x="3912107" y="691895"/>
                </a:moveTo>
                <a:lnTo>
                  <a:pt x="4815839" y="0"/>
                </a:lnTo>
              </a:path>
              <a:path w="4815840" h="2887979">
                <a:moveTo>
                  <a:pt x="1397507" y="2846831"/>
                </a:moveTo>
                <a:lnTo>
                  <a:pt x="1476755" y="2887979"/>
                </a:lnTo>
                <a:lnTo>
                  <a:pt x="1389887" y="2875787"/>
                </a:lnTo>
                <a:lnTo>
                  <a:pt x="1397507" y="2846831"/>
                </a:lnTo>
              </a:path>
              <a:path w="4815840" h="2887979">
                <a:moveTo>
                  <a:pt x="1394459" y="2860547"/>
                </a:moveTo>
                <a:lnTo>
                  <a:pt x="0" y="24231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433067" y="4790070"/>
            <a:ext cx="98742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REINFORCE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899919" y="4960620"/>
            <a:ext cx="1405255" cy="769620"/>
          </a:xfrm>
          <a:custGeom>
            <a:avLst/>
            <a:gdLst/>
            <a:ahLst/>
            <a:cxnLst/>
            <a:rect l="l" t="t" r="r" b="b"/>
            <a:pathLst>
              <a:path w="1405254" h="769620">
                <a:moveTo>
                  <a:pt x="1335023" y="713231"/>
                </a:moveTo>
                <a:lnTo>
                  <a:pt x="1405127" y="769619"/>
                </a:lnTo>
                <a:lnTo>
                  <a:pt x="1321307" y="739139"/>
                </a:lnTo>
                <a:lnTo>
                  <a:pt x="1335023" y="713231"/>
                </a:lnTo>
              </a:path>
              <a:path w="1405254" h="769620">
                <a:moveTo>
                  <a:pt x="1328927" y="72694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4022344" y="3548010"/>
            <a:ext cx="619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CRAWL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764019" y="1303158"/>
            <a:ext cx="67119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19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5926327" y="1367028"/>
            <a:ext cx="820419" cy="429895"/>
          </a:xfrm>
          <a:custGeom>
            <a:avLst/>
            <a:gdLst/>
            <a:ahLst/>
            <a:cxnLst/>
            <a:rect l="l" t="t" r="r" b="b"/>
            <a:pathLst>
              <a:path w="820420" h="429894">
                <a:moveTo>
                  <a:pt x="85343" y="400811"/>
                </a:moveTo>
                <a:lnTo>
                  <a:pt x="0" y="429767"/>
                </a:lnTo>
                <a:lnTo>
                  <a:pt x="71627" y="374903"/>
                </a:lnTo>
                <a:lnTo>
                  <a:pt x="85343" y="400811"/>
                </a:lnTo>
              </a:path>
              <a:path w="820420" h="429894">
                <a:moveTo>
                  <a:pt x="77723" y="388619"/>
                </a:moveTo>
                <a:lnTo>
                  <a:pt x="8199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4004055" y="4852554"/>
            <a:ext cx="72326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MILS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3954271" y="4546091"/>
            <a:ext cx="429895" cy="367665"/>
          </a:xfrm>
          <a:custGeom>
            <a:avLst/>
            <a:gdLst/>
            <a:ahLst/>
            <a:cxnLst/>
            <a:rect l="l" t="t" r="r" b="b"/>
            <a:pathLst>
              <a:path w="429895" h="367664">
                <a:moveTo>
                  <a:pt x="353567" y="45719"/>
                </a:moveTo>
                <a:lnTo>
                  <a:pt x="429767" y="0"/>
                </a:lnTo>
                <a:lnTo>
                  <a:pt x="371855" y="68579"/>
                </a:lnTo>
                <a:lnTo>
                  <a:pt x="353567" y="45719"/>
                </a:lnTo>
              </a:path>
              <a:path w="429895" h="367664">
                <a:moveTo>
                  <a:pt x="362711" y="56387"/>
                </a:moveTo>
                <a:lnTo>
                  <a:pt x="0" y="3672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440688" y="3581538"/>
            <a:ext cx="1062990" cy="615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4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COURSING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452880" y="730133"/>
            <a:ext cx="14541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“D”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107183" y="91135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1424432" y="847481"/>
            <a:ext cx="14611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LOG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451355" y="890265"/>
            <a:ext cx="1470660" cy="177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21920" algn="ctr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STRIPS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0" dirty="0">
                <a:latin typeface="Arial"/>
                <a:cs typeface="Arial"/>
              </a:rPr>
              <a:t> TYVEK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187955" y="112623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2173732" y="1103625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422908" y="1060842"/>
            <a:ext cx="13830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HOUSE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WRAP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745731" y="6664590"/>
            <a:ext cx="1402080" cy="4191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ts val="775"/>
              </a:lnSpc>
              <a:spcBef>
                <a:spcPts val="90"/>
              </a:spcBef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NOTE: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 BARRIER,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CLASS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endParaRPr sz="650">
              <a:latin typeface="Arial"/>
              <a:cs typeface="Arial"/>
            </a:endParaRPr>
          </a:p>
          <a:p>
            <a:pPr marL="12700" marR="296545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0.1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PERM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OR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LESS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SHEET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POLYETHYLENE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MIL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(0.06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PERMS).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2294635" y="4123944"/>
            <a:ext cx="1499870" cy="208915"/>
          </a:xfrm>
          <a:custGeom>
            <a:avLst/>
            <a:gdLst/>
            <a:ahLst/>
            <a:cxnLst/>
            <a:rect l="l" t="t" r="r" b="b"/>
            <a:pathLst>
              <a:path w="1499870" h="208914">
                <a:moveTo>
                  <a:pt x="1414271" y="179831"/>
                </a:moveTo>
                <a:lnTo>
                  <a:pt x="1499615" y="207263"/>
                </a:lnTo>
                <a:lnTo>
                  <a:pt x="1409699" y="208787"/>
                </a:lnTo>
                <a:lnTo>
                  <a:pt x="1414271" y="179831"/>
                </a:lnTo>
              </a:path>
              <a:path w="1499870" h="208914">
                <a:moveTo>
                  <a:pt x="1412747" y="19507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4555744" y="954162"/>
            <a:ext cx="969644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20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BATT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2794507" y="1016508"/>
            <a:ext cx="1757680" cy="245745"/>
          </a:xfrm>
          <a:custGeom>
            <a:avLst/>
            <a:gdLst/>
            <a:ahLst/>
            <a:cxnLst/>
            <a:rect l="l" t="t" r="r" b="b"/>
            <a:pathLst>
              <a:path w="1757679" h="245744">
                <a:moveTo>
                  <a:pt x="862583" y="237743"/>
                </a:moveTo>
                <a:lnTo>
                  <a:pt x="774191" y="245363"/>
                </a:lnTo>
                <a:lnTo>
                  <a:pt x="856487" y="208787"/>
                </a:lnTo>
                <a:lnTo>
                  <a:pt x="862583" y="237743"/>
                </a:lnTo>
              </a:path>
              <a:path w="1757679" h="245744">
                <a:moveTo>
                  <a:pt x="859535" y="224027"/>
                </a:moveTo>
                <a:lnTo>
                  <a:pt x="1757171" y="0"/>
                </a:lnTo>
              </a:path>
              <a:path w="1757679" h="245744">
                <a:moveTo>
                  <a:pt x="483107" y="51815"/>
                </a:moveTo>
                <a:lnTo>
                  <a:pt x="571499" y="57911"/>
                </a:lnTo>
                <a:lnTo>
                  <a:pt x="486155" y="80771"/>
                </a:lnTo>
                <a:lnTo>
                  <a:pt x="483107" y="51815"/>
                </a:lnTo>
              </a:path>
              <a:path w="1757679" h="245744">
                <a:moveTo>
                  <a:pt x="484631" y="67055"/>
                </a:moveTo>
                <a:lnTo>
                  <a:pt x="0" y="1127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1445260" y="1478418"/>
            <a:ext cx="1105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PVC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VENT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2570479" y="1551432"/>
            <a:ext cx="4203700" cy="1308100"/>
          </a:xfrm>
          <a:custGeom>
            <a:avLst/>
            <a:gdLst/>
            <a:ahLst/>
            <a:cxnLst/>
            <a:rect l="l" t="t" r="r" b="b"/>
            <a:pathLst>
              <a:path w="4203700" h="1308100">
                <a:moveTo>
                  <a:pt x="774191" y="118871"/>
                </a:moveTo>
                <a:lnTo>
                  <a:pt x="858011" y="147827"/>
                </a:lnTo>
                <a:lnTo>
                  <a:pt x="769619" y="147827"/>
                </a:lnTo>
                <a:lnTo>
                  <a:pt x="774191" y="118871"/>
                </a:lnTo>
              </a:path>
              <a:path w="4203700" h="1308100">
                <a:moveTo>
                  <a:pt x="771143" y="132587"/>
                </a:moveTo>
                <a:lnTo>
                  <a:pt x="0" y="0"/>
                </a:lnTo>
              </a:path>
              <a:path w="4203700" h="1308100">
                <a:moveTo>
                  <a:pt x="4175759" y="1307591"/>
                </a:moveTo>
                <a:lnTo>
                  <a:pt x="4203191" y="13075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6732016" y="2836413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708140" y="2793630"/>
            <a:ext cx="9772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10"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ANCHOR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BOLT.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641339" y="2676144"/>
            <a:ext cx="1066800" cy="215265"/>
          </a:xfrm>
          <a:custGeom>
            <a:avLst/>
            <a:gdLst/>
            <a:ahLst/>
            <a:cxnLst/>
            <a:rect l="l" t="t" r="r" b="b"/>
            <a:pathLst>
              <a:path w="1066800" h="215264">
                <a:moveTo>
                  <a:pt x="83819" y="32003"/>
                </a:moveTo>
                <a:lnTo>
                  <a:pt x="0" y="0"/>
                </a:lnTo>
                <a:lnTo>
                  <a:pt x="89915" y="3047"/>
                </a:lnTo>
                <a:lnTo>
                  <a:pt x="83819" y="32003"/>
                </a:lnTo>
              </a:path>
              <a:path w="1066800" h="215264">
                <a:moveTo>
                  <a:pt x="86867" y="16763"/>
                </a:moveTo>
                <a:lnTo>
                  <a:pt x="1066799" y="2148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6719823" y="2301378"/>
            <a:ext cx="7537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PLATE.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836155" y="5451347"/>
            <a:ext cx="0" cy="527685"/>
          </a:xfrm>
          <a:custGeom>
            <a:avLst/>
            <a:gdLst/>
            <a:ahLst/>
            <a:cxnLst/>
            <a:rect l="l" t="t" r="r" b="b"/>
            <a:pathLst>
              <a:path h="527685">
                <a:moveTo>
                  <a:pt x="0" y="0"/>
                </a:moveTo>
                <a:lnTo>
                  <a:pt x="0" y="5273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713479" y="2252472"/>
            <a:ext cx="3152140" cy="3813175"/>
          </a:xfrm>
          <a:custGeom>
            <a:avLst/>
            <a:gdLst/>
            <a:ahLst/>
            <a:cxnLst/>
            <a:rect l="l" t="t" r="r" b="b"/>
            <a:pathLst>
              <a:path w="3152140" h="3813175">
                <a:moveTo>
                  <a:pt x="2225039" y="263651"/>
                </a:moveTo>
                <a:lnTo>
                  <a:pt x="2136647" y="262127"/>
                </a:lnTo>
                <a:lnTo>
                  <a:pt x="2220467" y="234695"/>
                </a:lnTo>
                <a:lnTo>
                  <a:pt x="2225039" y="263651"/>
                </a:lnTo>
              </a:path>
              <a:path w="3152140" h="3813175">
                <a:moveTo>
                  <a:pt x="2223515" y="249935"/>
                </a:moveTo>
                <a:lnTo>
                  <a:pt x="2980943" y="135635"/>
                </a:lnTo>
              </a:path>
              <a:path w="3152140" h="3813175">
                <a:moveTo>
                  <a:pt x="2429255" y="3112007"/>
                </a:moveTo>
                <a:lnTo>
                  <a:pt x="3151631" y="3112007"/>
                </a:lnTo>
              </a:path>
              <a:path w="3152140" h="3813175">
                <a:moveTo>
                  <a:pt x="2429255" y="3813047"/>
                </a:moveTo>
                <a:lnTo>
                  <a:pt x="3151631" y="3813047"/>
                </a:lnTo>
              </a:path>
              <a:path w="3152140" h="3813175">
                <a:moveTo>
                  <a:pt x="3108959" y="3198875"/>
                </a:moveTo>
                <a:lnTo>
                  <a:pt x="3122675" y="3112007"/>
                </a:lnTo>
                <a:lnTo>
                  <a:pt x="3137915" y="3198875"/>
                </a:lnTo>
                <a:lnTo>
                  <a:pt x="3108959" y="3198875"/>
                </a:lnTo>
              </a:path>
              <a:path w="3152140" h="3813175">
                <a:moveTo>
                  <a:pt x="3137915" y="3726179"/>
                </a:moveTo>
                <a:lnTo>
                  <a:pt x="3122675" y="3813047"/>
                </a:lnTo>
                <a:lnTo>
                  <a:pt x="3108959" y="3726179"/>
                </a:lnTo>
                <a:lnTo>
                  <a:pt x="3137915" y="3726179"/>
                </a:lnTo>
              </a:path>
              <a:path w="3152140" h="3813175">
                <a:moveTo>
                  <a:pt x="175259" y="0"/>
                </a:moveTo>
                <a:lnTo>
                  <a:pt x="175259" y="1037843"/>
                </a:lnTo>
              </a:path>
              <a:path w="3152140" h="3813175">
                <a:moveTo>
                  <a:pt x="350519" y="0"/>
                </a:moveTo>
                <a:lnTo>
                  <a:pt x="350519" y="1037843"/>
                </a:lnTo>
              </a:path>
              <a:path w="3152140" h="3813175">
                <a:moveTo>
                  <a:pt x="86867" y="1007363"/>
                </a:moveTo>
                <a:lnTo>
                  <a:pt x="0" y="1007363"/>
                </a:lnTo>
              </a:path>
              <a:path w="3152140" h="3813175">
                <a:moveTo>
                  <a:pt x="438911" y="1007363"/>
                </a:moveTo>
                <a:lnTo>
                  <a:pt x="525779" y="1007363"/>
                </a:lnTo>
              </a:path>
              <a:path w="3152140" h="3813175">
                <a:moveTo>
                  <a:pt x="86867" y="993647"/>
                </a:moveTo>
                <a:lnTo>
                  <a:pt x="175259" y="1007363"/>
                </a:lnTo>
                <a:lnTo>
                  <a:pt x="86867" y="1022603"/>
                </a:lnTo>
                <a:lnTo>
                  <a:pt x="86867" y="993647"/>
                </a:lnTo>
              </a:path>
              <a:path w="3152140" h="3813175">
                <a:moveTo>
                  <a:pt x="438911" y="1022603"/>
                </a:moveTo>
                <a:lnTo>
                  <a:pt x="350519" y="1007363"/>
                </a:lnTo>
                <a:lnTo>
                  <a:pt x="438911" y="993647"/>
                </a:lnTo>
                <a:lnTo>
                  <a:pt x="438911" y="10226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6691628" y="5674816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926332" y="3106050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3"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064000" y="2252472"/>
            <a:ext cx="1278890" cy="1038225"/>
          </a:xfrm>
          <a:custGeom>
            <a:avLst/>
            <a:gdLst/>
            <a:ahLst/>
            <a:cxnLst/>
            <a:rect l="l" t="t" r="r" b="b"/>
            <a:pathLst>
              <a:path w="1278889" h="1038225">
                <a:moveTo>
                  <a:pt x="0" y="0"/>
                </a:moveTo>
                <a:lnTo>
                  <a:pt x="0" y="1037843"/>
                </a:lnTo>
              </a:path>
              <a:path w="1278889" h="1038225">
                <a:moveTo>
                  <a:pt x="1278635" y="0"/>
                </a:moveTo>
                <a:lnTo>
                  <a:pt x="1278635" y="1037843"/>
                </a:lnTo>
              </a:path>
              <a:path w="1278889" h="1038225">
                <a:moveTo>
                  <a:pt x="88391" y="1007363"/>
                </a:moveTo>
                <a:lnTo>
                  <a:pt x="1190243" y="1007363"/>
                </a:lnTo>
              </a:path>
              <a:path w="1278889" h="1038225">
                <a:moveTo>
                  <a:pt x="88391" y="1022603"/>
                </a:moveTo>
                <a:lnTo>
                  <a:pt x="0" y="1007363"/>
                </a:lnTo>
                <a:lnTo>
                  <a:pt x="88391" y="993647"/>
                </a:lnTo>
                <a:lnTo>
                  <a:pt x="88391" y="1022603"/>
                </a:lnTo>
              </a:path>
              <a:path w="1278889" h="1038225">
                <a:moveTo>
                  <a:pt x="1190243" y="993647"/>
                </a:moveTo>
                <a:lnTo>
                  <a:pt x="1278635" y="1007363"/>
                </a:lnTo>
                <a:lnTo>
                  <a:pt x="1190243" y="1022603"/>
                </a:lnTo>
                <a:lnTo>
                  <a:pt x="1190243" y="993647"/>
                </a:lnTo>
              </a:path>
              <a:path w="1278889" h="1038225">
                <a:moveTo>
                  <a:pt x="653795" y="937259"/>
                </a:moveTo>
                <a:lnTo>
                  <a:pt x="720851" y="8412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4531867" y="3077094"/>
            <a:ext cx="338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9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167376" y="2529840"/>
            <a:ext cx="733425" cy="760730"/>
          </a:xfrm>
          <a:custGeom>
            <a:avLst/>
            <a:gdLst/>
            <a:ahLst/>
            <a:cxnLst/>
            <a:rect l="l" t="t" r="r" b="b"/>
            <a:pathLst>
              <a:path w="733425" h="760729">
                <a:moveTo>
                  <a:pt x="175259" y="0"/>
                </a:moveTo>
                <a:lnTo>
                  <a:pt x="175259" y="760475"/>
                </a:lnTo>
              </a:path>
              <a:path w="733425" h="760729">
                <a:moveTo>
                  <a:pt x="277367" y="0"/>
                </a:moveTo>
                <a:lnTo>
                  <a:pt x="277367" y="760475"/>
                </a:lnTo>
              </a:path>
              <a:path w="733425" h="760729">
                <a:moveTo>
                  <a:pt x="86867" y="729995"/>
                </a:moveTo>
                <a:lnTo>
                  <a:pt x="0" y="729995"/>
                </a:lnTo>
              </a:path>
              <a:path w="733425" h="760729">
                <a:moveTo>
                  <a:pt x="364235" y="729995"/>
                </a:moveTo>
                <a:lnTo>
                  <a:pt x="733043" y="729995"/>
                </a:lnTo>
              </a:path>
              <a:path w="733425" h="760729">
                <a:moveTo>
                  <a:pt x="86867" y="716279"/>
                </a:moveTo>
                <a:lnTo>
                  <a:pt x="175259" y="729995"/>
                </a:lnTo>
                <a:lnTo>
                  <a:pt x="86867" y="745235"/>
                </a:lnTo>
                <a:lnTo>
                  <a:pt x="86867" y="716279"/>
                </a:lnTo>
              </a:path>
              <a:path w="733425" h="760729">
                <a:moveTo>
                  <a:pt x="364235" y="745235"/>
                </a:moveTo>
                <a:lnTo>
                  <a:pt x="277367" y="729995"/>
                </a:lnTo>
                <a:lnTo>
                  <a:pt x="364235" y="716279"/>
                </a:lnTo>
                <a:lnTo>
                  <a:pt x="364235" y="745235"/>
                </a:lnTo>
              </a:path>
              <a:path w="733425" h="760729">
                <a:moveTo>
                  <a:pt x="562355" y="661415"/>
                </a:moveTo>
                <a:lnTo>
                  <a:pt x="629411" y="5654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5630671" y="3077094"/>
            <a:ext cx="2533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21367" dirty="0">
                <a:latin typeface="Arial"/>
                <a:cs typeface="Arial"/>
              </a:rPr>
              <a:t>3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624832" y="78486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4610608" y="762249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519676" y="719466"/>
            <a:ext cx="6750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SUBFLOOR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83" name="object 83"/>
          <p:cNvGrpSpPr/>
          <p:nvPr/>
        </p:nvGrpSpPr>
        <p:grpSpPr>
          <a:xfrm>
            <a:off x="2784347" y="779272"/>
            <a:ext cx="3929379" cy="1719580"/>
            <a:chOff x="2784347" y="779272"/>
            <a:chExt cx="3929379" cy="1719580"/>
          </a:xfrm>
        </p:grpSpPr>
        <p:sp>
          <p:nvSpPr>
            <p:cNvPr id="84" name="object 84"/>
            <p:cNvSpPr/>
            <p:nvPr/>
          </p:nvSpPr>
          <p:spPr>
            <a:xfrm>
              <a:off x="5133847" y="781812"/>
              <a:ext cx="1577340" cy="1542415"/>
            </a:xfrm>
            <a:custGeom>
              <a:avLst/>
              <a:gdLst/>
              <a:ahLst/>
              <a:cxnLst/>
              <a:rect l="l" t="t" r="r" b="b"/>
              <a:pathLst>
                <a:path w="1577340" h="1542414">
                  <a:moveTo>
                    <a:pt x="626363" y="580643"/>
                  </a:moveTo>
                  <a:lnTo>
                    <a:pt x="647699" y="665987"/>
                  </a:lnTo>
                  <a:lnTo>
                    <a:pt x="598931" y="591311"/>
                  </a:lnTo>
                  <a:lnTo>
                    <a:pt x="626363" y="580643"/>
                  </a:lnTo>
                </a:path>
                <a:path w="1577340" h="1542414">
                  <a:moveTo>
                    <a:pt x="612647" y="586739"/>
                  </a:moveTo>
                  <a:lnTo>
                    <a:pt x="358139" y="0"/>
                  </a:lnTo>
                  <a:lnTo>
                    <a:pt x="0" y="0"/>
                  </a:lnTo>
                </a:path>
                <a:path w="1577340" h="1542414">
                  <a:moveTo>
                    <a:pt x="397763" y="1523999"/>
                  </a:moveTo>
                  <a:lnTo>
                    <a:pt x="310895" y="1542287"/>
                  </a:lnTo>
                  <a:lnTo>
                    <a:pt x="387095" y="1496567"/>
                  </a:lnTo>
                  <a:lnTo>
                    <a:pt x="397763" y="1523999"/>
                  </a:lnTo>
                </a:path>
                <a:path w="1577340" h="1542414">
                  <a:moveTo>
                    <a:pt x="391667" y="1510283"/>
                  </a:moveTo>
                  <a:lnTo>
                    <a:pt x="1577339" y="10317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326383" y="2296668"/>
              <a:ext cx="504825" cy="201295"/>
            </a:xfrm>
            <a:custGeom>
              <a:avLst/>
              <a:gdLst/>
              <a:ahLst/>
              <a:cxnLst/>
              <a:rect l="l" t="t" r="r" b="b"/>
              <a:pathLst>
                <a:path w="504825" h="201294">
                  <a:moveTo>
                    <a:pt x="0" y="0"/>
                  </a:moveTo>
                  <a:lnTo>
                    <a:pt x="0" y="201167"/>
                  </a:lnTo>
                </a:path>
                <a:path w="504825" h="201294">
                  <a:moveTo>
                    <a:pt x="504443" y="0"/>
                  </a:moveTo>
                  <a:lnTo>
                    <a:pt x="504443" y="201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786887" y="2301240"/>
              <a:ext cx="1043940" cy="181610"/>
            </a:xfrm>
            <a:custGeom>
              <a:avLst/>
              <a:gdLst/>
              <a:ahLst/>
              <a:cxnLst/>
              <a:rect l="l" t="t" r="r" b="b"/>
              <a:pathLst>
                <a:path w="1043939" h="181610">
                  <a:moveTo>
                    <a:pt x="955547" y="167639"/>
                  </a:moveTo>
                  <a:lnTo>
                    <a:pt x="626363" y="167639"/>
                  </a:lnTo>
                </a:path>
                <a:path w="1043939" h="181610">
                  <a:moveTo>
                    <a:pt x="539495" y="167639"/>
                  </a:moveTo>
                  <a:lnTo>
                    <a:pt x="0" y="167639"/>
                  </a:lnTo>
                </a:path>
                <a:path w="1043939" h="181610">
                  <a:moveTo>
                    <a:pt x="955547" y="152399"/>
                  </a:moveTo>
                  <a:lnTo>
                    <a:pt x="1043939" y="167639"/>
                  </a:lnTo>
                  <a:lnTo>
                    <a:pt x="955547" y="181355"/>
                  </a:lnTo>
                  <a:lnTo>
                    <a:pt x="955547" y="152399"/>
                  </a:lnTo>
                </a:path>
                <a:path w="1043939" h="181610">
                  <a:moveTo>
                    <a:pt x="626363" y="181355"/>
                  </a:moveTo>
                  <a:lnTo>
                    <a:pt x="539495" y="167639"/>
                  </a:lnTo>
                  <a:lnTo>
                    <a:pt x="626363" y="152399"/>
                  </a:lnTo>
                  <a:lnTo>
                    <a:pt x="626363" y="181355"/>
                  </a:lnTo>
                </a:path>
                <a:path w="1043939" h="181610">
                  <a:moveTo>
                    <a:pt x="115823" y="96011"/>
                  </a:moveTo>
                  <a:lnTo>
                    <a:pt x="18287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6751828" y="1752738"/>
            <a:ext cx="8915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1-</a:t>
            </a:r>
            <a:r>
              <a:rPr sz="650" dirty="0">
                <a:latin typeface="Arial"/>
                <a:cs typeface="Arial"/>
              </a:rPr>
              <a:t>3/4"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16"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805176" y="2284614"/>
            <a:ext cx="252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8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89" name="object 89"/>
          <p:cNvGrpSpPr/>
          <p:nvPr/>
        </p:nvGrpSpPr>
        <p:grpSpPr>
          <a:xfrm>
            <a:off x="3089147" y="6268783"/>
            <a:ext cx="1239520" cy="347980"/>
            <a:chOff x="3089147" y="6268783"/>
            <a:chExt cx="1239520" cy="347980"/>
          </a:xfrm>
        </p:grpSpPr>
        <p:sp>
          <p:nvSpPr>
            <p:cNvPr id="90" name="object 90"/>
            <p:cNvSpPr/>
            <p:nvPr/>
          </p:nvSpPr>
          <p:spPr>
            <a:xfrm>
              <a:off x="3091687" y="6269736"/>
              <a:ext cx="1236345" cy="346075"/>
            </a:xfrm>
            <a:custGeom>
              <a:avLst/>
              <a:gdLst/>
              <a:ahLst/>
              <a:cxnLst/>
              <a:rect l="l" t="t" r="r" b="b"/>
              <a:pathLst>
                <a:path w="1236345" h="346075">
                  <a:moveTo>
                    <a:pt x="972311" y="316991"/>
                  </a:moveTo>
                  <a:lnTo>
                    <a:pt x="1235963" y="316991"/>
                  </a:lnTo>
                </a:path>
                <a:path w="1236345" h="346075">
                  <a:moveTo>
                    <a:pt x="0" y="0"/>
                  </a:moveTo>
                  <a:lnTo>
                    <a:pt x="0" y="345947"/>
                  </a:lnTo>
                </a:path>
                <a:path w="1236345" h="346075">
                  <a:moveTo>
                    <a:pt x="972311" y="0"/>
                  </a:moveTo>
                  <a:lnTo>
                    <a:pt x="972311" y="3459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091687" y="6422136"/>
              <a:ext cx="972819" cy="180340"/>
            </a:xfrm>
            <a:custGeom>
              <a:avLst/>
              <a:gdLst/>
              <a:ahLst/>
              <a:cxnLst/>
              <a:rect l="l" t="t" r="r" b="b"/>
              <a:pathLst>
                <a:path w="972820" h="180340">
                  <a:moveTo>
                    <a:pt x="88391" y="164591"/>
                  </a:moveTo>
                  <a:lnTo>
                    <a:pt x="883919" y="164591"/>
                  </a:lnTo>
                </a:path>
                <a:path w="972820" h="180340">
                  <a:moveTo>
                    <a:pt x="88391" y="179831"/>
                  </a:moveTo>
                  <a:lnTo>
                    <a:pt x="0" y="164591"/>
                  </a:lnTo>
                  <a:lnTo>
                    <a:pt x="88391" y="150875"/>
                  </a:lnTo>
                  <a:lnTo>
                    <a:pt x="88391" y="179831"/>
                  </a:lnTo>
                </a:path>
                <a:path w="972820" h="180340">
                  <a:moveTo>
                    <a:pt x="883919" y="150875"/>
                  </a:moveTo>
                  <a:lnTo>
                    <a:pt x="972311" y="164591"/>
                  </a:lnTo>
                  <a:lnTo>
                    <a:pt x="883919" y="179831"/>
                  </a:lnTo>
                  <a:lnTo>
                    <a:pt x="883919" y="150875"/>
                  </a:lnTo>
                </a:path>
                <a:path w="972820" h="180340">
                  <a:moveTo>
                    <a:pt x="501395" y="96011"/>
                  </a:moveTo>
                  <a:lnTo>
                    <a:pt x="5684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" name="object 92"/>
          <p:cNvSpPr txBox="1"/>
          <p:nvPr/>
        </p:nvSpPr>
        <p:spPr>
          <a:xfrm>
            <a:off x="3620008" y="6434466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405632" y="6403986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dirty="0">
                <a:latin typeface="Arial"/>
                <a:cs typeface="Arial"/>
              </a:rPr>
              <a:t>4</a:t>
            </a:r>
            <a:r>
              <a:rPr sz="975" baseline="21367" dirty="0">
                <a:latin typeface="Arial"/>
                <a:cs typeface="Arial"/>
              </a:rPr>
              <a:t>5</a:t>
            </a:r>
            <a:r>
              <a:rPr sz="975" spc="359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413507" y="5597652"/>
            <a:ext cx="0" cy="527685"/>
          </a:xfrm>
          <a:custGeom>
            <a:avLst/>
            <a:gdLst/>
            <a:ahLst/>
            <a:cxnLst/>
            <a:rect l="l" t="t" r="r" b="b"/>
            <a:pathLst>
              <a:path h="527685">
                <a:moveTo>
                  <a:pt x="0" y="0"/>
                </a:moveTo>
                <a:lnTo>
                  <a:pt x="0" y="5273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" name="object 95"/>
          <p:cNvGrpSpPr/>
          <p:nvPr/>
        </p:nvGrpSpPr>
        <p:grpSpPr>
          <a:xfrm>
            <a:off x="2383599" y="5508244"/>
            <a:ext cx="3702685" cy="793115"/>
            <a:chOff x="2383599" y="5508244"/>
            <a:chExt cx="3702685" cy="793115"/>
          </a:xfrm>
        </p:grpSpPr>
        <p:sp>
          <p:nvSpPr>
            <p:cNvPr id="96" name="object 96"/>
            <p:cNvSpPr/>
            <p:nvPr/>
          </p:nvSpPr>
          <p:spPr>
            <a:xfrm>
              <a:off x="2384551" y="5510784"/>
              <a:ext cx="649605" cy="701040"/>
            </a:xfrm>
            <a:custGeom>
              <a:avLst/>
              <a:gdLst/>
              <a:ahLst/>
              <a:cxnLst/>
              <a:rect l="l" t="t" r="r" b="b"/>
              <a:pathLst>
                <a:path w="649605" h="701039">
                  <a:moveTo>
                    <a:pt x="649223" y="0"/>
                  </a:moveTo>
                  <a:lnTo>
                    <a:pt x="0" y="0"/>
                  </a:lnTo>
                </a:path>
                <a:path w="649605" h="701039">
                  <a:moveTo>
                    <a:pt x="649223" y="701039"/>
                  </a:moveTo>
                  <a:lnTo>
                    <a:pt x="0" y="7010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399791" y="5510784"/>
              <a:ext cx="3683635" cy="788035"/>
            </a:xfrm>
            <a:custGeom>
              <a:avLst/>
              <a:gdLst/>
              <a:ahLst/>
              <a:cxnLst/>
              <a:rect l="l" t="t" r="r" b="b"/>
              <a:pathLst>
                <a:path w="3683635" h="788035">
                  <a:moveTo>
                    <a:pt x="0" y="86867"/>
                  </a:moveTo>
                  <a:lnTo>
                    <a:pt x="13715" y="0"/>
                  </a:lnTo>
                  <a:lnTo>
                    <a:pt x="28955" y="86867"/>
                  </a:lnTo>
                  <a:lnTo>
                    <a:pt x="0" y="86867"/>
                  </a:lnTo>
                </a:path>
                <a:path w="3683635" h="788035">
                  <a:moveTo>
                    <a:pt x="28955" y="614171"/>
                  </a:moveTo>
                  <a:lnTo>
                    <a:pt x="13715" y="701039"/>
                  </a:lnTo>
                  <a:lnTo>
                    <a:pt x="0" y="614171"/>
                  </a:lnTo>
                  <a:lnTo>
                    <a:pt x="28955" y="614171"/>
                  </a:lnTo>
                </a:path>
                <a:path w="3683635" h="788035">
                  <a:moveTo>
                    <a:pt x="2302763" y="614171"/>
                  </a:moveTo>
                  <a:lnTo>
                    <a:pt x="2302763" y="787907"/>
                  </a:lnTo>
                </a:path>
                <a:path w="3683635" h="788035">
                  <a:moveTo>
                    <a:pt x="3683507" y="614171"/>
                  </a:moveTo>
                  <a:lnTo>
                    <a:pt x="3683507" y="787907"/>
                  </a:lnTo>
                </a:path>
                <a:path w="3683635" h="788035">
                  <a:moveTo>
                    <a:pt x="2391155" y="758951"/>
                  </a:moveTo>
                  <a:lnTo>
                    <a:pt x="3596639" y="758951"/>
                  </a:lnTo>
                </a:path>
                <a:path w="3683635" h="788035">
                  <a:moveTo>
                    <a:pt x="2391155" y="774191"/>
                  </a:moveTo>
                  <a:lnTo>
                    <a:pt x="2302763" y="758951"/>
                  </a:lnTo>
                  <a:lnTo>
                    <a:pt x="2391155" y="743711"/>
                  </a:lnTo>
                  <a:lnTo>
                    <a:pt x="2391155" y="774191"/>
                  </a:lnTo>
                </a:path>
                <a:path w="3683635" h="788035">
                  <a:moveTo>
                    <a:pt x="3596639" y="743711"/>
                  </a:moveTo>
                  <a:lnTo>
                    <a:pt x="3683507" y="758951"/>
                  </a:lnTo>
                  <a:lnTo>
                    <a:pt x="3596639" y="774191"/>
                  </a:lnTo>
                  <a:lnTo>
                    <a:pt x="3596639" y="743711"/>
                  </a:lnTo>
                </a:path>
                <a:path w="3683635" h="788035">
                  <a:moveTo>
                    <a:pt x="3031235" y="688847"/>
                  </a:moveTo>
                  <a:lnTo>
                    <a:pt x="3098291" y="5928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/>
          <p:nvPr/>
        </p:nvSpPr>
        <p:spPr>
          <a:xfrm>
            <a:off x="2268980" y="5821120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197855" y="6086994"/>
            <a:ext cx="3860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4286503" y="199034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4248403" y="1924950"/>
            <a:ext cx="7181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ANCHOR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4267708" y="1967733"/>
            <a:ext cx="261620" cy="177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BOLT.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3632708" y="1985772"/>
            <a:ext cx="617220" cy="83820"/>
          </a:xfrm>
          <a:custGeom>
            <a:avLst/>
            <a:gdLst/>
            <a:ahLst/>
            <a:cxnLst/>
            <a:rect l="l" t="t" r="r" b="b"/>
            <a:pathLst>
              <a:path w="617220" h="83819">
                <a:moveTo>
                  <a:pt x="88391" y="83819"/>
                </a:moveTo>
                <a:lnTo>
                  <a:pt x="0" y="79247"/>
                </a:lnTo>
                <a:lnTo>
                  <a:pt x="85343" y="54863"/>
                </a:lnTo>
                <a:lnTo>
                  <a:pt x="88391" y="83819"/>
                </a:lnTo>
              </a:path>
              <a:path w="617220" h="83819">
                <a:moveTo>
                  <a:pt x="86867" y="68579"/>
                </a:moveTo>
                <a:lnTo>
                  <a:pt x="6172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1471167" y="2177934"/>
            <a:ext cx="756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6083300" y="5076444"/>
            <a:ext cx="0" cy="230504"/>
          </a:xfrm>
          <a:custGeom>
            <a:avLst/>
            <a:gdLst/>
            <a:ahLst/>
            <a:cxnLst/>
            <a:rect l="l" t="t" r="r" b="b"/>
            <a:pathLst>
              <a:path h="230504">
                <a:moveTo>
                  <a:pt x="0" y="23012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236723" y="2103120"/>
            <a:ext cx="4022090" cy="3348354"/>
          </a:xfrm>
          <a:custGeom>
            <a:avLst/>
            <a:gdLst/>
            <a:ahLst/>
            <a:cxnLst/>
            <a:rect l="l" t="t" r="r" b="b"/>
            <a:pathLst>
              <a:path w="4022090" h="3348354">
                <a:moveTo>
                  <a:pt x="182879" y="28955"/>
                </a:moveTo>
                <a:lnTo>
                  <a:pt x="266699" y="0"/>
                </a:lnTo>
                <a:lnTo>
                  <a:pt x="196595" y="54863"/>
                </a:lnTo>
                <a:lnTo>
                  <a:pt x="182879" y="28955"/>
                </a:lnTo>
              </a:path>
              <a:path w="4022090" h="3348354">
                <a:moveTo>
                  <a:pt x="188975" y="41147"/>
                </a:moveTo>
                <a:lnTo>
                  <a:pt x="0" y="143255"/>
                </a:lnTo>
              </a:path>
              <a:path w="4022090" h="3348354">
                <a:moveTo>
                  <a:pt x="3613403" y="3203447"/>
                </a:moveTo>
                <a:lnTo>
                  <a:pt x="3613403" y="2973323"/>
                </a:lnTo>
              </a:path>
              <a:path w="4022090" h="3348354">
                <a:moveTo>
                  <a:pt x="3525011" y="3002279"/>
                </a:moveTo>
                <a:lnTo>
                  <a:pt x="3438143" y="3002279"/>
                </a:lnTo>
              </a:path>
              <a:path w="4022090" h="3348354">
                <a:moveTo>
                  <a:pt x="3934967" y="3002279"/>
                </a:moveTo>
                <a:lnTo>
                  <a:pt x="4021835" y="3002279"/>
                </a:lnTo>
              </a:path>
              <a:path w="4022090" h="3348354">
                <a:moveTo>
                  <a:pt x="3525011" y="2988563"/>
                </a:moveTo>
                <a:lnTo>
                  <a:pt x="3613403" y="3002279"/>
                </a:lnTo>
                <a:lnTo>
                  <a:pt x="3525011" y="3017519"/>
                </a:lnTo>
                <a:lnTo>
                  <a:pt x="3525011" y="2988563"/>
                </a:lnTo>
              </a:path>
              <a:path w="4022090" h="3348354">
                <a:moveTo>
                  <a:pt x="3934967" y="3017519"/>
                </a:moveTo>
                <a:lnTo>
                  <a:pt x="3846575" y="3002279"/>
                </a:lnTo>
                <a:lnTo>
                  <a:pt x="3934967" y="2988563"/>
                </a:lnTo>
                <a:lnTo>
                  <a:pt x="3934967" y="3017519"/>
                </a:lnTo>
              </a:path>
              <a:path w="4022090" h="3348354">
                <a:moveTo>
                  <a:pt x="2700527" y="3203447"/>
                </a:moveTo>
                <a:lnTo>
                  <a:pt x="2700527" y="2973323"/>
                </a:lnTo>
              </a:path>
              <a:path w="4022090" h="3348354">
                <a:moveTo>
                  <a:pt x="2378963" y="3002279"/>
                </a:moveTo>
                <a:lnTo>
                  <a:pt x="2290571" y="3002279"/>
                </a:lnTo>
              </a:path>
              <a:path w="4022090" h="3348354">
                <a:moveTo>
                  <a:pt x="2787395" y="3002279"/>
                </a:moveTo>
                <a:lnTo>
                  <a:pt x="2875787" y="3002279"/>
                </a:lnTo>
              </a:path>
              <a:path w="4022090" h="3348354">
                <a:moveTo>
                  <a:pt x="2378963" y="2988563"/>
                </a:moveTo>
                <a:lnTo>
                  <a:pt x="2465831" y="3002279"/>
                </a:lnTo>
                <a:lnTo>
                  <a:pt x="2378963" y="3017519"/>
                </a:lnTo>
                <a:lnTo>
                  <a:pt x="2378963" y="2988563"/>
                </a:lnTo>
              </a:path>
              <a:path w="4022090" h="3348354">
                <a:moveTo>
                  <a:pt x="2787395" y="3017519"/>
                </a:moveTo>
                <a:lnTo>
                  <a:pt x="2700527" y="3002279"/>
                </a:lnTo>
                <a:lnTo>
                  <a:pt x="2787395" y="2988563"/>
                </a:lnTo>
                <a:lnTo>
                  <a:pt x="2787395" y="3017519"/>
                </a:lnTo>
              </a:path>
              <a:path w="4022090" h="3348354">
                <a:moveTo>
                  <a:pt x="1089659" y="3348227"/>
                </a:moveTo>
                <a:lnTo>
                  <a:pt x="1089659" y="3136391"/>
                </a:lnTo>
              </a:path>
              <a:path w="4022090" h="3348354">
                <a:moveTo>
                  <a:pt x="768095" y="3165347"/>
                </a:moveTo>
                <a:lnTo>
                  <a:pt x="679703" y="3165347"/>
                </a:lnTo>
              </a:path>
              <a:path w="4022090" h="3348354">
                <a:moveTo>
                  <a:pt x="1176527" y="3165347"/>
                </a:moveTo>
                <a:lnTo>
                  <a:pt x="1264919" y="3165347"/>
                </a:lnTo>
              </a:path>
              <a:path w="4022090" h="3348354">
                <a:moveTo>
                  <a:pt x="768095" y="3150107"/>
                </a:moveTo>
                <a:lnTo>
                  <a:pt x="854963" y="3165347"/>
                </a:lnTo>
                <a:lnTo>
                  <a:pt x="768095" y="3179063"/>
                </a:lnTo>
                <a:lnTo>
                  <a:pt x="768095" y="3150107"/>
                </a:lnTo>
              </a:path>
              <a:path w="4022090" h="3348354">
                <a:moveTo>
                  <a:pt x="1176527" y="3179063"/>
                </a:moveTo>
                <a:lnTo>
                  <a:pt x="1089659" y="3165347"/>
                </a:lnTo>
                <a:lnTo>
                  <a:pt x="1176527" y="3150107"/>
                </a:lnTo>
                <a:lnTo>
                  <a:pt x="1176527" y="3179063"/>
                </a:lnTo>
              </a:path>
              <a:path w="4022090" h="3348354">
                <a:moveTo>
                  <a:pt x="1594103" y="3348227"/>
                </a:moveTo>
                <a:lnTo>
                  <a:pt x="1594103" y="3136391"/>
                </a:lnTo>
              </a:path>
              <a:path w="4022090" h="3348354">
                <a:moveTo>
                  <a:pt x="1505711" y="3165347"/>
                </a:moveTo>
                <a:lnTo>
                  <a:pt x="1417319" y="3165347"/>
                </a:lnTo>
              </a:path>
              <a:path w="4022090" h="3348354">
                <a:moveTo>
                  <a:pt x="1915667" y="3165347"/>
                </a:moveTo>
                <a:lnTo>
                  <a:pt x="2002535" y="3165347"/>
                </a:lnTo>
              </a:path>
              <a:path w="4022090" h="3348354">
                <a:moveTo>
                  <a:pt x="1505711" y="3150107"/>
                </a:moveTo>
                <a:lnTo>
                  <a:pt x="1594103" y="3165347"/>
                </a:lnTo>
                <a:lnTo>
                  <a:pt x="1505711" y="3179063"/>
                </a:lnTo>
                <a:lnTo>
                  <a:pt x="1505711" y="3150107"/>
                </a:lnTo>
              </a:path>
              <a:path w="4022090" h="3348354">
                <a:moveTo>
                  <a:pt x="1915667" y="3179063"/>
                </a:moveTo>
                <a:lnTo>
                  <a:pt x="1827275" y="3165347"/>
                </a:lnTo>
                <a:lnTo>
                  <a:pt x="1915667" y="3150107"/>
                </a:lnTo>
                <a:lnTo>
                  <a:pt x="1915667" y="3179063"/>
                </a:lnTo>
              </a:path>
              <a:path w="4022090" h="3348354">
                <a:moveTo>
                  <a:pt x="2700527" y="3180587"/>
                </a:moveTo>
                <a:lnTo>
                  <a:pt x="2700527" y="2973323"/>
                </a:lnTo>
              </a:path>
              <a:path w="4022090" h="3348354">
                <a:moveTo>
                  <a:pt x="3613403" y="3180587"/>
                </a:moveTo>
                <a:lnTo>
                  <a:pt x="3613403" y="2973323"/>
                </a:lnTo>
              </a:path>
              <a:path w="4022090" h="3348354">
                <a:moveTo>
                  <a:pt x="2787395" y="3002279"/>
                </a:moveTo>
                <a:lnTo>
                  <a:pt x="3525011" y="3002279"/>
                </a:lnTo>
              </a:path>
              <a:path w="4022090" h="3348354">
                <a:moveTo>
                  <a:pt x="2787395" y="3017519"/>
                </a:moveTo>
                <a:lnTo>
                  <a:pt x="2700527" y="3002279"/>
                </a:lnTo>
                <a:lnTo>
                  <a:pt x="2787395" y="2988563"/>
                </a:lnTo>
                <a:lnTo>
                  <a:pt x="2787395" y="3017519"/>
                </a:lnTo>
              </a:path>
              <a:path w="4022090" h="3348354">
                <a:moveTo>
                  <a:pt x="3525011" y="2988563"/>
                </a:moveTo>
                <a:lnTo>
                  <a:pt x="3613403" y="3002279"/>
                </a:lnTo>
                <a:lnTo>
                  <a:pt x="3525011" y="3017519"/>
                </a:lnTo>
                <a:lnTo>
                  <a:pt x="3525011" y="2988563"/>
                </a:lnTo>
              </a:path>
              <a:path w="4022090" h="3348354">
                <a:moveTo>
                  <a:pt x="3171443" y="2932175"/>
                </a:moveTo>
                <a:lnTo>
                  <a:pt x="3238499" y="28361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5918200" y="4953138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4702555" y="5076444"/>
            <a:ext cx="0" cy="230504"/>
          </a:xfrm>
          <a:custGeom>
            <a:avLst/>
            <a:gdLst/>
            <a:ahLst/>
            <a:cxnLst/>
            <a:rect l="l" t="t" r="r" b="b"/>
            <a:pathLst>
              <a:path h="230504">
                <a:moveTo>
                  <a:pt x="0" y="23012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4770628" y="4953138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3091688" y="5239511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2118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3159760" y="5114682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4064000" y="5239511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2118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3898900" y="5114682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435091" y="4951614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220715" y="4921134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dirty="0">
                <a:latin typeface="Arial"/>
                <a:cs typeface="Arial"/>
              </a:rPr>
              <a:t>3</a:t>
            </a:r>
            <a:r>
              <a:rPr sz="975" baseline="21367" dirty="0">
                <a:latin typeface="Arial"/>
                <a:cs typeface="Arial"/>
              </a:rPr>
              <a:t>5</a:t>
            </a:r>
            <a:r>
              <a:rPr sz="975" spc="359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16" name="object 116"/>
          <p:cNvGrpSpPr/>
          <p:nvPr/>
        </p:nvGrpSpPr>
        <p:grpSpPr>
          <a:xfrm>
            <a:off x="1810004" y="617982"/>
            <a:ext cx="4724400" cy="5595620"/>
            <a:chOff x="1810004" y="617982"/>
            <a:chExt cx="4724400" cy="5595620"/>
          </a:xfrm>
        </p:grpSpPr>
        <p:sp>
          <p:nvSpPr>
            <p:cNvPr id="117" name="object 117"/>
            <p:cNvSpPr/>
            <p:nvPr/>
          </p:nvSpPr>
          <p:spPr>
            <a:xfrm>
              <a:off x="3830827" y="618744"/>
              <a:ext cx="43180" cy="829310"/>
            </a:xfrm>
            <a:custGeom>
              <a:avLst/>
              <a:gdLst/>
              <a:ahLst/>
              <a:cxnLst/>
              <a:rect l="l" t="t" r="r" b="b"/>
              <a:pathLst>
                <a:path w="43179" h="829310">
                  <a:moveTo>
                    <a:pt x="0" y="0"/>
                  </a:moveTo>
                  <a:lnTo>
                    <a:pt x="0" y="829055"/>
                  </a:lnTo>
                </a:path>
                <a:path w="43179" h="829310">
                  <a:moveTo>
                    <a:pt x="42671" y="0"/>
                  </a:moveTo>
                  <a:lnTo>
                    <a:pt x="42671" y="829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903979" y="618744"/>
              <a:ext cx="0" cy="829310"/>
            </a:xfrm>
            <a:custGeom>
              <a:avLst/>
              <a:gdLst/>
              <a:ahLst/>
              <a:cxnLst/>
              <a:rect l="l" t="t" r="r" b="b"/>
              <a:pathLst>
                <a:path h="829310">
                  <a:moveTo>
                    <a:pt x="0" y="0"/>
                  </a:moveTo>
                  <a:lnTo>
                    <a:pt x="0" y="8290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405632" y="618744"/>
              <a:ext cx="425450" cy="1150620"/>
            </a:xfrm>
            <a:custGeom>
              <a:avLst/>
              <a:gdLst/>
              <a:ahLst/>
              <a:cxnLst/>
              <a:rect l="l" t="t" r="r" b="b"/>
              <a:pathLst>
                <a:path w="425450" h="1150620">
                  <a:moveTo>
                    <a:pt x="425195" y="816863"/>
                  </a:moveTo>
                  <a:lnTo>
                    <a:pt x="425195" y="1150619"/>
                  </a:lnTo>
                </a:path>
                <a:path w="425450" h="1150620">
                  <a:moveTo>
                    <a:pt x="394715" y="0"/>
                  </a:moveTo>
                  <a:lnTo>
                    <a:pt x="394715" y="1150619"/>
                  </a:lnTo>
                </a:path>
                <a:path w="425450" h="1150620">
                  <a:moveTo>
                    <a:pt x="73151" y="0"/>
                  </a:moveTo>
                  <a:lnTo>
                    <a:pt x="73151" y="1150619"/>
                  </a:lnTo>
                </a:path>
                <a:path w="425450" h="1150620">
                  <a:moveTo>
                    <a:pt x="44195" y="0"/>
                  </a:moveTo>
                  <a:lnTo>
                    <a:pt x="44195" y="1121663"/>
                  </a:lnTo>
                </a:path>
                <a:path w="425450" h="1150620">
                  <a:moveTo>
                    <a:pt x="0" y="0"/>
                  </a:moveTo>
                  <a:lnTo>
                    <a:pt x="0" y="11216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326383" y="618744"/>
              <a:ext cx="0" cy="1122045"/>
            </a:xfrm>
            <a:custGeom>
              <a:avLst/>
              <a:gdLst/>
              <a:ahLst/>
              <a:cxnLst/>
              <a:rect l="l" t="t" r="r" b="b"/>
              <a:pathLst>
                <a:path h="1122045">
                  <a:moveTo>
                    <a:pt x="0" y="0"/>
                  </a:moveTo>
                  <a:lnTo>
                    <a:pt x="0" y="11216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478783" y="1447800"/>
              <a:ext cx="394970" cy="321945"/>
            </a:xfrm>
            <a:custGeom>
              <a:avLst/>
              <a:gdLst/>
              <a:ahLst/>
              <a:cxnLst/>
              <a:rect l="l" t="t" r="r" b="b"/>
              <a:pathLst>
                <a:path w="394970" h="321944">
                  <a:moveTo>
                    <a:pt x="0" y="321563"/>
                  </a:moveTo>
                  <a:lnTo>
                    <a:pt x="321563" y="234695"/>
                  </a:lnTo>
                  <a:lnTo>
                    <a:pt x="0" y="234695"/>
                  </a:lnTo>
                  <a:lnTo>
                    <a:pt x="321563" y="321563"/>
                  </a:lnTo>
                </a:path>
                <a:path w="394970" h="321944">
                  <a:moveTo>
                    <a:pt x="394715" y="0"/>
                  </a:moveTo>
                  <a:lnTo>
                    <a:pt x="352043" y="0"/>
                  </a:lnTo>
                </a:path>
                <a:path w="394970" h="321944">
                  <a:moveTo>
                    <a:pt x="321563" y="321563"/>
                  </a:moveTo>
                  <a:lnTo>
                    <a:pt x="0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888739" y="1536192"/>
              <a:ext cx="0" cy="657225"/>
            </a:xfrm>
            <a:custGeom>
              <a:avLst/>
              <a:gdLst/>
              <a:ahLst/>
              <a:cxnLst/>
              <a:rect l="l" t="t" r="r" b="b"/>
              <a:pathLst>
                <a:path h="657225">
                  <a:moveTo>
                    <a:pt x="0" y="0"/>
                  </a:moveTo>
                  <a:lnTo>
                    <a:pt x="0" y="6568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830827" y="1447800"/>
              <a:ext cx="2703830" cy="745490"/>
            </a:xfrm>
            <a:custGeom>
              <a:avLst/>
              <a:gdLst/>
              <a:ahLst/>
              <a:cxnLst/>
              <a:rect l="l" t="t" r="r" b="b"/>
              <a:pathLst>
                <a:path w="2703829" h="745489">
                  <a:moveTo>
                    <a:pt x="146303" y="88391"/>
                  </a:moveTo>
                  <a:lnTo>
                    <a:pt x="146303" y="745235"/>
                  </a:lnTo>
                </a:path>
                <a:path w="2703829" h="745489">
                  <a:moveTo>
                    <a:pt x="0" y="0"/>
                  </a:moveTo>
                  <a:lnTo>
                    <a:pt x="27035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830827" y="1243584"/>
              <a:ext cx="2703830" cy="949960"/>
            </a:xfrm>
            <a:custGeom>
              <a:avLst/>
              <a:gdLst/>
              <a:ahLst/>
              <a:cxnLst/>
              <a:rect l="l" t="t" r="r" b="b"/>
              <a:pathLst>
                <a:path w="2703829" h="949960">
                  <a:moveTo>
                    <a:pt x="0" y="248411"/>
                  </a:moveTo>
                  <a:lnTo>
                    <a:pt x="2703575" y="248411"/>
                  </a:lnTo>
                </a:path>
                <a:path w="2703829" h="949960">
                  <a:moveTo>
                    <a:pt x="0" y="292607"/>
                  </a:moveTo>
                  <a:lnTo>
                    <a:pt x="2703575" y="292607"/>
                  </a:lnTo>
                </a:path>
                <a:path w="2703829" h="949960">
                  <a:moveTo>
                    <a:pt x="57911" y="949451"/>
                  </a:moveTo>
                  <a:lnTo>
                    <a:pt x="1511807" y="949451"/>
                  </a:lnTo>
                </a:path>
                <a:path w="2703829" h="949960">
                  <a:moveTo>
                    <a:pt x="1613915" y="949451"/>
                  </a:moveTo>
                  <a:lnTo>
                    <a:pt x="2365247" y="949451"/>
                  </a:lnTo>
                </a:path>
                <a:path w="2703829" h="949960">
                  <a:moveTo>
                    <a:pt x="115823" y="0"/>
                  </a:moveTo>
                  <a:lnTo>
                    <a:pt x="115823" y="204215"/>
                  </a:lnTo>
                </a:path>
                <a:path w="2703829" h="949960">
                  <a:moveTo>
                    <a:pt x="73151" y="204215"/>
                  </a:moveTo>
                  <a:lnTo>
                    <a:pt x="73151" y="0"/>
                  </a:lnTo>
                  <a:lnTo>
                    <a:pt x="1158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888739" y="1536192"/>
              <a:ext cx="88900" cy="657225"/>
            </a:xfrm>
            <a:custGeom>
              <a:avLst/>
              <a:gdLst/>
              <a:ahLst/>
              <a:cxnLst/>
              <a:rect l="l" t="t" r="r" b="b"/>
              <a:pathLst>
                <a:path w="88900" h="657225">
                  <a:moveTo>
                    <a:pt x="88391" y="656843"/>
                  </a:moveTo>
                  <a:lnTo>
                    <a:pt x="0" y="0"/>
                  </a:lnTo>
                </a:path>
                <a:path w="88900" h="657225">
                  <a:moveTo>
                    <a:pt x="0" y="656843"/>
                  </a:moveTo>
                  <a:lnTo>
                    <a:pt x="883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810004" y="4546091"/>
              <a:ext cx="4724400" cy="0"/>
            </a:xfrm>
            <a:custGeom>
              <a:avLst/>
              <a:gdLst/>
              <a:ahLst/>
              <a:cxnLst/>
              <a:rect l="l" t="t" r="r" b="b"/>
              <a:pathLst>
                <a:path w="4724400">
                  <a:moveTo>
                    <a:pt x="4724399" y="0"/>
                  </a:moveTo>
                  <a:lnTo>
                    <a:pt x="4040123" y="0"/>
                  </a:lnTo>
                </a:path>
                <a:path w="4724400">
                  <a:moveTo>
                    <a:pt x="3127247" y="0"/>
                  </a:moveTo>
                  <a:lnTo>
                    <a:pt x="2020823" y="0"/>
                  </a:lnTo>
                </a:path>
                <a:path w="4724400">
                  <a:moveTo>
                    <a:pt x="1516379" y="0"/>
                  </a:moveTo>
                  <a:lnTo>
                    <a:pt x="0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977132" y="1536192"/>
              <a:ext cx="86995" cy="657225"/>
            </a:xfrm>
            <a:custGeom>
              <a:avLst/>
              <a:gdLst/>
              <a:ahLst/>
              <a:cxnLst/>
              <a:rect l="l" t="t" r="r" b="b"/>
              <a:pathLst>
                <a:path w="86995" h="657225">
                  <a:moveTo>
                    <a:pt x="0" y="0"/>
                  </a:moveTo>
                  <a:lnTo>
                    <a:pt x="0" y="656843"/>
                  </a:lnTo>
                </a:path>
                <a:path w="86995" h="657225">
                  <a:moveTo>
                    <a:pt x="86867" y="0"/>
                  </a:moveTo>
                  <a:lnTo>
                    <a:pt x="86867" y="6568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830827" y="1536192"/>
              <a:ext cx="233679" cy="3253740"/>
            </a:xfrm>
            <a:custGeom>
              <a:avLst/>
              <a:gdLst/>
              <a:ahLst/>
              <a:cxnLst/>
              <a:rect l="l" t="t" r="r" b="b"/>
              <a:pathLst>
                <a:path w="233679" h="3253740">
                  <a:moveTo>
                    <a:pt x="233171" y="656843"/>
                  </a:moveTo>
                  <a:lnTo>
                    <a:pt x="146303" y="0"/>
                  </a:lnTo>
                </a:path>
                <a:path w="233679" h="3253740">
                  <a:moveTo>
                    <a:pt x="146303" y="656843"/>
                  </a:moveTo>
                  <a:lnTo>
                    <a:pt x="233171" y="0"/>
                  </a:lnTo>
                </a:path>
                <a:path w="233679" h="3253740">
                  <a:moveTo>
                    <a:pt x="0" y="2843783"/>
                  </a:moveTo>
                  <a:lnTo>
                    <a:pt x="0" y="3253739"/>
                  </a:lnTo>
                  <a:lnTo>
                    <a:pt x="0" y="28422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326383" y="2705100"/>
              <a:ext cx="256540" cy="0"/>
            </a:xfrm>
            <a:custGeom>
              <a:avLst/>
              <a:gdLst/>
              <a:ahLst/>
              <a:cxnLst/>
              <a:rect l="l" t="t" r="r" b="b"/>
              <a:pathLst>
                <a:path w="256539">
                  <a:moveTo>
                    <a:pt x="25603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794251" y="2705100"/>
              <a:ext cx="36830" cy="2182495"/>
            </a:xfrm>
            <a:custGeom>
              <a:avLst/>
              <a:gdLst/>
              <a:ahLst/>
              <a:cxnLst/>
              <a:rect l="l" t="t" r="r" b="b"/>
              <a:pathLst>
                <a:path w="36829" h="2182495">
                  <a:moveTo>
                    <a:pt x="36575" y="0"/>
                  </a:moveTo>
                  <a:lnTo>
                    <a:pt x="6095" y="0"/>
                  </a:lnTo>
                </a:path>
                <a:path w="36829" h="2182495">
                  <a:moveTo>
                    <a:pt x="0" y="467867"/>
                  </a:moveTo>
                  <a:lnTo>
                    <a:pt x="36575" y="467867"/>
                  </a:lnTo>
                </a:path>
                <a:path w="36829" h="2182495">
                  <a:moveTo>
                    <a:pt x="0" y="445007"/>
                  </a:moveTo>
                  <a:lnTo>
                    <a:pt x="36575" y="445007"/>
                  </a:lnTo>
                </a:path>
                <a:path w="36829" h="2182495">
                  <a:moveTo>
                    <a:pt x="36575" y="757427"/>
                  </a:moveTo>
                  <a:lnTo>
                    <a:pt x="0" y="757427"/>
                  </a:lnTo>
                </a:path>
                <a:path w="36829" h="2182495">
                  <a:moveTo>
                    <a:pt x="36575" y="778763"/>
                  </a:moveTo>
                  <a:lnTo>
                    <a:pt x="0" y="778763"/>
                  </a:lnTo>
                </a:path>
                <a:path w="36829" h="2182495">
                  <a:moveTo>
                    <a:pt x="36575" y="1246631"/>
                  </a:moveTo>
                  <a:lnTo>
                    <a:pt x="0" y="1246631"/>
                  </a:lnTo>
                </a:path>
                <a:path w="36829" h="2182495">
                  <a:moveTo>
                    <a:pt x="36575" y="1225295"/>
                  </a:moveTo>
                  <a:lnTo>
                    <a:pt x="0" y="1225295"/>
                  </a:lnTo>
                </a:path>
                <a:path w="36829" h="2182495">
                  <a:moveTo>
                    <a:pt x="36575" y="1714499"/>
                  </a:moveTo>
                  <a:lnTo>
                    <a:pt x="0" y="1714499"/>
                  </a:lnTo>
                </a:path>
                <a:path w="36829" h="2182495">
                  <a:moveTo>
                    <a:pt x="36575" y="1693163"/>
                  </a:moveTo>
                  <a:lnTo>
                    <a:pt x="0" y="1693163"/>
                  </a:lnTo>
                </a:path>
                <a:path w="36829" h="2182495">
                  <a:moveTo>
                    <a:pt x="36575" y="2182367"/>
                  </a:moveTo>
                  <a:lnTo>
                    <a:pt x="0" y="2182367"/>
                  </a:lnTo>
                </a:path>
                <a:path w="36829" h="2182495">
                  <a:moveTo>
                    <a:pt x="36575" y="2159507"/>
                  </a:moveTo>
                  <a:lnTo>
                    <a:pt x="0" y="21595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771392" y="2705100"/>
              <a:ext cx="0" cy="913130"/>
            </a:xfrm>
            <a:custGeom>
              <a:avLst/>
              <a:gdLst/>
              <a:ahLst/>
              <a:cxnLst/>
              <a:rect l="l" t="t" r="r" b="b"/>
              <a:pathLst>
                <a:path h="913129">
                  <a:moveTo>
                    <a:pt x="0" y="0"/>
                  </a:moveTo>
                  <a:lnTo>
                    <a:pt x="0" y="445007"/>
                  </a:lnTo>
                </a:path>
                <a:path h="913129">
                  <a:moveTo>
                    <a:pt x="0" y="467867"/>
                  </a:moveTo>
                  <a:lnTo>
                    <a:pt x="0" y="912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698239" y="2705100"/>
              <a:ext cx="0" cy="913130"/>
            </a:xfrm>
            <a:custGeom>
              <a:avLst/>
              <a:gdLst/>
              <a:ahLst/>
              <a:cxnLst/>
              <a:rect l="l" t="t" r="r" b="b"/>
              <a:pathLst>
                <a:path h="913129">
                  <a:moveTo>
                    <a:pt x="0" y="0"/>
                  </a:moveTo>
                  <a:lnTo>
                    <a:pt x="0" y="445007"/>
                  </a:lnTo>
                </a:path>
                <a:path h="913129">
                  <a:moveTo>
                    <a:pt x="0" y="467867"/>
                  </a:moveTo>
                  <a:lnTo>
                    <a:pt x="0" y="912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771392" y="3640836"/>
              <a:ext cx="0" cy="445134"/>
            </a:xfrm>
            <a:custGeom>
              <a:avLst/>
              <a:gdLst/>
              <a:ahLst/>
              <a:cxnLst/>
              <a:rect l="l" t="t" r="r" b="b"/>
              <a:pathLst>
                <a:path h="445135">
                  <a:moveTo>
                    <a:pt x="0" y="0"/>
                  </a:moveTo>
                  <a:lnTo>
                    <a:pt x="0" y="445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698239" y="3640836"/>
              <a:ext cx="0" cy="445134"/>
            </a:xfrm>
            <a:custGeom>
              <a:avLst/>
              <a:gdLst/>
              <a:ahLst/>
              <a:cxnLst/>
              <a:rect l="l" t="t" r="r" b="b"/>
              <a:pathLst>
                <a:path h="445135">
                  <a:moveTo>
                    <a:pt x="0" y="0"/>
                  </a:moveTo>
                  <a:lnTo>
                    <a:pt x="0" y="445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326383" y="2237232"/>
              <a:ext cx="0" cy="3274060"/>
            </a:xfrm>
            <a:custGeom>
              <a:avLst/>
              <a:gdLst/>
              <a:ahLst/>
              <a:cxnLst/>
              <a:rect l="l" t="t" r="r" b="b"/>
              <a:pathLst>
                <a:path h="3274060">
                  <a:moveTo>
                    <a:pt x="0" y="0"/>
                  </a:moveTo>
                  <a:lnTo>
                    <a:pt x="0" y="32735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399536" y="2705100"/>
              <a:ext cx="0" cy="2784475"/>
            </a:xfrm>
            <a:custGeom>
              <a:avLst/>
              <a:gdLst/>
              <a:ahLst/>
              <a:cxnLst/>
              <a:rect l="l" t="t" r="r" b="b"/>
              <a:pathLst>
                <a:path h="2784475">
                  <a:moveTo>
                    <a:pt x="0" y="0"/>
                  </a:moveTo>
                  <a:lnTo>
                    <a:pt x="0" y="445007"/>
                  </a:lnTo>
                </a:path>
                <a:path h="2784475">
                  <a:moveTo>
                    <a:pt x="0" y="467867"/>
                  </a:moveTo>
                  <a:lnTo>
                    <a:pt x="0" y="912875"/>
                  </a:lnTo>
                </a:path>
                <a:path h="2784475">
                  <a:moveTo>
                    <a:pt x="0" y="935735"/>
                  </a:moveTo>
                  <a:lnTo>
                    <a:pt x="0" y="1380743"/>
                  </a:lnTo>
                </a:path>
                <a:path h="2784475">
                  <a:moveTo>
                    <a:pt x="0" y="1402079"/>
                  </a:moveTo>
                  <a:lnTo>
                    <a:pt x="0" y="1848611"/>
                  </a:lnTo>
                </a:path>
                <a:path h="2784475">
                  <a:moveTo>
                    <a:pt x="0" y="1869947"/>
                  </a:moveTo>
                  <a:lnTo>
                    <a:pt x="0" y="2316479"/>
                  </a:lnTo>
                </a:path>
                <a:path h="2784475">
                  <a:moveTo>
                    <a:pt x="0" y="2337815"/>
                  </a:moveTo>
                  <a:lnTo>
                    <a:pt x="0" y="2784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771392" y="4107180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39">
                  <a:moveTo>
                    <a:pt x="0" y="0"/>
                  </a:moveTo>
                  <a:lnTo>
                    <a:pt x="0" y="446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698239" y="4107180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39">
                  <a:moveTo>
                    <a:pt x="0" y="0"/>
                  </a:moveTo>
                  <a:lnTo>
                    <a:pt x="0" y="446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771392" y="4575047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39">
                  <a:moveTo>
                    <a:pt x="0" y="0"/>
                  </a:moveTo>
                  <a:lnTo>
                    <a:pt x="0" y="446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698239" y="4575047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39">
                  <a:moveTo>
                    <a:pt x="0" y="0"/>
                  </a:moveTo>
                  <a:lnTo>
                    <a:pt x="0" y="446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771392" y="5042915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39">
                  <a:moveTo>
                    <a:pt x="0" y="0"/>
                  </a:moveTo>
                  <a:lnTo>
                    <a:pt x="0" y="446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698239" y="3462528"/>
              <a:ext cx="132715" cy="2026920"/>
            </a:xfrm>
            <a:custGeom>
              <a:avLst/>
              <a:gdLst/>
              <a:ahLst/>
              <a:cxnLst/>
              <a:rect l="l" t="t" r="r" b="b"/>
              <a:pathLst>
                <a:path w="132714" h="2026920">
                  <a:moveTo>
                    <a:pt x="0" y="1580387"/>
                  </a:moveTo>
                  <a:lnTo>
                    <a:pt x="0" y="2026919"/>
                  </a:lnTo>
                </a:path>
                <a:path w="132714" h="2026920">
                  <a:moveTo>
                    <a:pt x="132587" y="21335"/>
                  </a:moveTo>
                  <a:lnTo>
                    <a:pt x="96011" y="21335"/>
                  </a:lnTo>
                </a:path>
                <a:path w="132714" h="2026920">
                  <a:moveTo>
                    <a:pt x="132587" y="0"/>
                  </a:moveTo>
                  <a:lnTo>
                    <a:pt x="96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26383" y="3150108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794251" y="3150108"/>
              <a:ext cx="36830" cy="802005"/>
            </a:xfrm>
            <a:custGeom>
              <a:avLst/>
              <a:gdLst/>
              <a:ahLst/>
              <a:cxnLst/>
              <a:rect l="l" t="t" r="r" b="b"/>
              <a:pathLst>
                <a:path w="36829" h="802004">
                  <a:moveTo>
                    <a:pt x="0" y="22859"/>
                  </a:moveTo>
                  <a:lnTo>
                    <a:pt x="36575" y="22859"/>
                  </a:lnTo>
                </a:path>
                <a:path w="36829" h="802004">
                  <a:moveTo>
                    <a:pt x="0" y="0"/>
                  </a:moveTo>
                  <a:lnTo>
                    <a:pt x="36575" y="0"/>
                  </a:lnTo>
                </a:path>
                <a:path w="36829" h="802004">
                  <a:moveTo>
                    <a:pt x="0" y="178307"/>
                  </a:moveTo>
                  <a:lnTo>
                    <a:pt x="36575" y="178307"/>
                  </a:lnTo>
                </a:path>
                <a:path w="36829" h="802004">
                  <a:moveTo>
                    <a:pt x="0" y="156971"/>
                  </a:moveTo>
                  <a:lnTo>
                    <a:pt x="36575" y="156971"/>
                  </a:lnTo>
                </a:path>
                <a:path w="36829" h="802004">
                  <a:moveTo>
                    <a:pt x="0" y="801623"/>
                  </a:moveTo>
                  <a:lnTo>
                    <a:pt x="36575" y="801623"/>
                  </a:lnTo>
                  <a:lnTo>
                    <a:pt x="0" y="801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26383" y="3640836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794251" y="393039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326383" y="3617976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794251" y="3617976"/>
              <a:ext cx="36830" cy="802005"/>
            </a:xfrm>
            <a:custGeom>
              <a:avLst/>
              <a:gdLst/>
              <a:ahLst/>
              <a:cxnLst/>
              <a:rect l="l" t="t" r="r" b="b"/>
              <a:pathLst>
                <a:path w="36829" h="802004">
                  <a:moveTo>
                    <a:pt x="0" y="22859"/>
                  </a:moveTo>
                  <a:lnTo>
                    <a:pt x="36575" y="22859"/>
                  </a:lnTo>
                </a:path>
                <a:path w="36829" h="802004">
                  <a:moveTo>
                    <a:pt x="0" y="0"/>
                  </a:moveTo>
                  <a:lnTo>
                    <a:pt x="36575" y="0"/>
                  </a:lnTo>
                </a:path>
                <a:path w="36829" h="802004">
                  <a:moveTo>
                    <a:pt x="0" y="178307"/>
                  </a:moveTo>
                  <a:lnTo>
                    <a:pt x="36575" y="178307"/>
                  </a:lnTo>
                </a:path>
                <a:path w="36829" h="802004">
                  <a:moveTo>
                    <a:pt x="0" y="155447"/>
                  </a:moveTo>
                  <a:lnTo>
                    <a:pt x="36575" y="155447"/>
                  </a:lnTo>
                </a:path>
                <a:path w="36829" h="802004">
                  <a:moveTo>
                    <a:pt x="36575" y="801623"/>
                  </a:moveTo>
                  <a:lnTo>
                    <a:pt x="0" y="801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326383" y="4107180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794251" y="439826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26383" y="4085844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84296" y="4085844"/>
              <a:ext cx="447040" cy="1112520"/>
            </a:xfrm>
            <a:custGeom>
              <a:avLst/>
              <a:gdLst/>
              <a:ahLst/>
              <a:cxnLst/>
              <a:rect l="l" t="t" r="r" b="b"/>
              <a:pathLst>
                <a:path w="447039" h="1112520">
                  <a:moveTo>
                    <a:pt x="409955" y="21335"/>
                  </a:moveTo>
                  <a:lnTo>
                    <a:pt x="446531" y="21335"/>
                  </a:lnTo>
                </a:path>
                <a:path w="447039" h="1112520">
                  <a:moveTo>
                    <a:pt x="409955" y="0"/>
                  </a:moveTo>
                  <a:lnTo>
                    <a:pt x="446531" y="0"/>
                  </a:lnTo>
                </a:path>
                <a:path w="447039" h="1112520">
                  <a:moveTo>
                    <a:pt x="409955" y="178307"/>
                  </a:moveTo>
                  <a:lnTo>
                    <a:pt x="446531" y="178307"/>
                  </a:lnTo>
                </a:path>
                <a:path w="447039" h="1112520">
                  <a:moveTo>
                    <a:pt x="409955" y="155447"/>
                  </a:moveTo>
                  <a:lnTo>
                    <a:pt x="446531" y="155447"/>
                  </a:lnTo>
                </a:path>
                <a:path w="447039" h="1112520">
                  <a:moveTo>
                    <a:pt x="409955" y="801623"/>
                  </a:moveTo>
                  <a:lnTo>
                    <a:pt x="446531" y="801623"/>
                  </a:lnTo>
                  <a:lnTo>
                    <a:pt x="409955" y="801623"/>
                  </a:lnTo>
                </a:path>
                <a:path w="447039" h="1112520">
                  <a:moveTo>
                    <a:pt x="387095" y="489203"/>
                  </a:moveTo>
                  <a:lnTo>
                    <a:pt x="0" y="489203"/>
                  </a:lnTo>
                </a:path>
                <a:path w="447039" h="1112520">
                  <a:moveTo>
                    <a:pt x="409955" y="778763"/>
                  </a:moveTo>
                  <a:lnTo>
                    <a:pt x="446531" y="778763"/>
                  </a:lnTo>
                  <a:lnTo>
                    <a:pt x="409955" y="778763"/>
                  </a:lnTo>
                </a:path>
                <a:path w="447039" h="1112520">
                  <a:moveTo>
                    <a:pt x="387095" y="467867"/>
                  </a:moveTo>
                  <a:lnTo>
                    <a:pt x="0" y="467867"/>
                  </a:lnTo>
                </a:path>
                <a:path w="447039" h="1112520">
                  <a:moveTo>
                    <a:pt x="409955" y="489203"/>
                  </a:moveTo>
                  <a:lnTo>
                    <a:pt x="446531" y="489203"/>
                  </a:lnTo>
                </a:path>
                <a:path w="447039" h="1112520">
                  <a:moveTo>
                    <a:pt x="409955" y="467867"/>
                  </a:moveTo>
                  <a:lnTo>
                    <a:pt x="446531" y="467867"/>
                  </a:lnTo>
                </a:path>
                <a:path w="447039" h="1112520">
                  <a:moveTo>
                    <a:pt x="409955" y="646175"/>
                  </a:moveTo>
                  <a:lnTo>
                    <a:pt x="446531" y="646175"/>
                  </a:lnTo>
                </a:path>
                <a:path w="447039" h="1112520">
                  <a:moveTo>
                    <a:pt x="409955" y="623315"/>
                  </a:moveTo>
                  <a:lnTo>
                    <a:pt x="446531" y="623315"/>
                  </a:lnTo>
                </a:path>
                <a:path w="447039" h="1112520">
                  <a:moveTo>
                    <a:pt x="409955" y="957071"/>
                  </a:moveTo>
                  <a:lnTo>
                    <a:pt x="446531" y="957071"/>
                  </a:lnTo>
                </a:path>
                <a:path w="447039" h="1112520">
                  <a:moveTo>
                    <a:pt x="409955" y="935735"/>
                  </a:moveTo>
                  <a:lnTo>
                    <a:pt x="446531" y="935735"/>
                  </a:lnTo>
                </a:path>
                <a:path w="447039" h="1112520">
                  <a:moveTo>
                    <a:pt x="409955" y="1112519"/>
                  </a:moveTo>
                  <a:lnTo>
                    <a:pt x="446531" y="1112519"/>
                  </a:lnTo>
                </a:path>
                <a:path w="447039" h="1112520">
                  <a:moveTo>
                    <a:pt x="409955" y="1091183"/>
                  </a:moveTo>
                  <a:lnTo>
                    <a:pt x="446531" y="1091183"/>
                  </a:lnTo>
                </a:path>
                <a:path w="447039" h="1112520">
                  <a:moveTo>
                    <a:pt x="446531" y="778763"/>
                  </a:moveTo>
                  <a:lnTo>
                    <a:pt x="409955" y="778763"/>
                  </a:lnTo>
                </a:path>
                <a:path w="447039" h="1112520">
                  <a:moveTo>
                    <a:pt x="446531" y="801623"/>
                  </a:moveTo>
                  <a:lnTo>
                    <a:pt x="409955" y="801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794251" y="5332476"/>
              <a:ext cx="36830" cy="22860"/>
            </a:xfrm>
            <a:custGeom>
              <a:avLst/>
              <a:gdLst/>
              <a:ahLst/>
              <a:cxnLst/>
              <a:rect l="l" t="t" r="r" b="b"/>
              <a:pathLst>
                <a:path w="36829" h="22860">
                  <a:moveTo>
                    <a:pt x="36575" y="22859"/>
                  </a:moveTo>
                  <a:lnTo>
                    <a:pt x="0" y="22859"/>
                  </a:lnTo>
                </a:path>
                <a:path w="36829" h="22860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794251" y="488746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26383" y="4575047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794251" y="486460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326383" y="4553712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794251" y="535533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794251" y="535533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326383" y="5042915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794251" y="533247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794251" y="5332476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326383" y="5021580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794251" y="5021580"/>
              <a:ext cx="36830" cy="177165"/>
            </a:xfrm>
            <a:custGeom>
              <a:avLst/>
              <a:gdLst/>
              <a:ahLst/>
              <a:cxnLst/>
              <a:rect l="l" t="t" r="r" b="b"/>
              <a:pathLst>
                <a:path w="36829" h="177164">
                  <a:moveTo>
                    <a:pt x="0" y="21335"/>
                  </a:moveTo>
                  <a:lnTo>
                    <a:pt x="36575" y="21335"/>
                  </a:lnTo>
                </a:path>
                <a:path w="36829" h="177164">
                  <a:moveTo>
                    <a:pt x="0" y="0"/>
                  </a:moveTo>
                  <a:lnTo>
                    <a:pt x="36575" y="0"/>
                  </a:lnTo>
                </a:path>
                <a:path w="36829" h="177164">
                  <a:moveTo>
                    <a:pt x="0" y="176783"/>
                  </a:moveTo>
                  <a:lnTo>
                    <a:pt x="36575" y="176783"/>
                  </a:lnTo>
                </a:path>
                <a:path w="36829" h="177164">
                  <a:moveTo>
                    <a:pt x="0" y="155447"/>
                  </a:moveTo>
                  <a:lnTo>
                    <a:pt x="36575" y="1554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326383" y="5489447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3794251" y="2705100"/>
              <a:ext cx="36830" cy="2784475"/>
            </a:xfrm>
            <a:custGeom>
              <a:avLst/>
              <a:gdLst/>
              <a:ahLst/>
              <a:cxnLst/>
              <a:rect l="l" t="t" r="r" b="b"/>
              <a:pathLst>
                <a:path w="36829" h="2784475">
                  <a:moveTo>
                    <a:pt x="0" y="2784347"/>
                  </a:moveTo>
                  <a:lnTo>
                    <a:pt x="36575" y="2784347"/>
                  </a:lnTo>
                </a:path>
                <a:path w="36829" h="2784475">
                  <a:moveTo>
                    <a:pt x="0" y="289559"/>
                  </a:moveTo>
                  <a:lnTo>
                    <a:pt x="36575" y="289559"/>
                  </a:lnTo>
                </a:path>
                <a:path w="36829" h="2784475">
                  <a:moveTo>
                    <a:pt x="0" y="310895"/>
                  </a:moveTo>
                  <a:lnTo>
                    <a:pt x="36575" y="310895"/>
                  </a:lnTo>
                </a:path>
                <a:path w="36829" h="2784475">
                  <a:moveTo>
                    <a:pt x="36575" y="0"/>
                  </a:moveTo>
                  <a:lnTo>
                    <a:pt x="0" y="0"/>
                  </a:lnTo>
                  <a:lnTo>
                    <a:pt x="36575" y="0"/>
                  </a:lnTo>
                </a:path>
                <a:path w="36829" h="2784475">
                  <a:moveTo>
                    <a:pt x="0" y="289559"/>
                  </a:moveTo>
                  <a:lnTo>
                    <a:pt x="36575" y="289559"/>
                  </a:lnTo>
                  <a:lnTo>
                    <a:pt x="0" y="289559"/>
                  </a:lnTo>
                </a:path>
                <a:path w="36829" h="2784475">
                  <a:moveTo>
                    <a:pt x="36575" y="0"/>
                  </a:moveTo>
                  <a:lnTo>
                    <a:pt x="0" y="0"/>
                  </a:lnTo>
                  <a:lnTo>
                    <a:pt x="36575" y="0"/>
                  </a:lnTo>
                </a:path>
                <a:path w="36829" h="2784475">
                  <a:moveTo>
                    <a:pt x="0" y="155447"/>
                  </a:moveTo>
                  <a:lnTo>
                    <a:pt x="36575" y="155447"/>
                  </a:lnTo>
                </a:path>
                <a:path w="36829" h="2784475">
                  <a:moveTo>
                    <a:pt x="0" y="134111"/>
                  </a:moveTo>
                  <a:lnTo>
                    <a:pt x="36575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3326383" y="3172968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3122168" y="2004060"/>
              <a:ext cx="708660" cy="3507104"/>
            </a:xfrm>
            <a:custGeom>
              <a:avLst/>
              <a:gdLst/>
              <a:ahLst/>
              <a:cxnLst/>
              <a:rect l="l" t="t" r="r" b="b"/>
              <a:pathLst>
                <a:path w="708660" h="3507104">
                  <a:moveTo>
                    <a:pt x="204215" y="233171"/>
                  </a:moveTo>
                  <a:lnTo>
                    <a:pt x="0" y="0"/>
                  </a:lnTo>
                </a:path>
                <a:path w="708660" h="3507104">
                  <a:moveTo>
                    <a:pt x="204215" y="3485387"/>
                  </a:moveTo>
                  <a:lnTo>
                    <a:pt x="204215" y="3506723"/>
                  </a:lnTo>
                </a:path>
                <a:path w="708660" h="3507104">
                  <a:moveTo>
                    <a:pt x="708659" y="233171"/>
                  </a:moveTo>
                  <a:lnTo>
                    <a:pt x="678179" y="2331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3794251" y="2682240"/>
              <a:ext cx="36830" cy="22860"/>
            </a:xfrm>
            <a:custGeom>
              <a:avLst/>
              <a:gdLst/>
              <a:ahLst/>
              <a:cxnLst/>
              <a:rect l="l" t="t" r="r" b="b"/>
              <a:pathLst>
                <a:path w="36829" h="22860">
                  <a:moveTo>
                    <a:pt x="0" y="22859"/>
                  </a:moveTo>
                  <a:lnTo>
                    <a:pt x="36575" y="22859"/>
                  </a:lnTo>
                </a:path>
                <a:path w="36829" h="22860">
                  <a:moveTo>
                    <a:pt x="0" y="0"/>
                  </a:moveTo>
                  <a:lnTo>
                    <a:pt x="365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3771392" y="2237232"/>
              <a:ext cx="0" cy="445134"/>
            </a:xfrm>
            <a:custGeom>
              <a:avLst/>
              <a:gdLst/>
              <a:ahLst/>
              <a:cxnLst/>
              <a:rect l="l" t="t" r="r" b="b"/>
              <a:pathLst>
                <a:path h="445135">
                  <a:moveTo>
                    <a:pt x="0" y="0"/>
                  </a:moveTo>
                  <a:lnTo>
                    <a:pt x="0" y="445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399536" y="2237232"/>
              <a:ext cx="299085" cy="445134"/>
            </a:xfrm>
            <a:custGeom>
              <a:avLst/>
              <a:gdLst/>
              <a:ahLst/>
              <a:cxnLst/>
              <a:rect l="l" t="t" r="r" b="b"/>
              <a:pathLst>
                <a:path w="299085" h="445135">
                  <a:moveTo>
                    <a:pt x="298703" y="0"/>
                  </a:moveTo>
                  <a:lnTo>
                    <a:pt x="298703" y="445007"/>
                  </a:lnTo>
                </a:path>
                <a:path w="299085" h="445135">
                  <a:moveTo>
                    <a:pt x="0" y="0"/>
                  </a:moveTo>
                  <a:lnTo>
                    <a:pt x="0" y="445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326383" y="2682240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794251" y="2526792"/>
              <a:ext cx="36830" cy="178435"/>
            </a:xfrm>
            <a:custGeom>
              <a:avLst/>
              <a:gdLst/>
              <a:ahLst/>
              <a:cxnLst/>
              <a:rect l="l" t="t" r="r" b="b"/>
              <a:pathLst>
                <a:path w="36829" h="178435">
                  <a:moveTo>
                    <a:pt x="0" y="178307"/>
                  </a:moveTo>
                  <a:lnTo>
                    <a:pt x="36575" y="178307"/>
                  </a:lnTo>
                </a:path>
                <a:path w="36829" h="178435">
                  <a:moveTo>
                    <a:pt x="0" y="155447"/>
                  </a:moveTo>
                  <a:lnTo>
                    <a:pt x="36575" y="155447"/>
                  </a:lnTo>
                </a:path>
                <a:path w="36829" h="178435">
                  <a:moveTo>
                    <a:pt x="0" y="0"/>
                  </a:moveTo>
                  <a:lnTo>
                    <a:pt x="36575" y="0"/>
                  </a:lnTo>
                </a:path>
                <a:path w="36829" h="178435">
                  <a:moveTo>
                    <a:pt x="0" y="22859"/>
                  </a:moveTo>
                  <a:lnTo>
                    <a:pt x="36575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794251" y="223723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  <a:lnTo>
                    <a:pt x="365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794251" y="252679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794251" y="223723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575" y="0"/>
                  </a:moveTo>
                  <a:lnTo>
                    <a:pt x="0" y="0"/>
                  </a:lnTo>
                  <a:lnTo>
                    <a:pt x="365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794251" y="2371344"/>
              <a:ext cx="36830" cy="21590"/>
            </a:xfrm>
            <a:custGeom>
              <a:avLst/>
              <a:gdLst/>
              <a:ahLst/>
              <a:cxnLst/>
              <a:rect l="l" t="t" r="r" b="b"/>
              <a:pathLst>
                <a:path w="36829" h="21589">
                  <a:moveTo>
                    <a:pt x="0" y="21335"/>
                  </a:moveTo>
                  <a:lnTo>
                    <a:pt x="36575" y="21335"/>
                  </a:lnTo>
                </a:path>
                <a:path w="36829" h="21589">
                  <a:moveTo>
                    <a:pt x="0" y="0"/>
                  </a:moveTo>
                  <a:lnTo>
                    <a:pt x="365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326383" y="2705100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4450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326383" y="2081784"/>
              <a:ext cx="504825" cy="155575"/>
            </a:xfrm>
            <a:custGeom>
              <a:avLst/>
              <a:gdLst/>
              <a:ahLst/>
              <a:cxnLst/>
              <a:rect l="l" t="t" r="r" b="b"/>
              <a:pathLst>
                <a:path w="504825" h="155575">
                  <a:moveTo>
                    <a:pt x="445007" y="155447"/>
                  </a:moveTo>
                  <a:lnTo>
                    <a:pt x="306323" y="155447"/>
                  </a:lnTo>
                </a:path>
                <a:path w="504825" h="155575">
                  <a:moveTo>
                    <a:pt x="277367" y="155447"/>
                  </a:moveTo>
                  <a:lnTo>
                    <a:pt x="0" y="155447"/>
                  </a:lnTo>
                </a:path>
                <a:path w="504825" h="155575">
                  <a:moveTo>
                    <a:pt x="504443" y="0"/>
                  </a:moveTo>
                  <a:lnTo>
                    <a:pt x="467867" y="0"/>
                  </a:lnTo>
                  <a:lnTo>
                    <a:pt x="504443" y="0"/>
                  </a:lnTo>
                  <a:lnTo>
                    <a:pt x="467867" y="0"/>
                  </a:lnTo>
                  <a:lnTo>
                    <a:pt x="504443" y="0"/>
                  </a:lnTo>
                  <a:lnTo>
                    <a:pt x="4739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94251" y="2058924"/>
              <a:ext cx="36830" cy="178435"/>
            </a:xfrm>
            <a:custGeom>
              <a:avLst/>
              <a:gdLst/>
              <a:ahLst/>
              <a:cxnLst/>
              <a:rect l="l" t="t" r="r" b="b"/>
              <a:pathLst>
                <a:path w="36829" h="178435">
                  <a:moveTo>
                    <a:pt x="0" y="178307"/>
                  </a:moveTo>
                  <a:lnTo>
                    <a:pt x="36575" y="178307"/>
                  </a:lnTo>
                </a:path>
                <a:path w="36829" h="178435">
                  <a:moveTo>
                    <a:pt x="0" y="156971"/>
                  </a:moveTo>
                  <a:lnTo>
                    <a:pt x="36575" y="156971"/>
                  </a:lnTo>
                </a:path>
                <a:path w="36829" h="178435">
                  <a:moveTo>
                    <a:pt x="0" y="22859"/>
                  </a:moveTo>
                  <a:lnTo>
                    <a:pt x="36575" y="22859"/>
                  </a:lnTo>
                </a:path>
                <a:path w="36829" h="178435">
                  <a:moveTo>
                    <a:pt x="0" y="0"/>
                  </a:moveTo>
                  <a:lnTo>
                    <a:pt x="365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794251" y="192481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830827" y="4379976"/>
              <a:ext cx="0" cy="410209"/>
            </a:xfrm>
            <a:custGeom>
              <a:avLst/>
              <a:gdLst/>
              <a:ahLst/>
              <a:cxnLst/>
              <a:rect l="l" t="t" r="r" b="b"/>
              <a:pathLst>
                <a:path h="410210">
                  <a:moveTo>
                    <a:pt x="0" y="0"/>
                  </a:moveTo>
                  <a:lnTo>
                    <a:pt x="0" y="409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091688" y="1769364"/>
              <a:ext cx="972819" cy="4442460"/>
            </a:xfrm>
            <a:custGeom>
              <a:avLst/>
              <a:gdLst/>
              <a:ahLst/>
              <a:cxnLst/>
              <a:rect l="l" t="t" r="r" b="b"/>
              <a:pathLst>
                <a:path w="972820" h="4442460">
                  <a:moveTo>
                    <a:pt x="739139" y="0"/>
                  </a:moveTo>
                  <a:lnTo>
                    <a:pt x="739139" y="3741419"/>
                  </a:lnTo>
                </a:path>
                <a:path w="972820" h="4442460">
                  <a:moveTo>
                    <a:pt x="0" y="3741419"/>
                  </a:moveTo>
                  <a:lnTo>
                    <a:pt x="0" y="4442459"/>
                  </a:lnTo>
                </a:path>
                <a:path w="972820" h="4442460">
                  <a:moveTo>
                    <a:pt x="972311" y="3741419"/>
                  </a:moveTo>
                  <a:lnTo>
                    <a:pt x="972311" y="4442459"/>
                  </a:lnTo>
                  <a:lnTo>
                    <a:pt x="0" y="44424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326383" y="540562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5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091688" y="5510783"/>
              <a:ext cx="972819" cy="0"/>
            </a:xfrm>
            <a:custGeom>
              <a:avLst/>
              <a:gdLst/>
              <a:ahLst/>
              <a:cxnLst/>
              <a:rect l="l" t="t" r="r" b="b"/>
              <a:pathLst>
                <a:path w="972820">
                  <a:moveTo>
                    <a:pt x="9723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771392" y="1769364"/>
              <a:ext cx="0" cy="467995"/>
            </a:xfrm>
            <a:custGeom>
              <a:avLst/>
              <a:gdLst/>
              <a:ahLst/>
              <a:cxnLst/>
              <a:rect l="l" t="t" r="r" b="b"/>
              <a:pathLst>
                <a:path h="467994">
                  <a:moveTo>
                    <a:pt x="0" y="0"/>
                  </a:moveTo>
                  <a:lnTo>
                    <a:pt x="0" y="4678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618992" y="1769364"/>
              <a:ext cx="212090" cy="155575"/>
            </a:xfrm>
            <a:custGeom>
              <a:avLst/>
              <a:gdLst/>
              <a:ahLst/>
              <a:cxnLst/>
              <a:rect l="l" t="t" r="r" b="b"/>
              <a:pathLst>
                <a:path w="212089" h="155575">
                  <a:moveTo>
                    <a:pt x="175259" y="134111"/>
                  </a:moveTo>
                  <a:lnTo>
                    <a:pt x="211835" y="134111"/>
                  </a:lnTo>
                </a:path>
                <a:path w="212089" h="155575">
                  <a:moveTo>
                    <a:pt x="175259" y="155447"/>
                  </a:moveTo>
                  <a:lnTo>
                    <a:pt x="211835" y="155447"/>
                  </a:lnTo>
                </a:path>
                <a:path w="212089" h="155575">
                  <a:moveTo>
                    <a:pt x="175259" y="134111"/>
                  </a:moveTo>
                  <a:lnTo>
                    <a:pt x="211835" y="134111"/>
                  </a:lnTo>
                  <a:lnTo>
                    <a:pt x="175259" y="134111"/>
                  </a:lnTo>
                </a:path>
                <a:path w="212089" h="155575">
                  <a:moveTo>
                    <a:pt x="0" y="0"/>
                  </a:moveTo>
                  <a:lnTo>
                    <a:pt x="2118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618992" y="1769364"/>
              <a:ext cx="212090" cy="0"/>
            </a:xfrm>
            <a:custGeom>
              <a:avLst/>
              <a:gdLst/>
              <a:ahLst/>
              <a:cxnLst/>
              <a:rect l="l" t="t" r="r" b="b"/>
              <a:pathLst>
                <a:path w="212089">
                  <a:moveTo>
                    <a:pt x="211835" y="0"/>
                  </a:moveTo>
                  <a:lnTo>
                    <a:pt x="0" y="0"/>
                  </a:lnTo>
                  <a:lnTo>
                    <a:pt x="211835" y="0"/>
                  </a:lnTo>
                  <a:lnTo>
                    <a:pt x="0" y="0"/>
                  </a:lnTo>
                  <a:lnTo>
                    <a:pt x="211835" y="0"/>
                  </a:lnTo>
                  <a:lnTo>
                    <a:pt x="1813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618992" y="1769364"/>
              <a:ext cx="212090" cy="0"/>
            </a:xfrm>
            <a:custGeom>
              <a:avLst/>
              <a:gdLst/>
              <a:ahLst/>
              <a:cxnLst/>
              <a:rect l="l" t="t" r="r" b="b"/>
              <a:pathLst>
                <a:path w="212089">
                  <a:moveTo>
                    <a:pt x="0" y="0"/>
                  </a:moveTo>
                  <a:lnTo>
                    <a:pt x="2118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810004" y="1740408"/>
              <a:ext cx="1961514" cy="264160"/>
            </a:xfrm>
            <a:custGeom>
              <a:avLst/>
              <a:gdLst/>
              <a:ahLst/>
              <a:cxnLst/>
              <a:rect l="l" t="t" r="r" b="b"/>
              <a:pathLst>
                <a:path w="1961514" h="264160">
                  <a:moveTo>
                    <a:pt x="1961387" y="28955"/>
                  </a:moveTo>
                  <a:lnTo>
                    <a:pt x="0" y="28955"/>
                  </a:lnTo>
                </a:path>
                <a:path w="1961514" h="264160">
                  <a:moveTo>
                    <a:pt x="1668779" y="0"/>
                  </a:moveTo>
                  <a:lnTo>
                    <a:pt x="1516379" y="0"/>
                  </a:lnTo>
                </a:path>
                <a:path w="1961514" h="264160">
                  <a:moveTo>
                    <a:pt x="1312163" y="263651"/>
                  </a:moveTo>
                  <a:lnTo>
                    <a:pt x="0" y="2636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326383" y="618744"/>
              <a:ext cx="79375" cy="1122045"/>
            </a:xfrm>
            <a:custGeom>
              <a:avLst/>
              <a:gdLst/>
              <a:ahLst/>
              <a:cxnLst/>
              <a:rect l="l" t="t" r="r" b="b"/>
              <a:pathLst>
                <a:path w="79375" h="1122045">
                  <a:moveTo>
                    <a:pt x="0" y="771143"/>
                  </a:moveTo>
                  <a:lnTo>
                    <a:pt x="79247" y="771143"/>
                  </a:lnTo>
                </a:path>
                <a:path w="79375" h="1122045">
                  <a:moveTo>
                    <a:pt x="0" y="420623"/>
                  </a:moveTo>
                  <a:lnTo>
                    <a:pt x="79247" y="420623"/>
                  </a:lnTo>
                </a:path>
                <a:path w="79375" h="1122045">
                  <a:moveTo>
                    <a:pt x="0" y="70103"/>
                  </a:moveTo>
                  <a:lnTo>
                    <a:pt x="79247" y="70103"/>
                  </a:lnTo>
                </a:path>
                <a:path w="79375" h="1122045">
                  <a:moveTo>
                    <a:pt x="79247" y="771143"/>
                  </a:moveTo>
                  <a:lnTo>
                    <a:pt x="0" y="1121663"/>
                  </a:lnTo>
                </a:path>
                <a:path w="79375" h="1122045">
                  <a:moveTo>
                    <a:pt x="79247" y="420623"/>
                  </a:moveTo>
                  <a:lnTo>
                    <a:pt x="0" y="771143"/>
                  </a:lnTo>
                </a:path>
                <a:path w="79375" h="1122045">
                  <a:moveTo>
                    <a:pt x="79247" y="70103"/>
                  </a:moveTo>
                  <a:lnTo>
                    <a:pt x="0" y="420623"/>
                  </a:lnTo>
                </a:path>
                <a:path w="79375" h="1122045">
                  <a:moveTo>
                    <a:pt x="15239" y="0"/>
                  </a:move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4937251" y="2558796"/>
              <a:ext cx="913130" cy="0"/>
            </a:xfrm>
            <a:custGeom>
              <a:avLst/>
              <a:gdLst/>
              <a:ahLst/>
              <a:cxnLst/>
              <a:rect l="l" t="t" r="r" b="b"/>
              <a:pathLst>
                <a:path w="913129">
                  <a:moveTo>
                    <a:pt x="9128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4937251" y="3003804"/>
              <a:ext cx="913130" cy="958850"/>
            </a:xfrm>
            <a:custGeom>
              <a:avLst/>
              <a:gdLst/>
              <a:ahLst/>
              <a:cxnLst/>
              <a:rect l="l" t="t" r="r" b="b"/>
              <a:pathLst>
                <a:path w="913129" h="958850">
                  <a:moveTo>
                    <a:pt x="912875" y="22859"/>
                  </a:moveTo>
                  <a:lnTo>
                    <a:pt x="467867" y="22859"/>
                  </a:lnTo>
                </a:path>
                <a:path w="913129" h="958850">
                  <a:moveTo>
                    <a:pt x="445007" y="22859"/>
                  </a:moveTo>
                  <a:lnTo>
                    <a:pt x="0" y="22859"/>
                  </a:lnTo>
                </a:path>
                <a:path w="913129" h="958850">
                  <a:moveTo>
                    <a:pt x="912875" y="0"/>
                  </a:moveTo>
                  <a:lnTo>
                    <a:pt x="0" y="0"/>
                  </a:lnTo>
                </a:path>
                <a:path w="913129" h="958850">
                  <a:moveTo>
                    <a:pt x="912875" y="490727"/>
                  </a:moveTo>
                  <a:lnTo>
                    <a:pt x="0" y="490727"/>
                  </a:lnTo>
                </a:path>
                <a:path w="913129" h="958850">
                  <a:moveTo>
                    <a:pt x="912875" y="467867"/>
                  </a:moveTo>
                  <a:lnTo>
                    <a:pt x="467867" y="467867"/>
                  </a:lnTo>
                </a:path>
                <a:path w="913129" h="958850">
                  <a:moveTo>
                    <a:pt x="445007" y="467867"/>
                  </a:moveTo>
                  <a:lnTo>
                    <a:pt x="0" y="467867"/>
                  </a:lnTo>
                </a:path>
                <a:path w="913129" h="958850">
                  <a:moveTo>
                    <a:pt x="912875" y="958595"/>
                  </a:moveTo>
                  <a:lnTo>
                    <a:pt x="467867" y="958595"/>
                  </a:lnTo>
                </a:path>
                <a:path w="913129" h="958850">
                  <a:moveTo>
                    <a:pt x="445007" y="958595"/>
                  </a:moveTo>
                  <a:lnTo>
                    <a:pt x="233171" y="958595"/>
                  </a:lnTo>
                </a:path>
                <a:path w="913129" h="958850">
                  <a:moveTo>
                    <a:pt x="912875" y="935735"/>
                  </a:moveTo>
                  <a:lnTo>
                    <a:pt x="233171" y="935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4702555" y="2558796"/>
              <a:ext cx="234950" cy="3507104"/>
            </a:xfrm>
            <a:custGeom>
              <a:avLst/>
              <a:gdLst/>
              <a:ahLst/>
              <a:cxnLst/>
              <a:rect l="l" t="t" r="r" b="b"/>
              <a:pathLst>
                <a:path w="234950" h="3507104">
                  <a:moveTo>
                    <a:pt x="234695" y="0"/>
                  </a:moveTo>
                  <a:lnTo>
                    <a:pt x="234695" y="2805683"/>
                  </a:lnTo>
                </a:path>
                <a:path w="234950" h="3507104">
                  <a:moveTo>
                    <a:pt x="0" y="2805683"/>
                  </a:moveTo>
                  <a:lnTo>
                    <a:pt x="0" y="35067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4937251" y="3939540"/>
              <a:ext cx="913130" cy="1424940"/>
            </a:xfrm>
            <a:custGeom>
              <a:avLst/>
              <a:gdLst/>
              <a:ahLst/>
              <a:cxnLst/>
              <a:rect l="l" t="t" r="r" b="b"/>
              <a:pathLst>
                <a:path w="913129" h="1424939">
                  <a:moveTo>
                    <a:pt x="912875" y="22859"/>
                  </a:moveTo>
                  <a:lnTo>
                    <a:pt x="467867" y="22859"/>
                  </a:lnTo>
                </a:path>
                <a:path w="913129" h="1424939">
                  <a:moveTo>
                    <a:pt x="445007" y="22859"/>
                  </a:moveTo>
                  <a:lnTo>
                    <a:pt x="0" y="22859"/>
                  </a:lnTo>
                </a:path>
                <a:path w="913129" h="1424939">
                  <a:moveTo>
                    <a:pt x="912875" y="0"/>
                  </a:moveTo>
                  <a:lnTo>
                    <a:pt x="0" y="0"/>
                  </a:lnTo>
                </a:path>
                <a:path w="913129" h="1424939">
                  <a:moveTo>
                    <a:pt x="912875" y="489203"/>
                  </a:moveTo>
                  <a:lnTo>
                    <a:pt x="0" y="489203"/>
                  </a:lnTo>
                </a:path>
                <a:path w="913129" h="1424939">
                  <a:moveTo>
                    <a:pt x="912875" y="467867"/>
                  </a:moveTo>
                  <a:lnTo>
                    <a:pt x="467867" y="467867"/>
                  </a:lnTo>
                </a:path>
                <a:path w="913129" h="1424939">
                  <a:moveTo>
                    <a:pt x="445007" y="467867"/>
                  </a:moveTo>
                  <a:lnTo>
                    <a:pt x="0" y="467867"/>
                  </a:lnTo>
                </a:path>
                <a:path w="913129" h="1424939">
                  <a:moveTo>
                    <a:pt x="912875" y="957071"/>
                  </a:moveTo>
                  <a:lnTo>
                    <a:pt x="467867" y="957071"/>
                  </a:lnTo>
                </a:path>
                <a:path w="913129" h="1424939">
                  <a:moveTo>
                    <a:pt x="445007" y="957071"/>
                  </a:moveTo>
                  <a:lnTo>
                    <a:pt x="0" y="957071"/>
                  </a:lnTo>
                </a:path>
                <a:path w="913129" h="1424939">
                  <a:moveTo>
                    <a:pt x="912875" y="935735"/>
                  </a:moveTo>
                  <a:lnTo>
                    <a:pt x="0" y="935735"/>
                  </a:lnTo>
                </a:path>
                <a:path w="913129" h="1424939">
                  <a:moveTo>
                    <a:pt x="912875" y="1424939"/>
                  </a:moveTo>
                  <a:lnTo>
                    <a:pt x="0" y="1424939"/>
                  </a:lnTo>
                </a:path>
                <a:path w="913129" h="1424939">
                  <a:moveTo>
                    <a:pt x="912875" y="1403603"/>
                  </a:moveTo>
                  <a:lnTo>
                    <a:pt x="467867" y="1403603"/>
                  </a:lnTo>
                </a:path>
                <a:path w="913129" h="1424939">
                  <a:moveTo>
                    <a:pt x="445007" y="1403603"/>
                  </a:moveTo>
                  <a:lnTo>
                    <a:pt x="0" y="14036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4702555" y="2470404"/>
              <a:ext cx="1382395" cy="3595370"/>
            </a:xfrm>
            <a:custGeom>
              <a:avLst/>
              <a:gdLst/>
              <a:ahLst/>
              <a:cxnLst/>
              <a:rect l="l" t="t" r="r" b="b"/>
              <a:pathLst>
                <a:path w="1382395" h="3595370">
                  <a:moveTo>
                    <a:pt x="0" y="2894075"/>
                  </a:moveTo>
                  <a:lnTo>
                    <a:pt x="1382267" y="2894075"/>
                  </a:lnTo>
                </a:path>
                <a:path w="1382395" h="3595370">
                  <a:moveTo>
                    <a:pt x="0" y="2894075"/>
                  </a:moveTo>
                  <a:lnTo>
                    <a:pt x="0" y="3595115"/>
                  </a:lnTo>
                  <a:lnTo>
                    <a:pt x="1382267" y="3595115"/>
                  </a:lnTo>
                </a:path>
                <a:path w="1382395" h="3595370">
                  <a:moveTo>
                    <a:pt x="1147571" y="0"/>
                  </a:moveTo>
                  <a:lnTo>
                    <a:pt x="1147571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4937251" y="2470404"/>
              <a:ext cx="913130" cy="88900"/>
            </a:xfrm>
            <a:custGeom>
              <a:avLst/>
              <a:gdLst/>
              <a:ahLst/>
              <a:cxnLst/>
              <a:rect l="l" t="t" r="r" b="b"/>
              <a:pathLst>
                <a:path w="913129" h="88900">
                  <a:moveTo>
                    <a:pt x="912875" y="0"/>
                  </a:moveTo>
                  <a:lnTo>
                    <a:pt x="0" y="88391"/>
                  </a:lnTo>
                </a:path>
                <a:path w="913129" h="88900">
                  <a:moveTo>
                    <a:pt x="0" y="0"/>
                  </a:moveTo>
                  <a:lnTo>
                    <a:pt x="912875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4937251" y="2470404"/>
              <a:ext cx="1148080" cy="3595370"/>
            </a:xfrm>
            <a:custGeom>
              <a:avLst/>
              <a:gdLst/>
              <a:ahLst/>
              <a:cxnLst/>
              <a:rect l="l" t="t" r="r" b="b"/>
              <a:pathLst>
                <a:path w="1148079" h="3595370">
                  <a:moveTo>
                    <a:pt x="912875" y="0"/>
                  </a:moveTo>
                  <a:lnTo>
                    <a:pt x="0" y="0"/>
                  </a:lnTo>
                  <a:lnTo>
                    <a:pt x="0" y="88391"/>
                  </a:lnTo>
                </a:path>
                <a:path w="1148079" h="3595370">
                  <a:moveTo>
                    <a:pt x="1147571" y="3595115"/>
                  </a:moveTo>
                  <a:lnTo>
                    <a:pt x="1147571" y="2894075"/>
                  </a:lnTo>
                </a:path>
                <a:path w="1148079" h="3595370">
                  <a:moveTo>
                    <a:pt x="912875" y="2894075"/>
                  </a:moveTo>
                  <a:lnTo>
                    <a:pt x="912875" y="88391"/>
                  </a:lnTo>
                </a:path>
                <a:path w="1148079" h="3595370">
                  <a:moveTo>
                    <a:pt x="0" y="2894075"/>
                  </a:moveTo>
                  <a:lnTo>
                    <a:pt x="0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382260" y="3026663"/>
              <a:ext cx="22860" cy="2316480"/>
            </a:xfrm>
            <a:custGeom>
              <a:avLst/>
              <a:gdLst/>
              <a:ahLst/>
              <a:cxnLst/>
              <a:rect l="l" t="t" r="r" b="b"/>
              <a:pathLst>
                <a:path w="22860" h="2316479">
                  <a:moveTo>
                    <a:pt x="22859" y="0"/>
                  </a:moveTo>
                  <a:lnTo>
                    <a:pt x="22859" y="445007"/>
                  </a:lnTo>
                </a:path>
                <a:path w="22860" h="2316479">
                  <a:moveTo>
                    <a:pt x="22859" y="935735"/>
                  </a:moveTo>
                  <a:lnTo>
                    <a:pt x="22859" y="1380743"/>
                  </a:lnTo>
                </a:path>
                <a:path w="22860" h="2316479">
                  <a:moveTo>
                    <a:pt x="22859" y="1869947"/>
                  </a:moveTo>
                  <a:lnTo>
                    <a:pt x="22859" y="2316479"/>
                  </a:lnTo>
                </a:path>
                <a:path w="22860" h="2316479">
                  <a:moveTo>
                    <a:pt x="0" y="0"/>
                  </a:moveTo>
                  <a:lnTo>
                    <a:pt x="0" y="445007"/>
                  </a:lnTo>
                </a:path>
                <a:path w="22860" h="2316479">
                  <a:moveTo>
                    <a:pt x="0" y="935735"/>
                  </a:moveTo>
                  <a:lnTo>
                    <a:pt x="0" y="1380743"/>
                  </a:lnTo>
                </a:path>
                <a:path w="22860" h="2316479">
                  <a:moveTo>
                    <a:pt x="0" y="1869947"/>
                  </a:moveTo>
                  <a:lnTo>
                    <a:pt x="0" y="23164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830827" y="1536192"/>
              <a:ext cx="1899285" cy="3953510"/>
            </a:xfrm>
            <a:custGeom>
              <a:avLst/>
              <a:gdLst/>
              <a:ahLst/>
              <a:cxnLst/>
              <a:rect l="l" t="t" r="r" b="b"/>
              <a:pathLst>
                <a:path w="1899285" h="3953510">
                  <a:moveTo>
                    <a:pt x="1344167" y="861059"/>
                  </a:moveTo>
                  <a:lnTo>
                    <a:pt x="1344167" y="905255"/>
                  </a:lnTo>
                </a:path>
                <a:path w="1899285" h="3953510">
                  <a:moveTo>
                    <a:pt x="1344167" y="934211"/>
                  </a:moveTo>
                  <a:lnTo>
                    <a:pt x="1344167" y="1344167"/>
                  </a:lnTo>
                </a:path>
                <a:path w="1899285" h="3953510">
                  <a:moveTo>
                    <a:pt x="1357883" y="905255"/>
                  </a:moveTo>
                  <a:lnTo>
                    <a:pt x="1357883" y="929639"/>
                  </a:lnTo>
                </a:path>
                <a:path w="1899285" h="3953510">
                  <a:moveTo>
                    <a:pt x="1373123" y="929639"/>
                  </a:moveTo>
                  <a:lnTo>
                    <a:pt x="1373123" y="934211"/>
                  </a:lnTo>
                </a:path>
                <a:path w="1899285" h="3953510">
                  <a:moveTo>
                    <a:pt x="1344167" y="1373123"/>
                  </a:moveTo>
                  <a:lnTo>
                    <a:pt x="1315211" y="1373123"/>
                  </a:lnTo>
                  <a:lnTo>
                    <a:pt x="1315211" y="934211"/>
                  </a:lnTo>
                </a:path>
                <a:path w="1899285" h="3953510">
                  <a:moveTo>
                    <a:pt x="1299971" y="905255"/>
                  </a:moveTo>
                  <a:lnTo>
                    <a:pt x="1357883" y="905255"/>
                  </a:lnTo>
                </a:path>
                <a:path w="1899285" h="3953510">
                  <a:moveTo>
                    <a:pt x="1315211" y="861059"/>
                  </a:moveTo>
                  <a:lnTo>
                    <a:pt x="1344167" y="861059"/>
                  </a:lnTo>
                </a:path>
                <a:path w="1899285" h="3953510">
                  <a:moveTo>
                    <a:pt x="1315211" y="934211"/>
                  </a:moveTo>
                  <a:lnTo>
                    <a:pt x="1344167" y="934211"/>
                  </a:lnTo>
                </a:path>
                <a:path w="1899285" h="3953510">
                  <a:moveTo>
                    <a:pt x="1284731" y="929639"/>
                  </a:moveTo>
                  <a:lnTo>
                    <a:pt x="1373123" y="929639"/>
                  </a:lnTo>
                </a:path>
                <a:path w="1899285" h="3953510">
                  <a:moveTo>
                    <a:pt x="1315211" y="1373123"/>
                  </a:moveTo>
                  <a:lnTo>
                    <a:pt x="1431035" y="1373123"/>
                  </a:lnTo>
                  <a:lnTo>
                    <a:pt x="1431035" y="1344167"/>
                  </a:lnTo>
                  <a:lnTo>
                    <a:pt x="1344167" y="1344167"/>
                  </a:lnTo>
                </a:path>
                <a:path w="1899285" h="3953510">
                  <a:moveTo>
                    <a:pt x="1315211" y="861059"/>
                  </a:moveTo>
                  <a:lnTo>
                    <a:pt x="1315211" y="905255"/>
                  </a:lnTo>
                </a:path>
                <a:path w="1899285" h="3953510">
                  <a:moveTo>
                    <a:pt x="1299971" y="905255"/>
                  </a:moveTo>
                  <a:lnTo>
                    <a:pt x="1299971" y="929639"/>
                  </a:lnTo>
                </a:path>
                <a:path w="1899285" h="3953510">
                  <a:moveTo>
                    <a:pt x="1284731" y="929639"/>
                  </a:moveTo>
                  <a:lnTo>
                    <a:pt x="1284731" y="934211"/>
                  </a:lnTo>
                </a:path>
                <a:path w="1899285" h="3953510">
                  <a:moveTo>
                    <a:pt x="1328927" y="905255"/>
                  </a:moveTo>
                  <a:lnTo>
                    <a:pt x="1328927" y="929639"/>
                  </a:lnTo>
                </a:path>
                <a:path w="1899285" h="3953510">
                  <a:moveTo>
                    <a:pt x="1284731" y="934211"/>
                  </a:moveTo>
                  <a:lnTo>
                    <a:pt x="1373123" y="934211"/>
                  </a:lnTo>
                </a:path>
                <a:path w="1899285" h="3953510">
                  <a:moveTo>
                    <a:pt x="0" y="233171"/>
                  </a:moveTo>
                  <a:lnTo>
                    <a:pt x="0" y="3953255"/>
                  </a:lnTo>
                </a:path>
                <a:path w="1899285" h="3953510">
                  <a:moveTo>
                    <a:pt x="1812035" y="861059"/>
                  </a:moveTo>
                  <a:lnTo>
                    <a:pt x="1812035" y="905255"/>
                  </a:lnTo>
                </a:path>
                <a:path w="1899285" h="3953510">
                  <a:moveTo>
                    <a:pt x="1812035" y="934211"/>
                  </a:moveTo>
                  <a:lnTo>
                    <a:pt x="1812035" y="1344167"/>
                  </a:lnTo>
                </a:path>
                <a:path w="1899285" h="3953510">
                  <a:moveTo>
                    <a:pt x="1825751" y="905255"/>
                  </a:moveTo>
                  <a:lnTo>
                    <a:pt x="1825751" y="929639"/>
                  </a:lnTo>
                </a:path>
                <a:path w="1899285" h="3953510">
                  <a:moveTo>
                    <a:pt x="1840991" y="929639"/>
                  </a:moveTo>
                  <a:lnTo>
                    <a:pt x="1840991" y="934211"/>
                  </a:lnTo>
                </a:path>
                <a:path w="1899285" h="3953510">
                  <a:moveTo>
                    <a:pt x="1812035" y="1373123"/>
                  </a:moveTo>
                  <a:lnTo>
                    <a:pt x="1781555" y="1373123"/>
                  </a:lnTo>
                  <a:lnTo>
                    <a:pt x="1781555" y="934211"/>
                  </a:lnTo>
                </a:path>
                <a:path w="1899285" h="3953510">
                  <a:moveTo>
                    <a:pt x="1767839" y="905255"/>
                  </a:moveTo>
                  <a:lnTo>
                    <a:pt x="1825751" y="905255"/>
                  </a:lnTo>
                </a:path>
                <a:path w="1899285" h="3953510">
                  <a:moveTo>
                    <a:pt x="1781555" y="861059"/>
                  </a:moveTo>
                  <a:lnTo>
                    <a:pt x="1812035" y="861059"/>
                  </a:lnTo>
                </a:path>
                <a:path w="1899285" h="3953510">
                  <a:moveTo>
                    <a:pt x="1781555" y="934211"/>
                  </a:moveTo>
                  <a:lnTo>
                    <a:pt x="1812035" y="934211"/>
                  </a:lnTo>
                </a:path>
                <a:path w="1899285" h="3953510">
                  <a:moveTo>
                    <a:pt x="1752599" y="929639"/>
                  </a:moveTo>
                  <a:lnTo>
                    <a:pt x="1840991" y="929639"/>
                  </a:lnTo>
                </a:path>
                <a:path w="1899285" h="3953510">
                  <a:moveTo>
                    <a:pt x="1781555" y="1373123"/>
                  </a:moveTo>
                  <a:lnTo>
                    <a:pt x="1898903" y="1373123"/>
                  </a:lnTo>
                  <a:lnTo>
                    <a:pt x="1898903" y="1344167"/>
                  </a:lnTo>
                  <a:lnTo>
                    <a:pt x="1812035" y="1344167"/>
                  </a:lnTo>
                </a:path>
                <a:path w="1899285" h="3953510">
                  <a:moveTo>
                    <a:pt x="1781555" y="861059"/>
                  </a:moveTo>
                  <a:lnTo>
                    <a:pt x="1781555" y="905255"/>
                  </a:lnTo>
                </a:path>
                <a:path w="1899285" h="3953510">
                  <a:moveTo>
                    <a:pt x="1767839" y="905255"/>
                  </a:moveTo>
                  <a:lnTo>
                    <a:pt x="1767839" y="929639"/>
                  </a:lnTo>
                </a:path>
                <a:path w="1899285" h="3953510">
                  <a:moveTo>
                    <a:pt x="1752599" y="929639"/>
                  </a:moveTo>
                  <a:lnTo>
                    <a:pt x="1752599" y="934211"/>
                  </a:lnTo>
                </a:path>
                <a:path w="1899285" h="3953510">
                  <a:moveTo>
                    <a:pt x="1796795" y="905255"/>
                  </a:moveTo>
                  <a:lnTo>
                    <a:pt x="1796795" y="929639"/>
                  </a:lnTo>
                </a:path>
                <a:path w="1899285" h="3953510">
                  <a:moveTo>
                    <a:pt x="1752599" y="934211"/>
                  </a:moveTo>
                  <a:lnTo>
                    <a:pt x="1840991" y="934211"/>
                  </a:lnTo>
                </a:path>
                <a:path w="1899285" h="3953510">
                  <a:moveTo>
                    <a:pt x="1613915" y="0"/>
                  </a:moveTo>
                  <a:lnTo>
                    <a:pt x="1613915" y="934211"/>
                  </a:lnTo>
                </a:path>
                <a:path w="1899285" h="3953510">
                  <a:moveTo>
                    <a:pt x="1511807" y="0"/>
                  </a:moveTo>
                  <a:lnTo>
                    <a:pt x="1613915" y="0"/>
                  </a:lnTo>
                  <a:lnTo>
                    <a:pt x="1511807" y="0"/>
                  </a:lnTo>
                  <a:lnTo>
                    <a:pt x="1511807" y="934211"/>
                  </a:lnTo>
                  <a:lnTo>
                    <a:pt x="1613915" y="9342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771392" y="1536192"/>
              <a:ext cx="1673860" cy="3953510"/>
            </a:xfrm>
            <a:custGeom>
              <a:avLst/>
              <a:gdLst/>
              <a:ahLst/>
              <a:cxnLst/>
              <a:rect l="l" t="t" r="r" b="b"/>
              <a:pathLst>
                <a:path w="1673860" h="3953510">
                  <a:moveTo>
                    <a:pt x="1673351" y="934211"/>
                  </a:moveTo>
                  <a:lnTo>
                    <a:pt x="1571243" y="0"/>
                  </a:lnTo>
                </a:path>
                <a:path w="1673860" h="3953510">
                  <a:moveTo>
                    <a:pt x="1571243" y="934211"/>
                  </a:moveTo>
                  <a:lnTo>
                    <a:pt x="1673351" y="0"/>
                  </a:lnTo>
                </a:path>
                <a:path w="1673860" h="3953510">
                  <a:moveTo>
                    <a:pt x="22859" y="1324355"/>
                  </a:moveTo>
                  <a:lnTo>
                    <a:pt x="22859" y="1458467"/>
                  </a:lnTo>
                </a:path>
                <a:path w="1673860" h="3953510">
                  <a:moveTo>
                    <a:pt x="22859" y="1479803"/>
                  </a:moveTo>
                  <a:lnTo>
                    <a:pt x="22859" y="1613915"/>
                  </a:lnTo>
                </a:path>
                <a:path w="1673860" h="3953510">
                  <a:moveTo>
                    <a:pt x="22859" y="1636775"/>
                  </a:moveTo>
                  <a:lnTo>
                    <a:pt x="22859" y="1770887"/>
                  </a:lnTo>
                </a:path>
                <a:path w="1673860" h="3953510">
                  <a:moveTo>
                    <a:pt x="22859" y="1792223"/>
                  </a:moveTo>
                  <a:lnTo>
                    <a:pt x="22859" y="1926335"/>
                  </a:lnTo>
                </a:path>
                <a:path w="1673860" h="3953510">
                  <a:moveTo>
                    <a:pt x="22859" y="1947671"/>
                  </a:moveTo>
                  <a:lnTo>
                    <a:pt x="22859" y="2081783"/>
                  </a:lnTo>
                </a:path>
                <a:path w="1673860" h="3953510">
                  <a:moveTo>
                    <a:pt x="22859" y="2104643"/>
                  </a:moveTo>
                  <a:lnTo>
                    <a:pt x="22859" y="2237231"/>
                  </a:lnTo>
                </a:path>
                <a:path w="1673860" h="3953510">
                  <a:moveTo>
                    <a:pt x="22859" y="2260091"/>
                  </a:moveTo>
                  <a:lnTo>
                    <a:pt x="22859" y="2394203"/>
                  </a:lnTo>
                </a:path>
                <a:path w="1673860" h="3953510">
                  <a:moveTo>
                    <a:pt x="22859" y="2415539"/>
                  </a:moveTo>
                  <a:lnTo>
                    <a:pt x="22859" y="2549651"/>
                  </a:lnTo>
                </a:path>
                <a:path w="1673860" h="3953510">
                  <a:moveTo>
                    <a:pt x="22859" y="2570987"/>
                  </a:moveTo>
                  <a:lnTo>
                    <a:pt x="22859" y="2705099"/>
                  </a:lnTo>
                </a:path>
                <a:path w="1673860" h="3953510">
                  <a:moveTo>
                    <a:pt x="22859" y="2727959"/>
                  </a:moveTo>
                  <a:lnTo>
                    <a:pt x="22859" y="2862071"/>
                  </a:lnTo>
                </a:path>
                <a:path w="1673860" h="3953510">
                  <a:moveTo>
                    <a:pt x="22859" y="2883407"/>
                  </a:moveTo>
                  <a:lnTo>
                    <a:pt x="22859" y="3017519"/>
                  </a:lnTo>
                </a:path>
                <a:path w="1673860" h="3953510">
                  <a:moveTo>
                    <a:pt x="22859" y="3038855"/>
                  </a:moveTo>
                  <a:lnTo>
                    <a:pt x="22859" y="3172967"/>
                  </a:lnTo>
                </a:path>
                <a:path w="1673860" h="3953510">
                  <a:moveTo>
                    <a:pt x="22859" y="3195827"/>
                  </a:moveTo>
                  <a:lnTo>
                    <a:pt x="22859" y="3328415"/>
                  </a:lnTo>
                </a:path>
                <a:path w="1673860" h="3953510">
                  <a:moveTo>
                    <a:pt x="22859" y="3351275"/>
                  </a:moveTo>
                  <a:lnTo>
                    <a:pt x="22859" y="3485387"/>
                  </a:lnTo>
                </a:path>
                <a:path w="1673860" h="3953510">
                  <a:moveTo>
                    <a:pt x="22859" y="3506723"/>
                  </a:moveTo>
                  <a:lnTo>
                    <a:pt x="22859" y="3640835"/>
                  </a:lnTo>
                </a:path>
                <a:path w="1673860" h="3953510">
                  <a:moveTo>
                    <a:pt x="22859" y="3662171"/>
                  </a:moveTo>
                  <a:lnTo>
                    <a:pt x="22859" y="3796283"/>
                  </a:lnTo>
                </a:path>
                <a:path w="1673860" h="3953510">
                  <a:moveTo>
                    <a:pt x="22859" y="3819143"/>
                  </a:moveTo>
                  <a:lnTo>
                    <a:pt x="22859" y="3953255"/>
                  </a:lnTo>
                </a:path>
                <a:path w="1673860" h="3953510">
                  <a:moveTo>
                    <a:pt x="0" y="233171"/>
                  </a:moveTo>
                  <a:lnTo>
                    <a:pt x="0" y="3953255"/>
                  </a:lnTo>
                </a:path>
                <a:path w="1673860" h="3953510">
                  <a:moveTo>
                    <a:pt x="22859" y="1303019"/>
                  </a:moveTo>
                  <a:lnTo>
                    <a:pt x="22859" y="1168907"/>
                  </a:lnTo>
                  <a:lnTo>
                    <a:pt x="22859" y="1303019"/>
                  </a:lnTo>
                </a:path>
                <a:path w="1673860" h="3953510">
                  <a:moveTo>
                    <a:pt x="22859" y="1013459"/>
                  </a:moveTo>
                  <a:lnTo>
                    <a:pt x="22859" y="1146047"/>
                  </a:lnTo>
                </a:path>
                <a:path w="1673860" h="3953510">
                  <a:moveTo>
                    <a:pt x="22859" y="856487"/>
                  </a:moveTo>
                  <a:lnTo>
                    <a:pt x="22859" y="990599"/>
                  </a:lnTo>
                </a:path>
                <a:path w="1673860" h="3953510">
                  <a:moveTo>
                    <a:pt x="22859" y="701039"/>
                  </a:moveTo>
                  <a:lnTo>
                    <a:pt x="22859" y="835151"/>
                  </a:lnTo>
                </a:path>
                <a:path w="1673860" h="3953510">
                  <a:moveTo>
                    <a:pt x="22859" y="545591"/>
                  </a:moveTo>
                  <a:lnTo>
                    <a:pt x="22859" y="679703"/>
                  </a:lnTo>
                </a:path>
                <a:path w="1673860" h="3953510">
                  <a:moveTo>
                    <a:pt x="22859" y="388619"/>
                  </a:moveTo>
                  <a:lnTo>
                    <a:pt x="22859" y="522731"/>
                  </a:lnTo>
                </a:path>
                <a:path w="1673860" h="3953510">
                  <a:moveTo>
                    <a:pt x="22859" y="233171"/>
                  </a:moveTo>
                  <a:lnTo>
                    <a:pt x="22859" y="3672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515360" y="1630680"/>
              <a:ext cx="146685" cy="986155"/>
            </a:xfrm>
            <a:custGeom>
              <a:avLst/>
              <a:gdLst/>
              <a:ahLst/>
              <a:cxnLst/>
              <a:rect l="l" t="t" r="r" b="b"/>
              <a:pathLst>
                <a:path w="146685" h="986155">
                  <a:moveTo>
                    <a:pt x="117347" y="0"/>
                  </a:moveTo>
                  <a:lnTo>
                    <a:pt x="117347" y="21335"/>
                  </a:lnTo>
                </a:path>
                <a:path w="146685" h="986155">
                  <a:moveTo>
                    <a:pt x="117347" y="51815"/>
                  </a:moveTo>
                  <a:lnTo>
                    <a:pt x="117347" y="986027"/>
                  </a:lnTo>
                </a:path>
                <a:path w="146685" h="986155">
                  <a:moveTo>
                    <a:pt x="132587" y="21335"/>
                  </a:moveTo>
                  <a:lnTo>
                    <a:pt x="132587" y="45719"/>
                  </a:lnTo>
                </a:path>
                <a:path w="146685" h="986155">
                  <a:moveTo>
                    <a:pt x="146303" y="45719"/>
                  </a:moveTo>
                  <a:lnTo>
                    <a:pt x="146303" y="51815"/>
                  </a:lnTo>
                </a:path>
                <a:path w="146685" h="986155">
                  <a:moveTo>
                    <a:pt x="88391" y="957071"/>
                  </a:moveTo>
                  <a:lnTo>
                    <a:pt x="88391" y="51815"/>
                  </a:lnTo>
                </a:path>
                <a:path w="146685" h="986155">
                  <a:moveTo>
                    <a:pt x="73151" y="21335"/>
                  </a:moveTo>
                  <a:lnTo>
                    <a:pt x="132587" y="21335"/>
                  </a:lnTo>
                </a:path>
                <a:path w="146685" h="986155">
                  <a:moveTo>
                    <a:pt x="88391" y="0"/>
                  </a:moveTo>
                  <a:lnTo>
                    <a:pt x="117347" y="0"/>
                  </a:lnTo>
                </a:path>
                <a:path w="146685" h="986155">
                  <a:moveTo>
                    <a:pt x="88391" y="51815"/>
                  </a:moveTo>
                  <a:lnTo>
                    <a:pt x="117347" y="51815"/>
                  </a:lnTo>
                </a:path>
                <a:path w="146685" h="986155">
                  <a:moveTo>
                    <a:pt x="59435" y="45719"/>
                  </a:moveTo>
                  <a:lnTo>
                    <a:pt x="146303" y="45719"/>
                  </a:lnTo>
                </a:path>
                <a:path w="146685" h="986155">
                  <a:moveTo>
                    <a:pt x="0" y="986027"/>
                  </a:moveTo>
                  <a:lnTo>
                    <a:pt x="0" y="957071"/>
                  </a:lnTo>
                </a:path>
                <a:path w="146685" h="986155">
                  <a:moveTo>
                    <a:pt x="88391" y="0"/>
                  </a:moveTo>
                  <a:lnTo>
                    <a:pt x="88391" y="21335"/>
                  </a:lnTo>
                </a:path>
                <a:path w="146685" h="986155">
                  <a:moveTo>
                    <a:pt x="73151" y="21335"/>
                  </a:moveTo>
                  <a:lnTo>
                    <a:pt x="73151" y="45719"/>
                  </a:lnTo>
                </a:path>
                <a:path w="146685" h="986155">
                  <a:moveTo>
                    <a:pt x="59435" y="45719"/>
                  </a:moveTo>
                  <a:lnTo>
                    <a:pt x="59435" y="51815"/>
                  </a:lnTo>
                </a:path>
                <a:path w="146685" h="986155">
                  <a:moveTo>
                    <a:pt x="103631" y="21335"/>
                  </a:moveTo>
                  <a:lnTo>
                    <a:pt x="103631" y="45719"/>
                  </a:lnTo>
                </a:path>
                <a:path w="146685" h="986155">
                  <a:moveTo>
                    <a:pt x="59435" y="51815"/>
                  </a:moveTo>
                  <a:lnTo>
                    <a:pt x="146303" y="51815"/>
                  </a:lnTo>
                </a:path>
                <a:path w="146685" h="986155">
                  <a:moveTo>
                    <a:pt x="0" y="957071"/>
                  </a:moveTo>
                  <a:lnTo>
                    <a:pt x="88391" y="9570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618480" y="2193036"/>
              <a:ext cx="916305" cy="0"/>
            </a:xfrm>
            <a:custGeom>
              <a:avLst/>
              <a:gdLst/>
              <a:ahLst/>
              <a:cxnLst/>
              <a:rect l="l" t="t" r="r" b="b"/>
              <a:pathLst>
                <a:path w="916304">
                  <a:moveTo>
                    <a:pt x="0" y="0"/>
                  </a:moveTo>
                  <a:lnTo>
                    <a:pt x="9159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3515360" y="2616708"/>
              <a:ext cx="117475" cy="0"/>
            </a:xfrm>
            <a:custGeom>
              <a:avLst/>
              <a:gdLst/>
              <a:ahLst/>
              <a:cxnLst/>
              <a:rect l="l" t="t" r="r" b="b"/>
              <a:pathLst>
                <a:path w="117475">
                  <a:moveTo>
                    <a:pt x="0" y="0"/>
                  </a:moveTo>
                  <a:lnTo>
                    <a:pt x="1173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3888739" y="1536192"/>
              <a:ext cx="2646045" cy="0"/>
            </a:xfrm>
            <a:custGeom>
              <a:avLst/>
              <a:gdLst/>
              <a:ahLst/>
              <a:cxnLst/>
              <a:rect l="l" t="t" r="r" b="b"/>
              <a:pathLst>
                <a:path w="2646045">
                  <a:moveTo>
                    <a:pt x="0" y="0"/>
                  </a:moveTo>
                  <a:lnTo>
                    <a:pt x="1453895" y="0"/>
                  </a:lnTo>
                </a:path>
                <a:path w="2646045">
                  <a:moveTo>
                    <a:pt x="1729739" y="0"/>
                  </a:moveTo>
                  <a:lnTo>
                    <a:pt x="26456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3888739" y="1536192"/>
              <a:ext cx="175260" cy="657225"/>
            </a:xfrm>
            <a:custGeom>
              <a:avLst/>
              <a:gdLst/>
              <a:ahLst/>
              <a:cxnLst/>
              <a:rect l="l" t="t" r="r" b="b"/>
              <a:pathLst>
                <a:path w="175260" h="657225">
                  <a:moveTo>
                    <a:pt x="0" y="0"/>
                  </a:moveTo>
                  <a:lnTo>
                    <a:pt x="175259" y="0"/>
                  </a:lnTo>
                  <a:lnTo>
                    <a:pt x="175259" y="656843"/>
                  </a:lnTo>
                  <a:lnTo>
                    <a:pt x="0" y="656843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7" name="object 2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8575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8575" y="3739895"/>
                </a:moveTo>
                <a:lnTo>
                  <a:pt x="8418575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8" y="2617948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5636" y="2852295"/>
            <a:ext cx="311785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1759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4648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4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2"/>
            <a:ext cx="332105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4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6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48" y="4246838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4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4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640571" y="5611367"/>
            <a:ext cx="702945" cy="702945"/>
          </a:xfrm>
          <a:custGeom>
            <a:avLst/>
            <a:gdLst/>
            <a:ahLst/>
            <a:cxnLst/>
            <a:rect l="l" t="t" r="r" b="b"/>
            <a:pathLst>
              <a:path w="702945" h="702945">
                <a:moveTo>
                  <a:pt x="702563" y="351281"/>
                </a:moveTo>
                <a:lnTo>
                  <a:pt x="699357" y="303615"/>
                </a:lnTo>
                <a:lnTo>
                  <a:pt x="690015" y="257897"/>
                </a:lnTo>
                <a:lnTo>
                  <a:pt x="674958" y="214547"/>
                </a:lnTo>
                <a:lnTo>
                  <a:pt x="654603" y="173983"/>
                </a:lnTo>
                <a:lnTo>
                  <a:pt x="629370" y="136624"/>
                </a:lnTo>
                <a:lnTo>
                  <a:pt x="599675" y="102888"/>
                </a:lnTo>
                <a:lnTo>
                  <a:pt x="565940" y="73194"/>
                </a:lnTo>
                <a:lnTo>
                  <a:pt x="528580" y="47960"/>
                </a:lnTo>
                <a:lnTo>
                  <a:pt x="488016" y="27605"/>
                </a:lnTo>
                <a:lnTo>
                  <a:pt x="444666" y="12548"/>
                </a:lnTo>
                <a:lnTo>
                  <a:pt x="398948" y="3206"/>
                </a:lnTo>
                <a:lnTo>
                  <a:pt x="351281" y="0"/>
                </a:lnTo>
                <a:lnTo>
                  <a:pt x="303615" y="3206"/>
                </a:lnTo>
                <a:lnTo>
                  <a:pt x="257897" y="12548"/>
                </a:lnTo>
                <a:lnTo>
                  <a:pt x="214547" y="27605"/>
                </a:lnTo>
                <a:lnTo>
                  <a:pt x="173983" y="47960"/>
                </a:lnTo>
                <a:lnTo>
                  <a:pt x="136623" y="73194"/>
                </a:lnTo>
                <a:lnTo>
                  <a:pt x="102888" y="102888"/>
                </a:lnTo>
                <a:lnTo>
                  <a:pt x="73193" y="136624"/>
                </a:lnTo>
                <a:lnTo>
                  <a:pt x="47960" y="173983"/>
                </a:lnTo>
                <a:lnTo>
                  <a:pt x="27605" y="214547"/>
                </a:lnTo>
                <a:lnTo>
                  <a:pt x="12548" y="257897"/>
                </a:lnTo>
                <a:lnTo>
                  <a:pt x="3206" y="303615"/>
                </a:lnTo>
                <a:lnTo>
                  <a:pt x="0" y="351281"/>
                </a:lnTo>
                <a:lnTo>
                  <a:pt x="3206" y="398948"/>
                </a:lnTo>
                <a:lnTo>
                  <a:pt x="12548" y="444666"/>
                </a:lnTo>
                <a:lnTo>
                  <a:pt x="27605" y="488016"/>
                </a:lnTo>
                <a:lnTo>
                  <a:pt x="47960" y="528580"/>
                </a:lnTo>
                <a:lnTo>
                  <a:pt x="73193" y="565939"/>
                </a:lnTo>
                <a:lnTo>
                  <a:pt x="102888" y="599675"/>
                </a:lnTo>
                <a:lnTo>
                  <a:pt x="136623" y="629369"/>
                </a:lnTo>
                <a:lnTo>
                  <a:pt x="173983" y="654603"/>
                </a:lnTo>
                <a:lnTo>
                  <a:pt x="214547" y="674958"/>
                </a:lnTo>
                <a:lnTo>
                  <a:pt x="257897" y="690015"/>
                </a:lnTo>
                <a:lnTo>
                  <a:pt x="303615" y="699357"/>
                </a:lnTo>
                <a:lnTo>
                  <a:pt x="351281" y="702563"/>
                </a:lnTo>
                <a:lnTo>
                  <a:pt x="398948" y="699357"/>
                </a:lnTo>
                <a:lnTo>
                  <a:pt x="444666" y="690015"/>
                </a:lnTo>
                <a:lnTo>
                  <a:pt x="488016" y="674958"/>
                </a:lnTo>
                <a:lnTo>
                  <a:pt x="528580" y="654603"/>
                </a:lnTo>
                <a:lnTo>
                  <a:pt x="565940" y="629369"/>
                </a:lnTo>
                <a:lnTo>
                  <a:pt x="599675" y="599675"/>
                </a:lnTo>
                <a:lnTo>
                  <a:pt x="629370" y="565939"/>
                </a:lnTo>
                <a:lnTo>
                  <a:pt x="654603" y="528580"/>
                </a:lnTo>
                <a:lnTo>
                  <a:pt x="674958" y="488016"/>
                </a:lnTo>
                <a:lnTo>
                  <a:pt x="690015" y="444666"/>
                </a:lnTo>
                <a:lnTo>
                  <a:pt x="699357" y="398948"/>
                </a:lnTo>
                <a:lnTo>
                  <a:pt x="702563" y="351281"/>
                </a:lnTo>
              </a:path>
              <a:path w="702945" h="702945">
                <a:moveTo>
                  <a:pt x="397763" y="134111"/>
                </a:moveTo>
                <a:lnTo>
                  <a:pt x="478535" y="679703"/>
                </a:lnTo>
              </a:path>
              <a:path w="702945" h="702945">
                <a:moveTo>
                  <a:pt x="371855" y="138683"/>
                </a:moveTo>
                <a:lnTo>
                  <a:pt x="396239" y="297179"/>
                </a:lnTo>
              </a:path>
              <a:path w="702945" h="702945">
                <a:moveTo>
                  <a:pt x="242315" y="160019"/>
                </a:moveTo>
                <a:lnTo>
                  <a:pt x="265175" y="321563"/>
                </a:lnTo>
              </a:path>
              <a:path w="702945" h="702945">
                <a:moveTo>
                  <a:pt x="271271" y="181355"/>
                </a:moveTo>
                <a:lnTo>
                  <a:pt x="292607" y="316991"/>
                </a:lnTo>
              </a:path>
              <a:path w="702945" h="702945">
                <a:moveTo>
                  <a:pt x="298703" y="4571"/>
                </a:moveTo>
                <a:lnTo>
                  <a:pt x="4571" y="413003"/>
                </a:lnTo>
              </a:path>
              <a:path w="702945" h="702945">
                <a:moveTo>
                  <a:pt x="265175" y="321563"/>
                </a:moveTo>
                <a:lnTo>
                  <a:pt x="132587" y="505967"/>
                </a:lnTo>
              </a:path>
              <a:path w="702945" h="702945">
                <a:moveTo>
                  <a:pt x="298703" y="4571"/>
                </a:moveTo>
                <a:lnTo>
                  <a:pt x="697991" y="301751"/>
                </a:lnTo>
              </a:path>
              <a:path w="702945" h="702945">
                <a:moveTo>
                  <a:pt x="242315" y="160019"/>
                </a:moveTo>
                <a:lnTo>
                  <a:pt x="391667" y="269747"/>
                </a:lnTo>
              </a:path>
              <a:path w="702945" h="702945">
                <a:moveTo>
                  <a:pt x="422147" y="292607"/>
                </a:moveTo>
                <a:lnTo>
                  <a:pt x="603503" y="428243"/>
                </a:lnTo>
              </a:path>
              <a:path w="702945" h="702945">
                <a:moveTo>
                  <a:pt x="4571" y="413003"/>
                </a:moveTo>
                <a:lnTo>
                  <a:pt x="132587" y="505967"/>
                </a:lnTo>
              </a:path>
              <a:path w="702945" h="702945">
                <a:moveTo>
                  <a:pt x="697991" y="301751"/>
                </a:moveTo>
                <a:lnTo>
                  <a:pt x="603503" y="428243"/>
                </a:lnTo>
              </a:path>
              <a:path w="702945" h="702945">
                <a:moveTo>
                  <a:pt x="321563" y="702563"/>
                </a:moveTo>
                <a:lnTo>
                  <a:pt x="478535" y="679703"/>
                </a:lnTo>
              </a:path>
              <a:path w="702945" h="702945">
                <a:moveTo>
                  <a:pt x="265175" y="321563"/>
                </a:moveTo>
                <a:lnTo>
                  <a:pt x="292607" y="316991"/>
                </a:lnTo>
              </a:path>
              <a:path w="702945" h="702945">
                <a:moveTo>
                  <a:pt x="371855" y="138683"/>
                </a:moveTo>
                <a:lnTo>
                  <a:pt x="397763" y="134111"/>
                </a:lnTo>
              </a:path>
              <a:path w="702945" h="702945">
                <a:moveTo>
                  <a:pt x="265175" y="321563"/>
                </a:moveTo>
                <a:lnTo>
                  <a:pt x="321563" y="702563"/>
                </a:lnTo>
              </a:path>
              <a:path w="702945" h="702945">
                <a:moveTo>
                  <a:pt x="422147" y="292607"/>
                </a:moveTo>
                <a:lnTo>
                  <a:pt x="396239" y="2971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8583676" y="2378172"/>
            <a:ext cx="394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696452" y="6439096"/>
            <a:ext cx="55181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C-</a:t>
            </a:r>
            <a:r>
              <a:rPr sz="2550" spc="-50" dirty="0">
                <a:latin typeface="Arial"/>
                <a:cs typeface="Arial"/>
              </a:rPr>
              <a:t>2</a:t>
            </a:r>
            <a:endParaRPr sz="2550">
              <a:latin typeface="Arial"/>
              <a:cs typeface="Arial"/>
            </a:endParaRPr>
          </a:p>
          <a:p>
            <a:pPr marL="63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3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595096" y="1832726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817600" y="2074931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40104" y="4227159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139164" y="1748223"/>
            <a:ext cx="214629" cy="51244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8415" marR="5080" indent="-6350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PAVEMENT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727200" y="6982062"/>
            <a:ext cx="121285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241552" y="6916359"/>
            <a:ext cx="105981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8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75" spc="-52" baseline="38461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632708" y="6733031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257808" y="6627755"/>
            <a:ext cx="273812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508885" algn="l"/>
                <a:tab pos="2724785" algn="l"/>
              </a:tabLst>
            </a:pP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PAVEMENT</a:t>
            </a:r>
            <a:r>
              <a:rPr sz="1900" b="1" u="sng" spc="1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spc="-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PLAN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1425" u="sng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699255" y="6890451"/>
            <a:ext cx="22288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83183" y="617220"/>
            <a:ext cx="4863465" cy="6545580"/>
          </a:xfrm>
          <a:custGeom>
            <a:avLst/>
            <a:gdLst/>
            <a:ahLst/>
            <a:cxnLst/>
            <a:rect l="l" t="t" r="r" b="b"/>
            <a:pathLst>
              <a:path w="4863465" h="6545580">
                <a:moveTo>
                  <a:pt x="0" y="6545579"/>
                </a:moveTo>
                <a:lnTo>
                  <a:pt x="4863083" y="6545579"/>
                </a:lnTo>
                <a:lnTo>
                  <a:pt x="4863083" y="0"/>
                </a:lnTo>
                <a:lnTo>
                  <a:pt x="0" y="0"/>
                </a:lnTo>
                <a:lnTo>
                  <a:pt x="0" y="6545579"/>
                </a:lnTo>
              </a:path>
              <a:path w="4863465" h="6545580">
                <a:moveTo>
                  <a:pt x="2884931" y="458723"/>
                </a:moveTo>
                <a:lnTo>
                  <a:pt x="2884931" y="192023"/>
                </a:lnTo>
              </a:path>
              <a:path w="4863465" h="6545580">
                <a:moveTo>
                  <a:pt x="3118103" y="458723"/>
                </a:moveTo>
                <a:lnTo>
                  <a:pt x="3118103" y="192023"/>
                </a:lnTo>
              </a:path>
              <a:path w="4863465" h="6545580">
                <a:moveTo>
                  <a:pt x="2796539" y="220979"/>
                </a:moveTo>
                <a:lnTo>
                  <a:pt x="2709671" y="220979"/>
                </a:lnTo>
              </a:path>
              <a:path w="4863465" h="6545580">
                <a:moveTo>
                  <a:pt x="3206495" y="220979"/>
                </a:moveTo>
                <a:lnTo>
                  <a:pt x="3293363" y="220979"/>
                </a:lnTo>
              </a:path>
              <a:path w="4863465" h="6545580">
                <a:moveTo>
                  <a:pt x="2796539" y="205739"/>
                </a:moveTo>
                <a:lnTo>
                  <a:pt x="2884931" y="220979"/>
                </a:lnTo>
                <a:lnTo>
                  <a:pt x="2796539" y="234695"/>
                </a:lnTo>
                <a:lnTo>
                  <a:pt x="2796539" y="205739"/>
                </a:lnTo>
              </a:path>
              <a:path w="4863465" h="6545580">
                <a:moveTo>
                  <a:pt x="3206495" y="234695"/>
                </a:moveTo>
                <a:lnTo>
                  <a:pt x="3118103" y="220979"/>
                </a:lnTo>
                <a:lnTo>
                  <a:pt x="3206495" y="205739"/>
                </a:lnTo>
                <a:lnTo>
                  <a:pt x="3206495" y="2346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542284" y="684405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4'</a:t>
            </a:r>
            <a:endParaRPr sz="650">
              <a:latin typeface="Arial"/>
              <a:cs typeface="Arial"/>
            </a:endParaRPr>
          </a:p>
        </p:txBody>
      </p:sp>
      <p:pic>
        <p:nvPicPr>
          <p:cNvPr id="32" name="object 3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2782" y="4021835"/>
            <a:ext cx="390143" cy="108203"/>
          </a:xfrm>
          <a:prstGeom prst="rect">
            <a:avLst/>
          </a:prstGeom>
        </p:spPr>
      </p:pic>
      <p:sp>
        <p:nvSpPr>
          <p:cNvPr id="33" name="object 33"/>
          <p:cNvSpPr txBox="1"/>
          <p:nvPr/>
        </p:nvSpPr>
        <p:spPr>
          <a:xfrm>
            <a:off x="3563620" y="3898520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6'-</a:t>
            </a:r>
            <a:r>
              <a:rPr sz="650" spc="-25" dirty="0">
                <a:latin typeface="Arial"/>
                <a:cs typeface="Arial"/>
              </a:rPr>
              <a:t>7"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164583" y="413004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64583" y="4488179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98467" y="4218432"/>
            <a:ext cx="195580" cy="269875"/>
          </a:xfrm>
          <a:custGeom>
            <a:avLst/>
            <a:gdLst/>
            <a:ahLst/>
            <a:cxnLst/>
            <a:rect l="l" t="t" r="r" b="b"/>
            <a:pathLst>
              <a:path w="195579" h="269875">
                <a:moveTo>
                  <a:pt x="27431" y="86867"/>
                </a:moveTo>
                <a:lnTo>
                  <a:pt x="195071" y="86867"/>
                </a:lnTo>
              </a:path>
              <a:path w="195579" h="269875">
                <a:moveTo>
                  <a:pt x="27431" y="181355"/>
                </a:moveTo>
                <a:lnTo>
                  <a:pt x="195071" y="181355"/>
                </a:lnTo>
              </a:path>
              <a:path w="195579" h="269875">
                <a:moveTo>
                  <a:pt x="181355" y="0"/>
                </a:moveTo>
                <a:lnTo>
                  <a:pt x="166115" y="86867"/>
                </a:lnTo>
                <a:lnTo>
                  <a:pt x="152399" y="0"/>
                </a:lnTo>
                <a:lnTo>
                  <a:pt x="181355" y="0"/>
                </a:lnTo>
              </a:path>
              <a:path w="195579" h="269875">
                <a:moveTo>
                  <a:pt x="152399" y="269747"/>
                </a:moveTo>
                <a:lnTo>
                  <a:pt x="166115" y="181355"/>
                </a:lnTo>
                <a:lnTo>
                  <a:pt x="181355" y="269747"/>
                </a:lnTo>
                <a:lnTo>
                  <a:pt x="152399" y="269747"/>
                </a:lnTo>
              </a:path>
              <a:path w="195579" h="269875">
                <a:moveTo>
                  <a:pt x="96011" y="120395"/>
                </a:moveTo>
                <a:lnTo>
                  <a:pt x="0" y="533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3960612" y="4211796"/>
            <a:ext cx="176530" cy="34290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u="sng" spc="26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5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650" spc="-10" dirty="0">
                <a:latin typeface="Arial"/>
                <a:cs typeface="Arial"/>
              </a:rPr>
              <a:t>'-</a:t>
            </a:r>
            <a:r>
              <a:rPr sz="650" spc="-30" dirty="0">
                <a:latin typeface="Arial"/>
                <a:cs typeface="Arial"/>
              </a:rPr>
              <a:t>7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120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963672" y="5164835"/>
            <a:ext cx="658495" cy="881380"/>
          </a:xfrm>
          <a:custGeom>
            <a:avLst/>
            <a:gdLst/>
            <a:ahLst/>
            <a:cxnLst/>
            <a:rect l="l" t="t" r="r" b="b"/>
            <a:pathLst>
              <a:path w="658495" h="881379">
                <a:moveTo>
                  <a:pt x="658367" y="0"/>
                </a:moveTo>
                <a:lnTo>
                  <a:pt x="138683" y="0"/>
                </a:lnTo>
              </a:path>
              <a:path w="658495" h="881379">
                <a:moveTo>
                  <a:pt x="658367" y="880871"/>
                </a:moveTo>
                <a:lnTo>
                  <a:pt x="138683" y="880871"/>
                </a:lnTo>
              </a:path>
              <a:path w="658495" h="881379">
                <a:moveTo>
                  <a:pt x="167639" y="88391"/>
                </a:moveTo>
                <a:lnTo>
                  <a:pt x="167639" y="792479"/>
                </a:lnTo>
              </a:path>
              <a:path w="658495" h="881379">
                <a:moveTo>
                  <a:pt x="152399" y="88391"/>
                </a:moveTo>
                <a:lnTo>
                  <a:pt x="167639" y="0"/>
                </a:lnTo>
                <a:lnTo>
                  <a:pt x="181355" y="88391"/>
                </a:lnTo>
                <a:lnTo>
                  <a:pt x="152399" y="88391"/>
                </a:lnTo>
              </a:path>
              <a:path w="658495" h="881379">
                <a:moveTo>
                  <a:pt x="181355" y="792479"/>
                </a:moveTo>
                <a:lnTo>
                  <a:pt x="167639" y="880871"/>
                </a:lnTo>
                <a:lnTo>
                  <a:pt x="152399" y="792479"/>
                </a:lnTo>
                <a:lnTo>
                  <a:pt x="181355" y="792479"/>
                </a:lnTo>
              </a:path>
              <a:path w="658495" h="881379">
                <a:moveTo>
                  <a:pt x="96011" y="403859"/>
                </a:moveTo>
                <a:lnTo>
                  <a:pt x="0" y="3368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2925816" y="5440140"/>
            <a:ext cx="176530" cy="33528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15'-</a:t>
            </a:r>
            <a:r>
              <a:rPr sz="650" spc="-30" dirty="0">
                <a:latin typeface="Arial"/>
                <a:cs typeface="Arial"/>
              </a:rPr>
              <a:t>0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3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263508" y="6437934"/>
            <a:ext cx="2121535" cy="207645"/>
          </a:xfrm>
          <a:custGeom>
            <a:avLst/>
            <a:gdLst/>
            <a:ahLst/>
            <a:cxnLst/>
            <a:rect l="l" t="t" r="r" b="b"/>
            <a:pathLst>
              <a:path w="2121535" h="207645">
                <a:moveTo>
                  <a:pt x="0" y="0"/>
                </a:moveTo>
                <a:lnTo>
                  <a:pt x="0" y="207263"/>
                </a:lnTo>
              </a:path>
              <a:path w="2121535" h="207645">
                <a:moveTo>
                  <a:pt x="1716023" y="0"/>
                </a:moveTo>
                <a:lnTo>
                  <a:pt x="1716023" y="207263"/>
                </a:lnTo>
              </a:path>
              <a:path w="2121535" h="207645">
                <a:moveTo>
                  <a:pt x="86867" y="178307"/>
                </a:moveTo>
                <a:lnTo>
                  <a:pt x="1629155" y="178307"/>
                </a:lnTo>
              </a:path>
              <a:path w="2121535" h="207645">
                <a:moveTo>
                  <a:pt x="86867" y="192023"/>
                </a:moveTo>
                <a:lnTo>
                  <a:pt x="0" y="178307"/>
                </a:lnTo>
                <a:lnTo>
                  <a:pt x="86867" y="163067"/>
                </a:lnTo>
                <a:lnTo>
                  <a:pt x="86867" y="192023"/>
                </a:lnTo>
              </a:path>
              <a:path w="2121535" h="207645">
                <a:moveTo>
                  <a:pt x="1629155" y="163067"/>
                </a:moveTo>
                <a:lnTo>
                  <a:pt x="1716023" y="178307"/>
                </a:lnTo>
                <a:lnTo>
                  <a:pt x="1629155" y="192023"/>
                </a:lnTo>
                <a:lnTo>
                  <a:pt x="1629155" y="163067"/>
                </a:lnTo>
              </a:path>
              <a:path w="2121535" h="207645">
                <a:moveTo>
                  <a:pt x="890015" y="108203"/>
                </a:moveTo>
                <a:lnTo>
                  <a:pt x="957071" y="12191"/>
                </a:lnTo>
              </a:path>
              <a:path w="2121535" h="207645">
                <a:moveTo>
                  <a:pt x="1716023" y="0"/>
                </a:moveTo>
                <a:lnTo>
                  <a:pt x="1716023" y="207263"/>
                </a:lnTo>
              </a:path>
              <a:path w="2121535" h="207645">
                <a:moveTo>
                  <a:pt x="2121407" y="0"/>
                </a:moveTo>
                <a:lnTo>
                  <a:pt x="2121407" y="207263"/>
                </a:lnTo>
              </a:path>
              <a:path w="2121535" h="207645">
                <a:moveTo>
                  <a:pt x="1804415" y="178307"/>
                </a:moveTo>
                <a:lnTo>
                  <a:pt x="2033015" y="178307"/>
                </a:lnTo>
              </a:path>
              <a:path w="2121535" h="207645">
                <a:moveTo>
                  <a:pt x="1804415" y="192023"/>
                </a:moveTo>
                <a:lnTo>
                  <a:pt x="1716023" y="178307"/>
                </a:lnTo>
                <a:lnTo>
                  <a:pt x="1804415" y="163067"/>
                </a:lnTo>
                <a:lnTo>
                  <a:pt x="1804415" y="192023"/>
                </a:lnTo>
              </a:path>
              <a:path w="2121535" h="207645">
                <a:moveTo>
                  <a:pt x="2033015" y="163067"/>
                </a:moveTo>
                <a:lnTo>
                  <a:pt x="2121407" y="178307"/>
                </a:lnTo>
                <a:lnTo>
                  <a:pt x="2033015" y="192023"/>
                </a:lnTo>
                <a:lnTo>
                  <a:pt x="2033015" y="1630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3059176" y="6478652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6'-</a:t>
            </a:r>
            <a:r>
              <a:rPr sz="650" spc="-25" dirty="0">
                <a:latin typeface="Arial"/>
                <a:cs typeface="Arial"/>
              </a:rPr>
              <a:t>11"</a:t>
            </a:r>
            <a:endParaRPr sz="650">
              <a:latin typeface="Arial"/>
              <a:cs typeface="Arial"/>
            </a:endParaRPr>
          </a:p>
        </p:txBody>
      </p:sp>
      <p:pic>
        <p:nvPicPr>
          <p:cNvPr id="48" name="object 4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338576" y="3757422"/>
            <a:ext cx="68579" cy="434339"/>
          </a:xfrm>
          <a:prstGeom prst="rect">
            <a:avLst/>
          </a:prstGeom>
        </p:spPr>
      </p:pic>
      <p:sp>
        <p:nvSpPr>
          <p:cNvPr id="49" name="object 49"/>
          <p:cNvSpPr txBox="1"/>
          <p:nvPr/>
        </p:nvSpPr>
        <p:spPr>
          <a:xfrm>
            <a:off x="851652" y="6264597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3'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222996" y="3880055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202683" y="3300984"/>
            <a:ext cx="0" cy="167640"/>
          </a:xfrm>
          <a:custGeom>
            <a:avLst/>
            <a:gdLst/>
            <a:ahLst/>
            <a:cxnLst/>
            <a:rect l="l" t="t" r="r" b="b"/>
            <a:pathLst>
              <a:path h="167639">
                <a:moveTo>
                  <a:pt x="0" y="16763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465067" y="3165348"/>
            <a:ext cx="737870" cy="303530"/>
          </a:xfrm>
          <a:custGeom>
            <a:avLst/>
            <a:gdLst/>
            <a:ahLst/>
            <a:cxnLst/>
            <a:rect l="l" t="t" r="r" b="b"/>
            <a:pathLst>
              <a:path w="737870" h="303529">
                <a:moveTo>
                  <a:pt x="0" y="303275"/>
                </a:moveTo>
                <a:lnTo>
                  <a:pt x="0" y="135635"/>
                </a:lnTo>
              </a:path>
              <a:path w="737870" h="303529">
                <a:moveTo>
                  <a:pt x="88391" y="164591"/>
                </a:moveTo>
                <a:lnTo>
                  <a:pt x="650747" y="164591"/>
                </a:lnTo>
              </a:path>
              <a:path w="737870" h="303529">
                <a:moveTo>
                  <a:pt x="88391" y="179831"/>
                </a:moveTo>
                <a:lnTo>
                  <a:pt x="0" y="164591"/>
                </a:lnTo>
                <a:lnTo>
                  <a:pt x="88391" y="150875"/>
                </a:lnTo>
                <a:lnTo>
                  <a:pt x="88391" y="179831"/>
                </a:lnTo>
              </a:path>
              <a:path w="737870" h="303529">
                <a:moveTo>
                  <a:pt x="650747" y="150875"/>
                </a:moveTo>
                <a:lnTo>
                  <a:pt x="737615" y="164591"/>
                </a:lnTo>
                <a:lnTo>
                  <a:pt x="650747" y="179831"/>
                </a:lnTo>
                <a:lnTo>
                  <a:pt x="650747" y="150875"/>
                </a:lnTo>
              </a:path>
              <a:path w="737870" h="303529">
                <a:moveTo>
                  <a:pt x="397763" y="96011"/>
                </a:moveTo>
                <a:lnTo>
                  <a:pt x="4648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3647947" y="3148712"/>
            <a:ext cx="3676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12'-7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198367" y="413004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198367" y="4488179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32251" y="4218432"/>
            <a:ext cx="876300" cy="269875"/>
          </a:xfrm>
          <a:custGeom>
            <a:avLst/>
            <a:gdLst/>
            <a:ahLst/>
            <a:cxnLst/>
            <a:rect l="l" t="t" r="r" b="b"/>
            <a:pathLst>
              <a:path w="876300" h="269875">
                <a:moveTo>
                  <a:pt x="876299" y="86867"/>
                </a:moveTo>
                <a:lnTo>
                  <a:pt x="135635" y="86867"/>
                </a:lnTo>
              </a:path>
              <a:path w="876300" h="269875">
                <a:moveTo>
                  <a:pt x="876299" y="181355"/>
                </a:moveTo>
                <a:lnTo>
                  <a:pt x="135635" y="181355"/>
                </a:lnTo>
              </a:path>
              <a:path w="876300" h="269875">
                <a:moveTo>
                  <a:pt x="179831" y="0"/>
                </a:moveTo>
                <a:lnTo>
                  <a:pt x="166115" y="86867"/>
                </a:lnTo>
                <a:lnTo>
                  <a:pt x="150875" y="0"/>
                </a:lnTo>
                <a:lnTo>
                  <a:pt x="179831" y="0"/>
                </a:lnTo>
              </a:path>
              <a:path w="876300" h="269875">
                <a:moveTo>
                  <a:pt x="150875" y="269747"/>
                </a:moveTo>
                <a:lnTo>
                  <a:pt x="166115" y="181355"/>
                </a:lnTo>
                <a:lnTo>
                  <a:pt x="179831" y="269747"/>
                </a:lnTo>
                <a:lnTo>
                  <a:pt x="150875" y="269747"/>
                </a:lnTo>
              </a:path>
              <a:path w="876300" h="269875">
                <a:moveTo>
                  <a:pt x="94487" y="120395"/>
                </a:moveTo>
                <a:lnTo>
                  <a:pt x="0" y="533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2992872" y="4211796"/>
            <a:ext cx="176530" cy="28765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7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3647947" y="4285488"/>
            <a:ext cx="222885" cy="222885"/>
          </a:xfrm>
          <a:custGeom>
            <a:avLst/>
            <a:gdLst/>
            <a:ahLst/>
            <a:cxnLst/>
            <a:rect l="l" t="t" r="r" b="b"/>
            <a:pathLst>
              <a:path w="222885" h="222885">
                <a:moveTo>
                  <a:pt x="0" y="222503"/>
                </a:moveTo>
                <a:lnTo>
                  <a:pt x="22250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 rot="18960000">
            <a:off x="3595264" y="4327260"/>
            <a:ext cx="146356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25" dirty="0">
                <a:latin typeface="Arial"/>
                <a:cs typeface="Arial"/>
              </a:rPr>
              <a:t>R2'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3125216" y="5664708"/>
            <a:ext cx="760730" cy="760730"/>
          </a:xfrm>
          <a:custGeom>
            <a:avLst/>
            <a:gdLst/>
            <a:ahLst/>
            <a:cxnLst/>
            <a:rect l="l" t="t" r="r" b="b"/>
            <a:pathLst>
              <a:path w="760729" h="760729">
                <a:moveTo>
                  <a:pt x="731519" y="644651"/>
                </a:moveTo>
                <a:lnTo>
                  <a:pt x="667511" y="582167"/>
                </a:lnTo>
                <a:lnTo>
                  <a:pt x="748283" y="620267"/>
                </a:lnTo>
                <a:lnTo>
                  <a:pt x="731519" y="644651"/>
                </a:lnTo>
              </a:path>
              <a:path w="760729" h="760729">
                <a:moveTo>
                  <a:pt x="350519" y="380999"/>
                </a:moveTo>
                <a:lnTo>
                  <a:pt x="409955" y="380999"/>
                </a:lnTo>
              </a:path>
              <a:path w="760729" h="760729">
                <a:moveTo>
                  <a:pt x="380999" y="409955"/>
                </a:moveTo>
                <a:lnTo>
                  <a:pt x="380999" y="352043"/>
                </a:lnTo>
              </a:path>
              <a:path w="760729" h="760729">
                <a:moveTo>
                  <a:pt x="321563" y="380999"/>
                </a:moveTo>
                <a:lnTo>
                  <a:pt x="0" y="380999"/>
                </a:lnTo>
              </a:path>
              <a:path w="760729" h="760729">
                <a:moveTo>
                  <a:pt x="438911" y="380999"/>
                </a:moveTo>
                <a:lnTo>
                  <a:pt x="760475" y="380999"/>
                </a:lnTo>
              </a:path>
              <a:path w="760729" h="760729">
                <a:moveTo>
                  <a:pt x="380999" y="438911"/>
                </a:moveTo>
                <a:lnTo>
                  <a:pt x="380999" y="760475"/>
                </a:lnTo>
              </a:path>
              <a:path w="760729" h="760729">
                <a:moveTo>
                  <a:pt x="380999" y="321563"/>
                </a:moveTo>
                <a:lnTo>
                  <a:pt x="380999" y="0"/>
                </a:lnTo>
              </a:path>
              <a:path w="760729" h="760729">
                <a:moveTo>
                  <a:pt x="195071" y="249935"/>
                </a:moveTo>
                <a:lnTo>
                  <a:pt x="452627" y="4312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 rot="2100000">
            <a:off x="3387767" y="5868568"/>
            <a:ext cx="145830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25" dirty="0">
                <a:latin typeface="Arial"/>
                <a:cs typeface="Arial"/>
              </a:rPr>
              <a:t>R3'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3244087" y="5138928"/>
            <a:ext cx="405765" cy="1007744"/>
          </a:xfrm>
          <a:custGeom>
            <a:avLst/>
            <a:gdLst/>
            <a:ahLst/>
            <a:cxnLst/>
            <a:rect l="l" t="t" r="r" b="b"/>
            <a:pathLst>
              <a:path w="405764" h="1007745">
                <a:moveTo>
                  <a:pt x="341375" y="944879"/>
                </a:moveTo>
                <a:lnTo>
                  <a:pt x="405383" y="1007363"/>
                </a:lnTo>
                <a:lnTo>
                  <a:pt x="324611" y="969263"/>
                </a:lnTo>
                <a:lnTo>
                  <a:pt x="341375" y="944879"/>
                </a:lnTo>
              </a:path>
              <a:path w="405764" h="1007745">
                <a:moveTo>
                  <a:pt x="0" y="0"/>
                </a:moveTo>
                <a:lnTo>
                  <a:pt x="348995" y="167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 rot="120000">
            <a:off x="3287167" y="5017863"/>
            <a:ext cx="145830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25" dirty="0">
                <a:latin typeface="Arial"/>
                <a:cs typeface="Arial"/>
              </a:rPr>
              <a:t>R2'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797300" y="5224272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797300" y="5018532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 rot="17820000">
            <a:off x="4476549" y="4928771"/>
            <a:ext cx="94121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525771" y="4914900"/>
            <a:ext cx="56515" cy="102235"/>
          </a:xfrm>
          <a:custGeom>
            <a:avLst/>
            <a:gdLst/>
            <a:ahLst/>
            <a:cxnLst/>
            <a:rect l="l" t="t" r="r" b="b"/>
            <a:pathLst>
              <a:path w="56514" h="102235">
                <a:moveTo>
                  <a:pt x="56387" y="10210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247135" y="4267200"/>
            <a:ext cx="657225" cy="833755"/>
          </a:xfrm>
          <a:custGeom>
            <a:avLst/>
            <a:gdLst/>
            <a:ahLst/>
            <a:cxnLst/>
            <a:rect l="l" t="t" r="r" b="b"/>
            <a:pathLst>
              <a:path w="657225" h="833754">
                <a:moveTo>
                  <a:pt x="656843" y="155447"/>
                </a:moveTo>
                <a:lnTo>
                  <a:pt x="269747" y="0"/>
                </a:lnTo>
              </a:path>
              <a:path w="657225" h="833754">
                <a:moveTo>
                  <a:pt x="387095" y="833627"/>
                </a:moveTo>
                <a:lnTo>
                  <a:pt x="0" y="679703"/>
                </a:lnTo>
              </a:path>
              <a:path w="657225" h="833754">
                <a:moveTo>
                  <a:pt x="263651" y="92963"/>
                </a:moveTo>
                <a:lnTo>
                  <a:pt x="59435" y="608075"/>
                </a:lnTo>
              </a:path>
              <a:path w="657225" h="833754">
                <a:moveTo>
                  <a:pt x="251459" y="86867"/>
                </a:moveTo>
                <a:lnTo>
                  <a:pt x="297179" y="12191"/>
                </a:lnTo>
                <a:lnTo>
                  <a:pt x="277367" y="99059"/>
                </a:lnTo>
                <a:lnTo>
                  <a:pt x="251459" y="86867"/>
                </a:lnTo>
              </a:path>
              <a:path w="657225" h="833754">
                <a:moveTo>
                  <a:pt x="73151" y="614171"/>
                </a:moveTo>
                <a:lnTo>
                  <a:pt x="27431" y="690371"/>
                </a:lnTo>
                <a:lnTo>
                  <a:pt x="45719" y="603503"/>
                </a:lnTo>
                <a:lnTo>
                  <a:pt x="73151" y="6141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 rot="17520000">
            <a:off x="3178624" y="4596940"/>
            <a:ext cx="198072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20" dirty="0">
                <a:latin typeface="Arial"/>
                <a:cs typeface="Arial"/>
              </a:rPr>
              <a:t>12'-</a:t>
            </a:r>
            <a:r>
              <a:rPr sz="650" spc="-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 rot="17580000">
            <a:off x="3244184" y="4484898"/>
            <a:ext cx="94435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3292855" y="4460747"/>
            <a:ext cx="64135" cy="97790"/>
          </a:xfrm>
          <a:custGeom>
            <a:avLst/>
            <a:gdLst/>
            <a:ahLst/>
            <a:cxnLst/>
            <a:rect l="l" t="t" r="r" b="b"/>
            <a:pathLst>
              <a:path w="64135" h="97789">
                <a:moveTo>
                  <a:pt x="64007" y="975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 rot="17520000">
            <a:off x="3320111" y="4452961"/>
            <a:ext cx="94121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 rot="17580000">
            <a:off x="3310145" y="4407178"/>
            <a:ext cx="87401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3571747" y="4338828"/>
            <a:ext cx="306705" cy="67310"/>
          </a:xfrm>
          <a:custGeom>
            <a:avLst/>
            <a:gdLst/>
            <a:ahLst/>
            <a:cxnLst/>
            <a:rect l="l" t="t" r="r" b="b"/>
            <a:pathLst>
              <a:path w="306704" h="67310">
                <a:moveTo>
                  <a:pt x="0" y="0"/>
                </a:moveTo>
                <a:lnTo>
                  <a:pt x="306323" y="670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 rot="720000">
            <a:off x="3627010" y="4239818"/>
            <a:ext cx="146356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25" dirty="0">
                <a:latin typeface="Arial"/>
                <a:cs typeface="Arial"/>
              </a:rPr>
              <a:t>R2'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298700" y="4258185"/>
            <a:ext cx="45529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3971035" y="3988308"/>
            <a:ext cx="335280" cy="90170"/>
          </a:xfrm>
          <a:custGeom>
            <a:avLst/>
            <a:gdLst/>
            <a:ahLst/>
            <a:cxnLst/>
            <a:rect l="l" t="t" r="r" b="b"/>
            <a:pathLst>
              <a:path w="335279" h="90170">
                <a:moveTo>
                  <a:pt x="80771" y="36575"/>
                </a:moveTo>
                <a:lnTo>
                  <a:pt x="0" y="0"/>
                </a:lnTo>
                <a:lnTo>
                  <a:pt x="88391" y="7619"/>
                </a:lnTo>
                <a:lnTo>
                  <a:pt x="80771" y="36575"/>
                </a:lnTo>
              </a:path>
              <a:path w="335279" h="90170">
                <a:moveTo>
                  <a:pt x="85343" y="22859"/>
                </a:moveTo>
                <a:lnTo>
                  <a:pt x="335279" y="899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3989568" y="3760061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637283" y="5248785"/>
            <a:ext cx="746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161283" y="5413376"/>
            <a:ext cx="302260" cy="2197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marR="5080">
              <a:lnSpc>
                <a:spcPts val="760"/>
              </a:lnSpc>
              <a:spcBef>
                <a:spcPts val="135"/>
              </a:spcBef>
            </a:pPr>
            <a:r>
              <a:rPr sz="650" spc="-20" dirty="0">
                <a:latin typeface="Arial"/>
                <a:cs typeface="Arial"/>
              </a:rPr>
              <a:t>MAIN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2329688" y="492099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2315464" y="4898379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291588" y="4855593"/>
            <a:ext cx="3473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75" spc="60" baseline="37037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BATH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854700" y="5097011"/>
            <a:ext cx="214629" cy="78613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PAVED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DRIVEWAY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2754883" y="4416552"/>
            <a:ext cx="300355" cy="151130"/>
          </a:xfrm>
          <a:custGeom>
            <a:avLst/>
            <a:gdLst/>
            <a:ahLst/>
            <a:cxnLst/>
            <a:rect l="l" t="t" r="r" b="b"/>
            <a:pathLst>
              <a:path w="300355" h="151129">
                <a:moveTo>
                  <a:pt x="228599" y="99059"/>
                </a:moveTo>
                <a:lnTo>
                  <a:pt x="300227" y="150875"/>
                </a:lnTo>
                <a:lnTo>
                  <a:pt x="216407" y="124967"/>
                </a:lnTo>
                <a:lnTo>
                  <a:pt x="228599" y="99059"/>
                </a:lnTo>
              </a:path>
              <a:path w="300355" h="151129">
                <a:moveTo>
                  <a:pt x="222503" y="11125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325116" y="6105144"/>
            <a:ext cx="809625" cy="165100"/>
          </a:xfrm>
          <a:custGeom>
            <a:avLst/>
            <a:gdLst/>
            <a:ahLst/>
            <a:cxnLst/>
            <a:rect l="l" t="t" r="r" b="b"/>
            <a:pathLst>
              <a:path w="809625" h="165100">
                <a:moveTo>
                  <a:pt x="725423" y="132587"/>
                </a:moveTo>
                <a:lnTo>
                  <a:pt x="809243" y="164591"/>
                </a:lnTo>
                <a:lnTo>
                  <a:pt x="720851" y="161543"/>
                </a:lnTo>
                <a:lnTo>
                  <a:pt x="725423" y="132587"/>
                </a:lnTo>
              </a:path>
              <a:path w="809625" h="165100">
                <a:moveTo>
                  <a:pt x="722375" y="14630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3557523" y="1147700"/>
            <a:ext cx="1390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2584195" y="598170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623819" y="4881372"/>
            <a:ext cx="353695" cy="36830"/>
          </a:xfrm>
          <a:custGeom>
            <a:avLst/>
            <a:gdLst/>
            <a:ahLst/>
            <a:cxnLst/>
            <a:rect l="l" t="t" r="r" b="b"/>
            <a:pathLst>
              <a:path w="353694" h="36829">
                <a:moveTo>
                  <a:pt x="265175" y="0"/>
                </a:moveTo>
                <a:lnTo>
                  <a:pt x="353567" y="7619"/>
                </a:lnTo>
                <a:lnTo>
                  <a:pt x="266699" y="28955"/>
                </a:lnTo>
                <a:lnTo>
                  <a:pt x="265175" y="0"/>
                </a:lnTo>
              </a:path>
              <a:path w="353694" h="36829">
                <a:moveTo>
                  <a:pt x="266699" y="15239"/>
                </a:moveTo>
                <a:lnTo>
                  <a:pt x="0" y="365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1637283" y="3584576"/>
            <a:ext cx="73787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 marR="5080" indent="-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ONE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560571" y="3765932"/>
            <a:ext cx="3117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BENCH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6194044" y="6980538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00776" y="6914835"/>
            <a:ext cx="101917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079995" y="6733031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5717032" y="6627755"/>
            <a:ext cx="1726564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1505585" algn="l"/>
                <a:tab pos="1713230" algn="l"/>
              </a:tabLst>
            </a:pP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DETAIL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1425" u="sng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7148068" y="6890451"/>
            <a:ext cx="22288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6311900" y="5740908"/>
            <a:ext cx="0" cy="765175"/>
          </a:xfrm>
          <a:custGeom>
            <a:avLst/>
            <a:gdLst/>
            <a:ahLst/>
            <a:cxnLst/>
            <a:rect l="l" t="t" r="r" b="b"/>
            <a:pathLst>
              <a:path h="765175">
                <a:moveTo>
                  <a:pt x="0" y="0"/>
                </a:moveTo>
                <a:lnTo>
                  <a:pt x="0" y="7650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713979" y="5740908"/>
            <a:ext cx="0" cy="765175"/>
          </a:xfrm>
          <a:custGeom>
            <a:avLst/>
            <a:gdLst/>
            <a:ahLst/>
            <a:cxnLst/>
            <a:rect l="l" t="t" r="r" b="b"/>
            <a:pathLst>
              <a:path h="765175">
                <a:moveTo>
                  <a:pt x="0" y="0"/>
                </a:moveTo>
                <a:lnTo>
                  <a:pt x="0" y="7650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446267" y="4123944"/>
            <a:ext cx="3088005" cy="3039110"/>
          </a:xfrm>
          <a:custGeom>
            <a:avLst/>
            <a:gdLst/>
            <a:ahLst/>
            <a:cxnLst/>
            <a:rect l="l" t="t" r="r" b="b"/>
            <a:pathLst>
              <a:path w="3088004" h="3039109">
                <a:moveTo>
                  <a:pt x="0" y="3038855"/>
                </a:moveTo>
                <a:lnTo>
                  <a:pt x="3087623" y="3038855"/>
                </a:lnTo>
                <a:lnTo>
                  <a:pt x="3087623" y="0"/>
                </a:lnTo>
                <a:lnTo>
                  <a:pt x="0" y="0"/>
                </a:lnTo>
                <a:lnTo>
                  <a:pt x="0" y="3038855"/>
                </a:lnTo>
              </a:path>
              <a:path w="3088004" h="3039109">
                <a:moveTo>
                  <a:pt x="952499" y="2353055"/>
                </a:moveTo>
                <a:lnTo>
                  <a:pt x="2180843" y="2353055"/>
                </a:lnTo>
              </a:path>
              <a:path w="3088004" h="3039109">
                <a:moveTo>
                  <a:pt x="952499" y="2368295"/>
                </a:moveTo>
                <a:lnTo>
                  <a:pt x="865631" y="2353055"/>
                </a:lnTo>
                <a:lnTo>
                  <a:pt x="952499" y="2339339"/>
                </a:lnTo>
                <a:lnTo>
                  <a:pt x="952499" y="2368295"/>
                </a:lnTo>
              </a:path>
              <a:path w="3088004" h="3039109">
                <a:moveTo>
                  <a:pt x="2180843" y="2339339"/>
                </a:moveTo>
                <a:lnTo>
                  <a:pt x="2267711" y="2353055"/>
                </a:lnTo>
                <a:lnTo>
                  <a:pt x="2180843" y="2368295"/>
                </a:lnTo>
                <a:lnTo>
                  <a:pt x="2180843" y="23393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 txBox="1"/>
          <p:nvPr/>
        </p:nvSpPr>
        <p:spPr>
          <a:xfrm>
            <a:off x="6645147" y="6323205"/>
            <a:ext cx="7378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VARIOUS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WIDTHS</a:t>
            </a:r>
            <a:endParaRPr sz="650">
              <a:latin typeface="Arial"/>
              <a:cs typeface="Arial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215376" y="5274564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215376" y="5771388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784595" y="5361432"/>
            <a:ext cx="2459990" cy="410209"/>
          </a:xfrm>
          <a:custGeom>
            <a:avLst/>
            <a:gdLst/>
            <a:ahLst/>
            <a:cxnLst/>
            <a:rect l="l" t="t" r="r" b="b"/>
            <a:pathLst>
              <a:path w="2459990" h="410210">
                <a:moveTo>
                  <a:pt x="1988819" y="88391"/>
                </a:moveTo>
                <a:lnTo>
                  <a:pt x="2459735" y="88391"/>
                </a:lnTo>
              </a:path>
              <a:path w="2459990" h="410210">
                <a:moveTo>
                  <a:pt x="1988819" y="321563"/>
                </a:moveTo>
                <a:lnTo>
                  <a:pt x="2459735" y="321563"/>
                </a:lnTo>
              </a:path>
              <a:path w="2459990" h="410210">
                <a:moveTo>
                  <a:pt x="2444495" y="0"/>
                </a:moveTo>
                <a:lnTo>
                  <a:pt x="2430779" y="88391"/>
                </a:lnTo>
                <a:lnTo>
                  <a:pt x="2415539" y="0"/>
                </a:lnTo>
                <a:lnTo>
                  <a:pt x="2444495" y="0"/>
                </a:lnTo>
              </a:path>
              <a:path w="2459990" h="410210">
                <a:moveTo>
                  <a:pt x="2415539" y="409955"/>
                </a:moveTo>
                <a:lnTo>
                  <a:pt x="2430779" y="321563"/>
                </a:lnTo>
                <a:lnTo>
                  <a:pt x="2444495" y="409955"/>
                </a:lnTo>
                <a:lnTo>
                  <a:pt x="2415539" y="409955"/>
                </a:lnTo>
              </a:path>
              <a:path w="2459990" h="410210">
                <a:moveTo>
                  <a:pt x="467867" y="88391"/>
                </a:moveTo>
                <a:lnTo>
                  <a:pt x="0" y="88391"/>
                </a:lnTo>
              </a:path>
              <a:path w="2459990" h="410210">
                <a:moveTo>
                  <a:pt x="467867" y="175259"/>
                </a:moveTo>
                <a:lnTo>
                  <a:pt x="0" y="175259"/>
                </a:lnTo>
              </a:path>
              <a:path w="2459990" h="410210">
                <a:moveTo>
                  <a:pt x="44195" y="0"/>
                </a:moveTo>
                <a:lnTo>
                  <a:pt x="30479" y="88391"/>
                </a:lnTo>
                <a:lnTo>
                  <a:pt x="15239" y="0"/>
                </a:lnTo>
                <a:lnTo>
                  <a:pt x="44195" y="0"/>
                </a:lnTo>
              </a:path>
              <a:path w="2459990" h="410210">
                <a:moveTo>
                  <a:pt x="15239" y="263651"/>
                </a:moveTo>
                <a:lnTo>
                  <a:pt x="30479" y="175259"/>
                </a:lnTo>
                <a:lnTo>
                  <a:pt x="44195" y="263651"/>
                </a:lnTo>
                <a:lnTo>
                  <a:pt x="15239" y="263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 txBox="1"/>
          <p:nvPr/>
        </p:nvSpPr>
        <p:spPr>
          <a:xfrm>
            <a:off x="8069315" y="5515118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5815076" y="5274564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815076" y="5625084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0"/>
                </a:moveTo>
                <a:lnTo>
                  <a:pt x="0" y="2727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5669016" y="5754386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2"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7783576" y="5933061"/>
            <a:ext cx="52006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LANDSCAPE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FABRIC</a:t>
            </a:r>
            <a:endParaRPr sz="65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7777480" y="6218049"/>
            <a:ext cx="711200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COMPACTIBLE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GRAVEL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650" spc="-10" dirty="0">
                <a:latin typeface="Arial"/>
                <a:cs typeface="Arial"/>
              </a:rPr>
              <a:t>SUB-BASE.</a:t>
            </a:r>
            <a:endParaRPr sz="65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5589015" y="5946776"/>
            <a:ext cx="370840" cy="455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RIGID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PLASTIC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EDGING.</a:t>
            </a:r>
            <a:endParaRPr sz="65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28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SAND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3935983" y="1325880"/>
            <a:ext cx="765175" cy="2293620"/>
          </a:xfrm>
          <a:custGeom>
            <a:avLst/>
            <a:gdLst/>
            <a:ahLst/>
            <a:cxnLst/>
            <a:rect l="l" t="t" r="r" b="b"/>
            <a:pathLst>
              <a:path w="765175" h="2293620">
                <a:moveTo>
                  <a:pt x="176783" y="68579"/>
                </a:moveTo>
                <a:lnTo>
                  <a:pt x="120395" y="0"/>
                </a:lnTo>
                <a:lnTo>
                  <a:pt x="195071" y="47243"/>
                </a:lnTo>
                <a:lnTo>
                  <a:pt x="176783" y="68579"/>
                </a:lnTo>
              </a:path>
              <a:path w="765175" h="2293620">
                <a:moveTo>
                  <a:pt x="185927" y="57911"/>
                </a:moveTo>
                <a:lnTo>
                  <a:pt x="761999" y="553211"/>
                </a:lnTo>
              </a:path>
              <a:path w="765175" h="2293620">
                <a:moveTo>
                  <a:pt x="83819" y="2264663"/>
                </a:moveTo>
                <a:lnTo>
                  <a:pt x="0" y="2293619"/>
                </a:lnTo>
                <a:lnTo>
                  <a:pt x="70103" y="2238755"/>
                </a:lnTo>
                <a:lnTo>
                  <a:pt x="83819" y="2264663"/>
                </a:lnTo>
              </a:path>
              <a:path w="765175" h="2293620">
                <a:moveTo>
                  <a:pt x="77723" y="2252471"/>
                </a:moveTo>
                <a:lnTo>
                  <a:pt x="765047" y="18897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446267" y="617220"/>
            <a:ext cx="3088005" cy="3507104"/>
          </a:xfrm>
          <a:custGeom>
            <a:avLst/>
            <a:gdLst/>
            <a:ahLst/>
            <a:cxnLst/>
            <a:rect l="l" t="t" r="r" b="b"/>
            <a:pathLst>
              <a:path w="3088004" h="3507104">
                <a:moveTo>
                  <a:pt x="0" y="3506723"/>
                </a:moveTo>
                <a:lnTo>
                  <a:pt x="3087623" y="3506723"/>
                </a:lnTo>
                <a:lnTo>
                  <a:pt x="3087623" y="0"/>
                </a:lnTo>
                <a:lnTo>
                  <a:pt x="0" y="0"/>
                </a:lnTo>
                <a:lnTo>
                  <a:pt x="0" y="35067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/>
          <p:nvPr/>
        </p:nvSpPr>
        <p:spPr>
          <a:xfrm>
            <a:off x="6194044" y="3947778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700776" y="3883599"/>
            <a:ext cx="101917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079995" y="3701796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 txBox="1"/>
          <p:nvPr/>
        </p:nvSpPr>
        <p:spPr>
          <a:xfrm>
            <a:off x="5691632" y="3596519"/>
            <a:ext cx="1777364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  <a:tabLst>
                <a:tab pos="1532890" algn="l"/>
                <a:tab pos="1738630" algn="l"/>
              </a:tabLst>
            </a:pP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DETAIL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1425" u="sng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7148068" y="3857691"/>
            <a:ext cx="22288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C-</a:t>
            </a:r>
            <a:r>
              <a:rPr sz="950" spc="-50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6325615" y="2628900"/>
            <a:ext cx="0" cy="791210"/>
          </a:xfrm>
          <a:custGeom>
            <a:avLst/>
            <a:gdLst/>
            <a:ahLst/>
            <a:cxnLst/>
            <a:rect l="l" t="t" r="r" b="b"/>
            <a:pathLst>
              <a:path h="791210">
                <a:moveTo>
                  <a:pt x="0" y="0"/>
                </a:moveTo>
                <a:lnTo>
                  <a:pt x="0" y="7909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729219" y="2628900"/>
            <a:ext cx="0" cy="791210"/>
          </a:xfrm>
          <a:custGeom>
            <a:avLst/>
            <a:gdLst/>
            <a:ahLst/>
            <a:cxnLst/>
            <a:rect l="l" t="t" r="r" b="b"/>
            <a:pathLst>
              <a:path h="791210">
                <a:moveTo>
                  <a:pt x="0" y="0"/>
                </a:moveTo>
                <a:lnTo>
                  <a:pt x="0" y="7909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29916" y="3375660"/>
            <a:ext cx="5099685" cy="2932430"/>
          </a:xfrm>
          <a:custGeom>
            <a:avLst/>
            <a:gdLst/>
            <a:ahLst/>
            <a:cxnLst/>
            <a:rect l="l" t="t" r="r" b="b"/>
            <a:pathLst>
              <a:path w="5099684" h="2932429">
                <a:moveTo>
                  <a:pt x="0" y="2932175"/>
                </a:moveTo>
                <a:lnTo>
                  <a:pt x="821435" y="2932175"/>
                </a:lnTo>
              </a:path>
              <a:path w="5099684" h="2932429">
                <a:moveTo>
                  <a:pt x="3784091" y="15239"/>
                </a:moveTo>
                <a:lnTo>
                  <a:pt x="5012435" y="15239"/>
                </a:lnTo>
              </a:path>
              <a:path w="5099684" h="2932429">
                <a:moveTo>
                  <a:pt x="3784091" y="28955"/>
                </a:moveTo>
                <a:lnTo>
                  <a:pt x="3695699" y="15239"/>
                </a:lnTo>
                <a:lnTo>
                  <a:pt x="3784091" y="0"/>
                </a:lnTo>
                <a:lnTo>
                  <a:pt x="3784091" y="28955"/>
                </a:lnTo>
              </a:path>
              <a:path w="5099684" h="2932429">
                <a:moveTo>
                  <a:pt x="5012435" y="0"/>
                </a:moveTo>
                <a:lnTo>
                  <a:pt x="5099303" y="15239"/>
                </a:lnTo>
                <a:lnTo>
                  <a:pt x="5012435" y="28955"/>
                </a:lnTo>
                <a:lnTo>
                  <a:pt x="50124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 txBox="1"/>
          <p:nvPr/>
        </p:nvSpPr>
        <p:spPr>
          <a:xfrm>
            <a:off x="6454647" y="3235581"/>
            <a:ext cx="11468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PAVEMENT </a:t>
            </a:r>
            <a:r>
              <a:rPr sz="650" spc="-20" dirty="0">
                <a:latin typeface="Arial"/>
                <a:cs typeface="Arial"/>
              </a:rPr>
              <a:t>PLAN</a:t>
            </a:r>
            <a:endParaRPr sz="650">
              <a:latin typeface="Arial"/>
              <a:cs typeface="Arial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5816600" y="2132076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816600" y="2551176"/>
            <a:ext cx="0" cy="274320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786119" y="1575816"/>
            <a:ext cx="2455545" cy="1083945"/>
          </a:xfrm>
          <a:custGeom>
            <a:avLst/>
            <a:gdLst/>
            <a:ahLst/>
            <a:cxnLst/>
            <a:rect l="l" t="t" r="r" b="b"/>
            <a:pathLst>
              <a:path w="2455545" h="1083945">
                <a:moveTo>
                  <a:pt x="678179" y="845819"/>
                </a:moveTo>
                <a:lnTo>
                  <a:pt x="656843" y="932687"/>
                </a:lnTo>
                <a:lnTo>
                  <a:pt x="647699" y="844295"/>
                </a:lnTo>
                <a:lnTo>
                  <a:pt x="678179" y="845819"/>
                </a:lnTo>
              </a:path>
              <a:path w="2455545" h="1083945">
                <a:moveTo>
                  <a:pt x="662939" y="844295"/>
                </a:moveTo>
                <a:lnTo>
                  <a:pt x="723899" y="0"/>
                </a:lnTo>
              </a:path>
              <a:path w="2455545" h="1083945">
                <a:moveTo>
                  <a:pt x="481583" y="731519"/>
                </a:moveTo>
                <a:lnTo>
                  <a:pt x="0" y="731519"/>
                </a:lnTo>
              </a:path>
              <a:path w="2455545" h="1083945">
                <a:moveTo>
                  <a:pt x="481583" y="888491"/>
                </a:moveTo>
                <a:lnTo>
                  <a:pt x="0" y="888491"/>
                </a:lnTo>
              </a:path>
              <a:path w="2455545" h="1083945">
                <a:moveTo>
                  <a:pt x="44195" y="644651"/>
                </a:moveTo>
                <a:lnTo>
                  <a:pt x="30479" y="731519"/>
                </a:lnTo>
                <a:lnTo>
                  <a:pt x="15239" y="644651"/>
                </a:lnTo>
                <a:lnTo>
                  <a:pt x="44195" y="644651"/>
                </a:lnTo>
              </a:path>
              <a:path w="2455545" h="1083945">
                <a:moveTo>
                  <a:pt x="15239" y="975359"/>
                </a:moveTo>
                <a:lnTo>
                  <a:pt x="30479" y="888491"/>
                </a:lnTo>
                <a:lnTo>
                  <a:pt x="44195" y="975359"/>
                </a:lnTo>
                <a:lnTo>
                  <a:pt x="15239" y="975359"/>
                </a:lnTo>
              </a:path>
              <a:path w="2455545" h="1083945">
                <a:moveTo>
                  <a:pt x="2001011" y="761999"/>
                </a:moveTo>
                <a:lnTo>
                  <a:pt x="2455163" y="761999"/>
                </a:lnTo>
              </a:path>
              <a:path w="2455545" h="1083945">
                <a:moveTo>
                  <a:pt x="2001011" y="995171"/>
                </a:moveTo>
                <a:lnTo>
                  <a:pt x="2455163" y="995171"/>
                </a:lnTo>
              </a:path>
              <a:path w="2455545" h="1083945">
                <a:moveTo>
                  <a:pt x="2439923" y="673607"/>
                </a:moveTo>
                <a:lnTo>
                  <a:pt x="2424683" y="761999"/>
                </a:lnTo>
                <a:lnTo>
                  <a:pt x="2410967" y="673607"/>
                </a:lnTo>
                <a:lnTo>
                  <a:pt x="2439923" y="673607"/>
                </a:lnTo>
              </a:path>
              <a:path w="2455545" h="1083945">
                <a:moveTo>
                  <a:pt x="2410967" y="1083563"/>
                </a:moveTo>
                <a:lnTo>
                  <a:pt x="2424683" y="995171"/>
                </a:lnTo>
                <a:lnTo>
                  <a:pt x="2439923" y="1083563"/>
                </a:lnTo>
                <a:lnTo>
                  <a:pt x="2410967" y="10835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 txBox="1"/>
          <p:nvPr/>
        </p:nvSpPr>
        <p:spPr>
          <a:xfrm>
            <a:off x="5670540" y="2680478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210803" y="2162556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8210803" y="2659380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 txBox="1"/>
          <p:nvPr/>
        </p:nvSpPr>
        <p:spPr>
          <a:xfrm>
            <a:off x="8064744" y="2404634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533895" y="1707008"/>
            <a:ext cx="1030605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10" dirty="0">
                <a:latin typeface="Arial"/>
                <a:cs typeface="Arial"/>
              </a:rPr>
              <a:t> CONCRETE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SIDEWALK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WELDED</a:t>
            </a:r>
            <a:r>
              <a:rPr sz="650" spc="-20" dirty="0">
                <a:latin typeface="Arial"/>
                <a:cs typeface="Arial"/>
              </a:rPr>
              <a:t> WIRE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FABRIC; </a:t>
            </a:r>
            <a:r>
              <a:rPr sz="650" dirty="0">
                <a:latin typeface="Arial"/>
                <a:cs typeface="Arial"/>
              </a:rPr>
              <a:t>6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W1.4 </a:t>
            </a:r>
            <a:r>
              <a:rPr sz="650" spc="-50" dirty="0">
                <a:latin typeface="Arial"/>
                <a:cs typeface="Arial"/>
              </a:rPr>
              <a:t>X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W1.4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5673344" y="3104388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/>
          <p:nvPr/>
        </p:nvSpPr>
        <p:spPr>
          <a:xfrm>
            <a:off x="5660644" y="3081771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5568188" y="3038985"/>
            <a:ext cx="4540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SAND</a:t>
            </a:r>
            <a:endParaRPr sz="650">
              <a:latin typeface="Arial"/>
              <a:cs typeface="Arial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6086474" y="2540815"/>
            <a:ext cx="1374775" cy="2772156"/>
          </a:xfrm>
          <a:custGeom>
            <a:avLst/>
            <a:gdLst/>
            <a:ahLst/>
            <a:cxnLst/>
            <a:rect l="l" t="t" r="r" b="b"/>
            <a:pathLst>
              <a:path w="1374775" h="2917190">
                <a:moveTo>
                  <a:pt x="803147" y="38099"/>
                </a:moveTo>
                <a:lnTo>
                  <a:pt x="883919" y="0"/>
                </a:lnTo>
                <a:lnTo>
                  <a:pt x="819911" y="62483"/>
                </a:lnTo>
                <a:lnTo>
                  <a:pt x="803147" y="38099"/>
                </a:lnTo>
              </a:path>
              <a:path w="1374775" h="2917190">
                <a:moveTo>
                  <a:pt x="810767" y="50291"/>
                </a:moveTo>
                <a:lnTo>
                  <a:pt x="0" y="603503"/>
                </a:lnTo>
              </a:path>
              <a:path w="1374775" h="2917190">
                <a:moveTo>
                  <a:pt x="1335023" y="2831591"/>
                </a:moveTo>
                <a:lnTo>
                  <a:pt x="1313687" y="2916935"/>
                </a:lnTo>
                <a:lnTo>
                  <a:pt x="1306067" y="2828543"/>
                </a:lnTo>
                <a:lnTo>
                  <a:pt x="1335023" y="2831591"/>
                </a:lnTo>
              </a:path>
              <a:path w="1374775" h="2917190">
                <a:moveTo>
                  <a:pt x="1319783" y="2830067"/>
                </a:moveTo>
                <a:lnTo>
                  <a:pt x="1374647" y="20650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 txBox="1"/>
          <p:nvPr/>
        </p:nvSpPr>
        <p:spPr>
          <a:xfrm>
            <a:off x="7437628" y="4511169"/>
            <a:ext cx="1025525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ELEVATION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FLAGSTONE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SURFACE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ADJACENT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SIDEWALK.</a:t>
            </a:r>
            <a:endParaRPr sz="65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6524752" y="963297"/>
            <a:ext cx="989330" cy="6769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5080" indent="-1905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ELEVATION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SIDEWALK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SURFACE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ADJACENT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FLAGSTONE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WALKWAY.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650" spc="-10" dirty="0">
                <a:latin typeface="Arial"/>
                <a:cs typeface="Arial"/>
              </a:rPr>
              <a:t>EXCAVATE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SOIL</a:t>
            </a:r>
            <a:endParaRPr sz="650">
              <a:latin typeface="Arial"/>
              <a:cs typeface="Arial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6801103" y="1417320"/>
            <a:ext cx="931544" cy="969644"/>
          </a:xfrm>
          <a:custGeom>
            <a:avLst/>
            <a:gdLst/>
            <a:ahLst/>
            <a:cxnLst/>
            <a:rect l="l" t="t" r="r" b="b"/>
            <a:pathLst>
              <a:path w="931545" h="969644">
                <a:moveTo>
                  <a:pt x="777239" y="807719"/>
                </a:moveTo>
                <a:lnTo>
                  <a:pt x="745235" y="890015"/>
                </a:lnTo>
                <a:lnTo>
                  <a:pt x="749807" y="801623"/>
                </a:lnTo>
                <a:lnTo>
                  <a:pt x="777239" y="807719"/>
                </a:lnTo>
              </a:path>
              <a:path w="931545" h="969644">
                <a:moveTo>
                  <a:pt x="763523" y="804671"/>
                </a:moveTo>
                <a:lnTo>
                  <a:pt x="931163" y="0"/>
                </a:lnTo>
                <a:lnTo>
                  <a:pt x="204215" y="0"/>
                </a:lnTo>
              </a:path>
              <a:path w="931545" h="969644">
                <a:moveTo>
                  <a:pt x="188975" y="888491"/>
                </a:moveTo>
                <a:lnTo>
                  <a:pt x="227075" y="969263"/>
                </a:lnTo>
                <a:lnTo>
                  <a:pt x="164591" y="905255"/>
                </a:lnTo>
                <a:lnTo>
                  <a:pt x="188975" y="888491"/>
                </a:lnTo>
              </a:path>
              <a:path w="931545" h="969644">
                <a:moveTo>
                  <a:pt x="176783" y="896111"/>
                </a:moveTo>
                <a:lnTo>
                  <a:pt x="0" y="6416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 txBox="1"/>
          <p:nvPr/>
        </p:nvSpPr>
        <p:spPr>
          <a:xfrm>
            <a:off x="1632711" y="5478908"/>
            <a:ext cx="52895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MAIN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STAIRS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#3,</a:t>
            </a:r>
            <a:endParaRPr sz="65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1631188" y="5675505"/>
            <a:ext cx="592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C-</a:t>
            </a:r>
            <a:r>
              <a:rPr sz="650" spc="-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2235200" y="1543812"/>
            <a:ext cx="1065530" cy="4531360"/>
          </a:xfrm>
          <a:custGeom>
            <a:avLst/>
            <a:gdLst/>
            <a:ahLst/>
            <a:cxnLst/>
            <a:rect l="l" t="t" r="r" b="b"/>
            <a:pathLst>
              <a:path w="1065529" h="4531360">
                <a:moveTo>
                  <a:pt x="749807" y="4480559"/>
                </a:moveTo>
                <a:lnTo>
                  <a:pt x="822959" y="4530851"/>
                </a:lnTo>
                <a:lnTo>
                  <a:pt x="737615" y="4507991"/>
                </a:lnTo>
                <a:lnTo>
                  <a:pt x="749807" y="4480559"/>
                </a:lnTo>
              </a:path>
              <a:path w="1065529" h="4531360">
                <a:moveTo>
                  <a:pt x="743711" y="4494275"/>
                </a:moveTo>
                <a:lnTo>
                  <a:pt x="99059" y="4203191"/>
                </a:lnTo>
                <a:lnTo>
                  <a:pt x="0" y="4203191"/>
                </a:lnTo>
              </a:path>
              <a:path w="1065529" h="4531360">
                <a:moveTo>
                  <a:pt x="1018031" y="116585"/>
                </a:moveTo>
                <a:lnTo>
                  <a:pt x="1008870" y="71205"/>
                </a:lnTo>
                <a:lnTo>
                  <a:pt x="983884" y="34147"/>
                </a:lnTo>
                <a:lnTo>
                  <a:pt x="946826" y="9161"/>
                </a:lnTo>
                <a:lnTo>
                  <a:pt x="901445" y="0"/>
                </a:lnTo>
                <a:lnTo>
                  <a:pt x="856065" y="9161"/>
                </a:lnTo>
                <a:lnTo>
                  <a:pt x="819007" y="34147"/>
                </a:lnTo>
                <a:lnTo>
                  <a:pt x="794021" y="71205"/>
                </a:lnTo>
                <a:lnTo>
                  <a:pt x="784859" y="116585"/>
                </a:lnTo>
                <a:lnTo>
                  <a:pt x="794021" y="161966"/>
                </a:lnTo>
                <a:lnTo>
                  <a:pt x="819007" y="199024"/>
                </a:lnTo>
                <a:lnTo>
                  <a:pt x="856065" y="224010"/>
                </a:lnTo>
                <a:lnTo>
                  <a:pt x="901445" y="233171"/>
                </a:lnTo>
                <a:lnTo>
                  <a:pt x="946826" y="224010"/>
                </a:lnTo>
                <a:lnTo>
                  <a:pt x="983884" y="199024"/>
                </a:lnTo>
                <a:lnTo>
                  <a:pt x="1008870" y="161966"/>
                </a:lnTo>
                <a:lnTo>
                  <a:pt x="1018031" y="116585"/>
                </a:lnTo>
              </a:path>
              <a:path w="1065529" h="4531360">
                <a:moveTo>
                  <a:pt x="729995" y="117347"/>
                </a:moveTo>
                <a:lnTo>
                  <a:pt x="902207" y="281939"/>
                </a:lnTo>
                <a:lnTo>
                  <a:pt x="1065275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335527" y="145542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965195" y="958596"/>
            <a:ext cx="753110" cy="702945"/>
          </a:xfrm>
          <a:custGeom>
            <a:avLst/>
            <a:gdLst/>
            <a:ahLst/>
            <a:cxnLst/>
            <a:rect l="l" t="t" r="r" b="b"/>
            <a:pathLst>
              <a:path w="753110" h="702944">
                <a:moveTo>
                  <a:pt x="0" y="702563"/>
                </a:moveTo>
                <a:lnTo>
                  <a:pt x="411479" y="702563"/>
                </a:lnTo>
                <a:lnTo>
                  <a:pt x="420623" y="347471"/>
                </a:lnTo>
                <a:lnTo>
                  <a:pt x="752855" y="347471"/>
                </a:lnTo>
              </a:path>
              <a:path w="753110" h="702944">
                <a:moveTo>
                  <a:pt x="443483" y="176783"/>
                </a:moveTo>
                <a:lnTo>
                  <a:pt x="339851" y="176783"/>
                </a:lnTo>
              </a:path>
              <a:path w="753110" h="702944">
                <a:moveTo>
                  <a:pt x="443483" y="409955"/>
                </a:moveTo>
                <a:lnTo>
                  <a:pt x="339851" y="409955"/>
                </a:lnTo>
              </a:path>
              <a:path w="753110" h="702944">
                <a:moveTo>
                  <a:pt x="370331" y="88391"/>
                </a:moveTo>
                <a:lnTo>
                  <a:pt x="370331" y="0"/>
                </a:lnTo>
              </a:path>
              <a:path w="753110" h="702944">
                <a:moveTo>
                  <a:pt x="384047" y="88391"/>
                </a:moveTo>
                <a:lnTo>
                  <a:pt x="370331" y="176783"/>
                </a:lnTo>
                <a:lnTo>
                  <a:pt x="355091" y="88391"/>
                </a:lnTo>
                <a:lnTo>
                  <a:pt x="384047" y="88391"/>
                </a:lnTo>
              </a:path>
              <a:path w="753110" h="702944">
                <a:moveTo>
                  <a:pt x="355091" y="496823"/>
                </a:moveTo>
                <a:lnTo>
                  <a:pt x="370331" y="409955"/>
                </a:lnTo>
                <a:lnTo>
                  <a:pt x="384047" y="496823"/>
                </a:lnTo>
                <a:lnTo>
                  <a:pt x="355091" y="4968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 txBox="1"/>
          <p:nvPr/>
        </p:nvSpPr>
        <p:spPr>
          <a:xfrm>
            <a:off x="3189468" y="1206441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4'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546" name="object 546"/>
          <p:cNvGrpSpPr/>
          <p:nvPr/>
        </p:nvGrpSpPr>
        <p:grpSpPr>
          <a:xfrm>
            <a:off x="1377187" y="4514088"/>
            <a:ext cx="1905" cy="132715"/>
            <a:chOff x="1377187" y="4514088"/>
            <a:chExt cx="1905" cy="132715"/>
          </a:xfrm>
        </p:grpSpPr>
        <p:sp>
          <p:nvSpPr>
            <p:cNvPr id="547" name="object 547"/>
            <p:cNvSpPr/>
            <p:nvPr/>
          </p:nvSpPr>
          <p:spPr>
            <a:xfrm>
              <a:off x="1377188" y="451408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377187" y="451408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377187" y="451408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0" name="object 550"/>
          <p:cNvGrpSpPr/>
          <p:nvPr/>
        </p:nvGrpSpPr>
        <p:grpSpPr>
          <a:xfrm>
            <a:off x="1377187" y="4294632"/>
            <a:ext cx="1905" cy="132715"/>
            <a:chOff x="1377187" y="4294632"/>
            <a:chExt cx="1905" cy="132715"/>
          </a:xfrm>
        </p:grpSpPr>
        <p:sp>
          <p:nvSpPr>
            <p:cNvPr id="551" name="object 551"/>
            <p:cNvSpPr/>
            <p:nvPr/>
          </p:nvSpPr>
          <p:spPr>
            <a:xfrm>
              <a:off x="1377188" y="429463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377187" y="429463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377187" y="429463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4" name="object 554"/>
          <p:cNvGrpSpPr/>
          <p:nvPr/>
        </p:nvGrpSpPr>
        <p:grpSpPr>
          <a:xfrm>
            <a:off x="1377187" y="4075176"/>
            <a:ext cx="1905" cy="131445"/>
            <a:chOff x="1377187" y="4075176"/>
            <a:chExt cx="1905" cy="131445"/>
          </a:xfrm>
        </p:grpSpPr>
        <p:sp>
          <p:nvSpPr>
            <p:cNvPr id="555" name="object 555"/>
            <p:cNvSpPr/>
            <p:nvPr/>
          </p:nvSpPr>
          <p:spPr>
            <a:xfrm>
              <a:off x="1377188" y="407517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377187" y="407517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377187" y="407517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8" name="object 558"/>
          <p:cNvGrpSpPr/>
          <p:nvPr/>
        </p:nvGrpSpPr>
        <p:grpSpPr>
          <a:xfrm>
            <a:off x="1377187" y="3855720"/>
            <a:ext cx="1905" cy="131445"/>
            <a:chOff x="1377187" y="3855720"/>
            <a:chExt cx="1905" cy="131445"/>
          </a:xfrm>
        </p:grpSpPr>
        <p:sp>
          <p:nvSpPr>
            <p:cNvPr id="559" name="object 559"/>
            <p:cNvSpPr/>
            <p:nvPr/>
          </p:nvSpPr>
          <p:spPr>
            <a:xfrm>
              <a:off x="1377188" y="385571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377187" y="385572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377187" y="385572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2" name="object 562"/>
          <p:cNvGrpSpPr/>
          <p:nvPr/>
        </p:nvGrpSpPr>
        <p:grpSpPr>
          <a:xfrm>
            <a:off x="1377187" y="3634739"/>
            <a:ext cx="1905" cy="132715"/>
            <a:chOff x="1377187" y="3634739"/>
            <a:chExt cx="1905" cy="132715"/>
          </a:xfrm>
        </p:grpSpPr>
        <p:sp>
          <p:nvSpPr>
            <p:cNvPr id="563" name="object 563"/>
            <p:cNvSpPr/>
            <p:nvPr/>
          </p:nvSpPr>
          <p:spPr>
            <a:xfrm>
              <a:off x="1377188" y="363473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377187" y="363473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377187" y="363473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6" name="object 566"/>
          <p:cNvGrpSpPr/>
          <p:nvPr/>
        </p:nvGrpSpPr>
        <p:grpSpPr>
          <a:xfrm>
            <a:off x="1377187" y="3415283"/>
            <a:ext cx="1905" cy="132715"/>
            <a:chOff x="1377187" y="3415283"/>
            <a:chExt cx="1905" cy="132715"/>
          </a:xfrm>
        </p:grpSpPr>
        <p:sp>
          <p:nvSpPr>
            <p:cNvPr id="567" name="object 567"/>
            <p:cNvSpPr/>
            <p:nvPr/>
          </p:nvSpPr>
          <p:spPr>
            <a:xfrm>
              <a:off x="1377188" y="341528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377187" y="341528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377187" y="341528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0" name="object 570"/>
          <p:cNvGrpSpPr/>
          <p:nvPr/>
        </p:nvGrpSpPr>
        <p:grpSpPr>
          <a:xfrm>
            <a:off x="1259839" y="3029711"/>
            <a:ext cx="1905" cy="132715"/>
            <a:chOff x="1259839" y="3029711"/>
            <a:chExt cx="1905" cy="132715"/>
          </a:xfrm>
        </p:grpSpPr>
        <p:sp>
          <p:nvSpPr>
            <p:cNvPr id="571" name="object 571"/>
            <p:cNvSpPr/>
            <p:nvPr/>
          </p:nvSpPr>
          <p:spPr>
            <a:xfrm>
              <a:off x="1259840" y="302971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259839" y="302971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259839" y="302971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4" name="object 574"/>
          <p:cNvGrpSpPr/>
          <p:nvPr/>
        </p:nvGrpSpPr>
        <p:grpSpPr>
          <a:xfrm>
            <a:off x="1259839" y="2805683"/>
            <a:ext cx="1905" cy="134620"/>
            <a:chOff x="1259839" y="2805683"/>
            <a:chExt cx="1905" cy="134620"/>
          </a:xfrm>
        </p:grpSpPr>
        <p:sp>
          <p:nvSpPr>
            <p:cNvPr id="575" name="object 575"/>
            <p:cNvSpPr/>
            <p:nvPr/>
          </p:nvSpPr>
          <p:spPr>
            <a:xfrm>
              <a:off x="1259840" y="280568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259839" y="280568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5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259839" y="280568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8" name="object 578"/>
          <p:cNvGrpSpPr/>
          <p:nvPr/>
        </p:nvGrpSpPr>
        <p:grpSpPr>
          <a:xfrm>
            <a:off x="1259839" y="2583179"/>
            <a:ext cx="1905" cy="134620"/>
            <a:chOff x="1259839" y="2583179"/>
            <a:chExt cx="1905" cy="134620"/>
          </a:xfrm>
        </p:grpSpPr>
        <p:sp>
          <p:nvSpPr>
            <p:cNvPr id="579" name="object 579"/>
            <p:cNvSpPr/>
            <p:nvPr/>
          </p:nvSpPr>
          <p:spPr>
            <a:xfrm>
              <a:off x="1259840" y="258317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259839" y="258318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5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259839" y="258318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2" name="object 582"/>
          <p:cNvGrpSpPr/>
          <p:nvPr/>
        </p:nvGrpSpPr>
        <p:grpSpPr>
          <a:xfrm>
            <a:off x="1259839" y="1912619"/>
            <a:ext cx="1905" cy="134620"/>
            <a:chOff x="1259839" y="1912619"/>
            <a:chExt cx="1905" cy="134620"/>
          </a:xfrm>
        </p:grpSpPr>
        <p:sp>
          <p:nvSpPr>
            <p:cNvPr id="583" name="object 583"/>
            <p:cNvSpPr/>
            <p:nvPr/>
          </p:nvSpPr>
          <p:spPr>
            <a:xfrm>
              <a:off x="1259840" y="191261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259839" y="191262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5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259839" y="191262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6" name="object 586"/>
          <p:cNvGrpSpPr/>
          <p:nvPr/>
        </p:nvGrpSpPr>
        <p:grpSpPr>
          <a:xfrm>
            <a:off x="1259839" y="1690115"/>
            <a:ext cx="1905" cy="134620"/>
            <a:chOff x="1259839" y="1690115"/>
            <a:chExt cx="1905" cy="134620"/>
          </a:xfrm>
        </p:grpSpPr>
        <p:sp>
          <p:nvSpPr>
            <p:cNvPr id="587" name="object 587"/>
            <p:cNvSpPr/>
            <p:nvPr/>
          </p:nvSpPr>
          <p:spPr>
            <a:xfrm>
              <a:off x="1259840" y="169011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259839" y="169011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5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259839" y="169011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0" name="object 590"/>
          <p:cNvGrpSpPr/>
          <p:nvPr/>
        </p:nvGrpSpPr>
        <p:grpSpPr>
          <a:xfrm>
            <a:off x="1259839" y="1467611"/>
            <a:ext cx="1905" cy="132715"/>
            <a:chOff x="1259839" y="1467611"/>
            <a:chExt cx="1905" cy="132715"/>
          </a:xfrm>
        </p:grpSpPr>
        <p:sp>
          <p:nvSpPr>
            <p:cNvPr id="591" name="object 591"/>
            <p:cNvSpPr/>
            <p:nvPr/>
          </p:nvSpPr>
          <p:spPr>
            <a:xfrm>
              <a:off x="1259840" y="146761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259839" y="146761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5" h="132715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5" h="132715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5" h="132715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259839" y="146761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5" h="132715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4" name="object 594"/>
          <p:cNvGrpSpPr/>
          <p:nvPr/>
        </p:nvGrpSpPr>
        <p:grpSpPr>
          <a:xfrm>
            <a:off x="1282700" y="4902708"/>
            <a:ext cx="1905" cy="139065"/>
            <a:chOff x="1282700" y="4902708"/>
            <a:chExt cx="1905" cy="139065"/>
          </a:xfrm>
        </p:grpSpPr>
        <p:sp>
          <p:nvSpPr>
            <p:cNvPr id="595" name="object 595"/>
            <p:cNvSpPr/>
            <p:nvPr/>
          </p:nvSpPr>
          <p:spPr>
            <a:xfrm>
              <a:off x="1282700" y="49027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282700" y="49027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282700" y="49027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8" name="object 598"/>
          <p:cNvGrpSpPr/>
          <p:nvPr/>
        </p:nvGrpSpPr>
        <p:grpSpPr>
          <a:xfrm>
            <a:off x="1282700" y="5362955"/>
            <a:ext cx="1905" cy="139065"/>
            <a:chOff x="1282700" y="5362955"/>
            <a:chExt cx="1905" cy="139065"/>
          </a:xfrm>
        </p:grpSpPr>
        <p:sp>
          <p:nvSpPr>
            <p:cNvPr id="599" name="object 599"/>
            <p:cNvSpPr/>
            <p:nvPr/>
          </p:nvSpPr>
          <p:spPr>
            <a:xfrm>
              <a:off x="1282700" y="536295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282700" y="536295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282700" y="536295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2" name="object 602"/>
          <p:cNvGrpSpPr/>
          <p:nvPr/>
        </p:nvGrpSpPr>
        <p:grpSpPr>
          <a:xfrm>
            <a:off x="2735072" y="5237988"/>
            <a:ext cx="1905" cy="131445"/>
            <a:chOff x="2735072" y="5237988"/>
            <a:chExt cx="1905" cy="131445"/>
          </a:xfrm>
        </p:grpSpPr>
        <p:sp>
          <p:nvSpPr>
            <p:cNvPr id="603" name="object 603"/>
            <p:cNvSpPr/>
            <p:nvPr/>
          </p:nvSpPr>
          <p:spPr>
            <a:xfrm>
              <a:off x="2735072" y="523798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735072" y="523798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735072" y="523798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6" name="object 606"/>
          <p:cNvGrpSpPr/>
          <p:nvPr/>
        </p:nvGrpSpPr>
        <p:grpSpPr>
          <a:xfrm>
            <a:off x="2735072" y="5455920"/>
            <a:ext cx="1905" cy="131445"/>
            <a:chOff x="2735072" y="5455920"/>
            <a:chExt cx="1905" cy="131445"/>
          </a:xfrm>
        </p:grpSpPr>
        <p:sp>
          <p:nvSpPr>
            <p:cNvPr id="607" name="object 607"/>
            <p:cNvSpPr/>
            <p:nvPr/>
          </p:nvSpPr>
          <p:spPr>
            <a:xfrm>
              <a:off x="2735072" y="545592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735072" y="545592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735072" y="545592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0" name="object 610"/>
          <p:cNvGrpSpPr/>
          <p:nvPr/>
        </p:nvGrpSpPr>
        <p:grpSpPr>
          <a:xfrm>
            <a:off x="2735072" y="5673852"/>
            <a:ext cx="1905" cy="131445"/>
            <a:chOff x="2735072" y="5673852"/>
            <a:chExt cx="1905" cy="131445"/>
          </a:xfrm>
        </p:grpSpPr>
        <p:sp>
          <p:nvSpPr>
            <p:cNvPr id="611" name="object 611"/>
            <p:cNvSpPr/>
            <p:nvPr/>
          </p:nvSpPr>
          <p:spPr>
            <a:xfrm>
              <a:off x="2735072" y="56738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735072" y="56738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3" y="0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1523" y="0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5">
                  <a:moveTo>
                    <a:pt x="1523" y="131063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close/>
                </a:path>
                <a:path w="1905" h="131445">
                  <a:moveTo>
                    <a:pt x="0" y="0"/>
                  </a:moveTo>
                  <a:lnTo>
                    <a:pt x="0" y="1310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735072" y="56738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5">
                  <a:moveTo>
                    <a:pt x="1523" y="0"/>
                  </a:moveTo>
                  <a:lnTo>
                    <a:pt x="0" y="0"/>
                  </a:lnTo>
                  <a:lnTo>
                    <a:pt x="0" y="131063"/>
                  </a:lnTo>
                  <a:lnTo>
                    <a:pt x="1523" y="13106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4" name="object 614"/>
          <p:cNvGrpSpPr/>
          <p:nvPr/>
        </p:nvGrpSpPr>
        <p:grpSpPr>
          <a:xfrm>
            <a:off x="3617467" y="5673852"/>
            <a:ext cx="1905" cy="131445"/>
            <a:chOff x="3617467" y="5673852"/>
            <a:chExt cx="1905" cy="131445"/>
          </a:xfrm>
        </p:grpSpPr>
        <p:sp>
          <p:nvSpPr>
            <p:cNvPr id="615" name="object 615"/>
            <p:cNvSpPr/>
            <p:nvPr/>
          </p:nvSpPr>
          <p:spPr>
            <a:xfrm>
              <a:off x="3617468" y="56738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617467" y="56738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617467" y="567385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8" name="object 618"/>
          <p:cNvGrpSpPr/>
          <p:nvPr/>
        </p:nvGrpSpPr>
        <p:grpSpPr>
          <a:xfrm>
            <a:off x="3617467" y="5455920"/>
            <a:ext cx="1905" cy="131445"/>
            <a:chOff x="3617467" y="5455920"/>
            <a:chExt cx="1905" cy="131445"/>
          </a:xfrm>
        </p:grpSpPr>
        <p:sp>
          <p:nvSpPr>
            <p:cNvPr id="619" name="object 619"/>
            <p:cNvSpPr/>
            <p:nvPr/>
          </p:nvSpPr>
          <p:spPr>
            <a:xfrm>
              <a:off x="3617468" y="545592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617467" y="545592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617467" y="545592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2" name="object 622"/>
          <p:cNvGrpSpPr/>
          <p:nvPr/>
        </p:nvGrpSpPr>
        <p:grpSpPr>
          <a:xfrm>
            <a:off x="3617467" y="5237988"/>
            <a:ext cx="1905" cy="131445"/>
            <a:chOff x="3617467" y="5237988"/>
            <a:chExt cx="1905" cy="131445"/>
          </a:xfrm>
        </p:grpSpPr>
        <p:sp>
          <p:nvSpPr>
            <p:cNvPr id="623" name="object 623"/>
            <p:cNvSpPr/>
            <p:nvPr/>
          </p:nvSpPr>
          <p:spPr>
            <a:xfrm>
              <a:off x="3617468" y="523798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3617467" y="523798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3617467" y="523798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6" name="object 626"/>
          <p:cNvGrpSpPr/>
          <p:nvPr/>
        </p:nvGrpSpPr>
        <p:grpSpPr>
          <a:xfrm>
            <a:off x="4484623" y="1918715"/>
            <a:ext cx="1905" cy="137160"/>
            <a:chOff x="4484623" y="1918715"/>
            <a:chExt cx="1905" cy="137160"/>
          </a:xfrm>
        </p:grpSpPr>
        <p:sp>
          <p:nvSpPr>
            <p:cNvPr id="627" name="object 627"/>
            <p:cNvSpPr/>
            <p:nvPr/>
          </p:nvSpPr>
          <p:spPr>
            <a:xfrm>
              <a:off x="4484624" y="191871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4484623" y="19187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4484623" y="191871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0" name="object 630"/>
          <p:cNvGrpSpPr/>
          <p:nvPr/>
        </p:nvGrpSpPr>
        <p:grpSpPr>
          <a:xfrm>
            <a:off x="4484623" y="2839211"/>
            <a:ext cx="1905" cy="137160"/>
            <a:chOff x="4484623" y="2839211"/>
            <a:chExt cx="1905" cy="137160"/>
          </a:xfrm>
        </p:grpSpPr>
        <p:sp>
          <p:nvSpPr>
            <p:cNvPr id="631" name="object 631"/>
            <p:cNvSpPr/>
            <p:nvPr/>
          </p:nvSpPr>
          <p:spPr>
            <a:xfrm>
              <a:off x="4484624" y="283921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4484623" y="283921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4484623" y="283921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4" name="object 634"/>
          <p:cNvGrpSpPr/>
          <p:nvPr/>
        </p:nvGrpSpPr>
        <p:grpSpPr>
          <a:xfrm>
            <a:off x="4484623" y="3069335"/>
            <a:ext cx="1905" cy="137160"/>
            <a:chOff x="4484623" y="3069335"/>
            <a:chExt cx="1905" cy="137160"/>
          </a:xfrm>
        </p:grpSpPr>
        <p:sp>
          <p:nvSpPr>
            <p:cNvPr id="635" name="object 635"/>
            <p:cNvSpPr/>
            <p:nvPr/>
          </p:nvSpPr>
          <p:spPr>
            <a:xfrm>
              <a:off x="4484624" y="306933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4484623" y="306933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4484623" y="306933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8" name="object 638"/>
          <p:cNvGrpSpPr/>
          <p:nvPr/>
        </p:nvGrpSpPr>
        <p:grpSpPr>
          <a:xfrm>
            <a:off x="4484623" y="3299459"/>
            <a:ext cx="1905" cy="137160"/>
            <a:chOff x="4484623" y="3299459"/>
            <a:chExt cx="1905" cy="137160"/>
          </a:xfrm>
        </p:grpSpPr>
        <p:sp>
          <p:nvSpPr>
            <p:cNvPr id="639" name="object 639"/>
            <p:cNvSpPr/>
            <p:nvPr/>
          </p:nvSpPr>
          <p:spPr>
            <a:xfrm>
              <a:off x="4484624" y="329945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4484623" y="32994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4484623" y="329946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2" name="object 642"/>
          <p:cNvGrpSpPr/>
          <p:nvPr/>
        </p:nvGrpSpPr>
        <p:grpSpPr>
          <a:xfrm>
            <a:off x="3288283" y="3686555"/>
            <a:ext cx="1905" cy="117475"/>
            <a:chOff x="3288283" y="3686555"/>
            <a:chExt cx="1905" cy="117475"/>
          </a:xfrm>
        </p:grpSpPr>
        <p:sp>
          <p:nvSpPr>
            <p:cNvPr id="643" name="object 643"/>
            <p:cNvSpPr/>
            <p:nvPr/>
          </p:nvSpPr>
          <p:spPr>
            <a:xfrm>
              <a:off x="3288284" y="3686555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4" y="0"/>
                  </a:moveTo>
                  <a:lnTo>
                    <a:pt x="0" y="0"/>
                  </a:lnTo>
                  <a:lnTo>
                    <a:pt x="0" y="117348"/>
                  </a:lnTo>
                  <a:lnTo>
                    <a:pt x="1524" y="1173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3288283" y="3686556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117347"/>
                  </a:moveTo>
                  <a:lnTo>
                    <a:pt x="0" y="0"/>
                  </a:lnTo>
                  <a:lnTo>
                    <a:pt x="0" y="1173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288283" y="3686556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0" y="117347"/>
                  </a:moveTo>
                  <a:lnTo>
                    <a:pt x="1523" y="11734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6" name="object 646"/>
          <p:cNvGrpSpPr/>
          <p:nvPr/>
        </p:nvGrpSpPr>
        <p:grpSpPr>
          <a:xfrm>
            <a:off x="3454400" y="4858511"/>
            <a:ext cx="43180" cy="131445"/>
            <a:chOff x="3454400" y="4858511"/>
            <a:chExt cx="43180" cy="131445"/>
          </a:xfrm>
        </p:grpSpPr>
        <p:sp>
          <p:nvSpPr>
            <p:cNvPr id="647" name="object 647"/>
            <p:cNvSpPr/>
            <p:nvPr/>
          </p:nvSpPr>
          <p:spPr>
            <a:xfrm>
              <a:off x="3495548" y="485851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3495548" y="48585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3495548" y="48585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3455923" y="4917948"/>
              <a:ext cx="33655" cy="27940"/>
            </a:xfrm>
            <a:custGeom>
              <a:avLst/>
              <a:gdLst/>
              <a:ahLst/>
              <a:cxnLst/>
              <a:rect l="l" t="t" r="r" b="b"/>
              <a:pathLst>
                <a:path w="33654" h="27939">
                  <a:moveTo>
                    <a:pt x="33527" y="18287"/>
                  </a:moveTo>
                  <a:lnTo>
                    <a:pt x="33527" y="9143"/>
                  </a:lnTo>
                  <a:lnTo>
                    <a:pt x="0" y="9143"/>
                  </a:lnTo>
                </a:path>
                <a:path w="33654" h="27939">
                  <a:moveTo>
                    <a:pt x="0" y="27431"/>
                  </a:moveTo>
                  <a:lnTo>
                    <a:pt x="28955" y="27431"/>
                  </a:lnTo>
                  <a:lnTo>
                    <a:pt x="28955" y="18287"/>
                  </a:lnTo>
                  <a:lnTo>
                    <a:pt x="0" y="18287"/>
                  </a:lnTo>
                </a:path>
                <a:path w="33654" h="27939">
                  <a:moveTo>
                    <a:pt x="0" y="9143"/>
                  </a:moveTo>
                  <a:lnTo>
                    <a:pt x="28955" y="9143"/>
                  </a:lnTo>
                  <a:lnTo>
                    <a:pt x="28955" y="0"/>
                  </a:lnTo>
                  <a:lnTo>
                    <a:pt x="0" y="0"/>
                  </a:lnTo>
                  <a:lnTo>
                    <a:pt x="0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1" name="object 651"/>
          <p:cNvGrpSpPr/>
          <p:nvPr/>
        </p:nvGrpSpPr>
        <p:grpSpPr>
          <a:xfrm>
            <a:off x="584708" y="950975"/>
            <a:ext cx="4583555" cy="5445379"/>
            <a:chOff x="584708" y="950975"/>
            <a:chExt cx="4583555" cy="5445379"/>
          </a:xfrm>
        </p:grpSpPr>
        <p:sp>
          <p:nvSpPr>
            <p:cNvPr id="652" name="object 652"/>
            <p:cNvSpPr/>
            <p:nvPr/>
          </p:nvSpPr>
          <p:spPr>
            <a:xfrm>
              <a:off x="4440428" y="1368552"/>
              <a:ext cx="727835" cy="4406265"/>
            </a:xfrm>
            <a:custGeom>
              <a:avLst/>
              <a:gdLst/>
              <a:ahLst/>
              <a:cxnLst/>
              <a:rect l="l" t="t" r="r" b="b"/>
              <a:pathLst>
                <a:path w="1004570" h="4406265">
                  <a:moveTo>
                    <a:pt x="1004315" y="4405883"/>
                  </a:moveTo>
                  <a:lnTo>
                    <a:pt x="0" y="4405883"/>
                  </a:lnTo>
                  <a:lnTo>
                    <a:pt x="0" y="2157983"/>
                  </a:lnTo>
                  <a:lnTo>
                    <a:pt x="1004315" y="2157983"/>
                  </a:lnTo>
                </a:path>
                <a:path w="1004570" h="4406265">
                  <a:moveTo>
                    <a:pt x="0" y="215798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887471" y="3983736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10">
                  <a:moveTo>
                    <a:pt x="0" y="0"/>
                  </a:moveTo>
                  <a:lnTo>
                    <a:pt x="33375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19475" y="3966972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60">
                  <a:moveTo>
                    <a:pt x="3017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19475" y="3954780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60">
                  <a:moveTo>
                    <a:pt x="0" y="0"/>
                  </a:moveTo>
                  <a:lnTo>
                    <a:pt x="30175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887472" y="4172711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0" y="12192"/>
                  </a:moveTo>
                  <a:lnTo>
                    <a:pt x="32003" y="12192"/>
                  </a:lnTo>
                  <a:lnTo>
                    <a:pt x="32003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584708" y="1368552"/>
              <a:ext cx="2326005" cy="3787140"/>
            </a:xfrm>
            <a:custGeom>
              <a:avLst/>
              <a:gdLst/>
              <a:ahLst/>
              <a:cxnLst/>
              <a:rect l="l" t="t" r="r" b="b"/>
              <a:pathLst>
                <a:path w="2326005" h="3787140">
                  <a:moveTo>
                    <a:pt x="2302763" y="3755135"/>
                  </a:moveTo>
                  <a:lnTo>
                    <a:pt x="2302763" y="32003"/>
                  </a:lnTo>
                </a:path>
                <a:path w="2326005" h="3787140">
                  <a:moveTo>
                    <a:pt x="2325623" y="3787139"/>
                  </a:moveTo>
                  <a:lnTo>
                    <a:pt x="734567" y="3787139"/>
                  </a:lnTo>
                </a:path>
                <a:path w="2326005" h="3787140">
                  <a:moveTo>
                    <a:pt x="734567" y="3372611"/>
                  </a:moveTo>
                  <a:lnTo>
                    <a:pt x="0" y="3372611"/>
                  </a:lnTo>
                </a:path>
                <a:path w="2326005" h="3787140">
                  <a:moveTo>
                    <a:pt x="734567" y="1950719"/>
                  </a:moveTo>
                  <a:lnTo>
                    <a:pt x="0" y="1950719"/>
                  </a:lnTo>
                </a:path>
                <a:path w="2326005" h="3787140">
                  <a:moveTo>
                    <a:pt x="2308859" y="0"/>
                  </a:moveTo>
                  <a:lnTo>
                    <a:pt x="734567" y="0"/>
                  </a:lnTo>
                </a:path>
                <a:path w="2326005" h="3787140">
                  <a:moveTo>
                    <a:pt x="2302763" y="32003"/>
                  </a:moveTo>
                  <a:lnTo>
                    <a:pt x="1703831" y="320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308352" y="1379220"/>
              <a:ext cx="601980" cy="0"/>
            </a:xfrm>
            <a:custGeom>
              <a:avLst/>
              <a:gdLst/>
              <a:ahLst/>
              <a:cxnLst/>
              <a:rect l="l" t="t" r="r" b="b"/>
              <a:pathLst>
                <a:path w="601980">
                  <a:moveTo>
                    <a:pt x="6019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319276" y="1368552"/>
              <a:ext cx="1600200" cy="4488180"/>
            </a:xfrm>
            <a:custGeom>
              <a:avLst/>
              <a:gdLst/>
              <a:ahLst/>
              <a:cxnLst/>
              <a:rect l="l" t="t" r="r" b="b"/>
              <a:pathLst>
                <a:path w="1600200" h="4488180">
                  <a:moveTo>
                    <a:pt x="0" y="3822191"/>
                  </a:moveTo>
                  <a:lnTo>
                    <a:pt x="0" y="3957827"/>
                  </a:lnTo>
                </a:path>
                <a:path w="1600200" h="4488180">
                  <a:moveTo>
                    <a:pt x="0" y="3973067"/>
                  </a:moveTo>
                  <a:lnTo>
                    <a:pt x="0" y="4323587"/>
                  </a:lnTo>
                </a:path>
                <a:path w="1600200" h="4488180">
                  <a:moveTo>
                    <a:pt x="1485899" y="4488179"/>
                  </a:moveTo>
                  <a:lnTo>
                    <a:pt x="0" y="4488179"/>
                  </a:lnTo>
                </a:path>
                <a:path w="1600200" h="4488180">
                  <a:moveTo>
                    <a:pt x="0" y="4338827"/>
                  </a:moveTo>
                  <a:lnTo>
                    <a:pt x="0" y="4463795"/>
                  </a:lnTo>
                </a:path>
                <a:path w="1600200" h="4488180">
                  <a:moveTo>
                    <a:pt x="0" y="4480559"/>
                  </a:moveTo>
                  <a:lnTo>
                    <a:pt x="0" y="4488179"/>
                  </a:lnTo>
                </a:path>
                <a:path w="1600200" h="4488180">
                  <a:moveTo>
                    <a:pt x="1600199" y="620267"/>
                  </a:moveTo>
                  <a:lnTo>
                    <a:pt x="1568195" y="620267"/>
                  </a:lnTo>
                </a:path>
                <a:path w="1600200" h="4488180">
                  <a:moveTo>
                    <a:pt x="1598675" y="766571"/>
                  </a:moveTo>
                  <a:lnTo>
                    <a:pt x="1568195" y="766571"/>
                  </a:lnTo>
                </a:path>
                <a:path w="1600200" h="4488180">
                  <a:moveTo>
                    <a:pt x="1600199" y="1312163"/>
                  </a:moveTo>
                  <a:lnTo>
                    <a:pt x="1568195" y="1312163"/>
                  </a:lnTo>
                </a:path>
                <a:path w="1600200" h="4488180">
                  <a:moveTo>
                    <a:pt x="1600199" y="1444751"/>
                  </a:moveTo>
                  <a:lnTo>
                    <a:pt x="1568195" y="1444751"/>
                  </a:lnTo>
                </a:path>
                <a:path w="1600200" h="4488180">
                  <a:moveTo>
                    <a:pt x="1600199" y="1491995"/>
                  </a:moveTo>
                  <a:lnTo>
                    <a:pt x="1568195" y="1491995"/>
                  </a:lnTo>
                </a:path>
                <a:path w="1600200" h="4488180">
                  <a:moveTo>
                    <a:pt x="1600199" y="1624583"/>
                  </a:moveTo>
                  <a:lnTo>
                    <a:pt x="1568195" y="1624583"/>
                  </a:lnTo>
                </a:path>
                <a:path w="1600200" h="4488180">
                  <a:moveTo>
                    <a:pt x="1600199" y="1658111"/>
                  </a:moveTo>
                  <a:lnTo>
                    <a:pt x="1568195" y="1658111"/>
                  </a:lnTo>
                </a:path>
                <a:path w="1600200" h="4488180">
                  <a:moveTo>
                    <a:pt x="0" y="0"/>
                  </a:moveTo>
                  <a:lnTo>
                    <a:pt x="0" y="37871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791459" y="4730495"/>
              <a:ext cx="315595" cy="962025"/>
            </a:xfrm>
            <a:custGeom>
              <a:avLst/>
              <a:gdLst/>
              <a:ahLst/>
              <a:cxnLst/>
              <a:rect l="l" t="t" r="r" b="b"/>
              <a:pathLst>
                <a:path w="315594" h="962025">
                  <a:moveTo>
                    <a:pt x="118871" y="425195"/>
                  </a:moveTo>
                  <a:lnTo>
                    <a:pt x="315467" y="425195"/>
                  </a:lnTo>
                </a:path>
                <a:path w="315594" h="962025">
                  <a:moveTo>
                    <a:pt x="0" y="611123"/>
                  </a:moveTo>
                  <a:lnTo>
                    <a:pt x="53339" y="611123"/>
                  </a:lnTo>
                  <a:lnTo>
                    <a:pt x="53339" y="464819"/>
                  </a:lnTo>
                  <a:lnTo>
                    <a:pt x="315467" y="464819"/>
                  </a:lnTo>
                  <a:lnTo>
                    <a:pt x="315467" y="425195"/>
                  </a:lnTo>
                </a:path>
                <a:path w="315594" h="962025">
                  <a:moveTo>
                    <a:pt x="0" y="961643"/>
                  </a:moveTo>
                  <a:lnTo>
                    <a:pt x="53339" y="961643"/>
                  </a:lnTo>
                </a:path>
                <a:path w="315594" h="962025">
                  <a:moveTo>
                    <a:pt x="315467" y="425195"/>
                  </a:moveTo>
                  <a:lnTo>
                    <a:pt x="295655" y="425195"/>
                  </a:lnTo>
                </a:path>
                <a:path w="315594" h="962025">
                  <a:moveTo>
                    <a:pt x="118871" y="16763"/>
                  </a:moveTo>
                  <a:lnTo>
                    <a:pt x="278891" y="16763"/>
                  </a:lnTo>
                  <a:lnTo>
                    <a:pt x="128015" y="16763"/>
                  </a:lnTo>
                </a:path>
                <a:path w="315594" h="962025">
                  <a:moveTo>
                    <a:pt x="295655" y="0"/>
                  </a:moveTo>
                  <a:lnTo>
                    <a:pt x="11887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831083" y="5183124"/>
              <a:ext cx="276225" cy="0"/>
            </a:xfrm>
            <a:custGeom>
              <a:avLst/>
              <a:gdLst/>
              <a:ahLst/>
              <a:cxnLst/>
              <a:rect l="l" t="t" r="r" b="b"/>
              <a:pathLst>
                <a:path w="276225">
                  <a:moveTo>
                    <a:pt x="2758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998724" y="58887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998724" y="58887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887471" y="1368552"/>
              <a:ext cx="32384" cy="3362325"/>
            </a:xfrm>
            <a:custGeom>
              <a:avLst/>
              <a:gdLst/>
              <a:ahLst/>
              <a:cxnLst/>
              <a:rect l="l" t="t" r="r" b="b"/>
              <a:pathLst>
                <a:path w="32385" h="3362325">
                  <a:moveTo>
                    <a:pt x="32003" y="3361943"/>
                  </a:moveTo>
                  <a:lnTo>
                    <a:pt x="32003" y="0"/>
                  </a:lnTo>
                </a:path>
                <a:path w="32385" h="3362325">
                  <a:moveTo>
                    <a:pt x="32003" y="2040635"/>
                  </a:moveTo>
                  <a:lnTo>
                    <a:pt x="0" y="20406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646680" y="5145024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2636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898139" y="349453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27431" y="27431"/>
                  </a:moveTo>
                  <a:lnTo>
                    <a:pt x="27431" y="0"/>
                  </a:lnTo>
                  <a:lnTo>
                    <a:pt x="0" y="0"/>
                  </a:lnTo>
                  <a:lnTo>
                    <a:pt x="0" y="27431"/>
                  </a:lnTo>
                  <a:lnTo>
                    <a:pt x="27431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898139" y="349453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0" y="0"/>
                  </a:moveTo>
                  <a:lnTo>
                    <a:pt x="27431" y="27431"/>
                  </a:lnTo>
                </a:path>
                <a:path w="27939" h="27939">
                  <a:moveTo>
                    <a:pt x="27431" y="0"/>
                  </a:moveTo>
                  <a:lnTo>
                    <a:pt x="0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3070352" y="4730495"/>
              <a:ext cx="17145" cy="425450"/>
            </a:xfrm>
            <a:custGeom>
              <a:avLst/>
              <a:gdLst/>
              <a:ahLst/>
              <a:cxnLst/>
              <a:rect l="l" t="t" r="r" b="b"/>
              <a:pathLst>
                <a:path w="17144" h="425450">
                  <a:moveTo>
                    <a:pt x="0" y="425195"/>
                  </a:moveTo>
                  <a:lnTo>
                    <a:pt x="0" y="249935"/>
                  </a:lnTo>
                </a:path>
                <a:path w="17144" h="425450">
                  <a:moveTo>
                    <a:pt x="0" y="123443"/>
                  </a:moveTo>
                  <a:lnTo>
                    <a:pt x="0" y="16763"/>
                  </a:lnTo>
                </a:path>
                <a:path w="17144" h="425450">
                  <a:moveTo>
                    <a:pt x="16763" y="425195"/>
                  </a:moveTo>
                  <a:lnTo>
                    <a:pt x="16763" y="249935"/>
                  </a:lnTo>
                </a:path>
                <a:path w="17144" h="425450">
                  <a:moveTo>
                    <a:pt x="16763" y="123443"/>
                  </a:moveTo>
                  <a:lnTo>
                    <a:pt x="1676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887471" y="4658868"/>
              <a:ext cx="32384" cy="151130"/>
            </a:xfrm>
            <a:custGeom>
              <a:avLst/>
              <a:gdLst/>
              <a:ahLst/>
              <a:cxnLst/>
              <a:rect l="l" t="t" r="r" b="b"/>
              <a:pathLst>
                <a:path w="32385" h="151129">
                  <a:moveTo>
                    <a:pt x="32003" y="0"/>
                  </a:moveTo>
                  <a:lnTo>
                    <a:pt x="0" y="0"/>
                  </a:lnTo>
                </a:path>
                <a:path w="32385" h="151129">
                  <a:moveTo>
                    <a:pt x="24383" y="150875"/>
                  </a:moveTo>
                  <a:lnTo>
                    <a:pt x="0" y="1508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3000247" y="5890259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505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3455924" y="5077968"/>
              <a:ext cx="29209" cy="78105"/>
            </a:xfrm>
            <a:custGeom>
              <a:avLst/>
              <a:gdLst/>
              <a:ahLst/>
              <a:cxnLst/>
              <a:rect l="l" t="t" r="r" b="b"/>
              <a:pathLst>
                <a:path w="29210" h="78104">
                  <a:moveTo>
                    <a:pt x="28955" y="0"/>
                  </a:moveTo>
                  <a:lnTo>
                    <a:pt x="28955" y="65531"/>
                  </a:lnTo>
                </a:path>
                <a:path w="29210" h="78104">
                  <a:moveTo>
                    <a:pt x="0" y="0"/>
                  </a:moveTo>
                  <a:lnTo>
                    <a:pt x="0" y="7772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3472687" y="5077968"/>
              <a:ext cx="74930" cy="264160"/>
            </a:xfrm>
            <a:custGeom>
              <a:avLst/>
              <a:gdLst/>
              <a:ahLst/>
              <a:cxnLst/>
              <a:rect l="l" t="t" r="r" b="b"/>
              <a:pathLst>
                <a:path w="74929" h="264160">
                  <a:moveTo>
                    <a:pt x="0" y="0"/>
                  </a:moveTo>
                  <a:lnTo>
                    <a:pt x="0" y="77723"/>
                  </a:lnTo>
                </a:path>
                <a:path w="74929" h="264160">
                  <a:moveTo>
                    <a:pt x="74675" y="77723"/>
                  </a:moveTo>
                  <a:lnTo>
                    <a:pt x="74675" y="263651"/>
                  </a:lnTo>
                </a:path>
                <a:path w="74929" h="264160">
                  <a:moveTo>
                    <a:pt x="47243" y="105155"/>
                  </a:moveTo>
                  <a:lnTo>
                    <a:pt x="47243" y="2636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3301999" y="5143500"/>
              <a:ext cx="257810" cy="198120"/>
            </a:xfrm>
            <a:custGeom>
              <a:avLst/>
              <a:gdLst/>
              <a:ahLst/>
              <a:cxnLst/>
              <a:rect l="l" t="t" r="r" b="b"/>
              <a:pathLst>
                <a:path w="257810" h="198120">
                  <a:moveTo>
                    <a:pt x="205739" y="51815"/>
                  </a:moveTo>
                  <a:lnTo>
                    <a:pt x="205739" y="198119"/>
                  </a:lnTo>
                </a:path>
                <a:path w="257810" h="198120">
                  <a:moveTo>
                    <a:pt x="182879" y="0"/>
                  </a:moveTo>
                  <a:lnTo>
                    <a:pt x="257555" y="0"/>
                  </a:lnTo>
                </a:path>
                <a:path w="257810" h="198120">
                  <a:moveTo>
                    <a:pt x="0" y="51815"/>
                  </a:moveTo>
                  <a:lnTo>
                    <a:pt x="205739" y="51815"/>
                  </a:lnTo>
                </a:path>
                <a:path w="257810" h="198120">
                  <a:moveTo>
                    <a:pt x="0" y="12191"/>
                  </a:moveTo>
                  <a:lnTo>
                    <a:pt x="153923" y="1219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3301999" y="5155691"/>
              <a:ext cx="245745" cy="27940"/>
            </a:xfrm>
            <a:custGeom>
              <a:avLst/>
              <a:gdLst/>
              <a:ahLst/>
              <a:cxnLst/>
              <a:rect l="l" t="t" r="r" b="b"/>
              <a:pathLst>
                <a:path w="245745" h="27939">
                  <a:moveTo>
                    <a:pt x="170687" y="0"/>
                  </a:moveTo>
                  <a:lnTo>
                    <a:pt x="245363" y="0"/>
                  </a:lnTo>
                </a:path>
                <a:path w="245745" h="27939">
                  <a:moveTo>
                    <a:pt x="0" y="27431"/>
                  </a:moveTo>
                  <a:lnTo>
                    <a:pt x="217931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3301999" y="5155691"/>
              <a:ext cx="257810" cy="186055"/>
            </a:xfrm>
            <a:custGeom>
              <a:avLst/>
              <a:gdLst/>
              <a:ahLst/>
              <a:cxnLst/>
              <a:rect l="l" t="t" r="r" b="b"/>
              <a:pathLst>
                <a:path w="257810" h="186054">
                  <a:moveTo>
                    <a:pt x="205739" y="185927"/>
                  </a:moveTo>
                  <a:lnTo>
                    <a:pt x="257555" y="185927"/>
                  </a:lnTo>
                </a:path>
                <a:path w="257810" h="186054">
                  <a:moveTo>
                    <a:pt x="0" y="39623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3516883" y="535076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27431" y="27431"/>
                  </a:moveTo>
                  <a:lnTo>
                    <a:pt x="27431" y="0"/>
                  </a:lnTo>
                  <a:lnTo>
                    <a:pt x="0" y="0"/>
                  </a:lnTo>
                  <a:lnTo>
                    <a:pt x="0" y="27431"/>
                  </a:lnTo>
                  <a:lnTo>
                    <a:pt x="27431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3472687" y="4337303"/>
              <a:ext cx="0" cy="448309"/>
            </a:xfrm>
            <a:custGeom>
              <a:avLst/>
              <a:gdLst/>
              <a:ahLst/>
              <a:cxnLst/>
              <a:rect l="l" t="t" r="r" b="b"/>
              <a:pathLst>
                <a:path h="448310">
                  <a:moveTo>
                    <a:pt x="0" y="0"/>
                  </a:moveTo>
                  <a:lnTo>
                    <a:pt x="0" y="77723"/>
                  </a:lnTo>
                </a:path>
                <a:path h="448310">
                  <a:moveTo>
                    <a:pt x="0" y="370331"/>
                  </a:moveTo>
                  <a:lnTo>
                    <a:pt x="0" y="448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3507739" y="569213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81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3439159" y="3494532"/>
              <a:ext cx="105410" cy="2186940"/>
            </a:xfrm>
            <a:custGeom>
              <a:avLst/>
              <a:gdLst/>
              <a:ahLst/>
              <a:cxnLst/>
              <a:rect l="l" t="t" r="r" b="b"/>
              <a:pathLst>
                <a:path w="105410" h="2186940">
                  <a:moveTo>
                    <a:pt x="105155" y="2186939"/>
                  </a:moveTo>
                  <a:lnTo>
                    <a:pt x="105155" y="2161031"/>
                  </a:lnTo>
                  <a:lnTo>
                    <a:pt x="77723" y="2161031"/>
                  </a:lnTo>
                  <a:lnTo>
                    <a:pt x="77723" y="2186939"/>
                  </a:lnTo>
                  <a:lnTo>
                    <a:pt x="105155" y="2186939"/>
                  </a:lnTo>
                </a:path>
                <a:path w="105410" h="2186940">
                  <a:moveTo>
                    <a:pt x="25907" y="27431"/>
                  </a:moveTo>
                  <a:lnTo>
                    <a:pt x="25907" y="0"/>
                  </a:lnTo>
                  <a:lnTo>
                    <a:pt x="0" y="0"/>
                  </a:lnTo>
                  <a:lnTo>
                    <a:pt x="0" y="27431"/>
                  </a:lnTo>
                  <a:lnTo>
                    <a:pt x="25907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3439159" y="3494532"/>
              <a:ext cx="26034" cy="27940"/>
            </a:xfrm>
            <a:custGeom>
              <a:avLst/>
              <a:gdLst/>
              <a:ahLst/>
              <a:cxnLst/>
              <a:rect l="l" t="t" r="r" b="b"/>
              <a:pathLst>
                <a:path w="26035" h="27939">
                  <a:moveTo>
                    <a:pt x="0" y="0"/>
                  </a:moveTo>
                  <a:lnTo>
                    <a:pt x="25907" y="27431"/>
                  </a:lnTo>
                </a:path>
                <a:path w="26035" h="27939">
                  <a:moveTo>
                    <a:pt x="25907" y="0"/>
                  </a:moveTo>
                  <a:lnTo>
                    <a:pt x="0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3416299" y="398373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2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3416299" y="396697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6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3455924" y="3954780"/>
              <a:ext cx="29209" cy="90170"/>
            </a:xfrm>
            <a:custGeom>
              <a:avLst/>
              <a:gdLst/>
              <a:ahLst/>
              <a:cxnLst/>
              <a:rect l="l" t="t" r="r" b="b"/>
              <a:pathLst>
                <a:path w="29210" h="90170">
                  <a:moveTo>
                    <a:pt x="28955" y="0"/>
                  </a:moveTo>
                  <a:lnTo>
                    <a:pt x="28955" y="89915"/>
                  </a:lnTo>
                </a:path>
                <a:path w="29210" h="90170">
                  <a:moveTo>
                    <a:pt x="0" y="28955"/>
                  </a:moveTo>
                  <a:lnTo>
                    <a:pt x="0" y="8991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3472687" y="396697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3000247" y="5890259"/>
              <a:ext cx="350520" cy="266700"/>
            </a:xfrm>
            <a:custGeom>
              <a:avLst/>
              <a:gdLst/>
              <a:ahLst/>
              <a:cxnLst/>
              <a:rect l="l" t="t" r="r" b="b"/>
              <a:pathLst>
                <a:path w="350520" h="266700">
                  <a:moveTo>
                    <a:pt x="0" y="53339"/>
                  </a:moveTo>
                  <a:lnTo>
                    <a:pt x="350519" y="53339"/>
                  </a:lnTo>
                </a:path>
                <a:path w="350520" h="266700">
                  <a:moveTo>
                    <a:pt x="0" y="106679"/>
                  </a:moveTo>
                  <a:lnTo>
                    <a:pt x="350519" y="106679"/>
                  </a:lnTo>
                </a:path>
                <a:path w="350520" h="266700">
                  <a:moveTo>
                    <a:pt x="0" y="160019"/>
                  </a:moveTo>
                  <a:lnTo>
                    <a:pt x="350519" y="160019"/>
                  </a:lnTo>
                </a:path>
                <a:path w="350520" h="266700">
                  <a:moveTo>
                    <a:pt x="0" y="213359"/>
                  </a:moveTo>
                  <a:lnTo>
                    <a:pt x="350519" y="213359"/>
                  </a:lnTo>
                </a:path>
                <a:path w="350520" h="266700">
                  <a:moveTo>
                    <a:pt x="0" y="266699"/>
                  </a:moveTo>
                  <a:lnTo>
                    <a:pt x="350519" y="266699"/>
                  </a:lnTo>
                </a:path>
                <a:path w="350520" h="266700">
                  <a:moveTo>
                    <a:pt x="0" y="0"/>
                  </a:moveTo>
                  <a:lnTo>
                    <a:pt x="0" y="266699"/>
                  </a:lnTo>
                </a:path>
                <a:path w="350520" h="266700">
                  <a:moveTo>
                    <a:pt x="350519" y="0"/>
                  </a:moveTo>
                  <a:lnTo>
                    <a:pt x="350519" y="266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974339" y="6156959"/>
              <a:ext cx="403860" cy="239395"/>
            </a:xfrm>
            <a:custGeom>
              <a:avLst/>
              <a:gdLst/>
              <a:ahLst/>
              <a:cxnLst/>
              <a:rect l="l" t="t" r="r" b="b"/>
              <a:pathLst>
                <a:path w="403860" h="239395">
                  <a:moveTo>
                    <a:pt x="0" y="239267"/>
                  </a:moveTo>
                  <a:lnTo>
                    <a:pt x="403859" y="239267"/>
                  </a:lnTo>
                </a:path>
                <a:path w="403860" h="239395">
                  <a:moveTo>
                    <a:pt x="0" y="0"/>
                  </a:moveTo>
                  <a:lnTo>
                    <a:pt x="0" y="239267"/>
                  </a:lnTo>
                </a:path>
                <a:path w="403860" h="239395">
                  <a:moveTo>
                    <a:pt x="403859" y="0"/>
                  </a:moveTo>
                  <a:lnTo>
                    <a:pt x="403859" y="2392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3000247" y="5847588"/>
              <a:ext cx="350520" cy="52069"/>
            </a:xfrm>
            <a:custGeom>
              <a:avLst/>
              <a:gdLst/>
              <a:ahLst/>
              <a:cxnLst/>
              <a:rect l="l" t="t" r="r" b="b"/>
              <a:pathLst>
                <a:path w="350520" h="52070">
                  <a:moveTo>
                    <a:pt x="0" y="51815"/>
                  </a:moveTo>
                  <a:lnTo>
                    <a:pt x="0" y="0"/>
                  </a:lnTo>
                </a:path>
                <a:path w="350520" h="52070">
                  <a:moveTo>
                    <a:pt x="350519" y="51815"/>
                  </a:moveTo>
                  <a:lnTo>
                    <a:pt x="350519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3519931" y="5692139"/>
              <a:ext cx="27940" cy="195580"/>
            </a:xfrm>
            <a:custGeom>
              <a:avLst/>
              <a:gdLst/>
              <a:ahLst/>
              <a:cxnLst/>
              <a:rect l="l" t="t" r="r" b="b"/>
              <a:pathLst>
                <a:path w="27939" h="195579">
                  <a:moveTo>
                    <a:pt x="27431" y="0"/>
                  </a:moveTo>
                  <a:lnTo>
                    <a:pt x="27431" y="195071"/>
                  </a:lnTo>
                </a:path>
                <a:path w="27939" h="195579">
                  <a:moveTo>
                    <a:pt x="0" y="0"/>
                  </a:moveTo>
                  <a:lnTo>
                    <a:pt x="0" y="1676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3559555" y="5143500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81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3350767" y="5859780"/>
              <a:ext cx="196850" cy="27940"/>
            </a:xfrm>
            <a:custGeom>
              <a:avLst/>
              <a:gdLst/>
              <a:ahLst/>
              <a:cxnLst/>
              <a:rect l="l" t="t" r="r" b="b"/>
              <a:pathLst>
                <a:path w="196850" h="27939">
                  <a:moveTo>
                    <a:pt x="196595" y="27431"/>
                  </a:moveTo>
                  <a:lnTo>
                    <a:pt x="0" y="27431"/>
                  </a:lnTo>
                </a:path>
                <a:path w="196850" h="27939">
                  <a:moveTo>
                    <a:pt x="1691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3350767" y="5847588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156971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805175" y="588721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3350767" y="5899403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4">
                  <a:moveTo>
                    <a:pt x="208787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3000247" y="5890259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35051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2791459" y="5899403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4">
                  <a:moveTo>
                    <a:pt x="208787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2911855" y="5149595"/>
              <a:ext cx="1905" cy="64135"/>
            </a:xfrm>
            <a:custGeom>
              <a:avLst/>
              <a:gdLst/>
              <a:ahLst/>
              <a:cxnLst/>
              <a:rect l="l" t="t" r="r" b="b"/>
              <a:pathLst>
                <a:path w="1905" h="64135">
                  <a:moveTo>
                    <a:pt x="0" y="64007"/>
                  </a:moveTo>
                  <a:lnTo>
                    <a:pt x="1523" y="640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4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2911856" y="4934711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5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911855" y="4934712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5" h="128270">
                  <a:moveTo>
                    <a:pt x="0" y="128015"/>
                  </a:moveTo>
                  <a:lnTo>
                    <a:pt x="0" y="0"/>
                  </a:lnTo>
                  <a:lnTo>
                    <a:pt x="0" y="128015"/>
                  </a:lnTo>
                  <a:close/>
                </a:path>
                <a:path w="1905" h="128270">
                  <a:moveTo>
                    <a:pt x="0" y="128015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0" y="128015"/>
                  </a:lnTo>
                  <a:close/>
                </a:path>
                <a:path w="1905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5" h="128270">
                  <a:moveTo>
                    <a:pt x="1523" y="1280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80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911855" y="4934712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5" h="128270">
                  <a:moveTo>
                    <a:pt x="0" y="128015"/>
                  </a:moveTo>
                  <a:lnTo>
                    <a:pt x="1523" y="1280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8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911856" y="4719827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911855" y="4719827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911855" y="4719827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911856" y="450494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2911855" y="450494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2911855" y="450494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911856" y="429005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911855" y="429005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911855" y="429005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911856" y="40751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2911855" y="40751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2911855" y="40751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2911856" y="386029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2911855" y="386029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911855" y="386029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911856" y="3646931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5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911855" y="3646931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5" h="128270">
                  <a:moveTo>
                    <a:pt x="0" y="128015"/>
                  </a:moveTo>
                  <a:lnTo>
                    <a:pt x="0" y="0"/>
                  </a:lnTo>
                  <a:lnTo>
                    <a:pt x="0" y="128015"/>
                  </a:lnTo>
                  <a:close/>
                </a:path>
                <a:path w="1905" h="128270">
                  <a:moveTo>
                    <a:pt x="0" y="128015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0" y="128015"/>
                  </a:lnTo>
                  <a:close/>
                </a:path>
                <a:path w="1905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5" h="128270">
                  <a:moveTo>
                    <a:pt x="1523" y="1280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80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911855" y="3496056"/>
              <a:ext cx="1905" cy="279400"/>
            </a:xfrm>
            <a:custGeom>
              <a:avLst/>
              <a:gdLst/>
              <a:ahLst/>
              <a:cxnLst/>
              <a:rect l="l" t="t" r="r" b="b"/>
              <a:pathLst>
                <a:path w="1905" h="279400">
                  <a:moveTo>
                    <a:pt x="0" y="278891"/>
                  </a:moveTo>
                  <a:lnTo>
                    <a:pt x="1523" y="278891"/>
                  </a:lnTo>
                  <a:lnTo>
                    <a:pt x="1523" y="150875"/>
                  </a:lnTo>
                  <a:lnTo>
                    <a:pt x="0" y="150875"/>
                  </a:lnTo>
                  <a:lnTo>
                    <a:pt x="0" y="278891"/>
                  </a:lnTo>
                </a:path>
                <a:path w="1905" h="279400">
                  <a:moveTo>
                    <a:pt x="0" y="64007"/>
                  </a:moveTo>
                  <a:lnTo>
                    <a:pt x="1523" y="640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4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911856" y="34945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911855" y="34945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911855" y="34945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911856" y="52120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911855" y="52120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911855" y="52120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841752" y="5212080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841752" y="5212080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841752" y="5212080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60553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605531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605531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36931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236931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236931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13309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2133091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2133091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89687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89687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9687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66065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66065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39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66065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24432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4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24431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1523"/>
                  </a:lnTo>
                  <a:close/>
                </a:path>
                <a:path w="142240" h="1904">
                  <a:moveTo>
                    <a:pt x="141731" y="1523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141731" y="1523"/>
                  </a:lnTo>
                  <a:close/>
                </a:path>
                <a:path w="142240" h="1904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40" h="1904">
                  <a:moveTo>
                    <a:pt x="1417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17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424431" y="521208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40" h="1904">
                  <a:moveTo>
                    <a:pt x="141731" y="1523"/>
                  </a:moveTo>
                  <a:lnTo>
                    <a:pt x="1417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17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259840" y="5212080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4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259840" y="5212080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4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4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4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59840" y="5212080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4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97940" y="4799075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4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297940" y="479907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7" y="1523"/>
                  </a:moveTo>
                  <a:lnTo>
                    <a:pt x="0" y="1523"/>
                  </a:lnTo>
                  <a:lnTo>
                    <a:pt x="79247" y="1523"/>
                  </a:lnTo>
                  <a:close/>
                </a:path>
                <a:path w="79375" h="1904">
                  <a:moveTo>
                    <a:pt x="79247" y="1523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79247" y="1523"/>
                  </a:lnTo>
                  <a:close/>
                </a:path>
                <a:path w="79375" h="1904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4">
                  <a:moveTo>
                    <a:pt x="792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92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297940" y="479907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7" y="1523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92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34288" y="4799075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1584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8496" y="1524"/>
                  </a:lnTo>
                  <a:lnTo>
                    <a:pt x="1584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34287" y="4799076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158495" y="1523"/>
                  </a:moveTo>
                  <a:lnTo>
                    <a:pt x="0" y="1523"/>
                  </a:lnTo>
                  <a:lnTo>
                    <a:pt x="158495" y="1523"/>
                  </a:lnTo>
                  <a:close/>
                </a:path>
                <a:path w="158750" h="1904">
                  <a:moveTo>
                    <a:pt x="158495" y="1523"/>
                  </a:moveTo>
                  <a:lnTo>
                    <a:pt x="0" y="1523"/>
                  </a:lnTo>
                  <a:lnTo>
                    <a:pt x="158495" y="0"/>
                  </a:lnTo>
                  <a:lnTo>
                    <a:pt x="158495" y="1523"/>
                  </a:lnTo>
                  <a:close/>
                </a:path>
                <a:path w="158750" h="1904">
                  <a:moveTo>
                    <a:pt x="0" y="1523"/>
                  </a:moveTo>
                  <a:lnTo>
                    <a:pt x="158495" y="0"/>
                  </a:lnTo>
                  <a:lnTo>
                    <a:pt x="0" y="1523"/>
                  </a:lnTo>
                  <a:close/>
                </a:path>
                <a:path w="158750" h="1904">
                  <a:moveTo>
                    <a:pt x="1584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84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34287" y="4799076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158495" y="1523"/>
                  </a:moveTo>
                  <a:lnTo>
                    <a:pt x="1584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84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769112" y="4799075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1584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8496" y="1524"/>
                  </a:lnTo>
                  <a:lnTo>
                    <a:pt x="1584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69112" y="4799076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158495" y="1523"/>
                  </a:moveTo>
                  <a:lnTo>
                    <a:pt x="0" y="1523"/>
                  </a:lnTo>
                  <a:lnTo>
                    <a:pt x="158495" y="1523"/>
                  </a:lnTo>
                  <a:close/>
                </a:path>
                <a:path w="158750" h="1904">
                  <a:moveTo>
                    <a:pt x="158495" y="1523"/>
                  </a:moveTo>
                  <a:lnTo>
                    <a:pt x="0" y="1523"/>
                  </a:lnTo>
                  <a:lnTo>
                    <a:pt x="158495" y="0"/>
                  </a:lnTo>
                  <a:lnTo>
                    <a:pt x="158495" y="1523"/>
                  </a:lnTo>
                  <a:close/>
                </a:path>
                <a:path w="158750" h="1904">
                  <a:moveTo>
                    <a:pt x="0" y="1523"/>
                  </a:moveTo>
                  <a:lnTo>
                    <a:pt x="158495" y="0"/>
                  </a:lnTo>
                  <a:lnTo>
                    <a:pt x="0" y="1523"/>
                  </a:lnTo>
                  <a:close/>
                </a:path>
                <a:path w="158750" h="1904">
                  <a:moveTo>
                    <a:pt x="1584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84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769112" y="4799076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158495" y="1523"/>
                  </a:moveTo>
                  <a:lnTo>
                    <a:pt x="1584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84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84708" y="4799075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4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84708" y="479907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7" y="1523"/>
                  </a:moveTo>
                  <a:lnTo>
                    <a:pt x="0" y="1523"/>
                  </a:lnTo>
                  <a:lnTo>
                    <a:pt x="79247" y="1523"/>
                  </a:lnTo>
                  <a:close/>
                </a:path>
                <a:path w="79375" h="1904">
                  <a:moveTo>
                    <a:pt x="79247" y="1523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79247" y="1523"/>
                  </a:lnTo>
                  <a:close/>
                </a:path>
                <a:path w="79375" h="1904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4">
                  <a:moveTo>
                    <a:pt x="792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92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84708" y="479907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7" y="1523"/>
                  </a:moveTo>
                  <a:lnTo>
                    <a:pt x="792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92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584708" y="4799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584708" y="4799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584708" y="3261360"/>
              <a:ext cx="794385" cy="1539240"/>
            </a:xfrm>
            <a:custGeom>
              <a:avLst/>
              <a:gdLst/>
              <a:ahLst/>
              <a:cxnLst/>
              <a:rect l="l" t="t" r="r" b="b"/>
              <a:pathLst>
                <a:path w="794385" h="1539239">
                  <a:moveTo>
                    <a:pt x="0" y="1539239"/>
                  </a:moveTo>
                  <a:lnTo>
                    <a:pt x="0" y="1537715"/>
                  </a:lnTo>
                </a:path>
                <a:path w="794385" h="1539239">
                  <a:moveTo>
                    <a:pt x="792479" y="1539239"/>
                  </a:moveTo>
                  <a:lnTo>
                    <a:pt x="794003" y="1539239"/>
                  </a:lnTo>
                  <a:lnTo>
                    <a:pt x="794003" y="1473707"/>
                  </a:lnTo>
                  <a:lnTo>
                    <a:pt x="792479" y="1473707"/>
                  </a:lnTo>
                  <a:lnTo>
                    <a:pt x="792479" y="1539239"/>
                  </a:lnTo>
                </a:path>
                <a:path w="794385" h="1539239">
                  <a:moveTo>
                    <a:pt x="792479" y="65531"/>
                  </a:moveTo>
                  <a:lnTo>
                    <a:pt x="794003" y="65531"/>
                  </a:lnTo>
                  <a:lnTo>
                    <a:pt x="794003" y="0"/>
                  </a:lnTo>
                  <a:lnTo>
                    <a:pt x="792479" y="0"/>
                  </a:lnTo>
                  <a:lnTo>
                    <a:pt x="792479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377188" y="32598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377187" y="3259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259840" y="3259836"/>
              <a:ext cx="119380" cy="1953895"/>
            </a:xfrm>
            <a:custGeom>
              <a:avLst/>
              <a:gdLst/>
              <a:ahLst/>
              <a:cxnLst/>
              <a:rect l="l" t="t" r="r" b="b"/>
              <a:pathLst>
                <a:path w="119380" h="1953895">
                  <a:moveTo>
                    <a:pt x="117347" y="1523"/>
                  </a:moveTo>
                  <a:lnTo>
                    <a:pt x="117347" y="0"/>
                  </a:lnTo>
                  <a:lnTo>
                    <a:pt x="118871" y="0"/>
                  </a:lnTo>
                  <a:lnTo>
                    <a:pt x="118871" y="1523"/>
                  </a:lnTo>
                </a:path>
                <a:path w="119380" h="1953895">
                  <a:moveTo>
                    <a:pt x="0" y="1953767"/>
                  </a:moveTo>
                  <a:lnTo>
                    <a:pt x="1523" y="1953767"/>
                  </a:lnTo>
                  <a:lnTo>
                    <a:pt x="1523" y="1882139"/>
                  </a:lnTo>
                  <a:lnTo>
                    <a:pt x="0" y="1882139"/>
                  </a:lnTo>
                  <a:lnTo>
                    <a:pt x="0" y="1953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59840" y="490575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59840" y="490575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59840" y="4741164"/>
              <a:ext cx="1905" cy="306705"/>
            </a:xfrm>
            <a:custGeom>
              <a:avLst/>
              <a:gdLst/>
              <a:ahLst/>
              <a:cxnLst/>
              <a:rect l="l" t="t" r="r" b="b"/>
              <a:pathLst>
                <a:path w="1905" h="306704">
                  <a:moveTo>
                    <a:pt x="0" y="306323"/>
                  </a:moveTo>
                  <a:lnTo>
                    <a:pt x="1523" y="306323"/>
                  </a:lnTo>
                  <a:lnTo>
                    <a:pt x="1523" y="164591"/>
                  </a:lnTo>
                  <a:lnTo>
                    <a:pt x="0" y="164591"/>
                  </a:lnTo>
                  <a:lnTo>
                    <a:pt x="0" y="306323"/>
                  </a:lnTo>
                </a:path>
                <a:path w="1905" h="30670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259840" y="4739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259840" y="4739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259840" y="3252216"/>
              <a:ext cx="1905" cy="1489075"/>
            </a:xfrm>
            <a:custGeom>
              <a:avLst/>
              <a:gdLst/>
              <a:ahLst/>
              <a:cxnLst/>
              <a:rect l="l" t="t" r="r" b="b"/>
              <a:pathLst>
                <a:path w="1905" h="1489075">
                  <a:moveTo>
                    <a:pt x="0" y="1488947"/>
                  </a:moveTo>
                  <a:lnTo>
                    <a:pt x="0" y="1487423"/>
                  </a:lnTo>
                  <a:lnTo>
                    <a:pt x="1523" y="1487423"/>
                  </a:lnTo>
                  <a:lnTo>
                    <a:pt x="1523" y="1488947"/>
                  </a:lnTo>
                </a:path>
                <a:path w="1905" h="1489075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59840" y="235915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259840" y="23591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5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259840" y="235915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259840" y="21366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259840" y="21366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5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5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259840" y="1310640"/>
              <a:ext cx="1905" cy="960119"/>
            </a:xfrm>
            <a:custGeom>
              <a:avLst/>
              <a:gdLst/>
              <a:ahLst/>
              <a:cxnLst/>
              <a:rect l="l" t="t" r="r" b="b"/>
              <a:pathLst>
                <a:path w="1905" h="960119">
                  <a:moveTo>
                    <a:pt x="0" y="960119"/>
                  </a:moveTo>
                  <a:lnTo>
                    <a:pt x="1523" y="960119"/>
                  </a:lnTo>
                  <a:lnTo>
                    <a:pt x="1523" y="826007"/>
                  </a:lnTo>
                  <a:lnTo>
                    <a:pt x="0" y="826007"/>
                  </a:lnTo>
                  <a:lnTo>
                    <a:pt x="0" y="960119"/>
                  </a:lnTo>
                </a:path>
                <a:path w="1905" h="960119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354071" y="972312"/>
              <a:ext cx="728980" cy="346075"/>
            </a:xfrm>
            <a:custGeom>
              <a:avLst/>
              <a:gdLst/>
              <a:ahLst/>
              <a:cxnLst/>
              <a:rect l="l" t="t" r="r" b="b"/>
              <a:pathLst>
                <a:path w="728980" h="346075">
                  <a:moveTo>
                    <a:pt x="655319" y="295655"/>
                  </a:moveTo>
                  <a:lnTo>
                    <a:pt x="728471" y="345947"/>
                  </a:lnTo>
                  <a:lnTo>
                    <a:pt x="643127" y="321563"/>
                  </a:lnTo>
                  <a:lnTo>
                    <a:pt x="655319" y="295655"/>
                  </a:lnTo>
                </a:path>
                <a:path w="728980" h="346075">
                  <a:moveTo>
                    <a:pt x="649223" y="30937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259840" y="1309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259840" y="1309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259840" y="1309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590292" y="130911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2590291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2590291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2357120" y="130911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2357119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2357119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2123948" y="130911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2123947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2123947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889252" y="130911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889252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889252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56080" y="130911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56080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5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5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6080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422908" y="1309115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5">
                  <a:moveTo>
                    <a:pt x="1402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0208" y="1524"/>
                  </a:lnTo>
                  <a:lnTo>
                    <a:pt x="140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422908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1523"/>
                  </a:lnTo>
                  <a:close/>
                </a:path>
                <a:path w="140334" h="1905">
                  <a:moveTo>
                    <a:pt x="140207" y="1523"/>
                  </a:moveTo>
                  <a:lnTo>
                    <a:pt x="0" y="1523"/>
                  </a:lnTo>
                  <a:lnTo>
                    <a:pt x="140207" y="0"/>
                  </a:lnTo>
                  <a:lnTo>
                    <a:pt x="140207" y="1523"/>
                  </a:lnTo>
                  <a:close/>
                </a:path>
                <a:path w="140334" h="1905">
                  <a:moveTo>
                    <a:pt x="0" y="1523"/>
                  </a:moveTo>
                  <a:lnTo>
                    <a:pt x="140207" y="0"/>
                  </a:lnTo>
                  <a:lnTo>
                    <a:pt x="0" y="1523"/>
                  </a:lnTo>
                  <a:close/>
                </a:path>
                <a:path w="140334" h="1905">
                  <a:moveTo>
                    <a:pt x="1402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02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422908" y="130911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4" h="1905">
                  <a:moveTo>
                    <a:pt x="140207" y="1523"/>
                  </a:moveTo>
                  <a:lnTo>
                    <a:pt x="1402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02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259840" y="1309115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5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4" h="1905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259840" y="130911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5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4" h="1905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4" h="1905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4" h="1905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259840" y="1309116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5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259840" y="13091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259840" y="13091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259840" y="13091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584708" y="3259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584708" y="3259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584708" y="3259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584708" y="3259835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4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584708" y="32598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0" y="0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0" y="0"/>
                  </a:lnTo>
                  <a:close/>
                </a:path>
                <a:path w="79375" h="1904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4">
                  <a:moveTo>
                    <a:pt x="79247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close/>
                </a:path>
                <a:path w="79375" h="1904">
                  <a:moveTo>
                    <a:pt x="0" y="1523"/>
                  </a:moveTo>
                  <a:lnTo>
                    <a:pt x="792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584708" y="32598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0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769112" y="3259835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1584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8496" y="1524"/>
                  </a:lnTo>
                  <a:lnTo>
                    <a:pt x="1584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769112" y="3259836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0" y="0"/>
                  </a:moveTo>
                  <a:lnTo>
                    <a:pt x="0" y="1523"/>
                  </a:lnTo>
                  <a:lnTo>
                    <a:pt x="158495" y="0"/>
                  </a:lnTo>
                  <a:lnTo>
                    <a:pt x="0" y="0"/>
                  </a:lnTo>
                  <a:close/>
                </a:path>
                <a:path w="158750" h="1904">
                  <a:moveTo>
                    <a:pt x="0" y="1523"/>
                  </a:moveTo>
                  <a:lnTo>
                    <a:pt x="158495" y="0"/>
                  </a:lnTo>
                  <a:lnTo>
                    <a:pt x="0" y="1523"/>
                  </a:lnTo>
                  <a:close/>
                </a:path>
                <a:path w="158750" h="1904">
                  <a:moveTo>
                    <a:pt x="158495" y="0"/>
                  </a:moveTo>
                  <a:lnTo>
                    <a:pt x="0" y="1523"/>
                  </a:lnTo>
                  <a:lnTo>
                    <a:pt x="158495" y="1523"/>
                  </a:lnTo>
                  <a:lnTo>
                    <a:pt x="158495" y="0"/>
                  </a:lnTo>
                  <a:close/>
                </a:path>
                <a:path w="158750" h="1904">
                  <a:moveTo>
                    <a:pt x="0" y="1523"/>
                  </a:moveTo>
                  <a:lnTo>
                    <a:pt x="1584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769112" y="3259836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0" y="0"/>
                  </a:moveTo>
                  <a:lnTo>
                    <a:pt x="0" y="1523"/>
                  </a:lnTo>
                  <a:lnTo>
                    <a:pt x="158495" y="1523"/>
                  </a:lnTo>
                  <a:lnTo>
                    <a:pt x="1584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34288" y="3259835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1584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8496" y="1524"/>
                  </a:lnTo>
                  <a:lnTo>
                    <a:pt x="1584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34287" y="3259836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0" y="0"/>
                  </a:moveTo>
                  <a:lnTo>
                    <a:pt x="0" y="1523"/>
                  </a:lnTo>
                  <a:lnTo>
                    <a:pt x="158495" y="0"/>
                  </a:lnTo>
                  <a:lnTo>
                    <a:pt x="0" y="0"/>
                  </a:lnTo>
                  <a:close/>
                </a:path>
                <a:path w="158750" h="1904">
                  <a:moveTo>
                    <a:pt x="0" y="1523"/>
                  </a:moveTo>
                  <a:lnTo>
                    <a:pt x="158495" y="0"/>
                  </a:lnTo>
                  <a:lnTo>
                    <a:pt x="0" y="1523"/>
                  </a:lnTo>
                  <a:close/>
                </a:path>
                <a:path w="158750" h="1904">
                  <a:moveTo>
                    <a:pt x="158495" y="0"/>
                  </a:moveTo>
                  <a:lnTo>
                    <a:pt x="0" y="1523"/>
                  </a:lnTo>
                  <a:lnTo>
                    <a:pt x="158495" y="1523"/>
                  </a:lnTo>
                  <a:lnTo>
                    <a:pt x="158495" y="0"/>
                  </a:lnTo>
                  <a:close/>
                </a:path>
                <a:path w="158750" h="1904">
                  <a:moveTo>
                    <a:pt x="0" y="1523"/>
                  </a:moveTo>
                  <a:lnTo>
                    <a:pt x="1584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034287" y="3259836"/>
              <a:ext cx="158750" cy="1905"/>
            </a:xfrm>
            <a:custGeom>
              <a:avLst/>
              <a:gdLst/>
              <a:ahLst/>
              <a:cxnLst/>
              <a:rect l="l" t="t" r="r" b="b"/>
              <a:pathLst>
                <a:path w="158750" h="1904">
                  <a:moveTo>
                    <a:pt x="0" y="0"/>
                  </a:moveTo>
                  <a:lnTo>
                    <a:pt x="0" y="1523"/>
                  </a:lnTo>
                  <a:lnTo>
                    <a:pt x="158495" y="1523"/>
                  </a:lnTo>
                  <a:lnTo>
                    <a:pt x="1584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97940" y="3259835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792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9248" y="0"/>
                  </a:lnTo>
                  <a:close/>
                </a:path>
                <a:path w="79375" h="1904">
                  <a:moveTo>
                    <a:pt x="79248" y="0"/>
                  </a:moveTo>
                  <a:lnTo>
                    <a:pt x="0" y="1524"/>
                  </a:lnTo>
                  <a:lnTo>
                    <a:pt x="79248" y="1524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97940" y="32598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0" y="0"/>
                  </a:moveTo>
                  <a:lnTo>
                    <a:pt x="0" y="1523"/>
                  </a:lnTo>
                  <a:lnTo>
                    <a:pt x="79247" y="0"/>
                  </a:lnTo>
                  <a:lnTo>
                    <a:pt x="0" y="0"/>
                  </a:lnTo>
                  <a:close/>
                </a:path>
                <a:path w="79375" h="1904">
                  <a:moveTo>
                    <a:pt x="0" y="1523"/>
                  </a:moveTo>
                  <a:lnTo>
                    <a:pt x="79247" y="0"/>
                  </a:lnTo>
                  <a:lnTo>
                    <a:pt x="0" y="1523"/>
                  </a:lnTo>
                  <a:close/>
                </a:path>
                <a:path w="79375" h="1904">
                  <a:moveTo>
                    <a:pt x="79247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close/>
                </a:path>
                <a:path w="79375" h="1904">
                  <a:moveTo>
                    <a:pt x="0" y="1523"/>
                  </a:moveTo>
                  <a:lnTo>
                    <a:pt x="792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97940" y="3259836"/>
              <a:ext cx="79375" cy="1905"/>
            </a:xfrm>
            <a:custGeom>
              <a:avLst/>
              <a:gdLst/>
              <a:ahLst/>
              <a:cxnLst/>
              <a:rect l="l" t="t" r="r" b="b"/>
              <a:pathLst>
                <a:path w="79375" h="1904">
                  <a:moveTo>
                    <a:pt x="0" y="0"/>
                  </a:moveTo>
                  <a:lnTo>
                    <a:pt x="0" y="1523"/>
                  </a:lnTo>
                  <a:lnTo>
                    <a:pt x="79247" y="1523"/>
                  </a:lnTo>
                  <a:lnTo>
                    <a:pt x="792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77188" y="32598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77187" y="3259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77187" y="3259836"/>
              <a:ext cx="2120265" cy="1884045"/>
            </a:xfrm>
            <a:custGeom>
              <a:avLst/>
              <a:gdLst/>
              <a:ahLst/>
              <a:cxnLst/>
              <a:rect l="l" t="t" r="r" b="b"/>
              <a:pathLst>
                <a:path w="2120265" h="188404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  <a:path w="2120265" h="1884045">
                  <a:moveTo>
                    <a:pt x="2118359" y="1883663"/>
                  </a:moveTo>
                  <a:lnTo>
                    <a:pt x="2119883" y="1883663"/>
                  </a:lnTo>
                  <a:lnTo>
                    <a:pt x="2119883" y="1818131"/>
                  </a:lnTo>
                  <a:lnTo>
                    <a:pt x="2118359" y="1818131"/>
                  </a:lnTo>
                  <a:lnTo>
                    <a:pt x="2118359" y="18836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3495548" y="4639055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3495547" y="463905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3495547" y="4639056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3495548" y="441959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3495547" y="441960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3495547" y="441960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3495548" y="4201667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3495547" y="420166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3495547" y="4201668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3495548" y="398221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3495547" y="39822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5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5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3495547" y="3828288"/>
              <a:ext cx="1905" cy="285115"/>
            </a:xfrm>
            <a:custGeom>
              <a:avLst/>
              <a:gdLst/>
              <a:ahLst/>
              <a:cxnLst/>
              <a:rect l="l" t="t" r="r" b="b"/>
              <a:pathLst>
                <a:path w="1904" h="285114">
                  <a:moveTo>
                    <a:pt x="0" y="284987"/>
                  </a:moveTo>
                  <a:lnTo>
                    <a:pt x="1523" y="284987"/>
                  </a:lnTo>
                  <a:lnTo>
                    <a:pt x="1523" y="153923"/>
                  </a:lnTo>
                  <a:lnTo>
                    <a:pt x="0" y="153923"/>
                  </a:lnTo>
                  <a:lnTo>
                    <a:pt x="0" y="284987"/>
                  </a:lnTo>
                </a:path>
                <a:path w="1904" h="285114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3495548" y="3826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3495547" y="3826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3495547" y="3826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82700" y="4739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82700" y="4739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82700" y="4739639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5" h="7048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5" h="70485">
                  <a:moveTo>
                    <a:pt x="1523" y="1523"/>
                  </a:moveTo>
                  <a:lnTo>
                    <a:pt x="0" y="1523"/>
                  </a:lnTo>
                  <a:lnTo>
                    <a:pt x="0" y="70103"/>
                  </a:lnTo>
                  <a:lnTo>
                    <a:pt x="1523" y="7010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82700" y="513283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82700" y="51328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82700" y="51328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282700" y="55930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82700" y="55930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1523" y="0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0" y="1386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282700" y="55930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3" y="0"/>
                  </a:moveTo>
                  <a:lnTo>
                    <a:pt x="0" y="0"/>
                  </a:lnTo>
                  <a:lnTo>
                    <a:pt x="0" y="138683"/>
                  </a:lnTo>
                  <a:lnTo>
                    <a:pt x="1523" y="1386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35100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435100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4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435100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653032" y="589178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653031" y="589178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0" y="0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0" y="0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129539" y="1523"/>
                  </a:lnTo>
                  <a:lnTo>
                    <a:pt x="129539" y="0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653031" y="589178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0" y="0"/>
                  </a:moveTo>
                  <a:lnTo>
                    <a:pt x="0" y="1523"/>
                  </a:lnTo>
                  <a:lnTo>
                    <a:pt x="129539" y="1523"/>
                  </a:lnTo>
                  <a:lnTo>
                    <a:pt x="1295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869440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869439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4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869439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2087372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2087372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4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2087372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2305304" y="589178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1295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9540" y="1524"/>
                  </a:lnTo>
                  <a:lnTo>
                    <a:pt x="1295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2305303" y="589178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0" y="0"/>
                  </a:moveTo>
                  <a:lnTo>
                    <a:pt x="0" y="1523"/>
                  </a:lnTo>
                  <a:lnTo>
                    <a:pt x="129539" y="0"/>
                  </a:lnTo>
                  <a:lnTo>
                    <a:pt x="0" y="0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0"/>
                  </a:lnTo>
                  <a:lnTo>
                    <a:pt x="0" y="1523"/>
                  </a:lnTo>
                  <a:close/>
                </a:path>
                <a:path w="129539" h="1904">
                  <a:moveTo>
                    <a:pt x="129539" y="0"/>
                  </a:moveTo>
                  <a:lnTo>
                    <a:pt x="0" y="1523"/>
                  </a:lnTo>
                  <a:lnTo>
                    <a:pt x="129539" y="1523"/>
                  </a:lnTo>
                  <a:lnTo>
                    <a:pt x="129539" y="0"/>
                  </a:lnTo>
                  <a:close/>
                </a:path>
                <a:path w="129539" h="1904">
                  <a:moveTo>
                    <a:pt x="0" y="1523"/>
                  </a:moveTo>
                  <a:lnTo>
                    <a:pt x="1295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2305303" y="5891783"/>
              <a:ext cx="129539" cy="1905"/>
            </a:xfrm>
            <a:custGeom>
              <a:avLst/>
              <a:gdLst/>
              <a:ahLst/>
              <a:cxnLst/>
              <a:rect l="l" t="t" r="r" b="b"/>
              <a:pathLst>
                <a:path w="129539" h="1904">
                  <a:moveTo>
                    <a:pt x="0" y="0"/>
                  </a:moveTo>
                  <a:lnTo>
                    <a:pt x="0" y="1523"/>
                  </a:lnTo>
                  <a:lnTo>
                    <a:pt x="129539" y="1523"/>
                  </a:lnTo>
                  <a:lnTo>
                    <a:pt x="1295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2521712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2521711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0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4" h="1904">
                  <a:moveTo>
                    <a:pt x="131063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2521711" y="589178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0" y="0"/>
                  </a:moveTo>
                  <a:lnTo>
                    <a:pt x="0" y="1523"/>
                  </a:lnTo>
                  <a:lnTo>
                    <a:pt x="131063" y="1523"/>
                  </a:lnTo>
                  <a:lnTo>
                    <a:pt x="131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2739644" y="589178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2739643" y="589178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2739643" y="589178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0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2805176" y="5891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2805175" y="5891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2805175" y="5891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2805175" y="58933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2805175" y="58933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2805175" y="58933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2805176" y="5882639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0" y="0"/>
                  </a:moveTo>
                  <a:lnTo>
                    <a:pt x="0" y="10668"/>
                  </a:lnTo>
                  <a:lnTo>
                    <a:pt x="1524" y="10668"/>
                  </a:lnTo>
                  <a:lnTo>
                    <a:pt x="0" y="0"/>
                  </a:lnTo>
                  <a:close/>
                </a:path>
                <a:path w="1905" h="10795">
                  <a:moveTo>
                    <a:pt x="1524" y="0"/>
                  </a:moveTo>
                  <a:lnTo>
                    <a:pt x="0" y="0"/>
                  </a:lnTo>
                  <a:lnTo>
                    <a:pt x="1524" y="106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2805175" y="5882639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0" y="10667"/>
                  </a:moveTo>
                  <a:lnTo>
                    <a:pt x="0" y="0"/>
                  </a:lnTo>
                  <a:lnTo>
                    <a:pt x="0" y="10667"/>
                  </a:lnTo>
                  <a:close/>
                </a:path>
                <a:path w="1905" h="10795">
                  <a:moveTo>
                    <a:pt x="0" y="10667"/>
                  </a:moveTo>
                  <a:lnTo>
                    <a:pt x="0" y="0"/>
                  </a:lnTo>
                  <a:lnTo>
                    <a:pt x="1523" y="10667"/>
                  </a:lnTo>
                  <a:lnTo>
                    <a:pt x="0" y="10667"/>
                  </a:lnTo>
                  <a:close/>
                </a:path>
                <a:path w="1905" h="10795">
                  <a:moveTo>
                    <a:pt x="0" y="0"/>
                  </a:moveTo>
                  <a:lnTo>
                    <a:pt x="1523" y="10667"/>
                  </a:lnTo>
                  <a:lnTo>
                    <a:pt x="0" y="0"/>
                  </a:lnTo>
                  <a:close/>
                </a:path>
                <a:path w="1905" h="10795">
                  <a:moveTo>
                    <a:pt x="1523" y="106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06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2805175" y="5882639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0" y="10667"/>
                  </a:moveTo>
                  <a:lnTo>
                    <a:pt x="1523" y="106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0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2805176" y="5856731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0" y="0"/>
                  </a:moveTo>
                  <a:lnTo>
                    <a:pt x="0" y="10668"/>
                  </a:lnTo>
                  <a:lnTo>
                    <a:pt x="1524" y="10668"/>
                  </a:lnTo>
                  <a:lnTo>
                    <a:pt x="0" y="0"/>
                  </a:lnTo>
                  <a:close/>
                </a:path>
                <a:path w="1905" h="10795">
                  <a:moveTo>
                    <a:pt x="1524" y="0"/>
                  </a:moveTo>
                  <a:lnTo>
                    <a:pt x="0" y="0"/>
                  </a:lnTo>
                  <a:lnTo>
                    <a:pt x="1524" y="106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2805175" y="5856732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0" y="10667"/>
                  </a:moveTo>
                  <a:lnTo>
                    <a:pt x="0" y="0"/>
                  </a:lnTo>
                  <a:lnTo>
                    <a:pt x="0" y="10667"/>
                  </a:lnTo>
                  <a:close/>
                </a:path>
                <a:path w="1905" h="10795">
                  <a:moveTo>
                    <a:pt x="0" y="10667"/>
                  </a:moveTo>
                  <a:lnTo>
                    <a:pt x="0" y="0"/>
                  </a:lnTo>
                  <a:lnTo>
                    <a:pt x="1523" y="10667"/>
                  </a:lnTo>
                  <a:lnTo>
                    <a:pt x="0" y="10667"/>
                  </a:lnTo>
                  <a:close/>
                </a:path>
                <a:path w="1905" h="10795">
                  <a:moveTo>
                    <a:pt x="0" y="0"/>
                  </a:moveTo>
                  <a:lnTo>
                    <a:pt x="1523" y="10667"/>
                  </a:lnTo>
                  <a:lnTo>
                    <a:pt x="0" y="0"/>
                  </a:lnTo>
                  <a:close/>
                </a:path>
                <a:path w="1905" h="10795">
                  <a:moveTo>
                    <a:pt x="1523" y="106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06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2805175" y="5856732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0" y="10667"/>
                  </a:moveTo>
                  <a:lnTo>
                    <a:pt x="1523" y="106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0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2805176" y="58552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2805175" y="58552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2805175" y="58552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584708" y="2186940"/>
              <a:ext cx="734695" cy="1132840"/>
            </a:xfrm>
            <a:custGeom>
              <a:avLst/>
              <a:gdLst/>
              <a:ahLst/>
              <a:cxnLst/>
              <a:rect l="l" t="t" r="r" b="b"/>
              <a:pathLst>
                <a:path w="734694" h="1132839">
                  <a:moveTo>
                    <a:pt x="734567" y="0"/>
                  </a:moveTo>
                  <a:lnTo>
                    <a:pt x="373379" y="0"/>
                  </a:lnTo>
                </a:path>
                <a:path w="734694" h="1132839">
                  <a:moveTo>
                    <a:pt x="734567" y="214883"/>
                  </a:moveTo>
                  <a:lnTo>
                    <a:pt x="373379" y="214883"/>
                  </a:lnTo>
                  <a:lnTo>
                    <a:pt x="373379" y="0"/>
                  </a:lnTo>
                </a:path>
                <a:path w="734694" h="1132839">
                  <a:moveTo>
                    <a:pt x="432815" y="214883"/>
                  </a:moveTo>
                  <a:lnTo>
                    <a:pt x="432815" y="0"/>
                  </a:lnTo>
                </a:path>
                <a:path w="734694" h="1132839">
                  <a:moveTo>
                    <a:pt x="490727" y="214883"/>
                  </a:moveTo>
                  <a:lnTo>
                    <a:pt x="490727" y="0"/>
                  </a:lnTo>
                </a:path>
                <a:path w="734694" h="1132839">
                  <a:moveTo>
                    <a:pt x="548639" y="214883"/>
                  </a:moveTo>
                  <a:lnTo>
                    <a:pt x="548639" y="0"/>
                  </a:lnTo>
                </a:path>
                <a:path w="734694" h="1132839">
                  <a:moveTo>
                    <a:pt x="18287" y="1132331"/>
                  </a:moveTo>
                  <a:lnTo>
                    <a:pt x="18287" y="838199"/>
                  </a:lnTo>
                </a:path>
                <a:path w="734694" h="1132839">
                  <a:moveTo>
                    <a:pt x="76199" y="1132331"/>
                  </a:moveTo>
                  <a:lnTo>
                    <a:pt x="76199" y="838199"/>
                  </a:lnTo>
                </a:path>
                <a:path w="734694" h="1132839">
                  <a:moveTo>
                    <a:pt x="135635" y="1132331"/>
                  </a:moveTo>
                  <a:lnTo>
                    <a:pt x="135635" y="838199"/>
                  </a:lnTo>
                </a:path>
                <a:path w="734694" h="1132839">
                  <a:moveTo>
                    <a:pt x="193547" y="1132331"/>
                  </a:moveTo>
                  <a:lnTo>
                    <a:pt x="193547" y="838199"/>
                  </a:lnTo>
                </a:path>
                <a:path w="734694" h="1132839">
                  <a:moveTo>
                    <a:pt x="251459" y="1132331"/>
                  </a:moveTo>
                  <a:lnTo>
                    <a:pt x="251459" y="778763"/>
                  </a:lnTo>
                </a:path>
                <a:path w="734694" h="1132839">
                  <a:moveTo>
                    <a:pt x="603503" y="1132331"/>
                  </a:moveTo>
                  <a:lnTo>
                    <a:pt x="603503" y="778763"/>
                  </a:lnTo>
                </a:path>
                <a:path w="734694" h="1132839">
                  <a:moveTo>
                    <a:pt x="603503" y="838199"/>
                  </a:moveTo>
                  <a:lnTo>
                    <a:pt x="0" y="838199"/>
                  </a:lnTo>
                </a:path>
                <a:path w="734694" h="1132839">
                  <a:moveTo>
                    <a:pt x="603503" y="778763"/>
                  </a:moveTo>
                  <a:lnTo>
                    <a:pt x="251459" y="778763"/>
                  </a:lnTo>
                </a:path>
                <a:path w="734694" h="1132839">
                  <a:moveTo>
                    <a:pt x="0" y="1132331"/>
                  </a:moveTo>
                  <a:lnTo>
                    <a:pt x="603503" y="1132331"/>
                  </a:lnTo>
                </a:path>
                <a:path w="734694" h="1132839">
                  <a:moveTo>
                    <a:pt x="734567" y="214883"/>
                  </a:moveTo>
                  <a:lnTo>
                    <a:pt x="7345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2954527" y="58887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2954527" y="58887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2919475" y="3526536"/>
              <a:ext cx="1521460" cy="2165985"/>
            </a:xfrm>
            <a:custGeom>
              <a:avLst/>
              <a:gdLst/>
              <a:ahLst/>
              <a:cxnLst/>
              <a:rect l="l" t="t" r="r" b="b"/>
              <a:pathLst>
                <a:path w="1521460" h="2165985">
                  <a:moveTo>
                    <a:pt x="187451" y="1668779"/>
                  </a:moveTo>
                  <a:lnTo>
                    <a:pt x="382523" y="1668779"/>
                  </a:lnTo>
                </a:path>
                <a:path w="1521460" h="2165985">
                  <a:moveTo>
                    <a:pt x="1520951" y="0"/>
                  </a:moveTo>
                  <a:lnTo>
                    <a:pt x="563879" y="0"/>
                  </a:lnTo>
                </a:path>
                <a:path w="1521460" h="2165985">
                  <a:moveTo>
                    <a:pt x="556259" y="0"/>
                  </a:moveTo>
                  <a:lnTo>
                    <a:pt x="0" y="0"/>
                  </a:lnTo>
                </a:path>
                <a:path w="1521460" h="2165985">
                  <a:moveTo>
                    <a:pt x="627887" y="1815083"/>
                  </a:moveTo>
                  <a:lnTo>
                    <a:pt x="627887" y="21656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3507739" y="5692139"/>
              <a:ext cx="52069" cy="207645"/>
            </a:xfrm>
            <a:custGeom>
              <a:avLst/>
              <a:gdLst/>
              <a:ahLst/>
              <a:cxnLst/>
              <a:rect l="l" t="t" r="r" b="b"/>
              <a:pathLst>
                <a:path w="52070" h="207645">
                  <a:moveTo>
                    <a:pt x="51815" y="0"/>
                  </a:moveTo>
                  <a:lnTo>
                    <a:pt x="51815" y="207263"/>
                  </a:lnTo>
                </a:path>
                <a:path w="52070" h="207645">
                  <a:moveTo>
                    <a:pt x="0" y="0"/>
                  </a:moveTo>
                  <a:lnTo>
                    <a:pt x="0" y="1554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2805175" y="5145024"/>
              <a:ext cx="26034" cy="742315"/>
            </a:xfrm>
            <a:custGeom>
              <a:avLst/>
              <a:gdLst/>
              <a:ahLst/>
              <a:cxnLst/>
              <a:rect l="l" t="t" r="r" b="b"/>
              <a:pathLst>
                <a:path w="26035" h="742314">
                  <a:moveTo>
                    <a:pt x="0" y="0"/>
                  </a:moveTo>
                  <a:lnTo>
                    <a:pt x="0" y="196595"/>
                  </a:lnTo>
                </a:path>
                <a:path w="26035" h="742314">
                  <a:moveTo>
                    <a:pt x="0" y="547115"/>
                  </a:moveTo>
                  <a:lnTo>
                    <a:pt x="0" y="742187"/>
                  </a:lnTo>
                </a:path>
                <a:path w="26035" h="742314">
                  <a:moveTo>
                    <a:pt x="25907" y="38099"/>
                  </a:moveTo>
                  <a:lnTo>
                    <a:pt x="25907" y="196595"/>
                  </a:lnTo>
                </a:path>
                <a:path w="26035" h="742314">
                  <a:moveTo>
                    <a:pt x="25907" y="547115"/>
                  </a:moveTo>
                  <a:lnTo>
                    <a:pt x="25907" y="7147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2791459" y="5692139"/>
              <a:ext cx="208915" cy="207645"/>
            </a:xfrm>
            <a:custGeom>
              <a:avLst/>
              <a:gdLst/>
              <a:ahLst/>
              <a:cxnLst/>
              <a:rect l="l" t="t" r="r" b="b"/>
              <a:pathLst>
                <a:path w="208914" h="207645">
                  <a:moveTo>
                    <a:pt x="0" y="0"/>
                  </a:moveTo>
                  <a:lnTo>
                    <a:pt x="0" y="207263"/>
                  </a:lnTo>
                </a:path>
                <a:path w="208914" h="207645">
                  <a:moveTo>
                    <a:pt x="208787" y="155447"/>
                  </a:moveTo>
                  <a:lnTo>
                    <a:pt x="53339" y="1554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2831083" y="5859780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4">
                  <a:moveTo>
                    <a:pt x="1691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2844799" y="5692139"/>
              <a:ext cx="0" cy="155575"/>
            </a:xfrm>
            <a:custGeom>
              <a:avLst/>
              <a:gdLst/>
              <a:ahLst/>
              <a:cxnLst/>
              <a:rect l="l" t="t" r="r" b="b"/>
              <a:pathLst>
                <a:path h="155575">
                  <a:moveTo>
                    <a:pt x="0" y="0"/>
                  </a:moveTo>
                  <a:lnTo>
                    <a:pt x="0" y="1554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2805175" y="5341620"/>
              <a:ext cx="0" cy="350520"/>
            </a:xfrm>
            <a:custGeom>
              <a:avLst/>
              <a:gdLst/>
              <a:ahLst/>
              <a:cxnLst/>
              <a:rect l="l" t="t" r="r" b="b"/>
              <a:pathLst>
                <a:path h="350520">
                  <a:moveTo>
                    <a:pt x="0" y="3505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2791459" y="5145024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95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3551936" y="508406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3551936" y="508406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3551936" y="508406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3330956" y="50840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3330955" y="50840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3330955" y="50840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3109976" y="50840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3109975" y="50840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3109975" y="50840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2888996" y="50840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2888996" y="50840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2888996" y="50840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2735072" y="508406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2735071" y="508406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2735071" y="508406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2735071" y="50840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2735071" y="50840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2735071" y="5084064"/>
              <a:ext cx="1905" cy="67310"/>
            </a:xfrm>
            <a:custGeom>
              <a:avLst/>
              <a:gdLst/>
              <a:ahLst/>
              <a:cxnLst/>
              <a:rect l="l" t="t" r="r" b="b"/>
              <a:pathLst>
                <a:path w="1905" h="67310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  <a:path w="1905" h="67310">
                  <a:moveTo>
                    <a:pt x="1523" y="1523"/>
                  </a:moveTo>
                  <a:lnTo>
                    <a:pt x="0" y="1523"/>
                  </a:lnTo>
                  <a:lnTo>
                    <a:pt x="0" y="67055"/>
                  </a:lnTo>
                  <a:lnTo>
                    <a:pt x="1523" y="67055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2888996" y="595579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888996" y="595579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888996" y="595579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3109976" y="595579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3109975" y="595579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3109975" y="595579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3330956" y="595579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3330955" y="595579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3330955" y="595579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3551936" y="595579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3551936" y="595579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0" y="0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0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65531" y="1523"/>
                  </a:lnTo>
                  <a:lnTo>
                    <a:pt x="65531" y="0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3551936" y="5085588"/>
              <a:ext cx="67310" cy="871855"/>
            </a:xfrm>
            <a:custGeom>
              <a:avLst/>
              <a:gdLst/>
              <a:ahLst/>
              <a:cxnLst/>
              <a:rect l="l" t="t" r="r" b="b"/>
              <a:pathLst>
                <a:path w="67310" h="871854">
                  <a:moveTo>
                    <a:pt x="0" y="870203"/>
                  </a:moveTo>
                  <a:lnTo>
                    <a:pt x="0" y="871727"/>
                  </a:lnTo>
                  <a:lnTo>
                    <a:pt x="65531" y="871727"/>
                  </a:lnTo>
                  <a:lnTo>
                    <a:pt x="65531" y="870203"/>
                  </a:lnTo>
                  <a:lnTo>
                    <a:pt x="0" y="870203"/>
                  </a:lnTo>
                </a:path>
                <a:path w="67310" h="871854">
                  <a:moveTo>
                    <a:pt x="65531" y="871727"/>
                  </a:moveTo>
                  <a:lnTo>
                    <a:pt x="67055" y="871727"/>
                  </a:lnTo>
                  <a:lnTo>
                    <a:pt x="67055" y="806195"/>
                  </a:lnTo>
                  <a:lnTo>
                    <a:pt x="65531" y="806195"/>
                  </a:lnTo>
                  <a:lnTo>
                    <a:pt x="65531" y="871727"/>
                  </a:lnTo>
                </a:path>
                <a:path w="67310" h="871854">
                  <a:moveTo>
                    <a:pt x="65531" y="65531"/>
                  </a:moveTo>
                  <a:lnTo>
                    <a:pt x="67055" y="65531"/>
                  </a:lnTo>
                  <a:lnTo>
                    <a:pt x="67055" y="0"/>
                  </a:lnTo>
                  <a:lnTo>
                    <a:pt x="65531" y="0"/>
                  </a:lnTo>
                  <a:lnTo>
                    <a:pt x="65531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3617468" y="50840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3617467" y="50840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3617467" y="50840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328419" y="5820156"/>
              <a:ext cx="1454150" cy="27940"/>
            </a:xfrm>
            <a:custGeom>
              <a:avLst/>
              <a:gdLst/>
              <a:ahLst/>
              <a:cxnLst/>
              <a:rect l="l" t="t" r="r" b="b"/>
              <a:pathLst>
                <a:path w="1454150" h="27939">
                  <a:moveTo>
                    <a:pt x="475487" y="27431"/>
                  </a:moveTo>
                  <a:lnTo>
                    <a:pt x="502919" y="27431"/>
                  </a:lnTo>
                  <a:lnTo>
                    <a:pt x="502919" y="0"/>
                  </a:lnTo>
                  <a:lnTo>
                    <a:pt x="475487" y="0"/>
                  </a:lnTo>
                  <a:lnTo>
                    <a:pt x="475487" y="27431"/>
                  </a:lnTo>
                </a:path>
                <a:path w="1454150" h="27939">
                  <a:moveTo>
                    <a:pt x="27431" y="0"/>
                  </a:moveTo>
                  <a:lnTo>
                    <a:pt x="0" y="0"/>
                  </a:lnTo>
                  <a:lnTo>
                    <a:pt x="0" y="27431"/>
                  </a:lnTo>
                  <a:lnTo>
                    <a:pt x="27431" y="27431"/>
                  </a:lnTo>
                  <a:lnTo>
                    <a:pt x="27431" y="0"/>
                  </a:lnTo>
                </a:path>
                <a:path w="1454150" h="27939">
                  <a:moveTo>
                    <a:pt x="1453895" y="0"/>
                  </a:moveTo>
                  <a:lnTo>
                    <a:pt x="1426463" y="0"/>
                  </a:lnTo>
                  <a:lnTo>
                    <a:pt x="1426463" y="27431"/>
                  </a:lnTo>
                  <a:lnTo>
                    <a:pt x="1453895" y="27431"/>
                  </a:lnTo>
                  <a:lnTo>
                    <a:pt x="1453895" y="0"/>
                  </a:lnTo>
                </a:path>
                <a:path w="1454150" h="27939">
                  <a:moveTo>
                    <a:pt x="950975" y="27431"/>
                  </a:moveTo>
                  <a:lnTo>
                    <a:pt x="978407" y="27431"/>
                  </a:lnTo>
                  <a:lnTo>
                    <a:pt x="978407" y="0"/>
                  </a:lnTo>
                  <a:lnTo>
                    <a:pt x="950975" y="0"/>
                  </a:lnTo>
                  <a:lnTo>
                    <a:pt x="950975" y="2743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255268" y="5123688"/>
              <a:ext cx="1632585" cy="568960"/>
            </a:xfrm>
            <a:custGeom>
              <a:avLst/>
              <a:gdLst/>
              <a:ahLst/>
              <a:cxnLst/>
              <a:rect l="l" t="t" r="r" b="b"/>
              <a:pathLst>
                <a:path w="1632585" h="568960">
                  <a:moveTo>
                    <a:pt x="64007" y="217931"/>
                  </a:moveTo>
                  <a:lnTo>
                    <a:pt x="0" y="217931"/>
                  </a:lnTo>
                </a:path>
                <a:path w="1632585" h="568960">
                  <a:moveTo>
                    <a:pt x="64007" y="568451"/>
                  </a:moveTo>
                  <a:lnTo>
                    <a:pt x="0" y="568451"/>
                  </a:lnTo>
                </a:path>
                <a:path w="1632585" h="568960">
                  <a:moveTo>
                    <a:pt x="1632203" y="0"/>
                  </a:moveTo>
                  <a:lnTo>
                    <a:pt x="14066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803908" y="5175503"/>
              <a:ext cx="978535" cy="27940"/>
            </a:xfrm>
            <a:custGeom>
              <a:avLst/>
              <a:gdLst/>
              <a:ahLst/>
              <a:cxnLst/>
              <a:rect l="l" t="t" r="r" b="b"/>
              <a:pathLst>
                <a:path w="978535" h="27939">
                  <a:moveTo>
                    <a:pt x="950975" y="27431"/>
                  </a:moveTo>
                  <a:lnTo>
                    <a:pt x="978407" y="27431"/>
                  </a:lnTo>
                  <a:lnTo>
                    <a:pt x="978407" y="0"/>
                  </a:lnTo>
                  <a:lnTo>
                    <a:pt x="950975" y="0"/>
                  </a:lnTo>
                  <a:lnTo>
                    <a:pt x="950975" y="27431"/>
                  </a:lnTo>
                </a:path>
                <a:path w="978535" h="27939">
                  <a:moveTo>
                    <a:pt x="0" y="27431"/>
                  </a:moveTo>
                  <a:lnTo>
                    <a:pt x="27431" y="27431"/>
                  </a:lnTo>
                  <a:lnTo>
                    <a:pt x="27431" y="0"/>
                  </a:lnTo>
                  <a:lnTo>
                    <a:pt x="0" y="0"/>
                  </a:lnTo>
                  <a:lnTo>
                    <a:pt x="0" y="27431"/>
                  </a:lnTo>
                </a:path>
                <a:path w="978535" h="27939">
                  <a:moveTo>
                    <a:pt x="475487" y="27431"/>
                  </a:moveTo>
                  <a:lnTo>
                    <a:pt x="502919" y="27431"/>
                  </a:lnTo>
                  <a:lnTo>
                    <a:pt x="502919" y="0"/>
                  </a:lnTo>
                  <a:lnTo>
                    <a:pt x="475487" y="0"/>
                  </a:lnTo>
                  <a:lnTo>
                    <a:pt x="475487" y="2743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331468" y="5202936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3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328419" y="517550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431"/>
                  </a:moveTo>
                  <a:lnTo>
                    <a:pt x="27431" y="27431"/>
                  </a:lnTo>
                  <a:lnTo>
                    <a:pt x="27431" y="0"/>
                  </a:lnTo>
                  <a:lnTo>
                    <a:pt x="0" y="0"/>
                  </a:lnTo>
                  <a:lnTo>
                    <a:pt x="0" y="2743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3743959" y="3494532"/>
              <a:ext cx="224154" cy="32384"/>
            </a:xfrm>
            <a:custGeom>
              <a:avLst/>
              <a:gdLst/>
              <a:ahLst/>
              <a:cxnLst/>
              <a:rect l="l" t="t" r="r" b="b"/>
              <a:pathLst>
                <a:path w="224154" h="32385">
                  <a:moveTo>
                    <a:pt x="207263" y="27431"/>
                  </a:moveTo>
                  <a:lnTo>
                    <a:pt x="207263" y="0"/>
                  </a:lnTo>
                  <a:lnTo>
                    <a:pt x="179831" y="0"/>
                  </a:lnTo>
                  <a:lnTo>
                    <a:pt x="179831" y="27431"/>
                  </a:lnTo>
                  <a:lnTo>
                    <a:pt x="207263" y="27431"/>
                  </a:lnTo>
                </a:path>
                <a:path w="224154" h="32385">
                  <a:moveTo>
                    <a:pt x="224027" y="32003"/>
                  </a:moveTo>
                  <a:lnTo>
                    <a:pt x="0" y="32003"/>
                  </a:lnTo>
                  <a:lnTo>
                    <a:pt x="224027" y="320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3923791" y="349453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0" y="0"/>
                  </a:moveTo>
                  <a:lnTo>
                    <a:pt x="27431" y="27431"/>
                  </a:lnTo>
                </a:path>
                <a:path w="27939" h="27939">
                  <a:moveTo>
                    <a:pt x="0" y="27431"/>
                  </a:moveTo>
                  <a:lnTo>
                    <a:pt x="274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3097783" y="349453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27431" y="27431"/>
                  </a:moveTo>
                  <a:lnTo>
                    <a:pt x="27431" y="0"/>
                  </a:lnTo>
                  <a:lnTo>
                    <a:pt x="0" y="0"/>
                  </a:lnTo>
                  <a:lnTo>
                    <a:pt x="0" y="27431"/>
                  </a:lnTo>
                  <a:lnTo>
                    <a:pt x="27431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3097783" y="349453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0" y="0"/>
                  </a:moveTo>
                  <a:lnTo>
                    <a:pt x="27431" y="27431"/>
                  </a:lnTo>
                </a:path>
                <a:path w="27939" h="27939">
                  <a:moveTo>
                    <a:pt x="27431" y="0"/>
                  </a:moveTo>
                  <a:lnTo>
                    <a:pt x="0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3699763" y="3526536"/>
              <a:ext cx="268605" cy="233679"/>
            </a:xfrm>
            <a:custGeom>
              <a:avLst/>
              <a:gdLst/>
              <a:ahLst/>
              <a:cxnLst/>
              <a:rect l="l" t="t" r="r" b="b"/>
              <a:pathLst>
                <a:path w="268604" h="233679">
                  <a:moveTo>
                    <a:pt x="0" y="0"/>
                  </a:moveTo>
                  <a:lnTo>
                    <a:pt x="268223" y="0"/>
                  </a:lnTo>
                </a:path>
                <a:path w="268604" h="233679">
                  <a:moveTo>
                    <a:pt x="0" y="233171"/>
                  </a:moveTo>
                  <a:lnTo>
                    <a:pt x="257555" y="233171"/>
                  </a:lnTo>
                </a:path>
                <a:path w="268604" h="233679">
                  <a:moveTo>
                    <a:pt x="266699" y="233171"/>
                  </a:moveTo>
                  <a:lnTo>
                    <a:pt x="268223" y="233171"/>
                  </a:lnTo>
                </a:path>
                <a:path w="268604" h="233679">
                  <a:moveTo>
                    <a:pt x="53339" y="0"/>
                  </a:moveTo>
                  <a:lnTo>
                    <a:pt x="53339" y="7619"/>
                  </a:lnTo>
                </a:path>
                <a:path w="268604" h="233679">
                  <a:moveTo>
                    <a:pt x="53339" y="16763"/>
                  </a:moveTo>
                  <a:lnTo>
                    <a:pt x="53339" y="216407"/>
                  </a:lnTo>
                </a:path>
                <a:path w="268604" h="233679">
                  <a:moveTo>
                    <a:pt x="53339" y="227075"/>
                  </a:moveTo>
                  <a:lnTo>
                    <a:pt x="53339" y="233171"/>
                  </a:lnTo>
                </a:path>
                <a:path w="268604" h="233679">
                  <a:moveTo>
                    <a:pt x="106679" y="0"/>
                  </a:moveTo>
                  <a:lnTo>
                    <a:pt x="106679" y="7619"/>
                  </a:lnTo>
                </a:path>
                <a:path w="268604" h="233679">
                  <a:moveTo>
                    <a:pt x="106679" y="16763"/>
                  </a:moveTo>
                  <a:lnTo>
                    <a:pt x="106679" y="216407"/>
                  </a:lnTo>
                </a:path>
                <a:path w="268604" h="233679">
                  <a:moveTo>
                    <a:pt x="106679" y="227075"/>
                  </a:moveTo>
                  <a:lnTo>
                    <a:pt x="106679" y="233171"/>
                  </a:lnTo>
                </a:path>
                <a:path w="268604" h="233679">
                  <a:moveTo>
                    <a:pt x="214883" y="0"/>
                  </a:moveTo>
                  <a:lnTo>
                    <a:pt x="214883" y="7619"/>
                  </a:lnTo>
                </a:path>
                <a:path w="268604" h="233679">
                  <a:moveTo>
                    <a:pt x="214883" y="16763"/>
                  </a:moveTo>
                  <a:lnTo>
                    <a:pt x="214883" y="216407"/>
                  </a:lnTo>
                </a:path>
                <a:path w="268604" h="233679">
                  <a:moveTo>
                    <a:pt x="214883" y="227075"/>
                  </a:moveTo>
                  <a:lnTo>
                    <a:pt x="214883" y="233171"/>
                  </a:lnTo>
                </a:path>
                <a:path w="268604" h="233679">
                  <a:moveTo>
                    <a:pt x="268223" y="0"/>
                  </a:moveTo>
                  <a:lnTo>
                    <a:pt x="268223" y="7619"/>
                  </a:lnTo>
                </a:path>
                <a:path w="268604" h="233679">
                  <a:moveTo>
                    <a:pt x="268223" y="16763"/>
                  </a:moveTo>
                  <a:lnTo>
                    <a:pt x="268223" y="233171"/>
                  </a:lnTo>
                </a:path>
                <a:path w="268604" h="233679">
                  <a:moveTo>
                    <a:pt x="161543" y="0"/>
                  </a:moveTo>
                  <a:lnTo>
                    <a:pt x="161543" y="7619"/>
                  </a:lnTo>
                </a:path>
                <a:path w="268604" h="233679">
                  <a:moveTo>
                    <a:pt x="161543" y="16763"/>
                  </a:moveTo>
                  <a:lnTo>
                    <a:pt x="161543" y="216407"/>
                  </a:lnTo>
                </a:path>
                <a:path w="268604" h="233679">
                  <a:moveTo>
                    <a:pt x="161543" y="227075"/>
                  </a:moveTo>
                  <a:lnTo>
                    <a:pt x="161543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3949699" y="35250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3949699" y="35250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3699763" y="3526536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7619"/>
                  </a:lnTo>
                </a:path>
                <a:path h="233679">
                  <a:moveTo>
                    <a:pt x="0" y="16763"/>
                  </a:moveTo>
                  <a:lnTo>
                    <a:pt x="0" y="216407"/>
                  </a:lnTo>
                </a:path>
                <a:path h="233679">
                  <a:moveTo>
                    <a:pt x="0" y="227075"/>
                  </a:moveTo>
                  <a:lnTo>
                    <a:pt x="0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2626868" y="2446019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626868" y="244602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2626868" y="244602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2847848" y="2446019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2847847" y="244602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2847847" y="244602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3068828" y="244601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3068827" y="244602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19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19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3068827" y="244602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3291332" y="2446019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3291331" y="244602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3291331" y="244602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3512312" y="2446019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60" name="object 960"/>
            <p:cNvSpPr/>
            <p:nvPr/>
          </p:nvSpPr>
          <p:spPr>
            <a:xfrm>
              <a:off x="3954272" y="244601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3954272" y="244602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3954272" y="244602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4176776" y="2446019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4176775" y="244602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0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4176775" y="244602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0" y="0"/>
                  </a:moveTo>
                  <a:lnTo>
                    <a:pt x="0" y="1523"/>
                  </a:lnTo>
                  <a:lnTo>
                    <a:pt x="132587" y="1523"/>
                  </a:lnTo>
                  <a:lnTo>
                    <a:pt x="132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584708" y="5172456"/>
              <a:ext cx="734695" cy="963294"/>
            </a:xfrm>
            <a:custGeom>
              <a:avLst/>
              <a:gdLst/>
              <a:ahLst/>
              <a:cxnLst/>
              <a:rect l="l" t="t" r="r" b="b"/>
              <a:pathLst>
                <a:path w="734694" h="963295">
                  <a:moveTo>
                    <a:pt x="670559" y="963167"/>
                  </a:moveTo>
                  <a:lnTo>
                    <a:pt x="0" y="963167"/>
                  </a:lnTo>
                </a:path>
                <a:path w="734694" h="963295">
                  <a:moveTo>
                    <a:pt x="734567" y="0"/>
                  </a:moveTo>
                  <a:lnTo>
                    <a:pt x="734567" y="153923"/>
                  </a:lnTo>
                </a:path>
                <a:path w="734694" h="963295">
                  <a:moveTo>
                    <a:pt x="734567" y="170687"/>
                  </a:moveTo>
                  <a:lnTo>
                    <a:pt x="734567" y="518159"/>
                  </a:lnTo>
                </a:path>
                <a:path w="734694" h="963295">
                  <a:moveTo>
                    <a:pt x="734567" y="534923"/>
                  </a:moveTo>
                  <a:lnTo>
                    <a:pt x="734567" y="659891"/>
                  </a:lnTo>
                </a:path>
                <a:path w="734694" h="963295">
                  <a:moveTo>
                    <a:pt x="734567" y="676655"/>
                  </a:moveTo>
                  <a:lnTo>
                    <a:pt x="734567" y="6842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328419" y="5175503"/>
              <a:ext cx="27940" cy="672465"/>
            </a:xfrm>
            <a:custGeom>
              <a:avLst/>
              <a:gdLst/>
              <a:ahLst/>
              <a:cxnLst/>
              <a:rect l="l" t="t" r="r" b="b"/>
              <a:pathLst>
                <a:path w="27940" h="672464">
                  <a:moveTo>
                    <a:pt x="0" y="27431"/>
                  </a:moveTo>
                  <a:lnTo>
                    <a:pt x="27431" y="27431"/>
                  </a:lnTo>
                  <a:lnTo>
                    <a:pt x="27431" y="0"/>
                  </a:lnTo>
                  <a:lnTo>
                    <a:pt x="0" y="0"/>
                  </a:lnTo>
                  <a:lnTo>
                    <a:pt x="0" y="27431"/>
                  </a:lnTo>
                </a:path>
                <a:path w="27940" h="672464">
                  <a:moveTo>
                    <a:pt x="0" y="644651"/>
                  </a:moveTo>
                  <a:lnTo>
                    <a:pt x="0" y="672083"/>
                  </a:lnTo>
                  <a:lnTo>
                    <a:pt x="27431" y="672083"/>
                  </a:lnTo>
                  <a:lnTo>
                    <a:pt x="27431" y="644651"/>
                  </a:lnTo>
                  <a:lnTo>
                    <a:pt x="0" y="64465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317751" y="5687568"/>
              <a:ext cx="48895" cy="163195"/>
            </a:xfrm>
            <a:custGeom>
              <a:avLst/>
              <a:gdLst/>
              <a:ahLst/>
              <a:cxnLst/>
              <a:rect l="l" t="t" r="r" b="b"/>
              <a:pathLst>
                <a:path w="48894" h="163195">
                  <a:moveTo>
                    <a:pt x="44195" y="163067"/>
                  </a:moveTo>
                  <a:lnTo>
                    <a:pt x="44195" y="0"/>
                  </a:lnTo>
                </a:path>
                <a:path w="48894" h="163195">
                  <a:moveTo>
                    <a:pt x="4571" y="163067"/>
                  </a:moveTo>
                  <a:lnTo>
                    <a:pt x="4571" y="0"/>
                  </a:lnTo>
                </a:path>
                <a:path w="48894" h="163195">
                  <a:moveTo>
                    <a:pt x="16763" y="4571"/>
                  </a:moveTo>
                  <a:lnTo>
                    <a:pt x="33527" y="4571"/>
                  </a:lnTo>
                </a:path>
                <a:path w="48894" h="163195">
                  <a:moveTo>
                    <a:pt x="10667" y="12191"/>
                  </a:moveTo>
                  <a:lnTo>
                    <a:pt x="38099" y="12191"/>
                  </a:lnTo>
                </a:path>
                <a:path w="48894" h="163195">
                  <a:moveTo>
                    <a:pt x="10667" y="18287"/>
                  </a:moveTo>
                  <a:lnTo>
                    <a:pt x="38099" y="18287"/>
                  </a:lnTo>
                </a:path>
                <a:path w="48894" h="163195">
                  <a:moveTo>
                    <a:pt x="10667" y="126491"/>
                  </a:moveTo>
                  <a:lnTo>
                    <a:pt x="38099" y="126491"/>
                  </a:lnTo>
                </a:path>
                <a:path w="48894" h="163195">
                  <a:moveTo>
                    <a:pt x="10667" y="132587"/>
                  </a:moveTo>
                  <a:lnTo>
                    <a:pt x="38099" y="132587"/>
                  </a:lnTo>
                </a:path>
                <a:path w="48894" h="163195">
                  <a:moveTo>
                    <a:pt x="10667" y="68579"/>
                  </a:moveTo>
                  <a:lnTo>
                    <a:pt x="38099" y="68579"/>
                  </a:lnTo>
                </a:path>
                <a:path w="48894" h="163195">
                  <a:moveTo>
                    <a:pt x="10667" y="76199"/>
                  </a:moveTo>
                  <a:lnTo>
                    <a:pt x="38099" y="76199"/>
                  </a:lnTo>
                </a:path>
                <a:path w="48894" h="163195">
                  <a:moveTo>
                    <a:pt x="44195" y="161543"/>
                  </a:moveTo>
                  <a:lnTo>
                    <a:pt x="44195" y="144779"/>
                  </a:lnTo>
                  <a:lnTo>
                    <a:pt x="48767" y="144779"/>
                  </a:lnTo>
                  <a:lnTo>
                    <a:pt x="48767" y="161543"/>
                  </a:lnTo>
                  <a:lnTo>
                    <a:pt x="44195" y="161543"/>
                  </a:lnTo>
                </a:path>
                <a:path w="48894" h="163195">
                  <a:moveTo>
                    <a:pt x="0" y="161543"/>
                  </a:moveTo>
                  <a:lnTo>
                    <a:pt x="0" y="144779"/>
                  </a:lnTo>
                  <a:lnTo>
                    <a:pt x="4571" y="144779"/>
                  </a:lnTo>
                  <a:lnTo>
                    <a:pt x="4571" y="161543"/>
                  </a:lnTo>
                  <a:lnTo>
                    <a:pt x="0" y="161543"/>
                  </a:lnTo>
                </a:path>
                <a:path w="48894" h="163195">
                  <a:moveTo>
                    <a:pt x="4571" y="4571"/>
                  </a:moveTo>
                  <a:lnTo>
                    <a:pt x="44195" y="4571"/>
                  </a:lnTo>
                </a:path>
                <a:path w="48894" h="163195">
                  <a:moveTo>
                    <a:pt x="4571" y="0"/>
                  </a:moveTo>
                  <a:lnTo>
                    <a:pt x="441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354327" y="58186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354327" y="58186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328419" y="5692139"/>
              <a:ext cx="27940" cy="155575"/>
            </a:xfrm>
            <a:custGeom>
              <a:avLst/>
              <a:gdLst/>
              <a:ahLst/>
              <a:cxnLst/>
              <a:rect l="l" t="t" r="r" b="b"/>
              <a:pathLst>
                <a:path w="27940" h="155575">
                  <a:moveTo>
                    <a:pt x="0" y="128015"/>
                  </a:moveTo>
                  <a:lnTo>
                    <a:pt x="0" y="0"/>
                  </a:lnTo>
                </a:path>
                <a:path w="27940" h="155575">
                  <a:moveTo>
                    <a:pt x="27431" y="155447"/>
                  </a:moveTo>
                  <a:lnTo>
                    <a:pt x="27431" y="128015"/>
                  </a:lnTo>
                  <a:lnTo>
                    <a:pt x="2743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328419" y="5692139"/>
              <a:ext cx="27940" cy="128270"/>
            </a:xfrm>
            <a:custGeom>
              <a:avLst/>
              <a:gdLst/>
              <a:ahLst/>
              <a:cxnLst/>
              <a:rect l="l" t="t" r="r" b="b"/>
              <a:pathLst>
                <a:path w="27940" h="128270">
                  <a:moveTo>
                    <a:pt x="0" y="128015"/>
                  </a:moveTo>
                  <a:lnTo>
                    <a:pt x="27431" y="121919"/>
                  </a:lnTo>
                </a:path>
                <a:path w="27940" h="128270">
                  <a:moveTo>
                    <a:pt x="0" y="121919"/>
                  </a:moveTo>
                  <a:lnTo>
                    <a:pt x="27431" y="128015"/>
                  </a:lnTo>
                </a:path>
                <a:path w="27940" h="128270">
                  <a:moveTo>
                    <a:pt x="0" y="71627"/>
                  </a:moveTo>
                  <a:lnTo>
                    <a:pt x="27431" y="64007"/>
                  </a:lnTo>
                </a:path>
                <a:path w="27940" h="128270">
                  <a:moveTo>
                    <a:pt x="0" y="64007"/>
                  </a:moveTo>
                  <a:lnTo>
                    <a:pt x="27431" y="71627"/>
                  </a:lnTo>
                </a:path>
                <a:path w="27940" h="128270">
                  <a:moveTo>
                    <a:pt x="0" y="13715"/>
                  </a:moveTo>
                  <a:lnTo>
                    <a:pt x="27431" y="7619"/>
                  </a:lnTo>
                  <a:lnTo>
                    <a:pt x="0" y="0"/>
                  </a:lnTo>
                </a:path>
                <a:path w="27940" h="128270">
                  <a:moveTo>
                    <a:pt x="27431" y="13715"/>
                  </a:moveTo>
                  <a:lnTo>
                    <a:pt x="0" y="7619"/>
                  </a:lnTo>
                  <a:lnTo>
                    <a:pt x="274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317751" y="5690615"/>
              <a:ext cx="48895" cy="160020"/>
            </a:xfrm>
            <a:custGeom>
              <a:avLst/>
              <a:gdLst/>
              <a:ahLst/>
              <a:cxnLst/>
              <a:rect l="l" t="t" r="r" b="b"/>
              <a:pathLst>
                <a:path w="48894" h="160020">
                  <a:moveTo>
                    <a:pt x="4571" y="156971"/>
                  </a:moveTo>
                  <a:lnTo>
                    <a:pt x="44195" y="156971"/>
                  </a:lnTo>
                </a:path>
                <a:path w="48894" h="160020">
                  <a:moveTo>
                    <a:pt x="4571" y="160019"/>
                  </a:moveTo>
                  <a:lnTo>
                    <a:pt x="44195" y="160019"/>
                  </a:lnTo>
                </a:path>
                <a:path w="48894" h="160020">
                  <a:moveTo>
                    <a:pt x="0" y="16763"/>
                  </a:moveTo>
                  <a:lnTo>
                    <a:pt x="0" y="0"/>
                  </a:lnTo>
                  <a:lnTo>
                    <a:pt x="4571" y="0"/>
                  </a:lnTo>
                  <a:lnTo>
                    <a:pt x="4571" y="16763"/>
                  </a:lnTo>
                  <a:lnTo>
                    <a:pt x="0" y="16763"/>
                  </a:lnTo>
                </a:path>
                <a:path w="48894" h="160020">
                  <a:moveTo>
                    <a:pt x="44195" y="16763"/>
                  </a:moveTo>
                  <a:lnTo>
                    <a:pt x="44195" y="0"/>
                  </a:lnTo>
                  <a:lnTo>
                    <a:pt x="48767" y="0"/>
                  </a:lnTo>
                  <a:lnTo>
                    <a:pt x="48767" y="16763"/>
                  </a:lnTo>
                  <a:lnTo>
                    <a:pt x="44195" y="167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328419" y="517550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431"/>
                  </a:moveTo>
                  <a:lnTo>
                    <a:pt x="0" y="0"/>
                  </a:lnTo>
                  <a:lnTo>
                    <a:pt x="27431" y="0"/>
                  </a:lnTo>
                  <a:lnTo>
                    <a:pt x="27431" y="27431"/>
                  </a:lnTo>
                  <a:lnTo>
                    <a:pt x="0" y="2743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322323" y="5155691"/>
              <a:ext cx="40005" cy="189230"/>
            </a:xfrm>
            <a:custGeom>
              <a:avLst/>
              <a:gdLst/>
              <a:ahLst/>
              <a:cxnLst/>
              <a:rect l="l" t="t" r="r" b="b"/>
              <a:pathLst>
                <a:path w="40005" h="189229">
                  <a:moveTo>
                    <a:pt x="39623" y="0"/>
                  </a:moveTo>
                  <a:lnTo>
                    <a:pt x="39623" y="188975"/>
                  </a:lnTo>
                </a:path>
                <a:path w="40005" h="189229">
                  <a:moveTo>
                    <a:pt x="0" y="0"/>
                  </a:moveTo>
                  <a:lnTo>
                    <a:pt x="0" y="188975"/>
                  </a:lnTo>
                </a:path>
                <a:path w="40005" h="189229">
                  <a:moveTo>
                    <a:pt x="12191" y="185927"/>
                  </a:moveTo>
                  <a:lnTo>
                    <a:pt x="28955" y="185927"/>
                  </a:lnTo>
                </a:path>
                <a:path w="40005" h="189229">
                  <a:moveTo>
                    <a:pt x="6095" y="178307"/>
                  </a:moveTo>
                  <a:lnTo>
                    <a:pt x="33527" y="178307"/>
                  </a:lnTo>
                </a:path>
                <a:path w="40005" h="189229">
                  <a:moveTo>
                    <a:pt x="6095" y="170687"/>
                  </a:moveTo>
                  <a:lnTo>
                    <a:pt x="33527" y="170687"/>
                  </a:lnTo>
                </a:path>
                <a:path w="40005" h="189229">
                  <a:moveTo>
                    <a:pt x="6095" y="54863"/>
                  </a:moveTo>
                  <a:lnTo>
                    <a:pt x="33527" y="54863"/>
                  </a:lnTo>
                </a:path>
                <a:path w="40005" h="189229">
                  <a:moveTo>
                    <a:pt x="6095" y="47243"/>
                  </a:moveTo>
                  <a:lnTo>
                    <a:pt x="33527" y="47243"/>
                  </a:lnTo>
                </a:path>
                <a:path w="40005" h="189229">
                  <a:moveTo>
                    <a:pt x="6095" y="111251"/>
                  </a:moveTo>
                  <a:lnTo>
                    <a:pt x="33527" y="111251"/>
                  </a:lnTo>
                </a:path>
                <a:path w="40005" h="189229">
                  <a:moveTo>
                    <a:pt x="6095" y="103631"/>
                  </a:moveTo>
                  <a:lnTo>
                    <a:pt x="33527" y="103631"/>
                  </a:lnTo>
                </a:path>
                <a:path w="40005" h="189229">
                  <a:moveTo>
                    <a:pt x="0" y="185927"/>
                  </a:moveTo>
                  <a:lnTo>
                    <a:pt x="39623" y="185927"/>
                  </a:lnTo>
                </a:path>
                <a:path w="40005" h="189229">
                  <a:moveTo>
                    <a:pt x="0" y="188975"/>
                  </a:moveTo>
                  <a:lnTo>
                    <a:pt x="39623" y="1889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354327" y="52014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354327" y="52014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328419" y="5155691"/>
              <a:ext cx="27940" cy="186055"/>
            </a:xfrm>
            <a:custGeom>
              <a:avLst/>
              <a:gdLst/>
              <a:ahLst/>
              <a:cxnLst/>
              <a:rect l="l" t="t" r="r" b="b"/>
              <a:pathLst>
                <a:path w="27940" h="186054">
                  <a:moveTo>
                    <a:pt x="0" y="0"/>
                  </a:moveTo>
                  <a:lnTo>
                    <a:pt x="0" y="185927"/>
                  </a:lnTo>
                </a:path>
                <a:path w="27940" h="186054">
                  <a:moveTo>
                    <a:pt x="27431" y="19811"/>
                  </a:moveTo>
                  <a:lnTo>
                    <a:pt x="27431" y="47243"/>
                  </a:lnTo>
                </a:path>
                <a:path w="27940" h="186054">
                  <a:moveTo>
                    <a:pt x="27431" y="0"/>
                  </a:moveTo>
                  <a:lnTo>
                    <a:pt x="27431" y="1859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328419" y="5202936"/>
              <a:ext cx="27940" cy="139065"/>
            </a:xfrm>
            <a:custGeom>
              <a:avLst/>
              <a:gdLst/>
              <a:ahLst/>
              <a:cxnLst/>
              <a:rect l="l" t="t" r="r" b="b"/>
              <a:pathLst>
                <a:path w="27940" h="139064">
                  <a:moveTo>
                    <a:pt x="0" y="0"/>
                  </a:moveTo>
                  <a:lnTo>
                    <a:pt x="27431" y="7619"/>
                  </a:lnTo>
                </a:path>
                <a:path w="27940" h="139064">
                  <a:moveTo>
                    <a:pt x="0" y="7619"/>
                  </a:moveTo>
                  <a:lnTo>
                    <a:pt x="27431" y="0"/>
                  </a:lnTo>
                </a:path>
                <a:path w="27940" h="139064">
                  <a:moveTo>
                    <a:pt x="0" y="56387"/>
                  </a:moveTo>
                  <a:lnTo>
                    <a:pt x="27431" y="64007"/>
                  </a:lnTo>
                </a:path>
                <a:path w="27940" h="139064">
                  <a:moveTo>
                    <a:pt x="0" y="64007"/>
                  </a:moveTo>
                  <a:lnTo>
                    <a:pt x="27431" y="56387"/>
                  </a:lnTo>
                </a:path>
                <a:path w="27940" h="139064">
                  <a:moveTo>
                    <a:pt x="0" y="123443"/>
                  </a:moveTo>
                  <a:lnTo>
                    <a:pt x="27431" y="131063"/>
                  </a:lnTo>
                  <a:lnTo>
                    <a:pt x="0" y="138683"/>
                  </a:lnTo>
                </a:path>
                <a:path w="27940" h="139064">
                  <a:moveTo>
                    <a:pt x="27431" y="123443"/>
                  </a:moveTo>
                  <a:lnTo>
                    <a:pt x="0" y="131063"/>
                  </a:lnTo>
                  <a:lnTo>
                    <a:pt x="27431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317751" y="5326380"/>
              <a:ext cx="48895" cy="18415"/>
            </a:xfrm>
            <a:custGeom>
              <a:avLst/>
              <a:gdLst/>
              <a:ahLst/>
              <a:cxnLst/>
              <a:rect l="l" t="t" r="r" b="b"/>
              <a:pathLst>
                <a:path w="48894" h="18414">
                  <a:moveTo>
                    <a:pt x="0" y="0"/>
                  </a:moveTo>
                  <a:lnTo>
                    <a:pt x="0" y="16763"/>
                  </a:lnTo>
                  <a:lnTo>
                    <a:pt x="4571" y="16763"/>
                  </a:lnTo>
                  <a:lnTo>
                    <a:pt x="4571" y="0"/>
                  </a:lnTo>
                  <a:lnTo>
                    <a:pt x="0" y="0"/>
                  </a:lnTo>
                </a:path>
                <a:path w="48894" h="18414">
                  <a:moveTo>
                    <a:pt x="44195" y="0"/>
                  </a:moveTo>
                  <a:lnTo>
                    <a:pt x="44195" y="16763"/>
                  </a:lnTo>
                  <a:lnTo>
                    <a:pt x="48767" y="16763"/>
                  </a:lnTo>
                  <a:lnTo>
                    <a:pt x="48767" y="0"/>
                  </a:lnTo>
                  <a:lnTo>
                    <a:pt x="44195" y="0"/>
                  </a:lnTo>
                </a:path>
                <a:path w="48894" h="18414">
                  <a:moveTo>
                    <a:pt x="4571" y="7619"/>
                  </a:moveTo>
                  <a:lnTo>
                    <a:pt x="4571" y="182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317752" y="51541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364995" y="51556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364995" y="51556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322323" y="515721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23" y="0"/>
                  </a:moveTo>
                  <a:lnTo>
                    <a:pt x="33527" y="0"/>
                  </a:lnTo>
                </a:path>
                <a:path w="40005">
                  <a:moveTo>
                    <a:pt x="609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319276" y="51556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317751" y="5155691"/>
              <a:ext cx="48895" cy="18415"/>
            </a:xfrm>
            <a:custGeom>
              <a:avLst/>
              <a:gdLst/>
              <a:ahLst/>
              <a:cxnLst/>
              <a:rect l="l" t="t" r="r" b="b"/>
              <a:pathLst>
                <a:path w="48894" h="18414">
                  <a:moveTo>
                    <a:pt x="44195" y="1523"/>
                  </a:moveTo>
                  <a:lnTo>
                    <a:pt x="44195" y="18287"/>
                  </a:lnTo>
                </a:path>
                <a:path w="48894" h="18414">
                  <a:moveTo>
                    <a:pt x="44195" y="16763"/>
                  </a:moveTo>
                  <a:lnTo>
                    <a:pt x="48767" y="16763"/>
                  </a:lnTo>
                  <a:lnTo>
                    <a:pt x="48767" y="0"/>
                  </a:lnTo>
                  <a:lnTo>
                    <a:pt x="44195" y="0"/>
                  </a:lnTo>
                </a:path>
                <a:path w="48894" h="18414">
                  <a:moveTo>
                    <a:pt x="0" y="0"/>
                  </a:moveTo>
                  <a:lnTo>
                    <a:pt x="0" y="16763"/>
                  </a:lnTo>
                  <a:lnTo>
                    <a:pt x="4571" y="16763"/>
                  </a:lnTo>
                  <a:lnTo>
                    <a:pt x="4571" y="0"/>
                  </a:lnTo>
                  <a:lnTo>
                    <a:pt x="0" y="0"/>
                  </a:lnTo>
                </a:path>
                <a:path w="48894" h="18414">
                  <a:moveTo>
                    <a:pt x="13715" y="0"/>
                  </a:moveTo>
                  <a:lnTo>
                    <a:pt x="35051" y="0"/>
                  </a:lnTo>
                </a:path>
                <a:path w="48894" h="18414">
                  <a:moveTo>
                    <a:pt x="10667" y="12191"/>
                  </a:moveTo>
                  <a:lnTo>
                    <a:pt x="38099" y="12191"/>
                  </a:lnTo>
                </a:path>
                <a:path w="48894" h="18414">
                  <a:moveTo>
                    <a:pt x="10667" y="0"/>
                  </a:moveTo>
                  <a:lnTo>
                    <a:pt x="3809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354327" y="51541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354327" y="51541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328419" y="5155691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20">
                  <a:moveTo>
                    <a:pt x="0" y="0"/>
                  </a:moveTo>
                  <a:lnTo>
                    <a:pt x="27431" y="7619"/>
                  </a:lnTo>
                </a:path>
                <a:path w="27940" h="7620">
                  <a:moveTo>
                    <a:pt x="0" y="7619"/>
                  </a:moveTo>
                  <a:lnTo>
                    <a:pt x="274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328419" y="5167883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20">
                  <a:moveTo>
                    <a:pt x="3047" y="1523"/>
                  </a:moveTo>
                  <a:lnTo>
                    <a:pt x="24383" y="1523"/>
                  </a:lnTo>
                </a:path>
                <a:path w="27940" h="7620">
                  <a:moveTo>
                    <a:pt x="0" y="7619"/>
                  </a:moveTo>
                  <a:lnTo>
                    <a:pt x="27431" y="7619"/>
                  </a:lnTo>
                </a:path>
                <a:path w="27940" h="7620">
                  <a:moveTo>
                    <a:pt x="0" y="1523"/>
                  </a:moveTo>
                  <a:lnTo>
                    <a:pt x="27431" y="1523"/>
                  </a:lnTo>
                  <a:lnTo>
                    <a:pt x="2743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328419" y="5169408"/>
              <a:ext cx="27940" cy="6350"/>
            </a:xfrm>
            <a:custGeom>
              <a:avLst/>
              <a:gdLst/>
              <a:ahLst/>
              <a:cxnLst/>
              <a:rect l="l" t="t" r="r" b="b"/>
              <a:pathLst>
                <a:path w="27940" h="6350">
                  <a:moveTo>
                    <a:pt x="0" y="0"/>
                  </a:moveTo>
                  <a:lnTo>
                    <a:pt x="27431" y="6095"/>
                  </a:lnTo>
                </a:path>
                <a:path w="27940" h="6350">
                  <a:moveTo>
                    <a:pt x="0" y="6095"/>
                  </a:moveTo>
                  <a:lnTo>
                    <a:pt x="274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328419" y="5155691"/>
              <a:ext cx="55244" cy="7620"/>
            </a:xfrm>
            <a:custGeom>
              <a:avLst/>
              <a:gdLst/>
              <a:ahLst/>
              <a:cxnLst/>
              <a:rect l="l" t="t" r="r" b="b"/>
              <a:pathLst>
                <a:path w="55244" h="7620">
                  <a:moveTo>
                    <a:pt x="38099" y="4571"/>
                  </a:moveTo>
                  <a:lnTo>
                    <a:pt x="54863" y="4571"/>
                  </a:lnTo>
                  <a:lnTo>
                    <a:pt x="54863" y="0"/>
                  </a:lnTo>
                  <a:lnTo>
                    <a:pt x="38099" y="0"/>
                  </a:lnTo>
                  <a:lnTo>
                    <a:pt x="38099" y="4571"/>
                  </a:lnTo>
                </a:path>
                <a:path w="55244" h="7620">
                  <a:moveTo>
                    <a:pt x="0" y="7619"/>
                  </a:moveTo>
                  <a:lnTo>
                    <a:pt x="27431" y="76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328419" y="5175503"/>
              <a:ext cx="2216150" cy="672465"/>
            </a:xfrm>
            <a:custGeom>
              <a:avLst/>
              <a:gdLst/>
              <a:ahLst/>
              <a:cxnLst/>
              <a:rect l="l" t="t" r="r" b="b"/>
              <a:pathLst>
                <a:path w="2216150" h="672464">
                  <a:moveTo>
                    <a:pt x="475487" y="0"/>
                  </a:moveTo>
                  <a:lnTo>
                    <a:pt x="502919" y="27431"/>
                  </a:lnTo>
                </a:path>
                <a:path w="2216150" h="672464">
                  <a:moveTo>
                    <a:pt x="502919" y="0"/>
                  </a:moveTo>
                  <a:lnTo>
                    <a:pt x="475487" y="27431"/>
                  </a:lnTo>
                </a:path>
                <a:path w="2216150" h="672464">
                  <a:moveTo>
                    <a:pt x="950975" y="0"/>
                  </a:moveTo>
                  <a:lnTo>
                    <a:pt x="978407" y="27431"/>
                  </a:lnTo>
                </a:path>
                <a:path w="2216150" h="672464">
                  <a:moveTo>
                    <a:pt x="978407" y="0"/>
                  </a:moveTo>
                  <a:lnTo>
                    <a:pt x="950975" y="27431"/>
                  </a:lnTo>
                </a:path>
                <a:path w="2216150" h="672464">
                  <a:moveTo>
                    <a:pt x="1426463" y="0"/>
                  </a:moveTo>
                  <a:lnTo>
                    <a:pt x="1453895" y="27431"/>
                  </a:lnTo>
                </a:path>
                <a:path w="2216150" h="672464">
                  <a:moveTo>
                    <a:pt x="1453895" y="0"/>
                  </a:moveTo>
                  <a:lnTo>
                    <a:pt x="1426463" y="27431"/>
                  </a:lnTo>
                </a:path>
                <a:path w="2216150" h="672464">
                  <a:moveTo>
                    <a:pt x="1426463" y="644651"/>
                  </a:moveTo>
                  <a:lnTo>
                    <a:pt x="1453895" y="672083"/>
                  </a:lnTo>
                </a:path>
                <a:path w="2216150" h="672464">
                  <a:moveTo>
                    <a:pt x="1453895" y="644651"/>
                  </a:moveTo>
                  <a:lnTo>
                    <a:pt x="1426463" y="672083"/>
                  </a:lnTo>
                </a:path>
                <a:path w="2216150" h="672464">
                  <a:moveTo>
                    <a:pt x="950975" y="644651"/>
                  </a:moveTo>
                  <a:lnTo>
                    <a:pt x="978407" y="672083"/>
                  </a:lnTo>
                </a:path>
                <a:path w="2216150" h="672464">
                  <a:moveTo>
                    <a:pt x="978407" y="644651"/>
                  </a:moveTo>
                  <a:lnTo>
                    <a:pt x="950975" y="672083"/>
                  </a:lnTo>
                </a:path>
                <a:path w="2216150" h="672464">
                  <a:moveTo>
                    <a:pt x="475487" y="644651"/>
                  </a:moveTo>
                  <a:lnTo>
                    <a:pt x="502919" y="672083"/>
                  </a:lnTo>
                </a:path>
                <a:path w="2216150" h="672464">
                  <a:moveTo>
                    <a:pt x="502919" y="644651"/>
                  </a:moveTo>
                  <a:lnTo>
                    <a:pt x="475487" y="672083"/>
                  </a:lnTo>
                </a:path>
                <a:path w="2216150" h="672464">
                  <a:moveTo>
                    <a:pt x="0" y="644651"/>
                  </a:moveTo>
                  <a:lnTo>
                    <a:pt x="27431" y="672083"/>
                  </a:lnTo>
                </a:path>
                <a:path w="2216150" h="672464">
                  <a:moveTo>
                    <a:pt x="27431" y="644651"/>
                  </a:moveTo>
                  <a:lnTo>
                    <a:pt x="0" y="672083"/>
                  </a:lnTo>
                </a:path>
                <a:path w="2216150" h="672464">
                  <a:moveTo>
                    <a:pt x="0" y="0"/>
                  </a:moveTo>
                  <a:lnTo>
                    <a:pt x="27431" y="27431"/>
                  </a:lnTo>
                </a:path>
                <a:path w="2216150" h="672464">
                  <a:moveTo>
                    <a:pt x="27431" y="0"/>
                  </a:moveTo>
                  <a:lnTo>
                    <a:pt x="0" y="27431"/>
                  </a:lnTo>
                </a:path>
                <a:path w="2216150" h="672464">
                  <a:moveTo>
                    <a:pt x="2188463" y="480059"/>
                  </a:moveTo>
                  <a:lnTo>
                    <a:pt x="2215895" y="505967"/>
                  </a:lnTo>
                </a:path>
                <a:path w="2216150" h="672464">
                  <a:moveTo>
                    <a:pt x="2215895" y="480059"/>
                  </a:moveTo>
                  <a:lnTo>
                    <a:pt x="2188463" y="505967"/>
                  </a:lnTo>
                </a:path>
                <a:path w="2216150" h="672464">
                  <a:moveTo>
                    <a:pt x="2188463" y="175259"/>
                  </a:moveTo>
                  <a:lnTo>
                    <a:pt x="2215895" y="202691"/>
                  </a:lnTo>
                </a:path>
                <a:path w="2216150" h="672464">
                  <a:moveTo>
                    <a:pt x="2215895" y="175259"/>
                  </a:moveTo>
                  <a:lnTo>
                    <a:pt x="2188463" y="2026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2887471" y="3657600"/>
              <a:ext cx="1539240" cy="447040"/>
            </a:xfrm>
            <a:custGeom>
              <a:avLst/>
              <a:gdLst/>
              <a:ahLst/>
              <a:cxnLst/>
              <a:rect l="l" t="t" r="r" b="b"/>
              <a:pathLst>
                <a:path w="1539239" h="447039">
                  <a:moveTo>
                    <a:pt x="0" y="0"/>
                  </a:moveTo>
                  <a:lnTo>
                    <a:pt x="32003" y="0"/>
                  </a:lnTo>
                </a:path>
                <a:path w="1539239" h="447039">
                  <a:moveTo>
                    <a:pt x="0" y="117347"/>
                  </a:moveTo>
                  <a:lnTo>
                    <a:pt x="32003" y="117347"/>
                  </a:lnTo>
                </a:path>
                <a:path w="1539239" h="447039">
                  <a:moveTo>
                    <a:pt x="0" y="164591"/>
                  </a:moveTo>
                  <a:lnTo>
                    <a:pt x="32003" y="164591"/>
                  </a:lnTo>
                </a:path>
                <a:path w="1539239" h="447039">
                  <a:moveTo>
                    <a:pt x="0" y="281939"/>
                  </a:moveTo>
                  <a:lnTo>
                    <a:pt x="32003" y="281939"/>
                  </a:lnTo>
                </a:path>
                <a:path w="1539239" h="447039">
                  <a:moveTo>
                    <a:pt x="0" y="329183"/>
                  </a:moveTo>
                  <a:lnTo>
                    <a:pt x="32003" y="329183"/>
                  </a:lnTo>
                </a:path>
                <a:path w="1539239" h="447039">
                  <a:moveTo>
                    <a:pt x="0" y="446531"/>
                  </a:moveTo>
                  <a:lnTo>
                    <a:pt x="32003" y="446531"/>
                  </a:lnTo>
                </a:path>
                <a:path w="1539239" h="447039">
                  <a:moveTo>
                    <a:pt x="1539239" y="67817"/>
                  </a:moveTo>
                  <a:lnTo>
                    <a:pt x="1539239" y="64871"/>
                  </a:lnTo>
                  <a:lnTo>
                    <a:pt x="1536852" y="62483"/>
                  </a:lnTo>
                  <a:lnTo>
                    <a:pt x="1533905" y="62483"/>
                  </a:lnTo>
                </a:path>
                <a:path w="1539239" h="447039">
                  <a:moveTo>
                    <a:pt x="1533143" y="64007"/>
                  </a:moveTo>
                  <a:lnTo>
                    <a:pt x="1495043" y="64007"/>
                  </a:lnTo>
                </a:path>
                <a:path w="1539239" h="447039">
                  <a:moveTo>
                    <a:pt x="1495805" y="62483"/>
                  </a:moveTo>
                  <a:lnTo>
                    <a:pt x="1492859" y="62483"/>
                  </a:lnTo>
                  <a:lnTo>
                    <a:pt x="1490471" y="64871"/>
                  </a:lnTo>
                  <a:lnTo>
                    <a:pt x="1490471" y="67817"/>
                  </a:lnTo>
                </a:path>
                <a:path w="1539239" h="447039">
                  <a:moveTo>
                    <a:pt x="1488947" y="68579"/>
                  </a:moveTo>
                  <a:lnTo>
                    <a:pt x="1488947" y="108203"/>
                  </a:lnTo>
                </a:path>
                <a:path w="1539239" h="447039">
                  <a:moveTo>
                    <a:pt x="1490471" y="107441"/>
                  </a:moveTo>
                  <a:lnTo>
                    <a:pt x="1490471" y="110388"/>
                  </a:lnTo>
                  <a:lnTo>
                    <a:pt x="1492859" y="112775"/>
                  </a:lnTo>
                  <a:lnTo>
                    <a:pt x="1495805" y="112775"/>
                  </a:lnTo>
                </a:path>
                <a:path w="1539239" h="447039">
                  <a:moveTo>
                    <a:pt x="1495043" y="112775"/>
                  </a:moveTo>
                  <a:lnTo>
                    <a:pt x="1533143" y="112775"/>
                  </a:lnTo>
                </a:path>
                <a:path w="1539239" h="447039">
                  <a:moveTo>
                    <a:pt x="1533905" y="112775"/>
                  </a:moveTo>
                  <a:lnTo>
                    <a:pt x="1536852" y="112775"/>
                  </a:lnTo>
                  <a:lnTo>
                    <a:pt x="1539239" y="110388"/>
                  </a:lnTo>
                  <a:lnTo>
                    <a:pt x="1539239" y="107441"/>
                  </a:lnTo>
                </a:path>
                <a:path w="1539239" h="447039">
                  <a:moveTo>
                    <a:pt x="1537715" y="108203"/>
                  </a:moveTo>
                  <a:lnTo>
                    <a:pt x="1537715" y="68579"/>
                  </a:lnTo>
                </a:path>
                <a:path w="1539239" h="447039">
                  <a:moveTo>
                    <a:pt x="1536191" y="67817"/>
                  </a:moveTo>
                  <a:lnTo>
                    <a:pt x="1536191" y="66555"/>
                  </a:lnTo>
                  <a:lnTo>
                    <a:pt x="1535168" y="65531"/>
                  </a:lnTo>
                  <a:lnTo>
                    <a:pt x="1533905" y="65531"/>
                  </a:lnTo>
                </a:path>
                <a:path w="1539239" h="447039">
                  <a:moveTo>
                    <a:pt x="1533143" y="67055"/>
                  </a:moveTo>
                  <a:lnTo>
                    <a:pt x="1495043" y="67055"/>
                  </a:lnTo>
                </a:path>
                <a:path w="1539239" h="447039">
                  <a:moveTo>
                    <a:pt x="1495805" y="65531"/>
                  </a:moveTo>
                  <a:lnTo>
                    <a:pt x="1494543" y="65531"/>
                  </a:lnTo>
                  <a:lnTo>
                    <a:pt x="1493519" y="66555"/>
                  </a:lnTo>
                  <a:lnTo>
                    <a:pt x="1493519" y="67817"/>
                  </a:lnTo>
                </a:path>
                <a:path w="1539239" h="447039">
                  <a:moveTo>
                    <a:pt x="1491995" y="68579"/>
                  </a:moveTo>
                  <a:lnTo>
                    <a:pt x="1491995" y="108203"/>
                  </a:lnTo>
                </a:path>
                <a:path w="1539239" h="447039">
                  <a:moveTo>
                    <a:pt x="1493519" y="107441"/>
                  </a:moveTo>
                  <a:lnTo>
                    <a:pt x="1493519" y="108704"/>
                  </a:lnTo>
                  <a:lnTo>
                    <a:pt x="1494543" y="109727"/>
                  </a:lnTo>
                  <a:lnTo>
                    <a:pt x="1495805" y="109727"/>
                  </a:lnTo>
                </a:path>
                <a:path w="1539239" h="447039">
                  <a:moveTo>
                    <a:pt x="1495043" y="109727"/>
                  </a:moveTo>
                  <a:lnTo>
                    <a:pt x="1533143" y="109727"/>
                  </a:lnTo>
                </a:path>
                <a:path w="1539239" h="447039">
                  <a:moveTo>
                    <a:pt x="1533905" y="109727"/>
                  </a:moveTo>
                  <a:lnTo>
                    <a:pt x="1535168" y="109727"/>
                  </a:lnTo>
                  <a:lnTo>
                    <a:pt x="1536191" y="108704"/>
                  </a:lnTo>
                  <a:lnTo>
                    <a:pt x="1536191" y="107441"/>
                  </a:lnTo>
                </a:path>
                <a:path w="1539239" h="447039">
                  <a:moveTo>
                    <a:pt x="1534667" y="108203"/>
                  </a:moveTo>
                  <a:lnTo>
                    <a:pt x="1534667" y="68579"/>
                  </a:lnTo>
                </a:path>
                <a:path w="1539239" h="447039">
                  <a:moveTo>
                    <a:pt x="1488947" y="88391"/>
                  </a:moveTo>
                  <a:lnTo>
                    <a:pt x="1537715" y="88391"/>
                  </a:lnTo>
                </a:path>
                <a:path w="1539239" h="447039">
                  <a:moveTo>
                    <a:pt x="1513331" y="53339"/>
                  </a:moveTo>
                  <a:lnTo>
                    <a:pt x="1513331" y="1219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3032252" y="950975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1173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7348" y="1524"/>
                  </a:lnTo>
                  <a:lnTo>
                    <a:pt x="1173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3032252" y="950976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117347" y="1523"/>
                  </a:moveTo>
                  <a:lnTo>
                    <a:pt x="0" y="1523"/>
                  </a:lnTo>
                  <a:lnTo>
                    <a:pt x="117347" y="1523"/>
                  </a:lnTo>
                  <a:close/>
                </a:path>
                <a:path w="117475" h="1905">
                  <a:moveTo>
                    <a:pt x="117347" y="1523"/>
                  </a:moveTo>
                  <a:lnTo>
                    <a:pt x="0" y="1523"/>
                  </a:lnTo>
                  <a:lnTo>
                    <a:pt x="117347" y="0"/>
                  </a:lnTo>
                  <a:lnTo>
                    <a:pt x="117347" y="1523"/>
                  </a:lnTo>
                  <a:close/>
                </a:path>
                <a:path w="117475" h="1905">
                  <a:moveTo>
                    <a:pt x="0" y="1523"/>
                  </a:moveTo>
                  <a:lnTo>
                    <a:pt x="117347" y="0"/>
                  </a:lnTo>
                  <a:lnTo>
                    <a:pt x="0" y="1523"/>
                  </a:lnTo>
                  <a:close/>
                </a:path>
                <a:path w="117475" h="1905">
                  <a:moveTo>
                    <a:pt x="1173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173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2893568" y="950975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5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2893568" y="950976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5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2893568" y="9509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2893568" y="9509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2893568" y="9509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2893568" y="9509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2893568" y="9509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4598924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4598923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4598923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4539488" y="3546347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4539487" y="3546347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89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4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4539487" y="3546347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4342892" y="3546347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1173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7348" y="1524"/>
                  </a:lnTo>
                  <a:lnTo>
                    <a:pt x="1173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4342891" y="3546347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117347" y="1523"/>
                  </a:moveTo>
                  <a:lnTo>
                    <a:pt x="0" y="1523"/>
                  </a:lnTo>
                  <a:lnTo>
                    <a:pt x="117347" y="1523"/>
                  </a:lnTo>
                  <a:close/>
                </a:path>
                <a:path w="117475" h="1904">
                  <a:moveTo>
                    <a:pt x="117347" y="1523"/>
                  </a:moveTo>
                  <a:lnTo>
                    <a:pt x="0" y="1523"/>
                  </a:lnTo>
                  <a:lnTo>
                    <a:pt x="117347" y="0"/>
                  </a:lnTo>
                  <a:lnTo>
                    <a:pt x="117347" y="1523"/>
                  </a:lnTo>
                  <a:close/>
                </a:path>
                <a:path w="117475" h="1904">
                  <a:moveTo>
                    <a:pt x="0" y="1523"/>
                  </a:moveTo>
                  <a:lnTo>
                    <a:pt x="117347" y="0"/>
                  </a:lnTo>
                  <a:lnTo>
                    <a:pt x="0" y="1523"/>
                  </a:lnTo>
                  <a:close/>
                </a:path>
                <a:path w="117475" h="1904">
                  <a:moveTo>
                    <a:pt x="1173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173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4342891" y="3546347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117347" y="1523"/>
                  </a:moveTo>
                  <a:lnTo>
                    <a:pt x="1173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173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4204208" y="3546347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4204208" y="3546347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89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4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4204208" y="3546347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4204208" y="35463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4204208" y="35463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4204208" y="35463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4204208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4204208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0" y="0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0" y="0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4">
                  <a:moveTo>
                    <a:pt x="59435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4204208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0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4342892" y="3941063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1173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7348" y="1524"/>
                  </a:lnTo>
                  <a:lnTo>
                    <a:pt x="1173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4342891" y="3941063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0" y="0"/>
                  </a:moveTo>
                  <a:lnTo>
                    <a:pt x="0" y="1523"/>
                  </a:lnTo>
                  <a:lnTo>
                    <a:pt x="117347" y="0"/>
                  </a:lnTo>
                  <a:lnTo>
                    <a:pt x="0" y="0"/>
                  </a:lnTo>
                  <a:close/>
                </a:path>
                <a:path w="117475" h="1904">
                  <a:moveTo>
                    <a:pt x="0" y="1523"/>
                  </a:moveTo>
                  <a:lnTo>
                    <a:pt x="117347" y="0"/>
                  </a:lnTo>
                  <a:lnTo>
                    <a:pt x="0" y="1523"/>
                  </a:lnTo>
                  <a:close/>
                </a:path>
                <a:path w="117475" h="1904">
                  <a:moveTo>
                    <a:pt x="117347" y="0"/>
                  </a:moveTo>
                  <a:lnTo>
                    <a:pt x="0" y="1523"/>
                  </a:lnTo>
                  <a:lnTo>
                    <a:pt x="117347" y="1523"/>
                  </a:lnTo>
                  <a:lnTo>
                    <a:pt x="117347" y="0"/>
                  </a:lnTo>
                  <a:close/>
                </a:path>
                <a:path w="117475" h="1904">
                  <a:moveTo>
                    <a:pt x="0" y="1523"/>
                  </a:moveTo>
                  <a:lnTo>
                    <a:pt x="1173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4342891" y="3941063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0" y="0"/>
                  </a:moveTo>
                  <a:lnTo>
                    <a:pt x="0" y="1523"/>
                  </a:lnTo>
                  <a:lnTo>
                    <a:pt x="117347" y="1523"/>
                  </a:lnTo>
                  <a:lnTo>
                    <a:pt x="1173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4539488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4539487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0" y="0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0" y="0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4">
                  <a:moveTo>
                    <a:pt x="59435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4539487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0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4367275" y="3745991"/>
              <a:ext cx="68580" cy="0"/>
            </a:xfrm>
            <a:custGeom>
              <a:avLst/>
              <a:gdLst/>
              <a:ahLst/>
              <a:cxnLst/>
              <a:rect l="l" t="t" r="r" b="b"/>
              <a:pathLst>
                <a:path w="68579">
                  <a:moveTo>
                    <a:pt x="0" y="0"/>
                  </a:moveTo>
                  <a:lnTo>
                    <a:pt x="6857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2919475" y="382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2919475" y="382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2919475" y="382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919476" y="38267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2919475" y="38267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2919475" y="38267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3076448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3076447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3076447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3298952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3298952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3298952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522980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522980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522980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747008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747008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747008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971036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971035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971035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4193540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4193540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193540" y="38267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417568" y="38267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417567" y="38267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417567" y="38267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484624" y="352958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484623" y="352958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3" y="0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1523" y="0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0" y="1371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4484623" y="3529584"/>
              <a:ext cx="1905" cy="299085"/>
            </a:xfrm>
            <a:custGeom>
              <a:avLst/>
              <a:gdLst/>
              <a:ahLst/>
              <a:cxnLst/>
              <a:rect l="l" t="t" r="r" b="b"/>
              <a:pathLst>
                <a:path w="1904" h="299085">
                  <a:moveTo>
                    <a:pt x="1523" y="0"/>
                  </a:moveTo>
                  <a:lnTo>
                    <a:pt x="0" y="0"/>
                  </a:lnTo>
                  <a:lnTo>
                    <a:pt x="0" y="137159"/>
                  </a:lnTo>
                  <a:lnTo>
                    <a:pt x="1523" y="137159"/>
                  </a:lnTo>
                  <a:lnTo>
                    <a:pt x="1523" y="0"/>
                  </a:lnTo>
                </a:path>
                <a:path w="1904" h="299085">
                  <a:moveTo>
                    <a:pt x="1523" y="230123"/>
                  </a:moveTo>
                  <a:lnTo>
                    <a:pt x="0" y="230123"/>
                  </a:lnTo>
                  <a:lnTo>
                    <a:pt x="0" y="298703"/>
                  </a:lnTo>
                  <a:lnTo>
                    <a:pt x="1523" y="298703"/>
                  </a:lnTo>
                  <a:lnTo>
                    <a:pt x="1523" y="230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484623" y="38282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4484623" y="38282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4484623" y="38282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4598924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4598923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4598923" y="3546347"/>
              <a:ext cx="1905" cy="60960"/>
            </a:xfrm>
            <a:custGeom>
              <a:avLst/>
              <a:gdLst/>
              <a:ahLst/>
              <a:cxnLst/>
              <a:rect l="l" t="t" r="r" b="b"/>
              <a:pathLst>
                <a:path w="1904" h="6096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60960">
                  <a:moveTo>
                    <a:pt x="1523" y="1523"/>
                  </a:moveTo>
                  <a:lnTo>
                    <a:pt x="0" y="1523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4598923" y="3942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4598923" y="3942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4598923" y="3942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3065780" y="372008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1" y="5333"/>
                  </a:moveTo>
                  <a:lnTo>
                    <a:pt x="50291" y="2387"/>
                  </a:lnTo>
                  <a:lnTo>
                    <a:pt x="47903" y="0"/>
                  </a:lnTo>
                  <a:lnTo>
                    <a:pt x="44957" y="0"/>
                  </a:lnTo>
                </a:path>
                <a:path w="50800" h="50800">
                  <a:moveTo>
                    <a:pt x="44195" y="1523"/>
                  </a:moveTo>
                  <a:lnTo>
                    <a:pt x="4571" y="1523"/>
                  </a:lnTo>
                </a:path>
                <a:path w="50800" h="50800">
                  <a:moveTo>
                    <a:pt x="5333" y="0"/>
                  </a:moveTo>
                  <a:lnTo>
                    <a:pt x="2388" y="0"/>
                  </a:lnTo>
                  <a:lnTo>
                    <a:pt x="0" y="2387"/>
                  </a:lnTo>
                  <a:lnTo>
                    <a:pt x="0" y="5333"/>
                  </a:lnTo>
                </a:path>
                <a:path w="50800" h="50800">
                  <a:moveTo>
                    <a:pt x="0" y="6095"/>
                  </a:moveTo>
                  <a:lnTo>
                    <a:pt x="0" y="45719"/>
                  </a:lnTo>
                </a:path>
                <a:path w="50800" h="50800">
                  <a:moveTo>
                    <a:pt x="0" y="44957"/>
                  </a:moveTo>
                  <a:lnTo>
                    <a:pt x="0" y="47904"/>
                  </a:lnTo>
                  <a:lnTo>
                    <a:pt x="2388" y="50291"/>
                  </a:lnTo>
                  <a:lnTo>
                    <a:pt x="5333" y="50291"/>
                  </a:lnTo>
                </a:path>
                <a:path w="50800" h="50800">
                  <a:moveTo>
                    <a:pt x="4571" y="50291"/>
                  </a:moveTo>
                  <a:lnTo>
                    <a:pt x="44195" y="50291"/>
                  </a:lnTo>
                </a:path>
                <a:path w="50800" h="50800">
                  <a:moveTo>
                    <a:pt x="44957" y="50291"/>
                  </a:moveTo>
                  <a:lnTo>
                    <a:pt x="47903" y="50291"/>
                  </a:lnTo>
                  <a:lnTo>
                    <a:pt x="50291" y="47904"/>
                  </a:lnTo>
                  <a:lnTo>
                    <a:pt x="50291" y="44957"/>
                  </a:lnTo>
                </a:path>
                <a:path w="50800" h="50800">
                  <a:moveTo>
                    <a:pt x="48767" y="45719"/>
                  </a:moveTo>
                  <a:lnTo>
                    <a:pt x="48767" y="6095"/>
                  </a:lnTo>
                </a:path>
                <a:path w="50800" h="50800">
                  <a:moveTo>
                    <a:pt x="47243" y="5333"/>
                  </a:moveTo>
                  <a:lnTo>
                    <a:pt x="47243" y="4071"/>
                  </a:lnTo>
                  <a:lnTo>
                    <a:pt x="46220" y="3047"/>
                  </a:lnTo>
                  <a:lnTo>
                    <a:pt x="44957" y="3047"/>
                  </a:lnTo>
                </a:path>
                <a:path w="50800" h="50800">
                  <a:moveTo>
                    <a:pt x="44195" y="4571"/>
                  </a:moveTo>
                  <a:lnTo>
                    <a:pt x="4571" y="4571"/>
                  </a:lnTo>
                </a:path>
                <a:path w="50800" h="50800">
                  <a:moveTo>
                    <a:pt x="5333" y="3047"/>
                  </a:moveTo>
                  <a:lnTo>
                    <a:pt x="4071" y="3047"/>
                  </a:lnTo>
                  <a:lnTo>
                    <a:pt x="3047" y="4071"/>
                  </a:lnTo>
                  <a:lnTo>
                    <a:pt x="3047" y="5333"/>
                  </a:lnTo>
                </a:path>
                <a:path w="50800" h="50800">
                  <a:moveTo>
                    <a:pt x="3047" y="6095"/>
                  </a:moveTo>
                  <a:lnTo>
                    <a:pt x="3047" y="45719"/>
                  </a:lnTo>
                </a:path>
                <a:path w="50800" h="50800">
                  <a:moveTo>
                    <a:pt x="3047" y="44957"/>
                  </a:moveTo>
                  <a:lnTo>
                    <a:pt x="3047" y="46220"/>
                  </a:lnTo>
                  <a:lnTo>
                    <a:pt x="4071" y="47243"/>
                  </a:lnTo>
                  <a:lnTo>
                    <a:pt x="5333" y="47243"/>
                  </a:lnTo>
                </a:path>
                <a:path w="50800" h="50800">
                  <a:moveTo>
                    <a:pt x="4571" y="47243"/>
                  </a:moveTo>
                  <a:lnTo>
                    <a:pt x="44195" y="47243"/>
                  </a:lnTo>
                </a:path>
                <a:path w="50800" h="50800">
                  <a:moveTo>
                    <a:pt x="44957" y="47243"/>
                  </a:moveTo>
                  <a:lnTo>
                    <a:pt x="46220" y="47243"/>
                  </a:lnTo>
                  <a:lnTo>
                    <a:pt x="47243" y="46220"/>
                  </a:lnTo>
                  <a:lnTo>
                    <a:pt x="47243" y="44957"/>
                  </a:lnTo>
                </a:path>
                <a:path w="50800" h="50800">
                  <a:moveTo>
                    <a:pt x="45719" y="45719"/>
                  </a:moveTo>
                  <a:lnTo>
                    <a:pt x="45719" y="60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3288284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3288283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3288283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3233420" y="3546347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5" h="1904">
                  <a:moveTo>
                    <a:pt x="548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4864" y="0"/>
                  </a:lnTo>
                  <a:close/>
                </a:path>
                <a:path w="55245" h="1904">
                  <a:moveTo>
                    <a:pt x="54864" y="0"/>
                  </a:moveTo>
                  <a:lnTo>
                    <a:pt x="0" y="1524"/>
                  </a:lnTo>
                  <a:lnTo>
                    <a:pt x="54864" y="1524"/>
                  </a:lnTo>
                  <a:lnTo>
                    <a:pt x="54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3233419" y="3546347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5" h="1904">
                  <a:moveTo>
                    <a:pt x="54863" y="1523"/>
                  </a:moveTo>
                  <a:lnTo>
                    <a:pt x="0" y="1523"/>
                  </a:lnTo>
                  <a:lnTo>
                    <a:pt x="54863" y="1523"/>
                  </a:lnTo>
                  <a:close/>
                </a:path>
                <a:path w="55245" h="1904">
                  <a:moveTo>
                    <a:pt x="54863" y="1523"/>
                  </a:moveTo>
                  <a:lnTo>
                    <a:pt x="0" y="1523"/>
                  </a:lnTo>
                  <a:lnTo>
                    <a:pt x="54863" y="0"/>
                  </a:lnTo>
                  <a:lnTo>
                    <a:pt x="54863" y="1523"/>
                  </a:lnTo>
                  <a:close/>
                </a:path>
                <a:path w="55245" h="1904">
                  <a:moveTo>
                    <a:pt x="0" y="1523"/>
                  </a:moveTo>
                  <a:lnTo>
                    <a:pt x="54863" y="0"/>
                  </a:lnTo>
                  <a:lnTo>
                    <a:pt x="0" y="1523"/>
                  </a:lnTo>
                  <a:close/>
                </a:path>
                <a:path w="55245" h="1904">
                  <a:moveTo>
                    <a:pt x="548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48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3233419" y="3546347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5" h="1904">
                  <a:moveTo>
                    <a:pt x="54863" y="1523"/>
                  </a:moveTo>
                  <a:lnTo>
                    <a:pt x="548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48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3049016" y="3546347"/>
              <a:ext cx="109855" cy="1905"/>
            </a:xfrm>
            <a:custGeom>
              <a:avLst/>
              <a:gdLst/>
              <a:ahLst/>
              <a:cxnLst/>
              <a:rect l="l" t="t" r="r" b="b"/>
              <a:pathLst>
                <a:path w="109855" h="1904">
                  <a:moveTo>
                    <a:pt x="1097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9728" y="1524"/>
                  </a:lnTo>
                  <a:lnTo>
                    <a:pt x="1097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3049015" y="3546347"/>
              <a:ext cx="109855" cy="1905"/>
            </a:xfrm>
            <a:custGeom>
              <a:avLst/>
              <a:gdLst/>
              <a:ahLst/>
              <a:cxnLst/>
              <a:rect l="l" t="t" r="r" b="b"/>
              <a:pathLst>
                <a:path w="109855" h="1904">
                  <a:moveTo>
                    <a:pt x="109727" y="1523"/>
                  </a:moveTo>
                  <a:lnTo>
                    <a:pt x="0" y="1523"/>
                  </a:lnTo>
                  <a:lnTo>
                    <a:pt x="109727" y="1523"/>
                  </a:lnTo>
                  <a:close/>
                </a:path>
                <a:path w="109855" h="1904">
                  <a:moveTo>
                    <a:pt x="109727" y="1523"/>
                  </a:moveTo>
                  <a:lnTo>
                    <a:pt x="0" y="1523"/>
                  </a:lnTo>
                  <a:lnTo>
                    <a:pt x="109727" y="0"/>
                  </a:lnTo>
                  <a:lnTo>
                    <a:pt x="109727" y="1523"/>
                  </a:lnTo>
                  <a:close/>
                </a:path>
                <a:path w="109855" h="1904">
                  <a:moveTo>
                    <a:pt x="0" y="1523"/>
                  </a:moveTo>
                  <a:lnTo>
                    <a:pt x="109727" y="0"/>
                  </a:lnTo>
                  <a:lnTo>
                    <a:pt x="0" y="1523"/>
                  </a:lnTo>
                  <a:close/>
                </a:path>
                <a:path w="109855" h="1904">
                  <a:moveTo>
                    <a:pt x="1097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097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3049015" y="3546347"/>
              <a:ext cx="109855" cy="1905"/>
            </a:xfrm>
            <a:custGeom>
              <a:avLst/>
              <a:gdLst/>
              <a:ahLst/>
              <a:cxnLst/>
              <a:rect l="l" t="t" r="r" b="b"/>
              <a:pathLst>
                <a:path w="109855" h="1904">
                  <a:moveTo>
                    <a:pt x="109727" y="1523"/>
                  </a:moveTo>
                  <a:lnTo>
                    <a:pt x="1097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097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919476" y="3546347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4" h="1904">
                  <a:moveTo>
                    <a:pt x="548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4864" y="0"/>
                  </a:lnTo>
                  <a:close/>
                </a:path>
                <a:path w="55244" h="1904">
                  <a:moveTo>
                    <a:pt x="54864" y="0"/>
                  </a:moveTo>
                  <a:lnTo>
                    <a:pt x="0" y="1524"/>
                  </a:lnTo>
                  <a:lnTo>
                    <a:pt x="54864" y="1524"/>
                  </a:lnTo>
                  <a:lnTo>
                    <a:pt x="548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919475" y="3546347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4" h="1904">
                  <a:moveTo>
                    <a:pt x="54863" y="1523"/>
                  </a:moveTo>
                  <a:lnTo>
                    <a:pt x="0" y="1523"/>
                  </a:lnTo>
                  <a:lnTo>
                    <a:pt x="54863" y="1523"/>
                  </a:lnTo>
                  <a:close/>
                </a:path>
                <a:path w="55244" h="1904">
                  <a:moveTo>
                    <a:pt x="54863" y="1523"/>
                  </a:moveTo>
                  <a:lnTo>
                    <a:pt x="0" y="1523"/>
                  </a:lnTo>
                  <a:lnTo>
                    <a:pt x="54863" y="0"/>
                  </a:lnTo>
                  <a:lnTo>
                    <a:pt x="54863" y="1523"/>
                  </a:lnTo>
                  <a:close/>
                </a:path>
                <a:path w="55244" h="1904">
                  <a:moveTo>
                    <a:pt x="0" y="1523"/>
                  </a:moveTo>
                  <a:lnTo>
                    <a:pt x="54863" y="0"/>
                  </a:lnTo>
                  <a:lnTo>
                    <a:pt x="0" y="1523"/>
                  </a:lnTo>
                  <a:close/>
                </a:path>
                <a:path w="55244" h="1904">
                  <a:moveTo>
                    <a:pt x="548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48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919475" y="3546347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4" h="1904">
                  <a:moveTo>
                    <a:pt x="54863" y="1523"/>
                  </a:moveTo>
                  <a:lnTo>
                    <a:pt x="548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48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919475" y="35463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919475" y="35463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919475" y="35463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893568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893568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893568" y="3546347"/>
              <a:ext cx="1905" cy="60960"/>
            </a:xfrm>
            <a:custGeom>
              <a:avLst/>
              <a:gdLst/>
              <a:ahLst/>
              <a:cxnLst/>
              <a:rect l="l" t="t" r="r" b="b"/>
              <a:pathLst>
                <a:path w="1905" h="6096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5" h="60960">
                  <a:moveTo>
                    <a:pt x="1523" y="1523"/>
                  </a:moveTo>
                  <a:lnTo>
                    <a:pt x="0" y="1523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893568" y="3686555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5" h="117475">
                  <a:moveTo>
                    <a:pt x="1524" y="0"/>
                  </a:moveTo>
                  <a:lnTo>
                    <a:pt x="0" y="0"/>
                  </a:lnTo>
                  <a:lnTo>
                    <a:pt x="0" y="117348"/>
                  </a:lnTo>
                  <a:lnTo>
                    <a:pt x="1524" y="1173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893568" y="3686556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5" h="117475">
                  <a:moveTo>
                    <a:pt x="1523" y="0"/>
                  </a:moveTo>
                  <a:lnTo>
                    <a:pt x="0" y="0"/>
                  </a:lnTo>
                  <a:lnTo>
                    <a:pt x="1523" y="117347"/>
                  </a:lnTo>
                  <a:lnTo>
                    <a:pt x="1523" y="0"/>
                  </a:lnTo>
                  <a:close/>
                </a:path>
                <a:path w="1905" h="117475">
                  <a:moveTo>
                    <a:pt x="0" y="0"/>
                  </a:moveTo>
                  <a:lnTo>
                    <a:pt x="1523" y="117347"/>
                  </a:lnTo>
                  <a:lnTo>
                    <a:pt x="0" y="0"/>
                  </a:lnTo>
                  <a:close/>
                </a:path>
                <a:path w="1905" h="117475">
                  <a:moveTo>
                    <a:pt x="1523" y="117347"/>
                  </a:moveTo>
                  <a:lnTo>
                    <a:pt x="0" y="0"/>
                  </a:lnTo>
                  <a:lnTo>
                    <a:pt x="0" y="117347"/>
                  </a:lnTo>
                  <a:lnTo>
                    <a:pt x="1523" y="117347"/>
                  </a:lnTo>
                  <a:close/>
                </a:path>
                <a:path w="1905" h="117475">
                  <a:moveTo>
                    <a:pt x="0" y="0"/>
                  </a:moveTo>
                  <a:lnTo>
                    <a:pt x="0" y="1173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893568" y="3686556"/>
              <a:ext cx="1905" cy="256540"/>
            </a:xfrm>
            <a:custGeom>
              <a:avLst/>
              <a:gdLst/>
              <a:ahLst/>
              <a:cxnLst/>
              <a:rect l="l" t="t" r="r" b="b"/>
              <a:pathLst>
                <a:path w="1905" h="256539">
                  <a:moveTo>
                    <a:pt x="1523" y="0"/>
                  </a:moveTo>
                  <a:lnTo>
                    <a:pt x="0" y="0"/>
                  </a:lnTo>
                  <a:lnTo>
                    <a:pt x="0" y="117347"/>
                  </a:lnTo>
                  <a:lnTo>
                    <a:pt x="1523" y="117347"/>
                  </a:lnTo>
                  <a:lnTo>
                    <a:pt x="1523" y="0"/>
                  </a:lnTo>
                </a:path>
                <a:path w="1905" h="256539">
                  <a:moveTo>
                    <a:pt x="1523" y="196595"/>
                  </a:moveTo>
                  <a:lnTo>
                    <a:pt x="0" y="196595"/>
                  </a:lnTo>
                  <a:lnTo>
                    <a:pt x="0" y="256031"/>
                  </a:lnTo>
                  <a:lnTo>
                    <a:pt x="1523" y="256031"/>
                  </a:lnTo>
                  <a:lnTo>
                    <a:pt x="1523" y="1965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893568" y="3942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893568" y="3942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893568" y="3942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893568" y="39410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893568" y="39410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893568" y="39410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893568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893568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0" y="0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0" y="0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4">
                  <a:moveTo>
                    <a:pt x="59435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893568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0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3032252" y="3941063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1173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7348" y="1524"/>
                  </a:lnTo>
                  <a:lnTo>
                    <a:pt x="1173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3032252" y="3941063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0" y="0"/>
                  </a:moveTo>
                  <a:lnTo>
                    <a:pt x="0" y="1523"/>
                  </a:lnTo>
                  <a:lnTo>
                    <a:pt x="117347" y="0"/>
                  </a:lnTo>
                  <a:lnTo>
                    <a:pt x="0" y="0"/>
                  </a:lnTo>
                  <a:close/>
                </a:path>
                <a:path w="117475" h="1904">
                  <a:moveTo>
                    <a:pt x="0" y="1523"/>
                  </a:moveTo>
                  <a:lnTo>
                    <a:pt x="117347" y="0"/>
                  </a:lnTo>
                  <a:lnTo>
                    <a:pt x="0" y="1523"/>
                  </a:lnTo>
                  <a:close/>
                </a:path>
                <a:path w="117475" h="1904">
                  <a:moveTo>
                    <a:pt x="117347" y="0"/>
                  </a:moveTo>
                  <a:lnTo>
                    <a:pt x="0" y="1523"/>
                  </a:lnTo>
                  <a:lnTo>
                    <a:pt x="117347" y="1523"/>
                  </a:lnTo>
                  <a:lnTo>
                    <a:pt x="117347" y="0"/>
                  </a:lnTo>
                  <a:close/>
                </a:path>
                <a:path w="117475" h="1904">
                  <a:moveTo>
                    <a:pt x="0" y="1523"/>
                  </a:moveTo>
                  <a:lnTo>
                    <a:pt x="1173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3032252" y="3941063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0" y="0"/>
                  </a:moveTo>
                  <a:lnTo>
                    <a:pt x="0" y="1523"/>
                  </a:lnTo>
                  <a:lnTo>
                    <a:pt x="117347" y="1523"/>
                  </a:lnTo>
                  <a:lnTo>
                    <a:pt x="1173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3228848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3228847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0" y="0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0" y="0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4">
                  <a:moveTo>
                    <a:pt x="59435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close/>
                </a:path>
                <a:path w="59689" h="1904">
                  <a:moveTo>
                    <a:pt x="0" y="1523"/>
                  </a:moveTo>
                  <a:lnTo>
                    <a:pt x="594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3228847" y="3941063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4">
                  <a:moveTo>
                    <a:pt x="0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1" name="object 11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23463" y="1065275"/>
              <a:ext cx="1662684" cy="530352"/>
            </a:xfrm>
            <a:prstGeom prst="rect">
              <a:avLst/>
            </a:prstGeom>
          </p:spPr>
        </p:pic>
        <p:sp>
          <p:nvSpPr>
            <p:cNvPr id="1112" name="object 1112"/>
            <p:cNvSpPr/>
            <p:nvPr/>
          </p:nvSpPr>
          <p:spPr>
            <a:xfrm>
              <a:off x="3288283" y="3883152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0" y="59435"/>
                  </a:moveTo>
                  <a:lnTo>
                    <a:pt x="1523" y="594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288283" y="3686556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0" y="117347"/>
                  </a:moveTo>
                  <a:lnTo>
                    <a:pt x="0" y="0"/>
                  </a:lnTo>
                  <a:lnTo>
                    <a:pt x="1523" y="117347"/>
                  </a:lnTo>
                  <a:lnTo>
                    <a:pt x="0" y="117347"/>
                  </a:lnTo>
                  <a:close/>
                </a:path>
                <a:path w="1904" h="117475">
                  <a:moveTo>
                    <a:pt x="0" y="0"/>
                  </a:moveTo>
                  <a:lnTo>
                    <a:pt x="1523" y="117347"/>
                  </a:lnTo>
                  <a:lnTo>
                    <a:pt x="0" y="0"/>
                  </a:lnTo>
                  <a:close/>
                </a:path>
                <a:path w="1904" h="117475">
                  <a:moveTo>
                    <a:pt x="1523" y="11734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73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3288283" y="3547872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0" y="59435"/>
                  </a:moveTo>
                  <a:lnTo>
                    <a:pt x="1523" y="594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3288284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3288283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3288283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3056636" y="3526536"/>
              <a:ext cx="68580" cy="436245"/>
            </a:xfrm>
            <a:custGeom>
              <a:avLst/>
              <a:gdLst/>
              <a:ahLst/>
              <a:cxnLst/>
              <a:rect l="l" t="t" r="r" b="b"/>
              <a:pathLst>
                <a:path w="68580" h="436245">
                  <a:moveTo>
                    <a:pt x="0" y="219455"/>
                  </a:moveTo>
                  <a:lnTo>
                    <a:pt x="68579" y="219455"/>
                  </a:lnTo>
                </a:path>
                <a:path w="68580" h="436245">
                  <a:moveTo>
                    <a:pt x="33527" y="184403"/>
                  </a:moveTo>
                  <a:lnTo>
                    <a:pt x="33527" y="252983"/>
                  </a:lnTo>
                </a:path>
                <a:path w="68580" h="436245">
                  <a:moveTo>
                    <a:pt x="68579" y="0"/>
                  </a:moveTo>
                  <a:lnTo>
                    <a:pt x="68579" y="4358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3070352" y="4853939"/>
              <a:ext cx="17145" cy="127000"/>
            </a:xfrm>
            <a:custGeom>
              <a:avLst/>
              <a:gdLst/>
              <a:ahLst/>
              <a:cxnLst/>
              <a:rect l="l" t="t" r="r" b="b"/>
              <a:pathLst>
                <a:path w="17144" h="127000">
                  <a:moveTo>
                    <a:pt x="0" y="126491"/>
                  </a:moveTo>
                  <a:lnTo>
                    <a:pt x="4571" y="126491"/>
                  </a:lnTo>
                </a:path>
                <a:path w="17144" h="127000">
                  <a:moveTo>
                    <a:pt x="0" y="0"/>
                  </a:moveTo>
                  <a:lnTo>
                    <a:pt x="16763" y="0"/>
                  </a:lnTo>
                </a:path>
                <a:path w="17144" h="127000">
                  <a:moveTo>
                    <a:pt x="12191" y="126491"/>
                  </a:moveTo>
                  <a:lnTo>
                    <a:pt x="16763" y="12649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3068828" y="4920995"/>
              <a:ext cx="20320" cy="132715"/>
            </a:xfrm>
            <a:custGeom>
              <a:avLst/>
              <a:gdLst/>
              <a:ahLst/>
              <a:cxnLst/>
              <a:rect l="l" t="t" r="r" b="b"/>
              <a:pathLst>
                <a:path w="20319" h="132714">
                  <a:moveTo>
                    <a:pt x="19812" y="0"/>
                  </a:moveTo>
                  <a:lnTo>
                    <a:pt x="13716" y="0"/>
                  </a:lnTo>
                  <a:lnTo>
                    <a:pt x="7620" y="0"/>
                  </a:lnTo>
                  <a:lnTo>
                    <a:pt x="1524" y="0"/>
                  </a:lnTo>
                  <a:lnTo>
                    <a:pt x="1524" y="59436"/>
                  </a:lnTo>
                  <a:lnTo>
                    <a:pt x="0" y="59436"/>
                  </a:lnTo>
                  <a:lnTo>
                    <a:pt x="0" y="132588"/>
                  </a:lnTo>
                  <a:lnTo>
                    <a:pt x="7620" y="132588"/>
                  </a:lnTo>
                  <a:lnTo>
                    <a:pt x="12192" y="132588"/>
                  </a:lnTo>
                  <a:lnTo>
                    <a:pt x="19812" y="132588"/>
                  </a:lnTo>
                  <a:lnTo>
                    <a:pt x="19812" y="128016"/>
                  </a:lnTo>
                  <a:lnTo>
                    <a:pt x="19812" y="5943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3076447" y="49209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3074924" y="5042915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7620" y="0"/>
                  </a:moveTo>
                  <a:lnTo>
                    <a:pt x="1524" y="0"/>
                  </a:lnTo>
                  <a:lnTo>
                    <a:pt x="1524" y="4572"/>
                  </a:lnTo>
                  <a:lnTo>
                    <a:pt x="0" y="4572"/>
                  </a:lnTo>
                  <a:lnTo>
                    <a:pt x="0" y="16764"/>
                  </a:lnTo>
                  <a:lnTo>
                    <a:pt x="7620" y="16764"/>
                  </a:lnTo>
                  <a:lnTo>
                    <a:pt x="7620" y="12192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3125215" y="3962400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60">
                  <a:moveTo>
                    <a:pt x="0" y="0"/>
                  </a:moveTo>
                  <a:lnTo>
                    <a:pt x="3398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3455924" y="5071871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0" y="12192"/>
                  </a:moveTo>
                  <a:lnTo>
                    <a:pt x="28955" y="12192"/>
                  </a:lnTo>
                  <a:lnTo>
                    <a:pt x="28955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3455924" y="4415027"/>
              <a:ext cx="33655" cy="292735"/>
            </a:xfrm>
            <a:custGeom>
              <a:avLst/>
              <a:gdLst/>
              <a:ahLst/>
              <a:cxnLst/>
              <a:rect l="l" t="t" r="r" b="b"/>
              <a:pathLst>
                <a:path w="33654" h="292735">
                  <a:moveTo>
                    <a:pt x="0" y="292607"/>
                  </a:moveTo>
                  <a:lnTo>
                    <a:pt x="28955" y="292607"/>
                  </a:lnTo>
                  <a:lnTo>
                    <a:pt x="28955" y="283463"/>
                  </a:lnTo>
                  <a:lnTo>
                    <a:pt x="0" y="283463"/>
                  </a:lnTo>
                  <a:lnTo>
                    <a:pt x="0" y="292607"/>
                  </a:lnTo>
                </a:path>
                <a:path w="33654" h="292735">
                  <a:moveTo>
                    <a:pt x="0" y="10667"/>
                  </a:moveTo>
                  <a:lnTo>
                    <a:pt x="28955" y="10667"/>
                  </a:lnTo>
                  <a:lnTo>
                    <a:pt x="28955" y="0"/>
                  </a:lnTo>
                  <a:lnTo>
                    <a:pt x="0" y="0"/>
                  </a:lnTo>
                  <a:lnTo>
                    <a:pt x="0" y="10667"/>
                  </a:lnTo>
                </a:path>
                <a:path w="33654" h="292735">
                  <a:moveTo>
                    <a:pt x="33527" y="150875"/>
                  </a:moveTo>
                  <a:lnTo>
                    <a:pt x="0" y="150875"/>
                  </a:lnTo>
                </a:path>
                <a:path w="33654" h="292735">
                  <a:moveTo>
                    <a:pt x="33527" y="150875"/>
                  </a:moveTo>
                  <a:lnTo>
                    <a:pt x="33527" y="141731"/>
                  </a:lnTo>
                  <a:lnTo>
                    <a:pt x="0" y="141731"/>
                  </a:lnTo>
                </a:path>
                <a:path w="33654" h="292735">
                  <a:moveTo>
                    <a:pt x="0" y="160019"/>
                  </a:moveTo>
                  <a:lnTo>
                    <a:pt x="28955" y="160019"/>
                  </a:lnTo>
                  <a:lnTo>
                    <a:pt x="28955" y="150875"/>
                  </a:lnTo>
                  <a:lnTo>
                    <a:pt x="0" y="150875"/>
                  </a:lnTo>
                </a:path>
                <a:path w="33654" h="292735">
                  <a:moveTo>
                    <a:pt x="0" y="141731"/>
                  </a:moveTo>
                  <a:lnTo>
                    <a:pt x="28955" y="141731"/>
                  </a:lnTo>
                  <a:lnTo>
                    <a:pt x="28955" y="132587"/>
                  </a:lnTo>
                  <a:lnTo>
                    <a:pt x="0" y="132587"/>
                  </a:lnTo>
                  <a:lnTo>
                    <a:pt x="0" y="160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3469639" y="4425695"/>
              <a:ext cx="1905" cy="273050"/>
            </a:xfrm>
            <a:custGeom>
              <a:avLst/>
              <a:gdLst/>
              <a:ahLst/>
              <a:cxnLst/>
              <a:rect l="l" t="t" r="r" b="b"/>
              <a:pathLst>
                <a:path w="1904" h="273050">
                  <a:moveTo>
                    <a:pt x="0" y="0"/>
                  </a:moveTo>
                  <a:lnTo>
                    <a:pt x="0" y="121919"/>
                  </a:lnTo>
                </a:path>
                <a:path w="1904" h="273050">
                  <a:moveTo>
                    <a:pt x="1523" y="0"/>
                  </a:moveTo>
                  <a:lnTo>
                    <a:pt x="1523" y="121919"/>
                  </a:lnTo>
                </a:path>
                <a:path w="1904" h="273050">
                  <a:moveTo>
                    <a:pt x="0" y="149351"/>
                  </a:moveTo>
                  <a:lnTo>
                    <a:pt x="0" y="272795"/>
                  </a:lnTo>
                </a:path>
                <a:path w="1904" h="273050">
                  <a:moveTo>
                    <a:pt x="1523" y="149351"/>
                  </a:moveTo>
                  <a:lnTo>
                    <a:pt x="1523" y="2727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895091" y="3983736"/>
              <a:ext cx="17145" cy="195580"/>
            </a:xfrm>
            <a:custGeom>
              <a:avLst/>
              <a:gdLst/>
              <a:ahLst/>
              <a:cxnLst/>
              <a:rect l="l" t="t" r="r" b="b"/>
              <a:pathLst>
                <a:path w="17144" h="195579">
                  <a:moveTo>
                    <a:pt x="16763" y="185927"/>
                  </a:moveTo>
                  <a:lnTo>
                    <a:pt x="0" y="185927"/>
                  </a:lnTo>
                  <a:lnTo>
                    <a:pt x="0" y="195071"/>
                  </a:lnTo>
                  <a:lnTo>
                    <a:pt x="16763" y="195071"/>
                  </a:lnTo>
                  <a:lnTo>
                    <a:pt x="16763" y="185927"/>
                  </a:lnTo>
                </a:path>
                <a:path w="17144" h="195579">
                  <a:moveTo>
                    <a:pt x="16763" y="0"/>
                  </a:moveTo>
                  <a:lnTo>
                    <a:pt x="0" y="0"/>
                  </a:lnTo>
                  <a:lnTo>
                    <a:pt x="0" y="10667"/>
                  </a:lnTo>
                  <a:lnTo>
                    <a:pt x="16763" y="10667"/>
                  </a:lnTo>
                  <a:lnTo>
                    <a:pt x="167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3416299" y="3954780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955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4204208" y="3526536"/>
              <a:ext cx="0" cy="870585"/>
            </a:xfrm>
            <a:custGeom>
              <a:avLst/>
              <a:gdLst/>
              <a:ahLst/>
              <a:cxnLst/>
              <a:rect l="l" t="t" r="r" b="b"/>
              <a:pathLst>
                <a:path h="870585">
                  <a:moveTo>
                    <a:pt x="0" y="0"/>
                  </a:moveTo>
                  <a:lnTo>
                    <a:pt x="0" y="8702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3541267" y="3779519"/>
              <a:ext cx="350520" cy="117475"/>
            </a:xfrm>
            <a:custGeom>
              <a:avLst/>
              <a:gdLst/>
              <a:ahLst/>
              <a:cxnLst/>
              <a:rect l="l" t="t" r="r" b="b"/>
              <a:pathLst>
                <a:path w="350520" h="117475">
                  <a:moveTo>
                    <a:pt x="350519" y="0"/>
                  </a:moveTo>
                  <a:lnTo>
                    <a:pt x="350519" y="117347"/>
                  </a:lnTo>
                </a:path>
                <a:path w="350520" h="117475">
                  <a:moveTo>
                    <a:pt x="0" y="0"/>
                  </a:move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3856735" y="5118052"/>
              <a:ext cx="13335" cy="927735"/>
            </a:xfrm>
            <a:custGeom>
              <a:avLst/>
              <a:gdLst/>
              <a:ahLst/>
              <a:cxnLst/>
              <a:rect l="l" t="t" r="r" b="b"/>
              <a:pathLst>
                <a:path w="13335" h="927735">
                  <a:moveTo>
                    <a:pt x="0" y="927655"/>
                  </a:moveTo>
                  <a:lnTo>
                    <a:pt x="0" y="51355"/>
                  </a:lnTo>
                </a:path>
                <a:path w="13335" h="927735">
                  <a:moveTo>
                    <a:pt x="13073" y="0"/>
                  </a:moveTo>
                  <a:lnTo>
                    <a:pt x="8061" y="12099"/>
                  </a:lnTo>
                  <a:lnTo>
                    <a:pt x="4448" y="24645"/>
                  </a:lnTo>
                  <a:lnTo>
                    <a:pt x="2259" y="37517"/>
                  </a:lnTo>
                  <a:lnTo>
                    <a:pt x="1523" y="5059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4204208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4204208" y="3546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4204208" y="3546347"/>
              <a:ext cx="1905" cy="60960"/>
            </a:xfrm>
            <a:custGeom>
              <a:avLst/>
              <a:gdLst/>
              <a:ahLst/>
              <a:cxnLst/>
              <a:rect l="l" t="t" r="r" b="b"/>
              <a:pathLst>
                <a:path w="1904" h="6096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60960">
                  <a:moveTo>
                    <a:pt x="1523" y="1523"/>
                  </a:moveTo>
                  <a:lnTo>
                    <a:pt x="0" y="1523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4204208" y="3686555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4" y="0"/>
                  </a:moveTo>
                  <a:lnTo>
                    <a:pt x="0" y="0"/>
                  </a:lnTo>
                  <a:lnTo>
                    <a:pt x="0" y="117348"/>
                  </a:lnTo>
                  <a:lnTo>
                    <a:pt x="1524" y="1173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4204208" y="3686556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3" y="0"/>
                  </a:moveTo>
                  <a:lnTo>
                    <a:pt x="0" y="0"/>
                  </a:lnTo>
                  <a:lnTo>
                    <a:pt x="1523" y="117347"/>
                  </a:lnTo>
                  <a:lnTo>
                    <a:pt x="1523" y="0"/>
                  </a:lnTo>
                  <a:close/>
                </a:path>
                <a:path w="1904" h="117475">
                  <a:moveTo>
                    <a:pt x="0" y="0"/>
                  </a:moveTo>
                  <a:lnTo>
                    <a:pt x="1523" y="117347"/>
                  </a:lnTo>
                  <a:lnTo>
                    <a:pt x="0" y="0"/>
                  </a:lnTo>
                  <a:close/>
                </a:path>
                <a:path w="1904" h="117475">
                  <a:moveTo>
                    <a:pt x="1523" y="117347"/>
                  </a:moveTo>
                  <a:lnTo>
                    <a:pt x="0" y="0"/>
                  </a:lnTo>
                  <a:lnTo>
                    <a:pt x="0" y="117347"/>
                  </a:lnTo>
                  <a:lnTo>
                    <a:pt x="1523" y="117347"/>
                  </a:lnTo>
                  <a:close/>
                </a:path>
                <a:path w="1904" h="117475">
                  <a:moveTo>
                    <a:pt x="0" y="0"/>
                  </a:moveTo>
                  <a:lnTo>
                    <a:pt x="0" y="1173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4204208" y="3686556"/>
              <a:ext cx="1905" cy="256540"/>
            </a:xfrm>
            <a:custGeom>
              <a:avLst/>
              <a:gdLst/>
              <a:ahLst/>
              <a:cxnLst/>
              <a:rect l="l" t="t" r="r" b="b"/>
              <a:pathLst>
                <a:path w="1904" h="256539">
                  <a:moveTo>
                    <a:pt x="1523" y="0"/>
                  </a:moveTo>
                  <a:lnTo>
                    <a:pt x="0" y="0"/>
                  </a:lnTo>
                  <a:lnTo>
                    <a:pt x="0" y="117347"/>
                  </a:lnTo>
                  <a:lnTo>
                    <a:pt x="1523" y="117347"/>
                  </a:lnTo>
                  <a:lnTo>
                    <a:pt x="1523" y="0"/>
                  </a:lnTo>
                </a:path>
                <a:path w="1904" h="256539">
                  <a:moveTo>
                    <a:pt x="1523" y="196595"/>
                  </a:moveTo>
                  <a:lnTo>
                    <a:pt x="0" y="196595"/>
                  </a:lnTo>
                  <a:lnTo>
                    <a:pt x="0" y="256031"/>
                  </a:lnTo>
                  <a:lnTo>
                    <a:pt x="1523" y="256031"/>
                  </a:lnTo>
                  <a:lnTo>
                    <a:pt x="1523" y="1965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4204208" y="3942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4204208" y="3942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4204208" y="3942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3967987" y="3526536"/>
              <a:ext cx="236220" cy="233679"/>
            </a:xfrm>
            <a:custGeom>
              <a:avLst/>
              <a:gdLst/>
              <a:ahLst/>
              <a:cxnLst/>
              <a:rect l="l" t="t" r="r" b="b"/>
              <a:pathLst>
                <a:path w="236220" h="233679">
                  <a:moveTo>
                    <a:pt x="0" y="16763"/>
                  </a:moveTo>
                  <a:lnTo>
                    <a:pt x="0" y="233171"/>
                  </a:lnTo>
                  <a:lnTo>
                    <a:pt x="236219" y="233171"/>
                  </a:lnTo>
                  <a:lnTo>
                    <a:pt x="236219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3154171" y="3692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5" name="object 114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06899" y="1688591"/>
              <a:ext cx="79248" cy="147828"/>
            </a:xfrm>
            <a:prstGeom prst="rect">
              <a:avLst/>
            </a:prstGeom>
          </p:spPr>
        </p:pic>
        <p:sp>
          <p:nvSpPr>
            <p:cNvPr id="1146" name="object 1146"/>
            <p:cNvSpPr/>
            <p:nvPr/>
          </p:nvSpPr>
          <p:spPr>
            <a:xfrm>
              <a:off x="4435856" y="307847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4435855" y="307848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4435855" y="307848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435856" y="305866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435855" y="30586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4435855" y="30586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435856" y="3057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4435855" y="3057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4435855" y="3057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4428236" y="305714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4428235" y="305714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4428235" y="305714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4408424" y="305714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4408423" y="305714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4408423" y="305714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4408423" y="30571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4408423" y="30571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4408423" y="30571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4408424" y="305866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4408423" y="30586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4408423" y="30586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4408424" y="307847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4408423" y="307848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4408423" y="307848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4408423" y="30861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4408423" y="30861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4408423" y="30861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4408424" y="308457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4408423" y="308457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4408423" y="308457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4428236" y="308457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4428235" y="308457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4428235" y="308457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4435855" y="30861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4435855" y="30861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4435855" y="30861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4406900" y="3057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4406899" y="3057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4406899" y="3057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4408424" y="305714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4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4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4408423" y="30571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4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4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4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4408423" y="30571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4426712" y="307695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4426711" y="307695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4426711" y="307695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4435856" y="30860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4435855" y="30861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4435855" y="30861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4435856" y="3057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4435855" y="3057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4435855" y="3057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4426712" y="30571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5" h="10794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5" h="10794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5" h="10794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4426711" y="305714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5" h="10794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5" h="10794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5" h="10794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4426711" y="305714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4408424" y="307695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4408423" y="307695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4408423" y="307695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4406900" y="30860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4406899" y="30861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4406899" y="30861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4408423" y="305866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27431" y="27431"/>
                  </a:moveTo>
                  <a:lnTo>
                    <a:pt x="27431" y="0"/>
                  </a:lnTo>
                  <a:lnTo>
                    <a:pt x="0" y="0"/>
                  </a:lnTo>
                  <a:lnTo>
                    <a:pt x="0" y="27431"/>
                  </a:lnTo>
                  <a:lnTo>
                    <a:pt x="27431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4408423" y="305866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0" y="0"/>
                  </a:moveTo>
                  <a:lnTo>
                    <a:pt x="27431" y="27431"/>
                  </a:lnTo>
                </a:path>
                <a:path w="27939" h="27939">
                  <a:moveTo>
                    <a:pt x="27431" y="0"/>
                  </a:moveTo>
                  <a:lnTo>
                    <a:pt x="0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4435856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4435855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4435855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4435856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4435855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4435855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4435856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443585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443585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4428236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4428235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4428235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4408424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4408423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4408423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4408423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4408423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4408423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4408424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4408423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4408423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4408424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4408423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4408423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4408423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4408423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4408423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4408424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4408423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4408423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4428236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28235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4428235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4435855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4435855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4435855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4406900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4406899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4406899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4408424" y="3493007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4408423" y="3493008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4408423" y="3493008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4426712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4426711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4426711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4435856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4435855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4435855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4435856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443585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443585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4426712" y="349300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4426711" y="349300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4426711" y="349300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4408424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4408423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4408423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4406900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4406899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4406899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4408423" y="349453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27431" y="27431"/>
                  </a:moveTo>
                  <a:lnTo>
                    <a:pt x="27431" y="0"/>
                  </a:lnTo>
                  <a:lnTo>
                    <a:pt x="0" y="0"/>
                  </a:lnTo>
                  <a:lnTo>
                    <a:pt x="0" y="27431"/>
                  </a:lnTo>
                  <a:lnTo>
                    <a:pt x="27431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4408423" y="349453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0" y="0"/>
                  </a:moveTo>
                  <a:lnTo>
                    <a:pt x="27431" y="27431"/>
                  </a:lnTo>
                </a:path>
                <a:path w="27939" h="27939">
                  <a:moveTo>
                    <a:pt x="27431" y="0"/>
                  </a:moveTo>
                  <a:lnTo>
                    <a:pt x="0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125215" y="3505200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951224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951223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951223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951224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951223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951223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951224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951223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951223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943604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943603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943603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923792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923791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923791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923791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923791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923791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923792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923791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923791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923792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923791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923791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923791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923791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923791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923792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923791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923791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943604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943603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943603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951223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951223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951223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922268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922267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922267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923792" y="3493007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923791" y="3493008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923791" y="3493008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942080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942079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3942079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3951224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3951223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3951223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3951224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3951223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3951223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3942080" y="349300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3942079" y="349300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3942079" y="349300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3923792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3923791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3923791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3922268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3922267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3922267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3465068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3465067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3465067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3465068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3465067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3465067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3465068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3465067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3465067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3457448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3457447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3457447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3439160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3439159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3439159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3439159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3439159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3439159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3439160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3439159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3439159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3439160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3439159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3439159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3439159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3439159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3439159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3439160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3439159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3439159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3457448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3457447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3457447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3465067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3465067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3465067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3437636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3437636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3437636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3439160" y="349453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7620" y="9144"/>
                  </a:lnTo>
                  <a:lnTo>
                    <a:pt x="7620" y="7620"/>
                  </a:lnTo>
                  <a:lnTo>
                    <a:pt x="0" y="0"/>
                  </a:lnTo>
                  <a:close/>
                </a:path>
                <a:path w="9525" h="9525">
                  <a:moveTo>
                    <a:pt x="0" y="0"/>
                  </a:moveTo>
                  <a:lnTo>
                    <a:pt x="7620" y="7620"/>
                  </a:lnTo>
                  <a:lnTo>
                    <a:pt x="9144" y="7620"/>
                  </a:lnTo>
                  <a:lnTo>
                    <a:pt x="0" y="0"/>
                  </a:lnTo>
                  <a:close/>
                </a:path>
                <a:path w="9525" h="9525">
                  <a:moveTo>
                    <a:pt x="1524" y="0"/>
                  </a:moveTo>
                  <a:lnTo>
                    <a:pt x="0" y="0"/>
                  </a:lnTo>
                  <a:lnTo>
                    <a:pt x="914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3439159" y="349453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0" y="0"/>
                  </a:lnTo>
                  <a:lnTo>
                    <a:pt x="9143" y="7619"/>
                  </a:lnTo>
                  <a:lnTo>
                    <a:pt x="1523" y="0"/>
                  </a:lnTo>
                  <a:close/>
                </a:path>
                <a:path w="9525" h="9525">
                  <a:moveTo>
                    <a:pt x="0" y="0"/>
                  </a:moveTo>
                  <a:lnTo>
                    <a:pt x="9143" y="7619"/>
                  </a:lnTo>
                  <a:lnTo>
                    <a:pt x="0" y="0"/>
                  </a:lnTo>
                  <a:close/>
                </a:path>
                <a:path w="9525" h="9525">
                  <a:moveTo>
                    <a:pt x="9143" y="7619"/>
                  </a:moveTo>
                  <a:lnTo>
                    <a:pt x="0" y="0"/>
                  </a:lnTo>
                  <a:lnTo>
                    <a:pt x="7619" y="7619"/>
                  </a:lnTo>
                  <a:lnTo>
                    <a:pt x="9143" y="7619"/>
                  </a:lnTo>
                  <a:close/>
                </a:path>
                <a:path w="9525" h="9525">
                  <a:moveTo>
                    <a:pt x="0" y="0"/>
                  </a:moveTo>
                  <a:lnTo>
                    <a:pt x="7619" y="7619"/>
                  </a:lnTo>
                  <a:lnTo>
                    <a:pt x="7619" y="9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3439159" y="349453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0" y="0"/>
                  </a:lnTo>
                  <a:lnTo>
                    <a:pt x="7619" y="9143"/>
                  </a:lnTo>
                  <a:lnTo>
                    <a:pt x="7619" y="7619"/>
                  </a:lnTo>
                  <a:lnTo>
                    <a:pt x="914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3455924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9144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9144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3455924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9143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9143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9143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9143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3455924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3465068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3465067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3465067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3465068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3465067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3465067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3455924" y="3494531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9144" y="0"/>
                  </a:moveTo>
                  <a:lnTo>
                    <a:pt x="1524" y="7620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  <a:path w="10795" h="9525">
                  <a:moveTo>
                    <a:pt x="10668" y="0"/>
                  </a:moveTo>
                  <a:lnTo>
                    <a:pt x="9144" y="0"/>
                  </a:lnTo>
                  <a:lnTo>
                    <a:pt x="1524" y="9144"/>
                  </a:lnTo>
                  <a:lnTo>
                    <a:pt x="10668" y="0"/>
                  </a:lnTo>
                  <a:close/>
                </a:path>
                <a:path w="10795" h="9525">
                  <a:moveTo>
                    <a:pt x="9144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3455924" y="349453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667" y="0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0667" y="0"/>
                  </a:lnTo>
                  <a:close/>
                </a:path>
                <a:path w="10795" h="9525">
                  <a:moveTo>
                    <a:pt x="9143" y="0"/>
                  </a:moveTo>
                  <a:lnTo>
                    <a:pt x="1523" y="9143"/>
                  </a:lnTo>
                  <a:lnTo>
                    <a:pt x="9143" y="0"/>
                  </a:lnTo>
                  <a:close/>
                </a:path>
                <a:path w="10795" h="9525">
                  <a:moveTo>
                    <a:pt x="1523" y="9143"/>
                  </a:moveTo>
                  <a:lnTo>
                    <a:pt x="9143" y="0"/>
                  </a:lnTo>
                  <a:lnTo>
                    <a:pt x="1523" y="7619"/>
                  </a:lnTo>
                  <a:lnTo>
                    <a:pt x="1523" y="9143"/>
                  </a:lnTo>
                  <a:close/>
                </a:path>
                <a:path w="10795" h="9525">
                  <a:moveTo>
                    <a:pt x="9143" y="0"/>
                  </a:moveTo>
                  <a:lnTo>
                    <a:pt x="1523" y="7619"/>
                  </a:lnTo>
                  <a:lnTo>
                    <a:pt x="0" y="7619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3455924" y="349453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667" y="0"/>
                  </a:moveTo>
                  <a:lnTo>
                    <a:pt x="9143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9143"/>
                  </a:lnTo>
                  <a:lnTo>
                    <a:pt x="106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3439160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3439159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3439159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3437636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3437636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3437636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3125216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3125215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5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3125215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3125216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3125215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5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3125215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3125216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312521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312521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3117596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3117596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19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3117596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3097784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3097783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19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3097783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3097783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3097783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3097783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3097784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3097783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3097783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3097784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3097783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3097783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3097783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3097783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3097783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3097784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3097783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19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3097783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3117596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3117596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19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3117596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3125215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3125215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3125215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3096260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3096259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3096259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3097784" y="3493007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3097783" y="3493008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3097783" y="3493008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3116072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4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4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3116071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4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4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4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3116071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3125216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3125215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3125215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3125216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312521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312521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3116072" y="349300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4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4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4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3116071" y="349300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4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4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4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3116071" y="349300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3097784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3097783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3097783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3096260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3096259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3096259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2925572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2925571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5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2925571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2925572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2925571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5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2925571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2925572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2925571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2925571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2917952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2917952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19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2917952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2898140" y="34930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2898139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19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2898139" y="34930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2898139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2898139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2898139" y="34930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2898140" y="349453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2898139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2898139" y="349453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2898140" y="351434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2898139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5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5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2898139" y="351434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2898139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2898139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2898139" y="3521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2898140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2898139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19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2898139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2917952" y="352043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19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2917952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19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19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2917952" y="352044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2925571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2925571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2925571" y="35219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2896616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289661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2896615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2898140" y="3493007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2898139" y="3493008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2898139" y="3493008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2916428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4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4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2916427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4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4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4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2916427" y="35128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2925572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2925571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2925571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2925572" y="3493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2925571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2925571" y="3493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2916428" y="349300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4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4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4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2916427" y="349300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4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4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4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2916427" y="349300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2898140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2898139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2898139" y="351281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2896616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2896615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2896615" y="3521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3455924" y="4415027"/>
              <a:ext cx="29209" cy="292735"/>
            </a:xfrm>
            <a:custGeom>
              <a:avLst/>
              <a:gdLst/>
              <a:ahLst/>
              <a:cxnLst/>
              <a:rect l="l" t="t" r="r" b="b"/>
              <a:pathLst>
                <a:path w="29210" h="292735">
                  <a:moveTo>
                    <a:pt x="0" y="0"/>
                  </a:moveTo>
                  <a:lnTo>
                    <a:pt x="28955" y="0"/>
                  </a:lnTo>
                  <a:lnTo>
                    <a:pt x="28955" y="292607"/>
                  </a:lnTo>
                  <a:lnTo>
                    <a:pt x="0" y="29260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3455924" y="4337303"/>
              <a:ext cx="29209" cy="448309"/>
            </a:xfrm>
            <a:custGeom>
              <a:avLst/>
              <a:gdLst/>
              <a:ahLst/>
              <a:cxnLst/>
              <a:rect l="l" t="t" r="r" b="b"/>
              <a:pathLst>
                <a:path w="29210" h="448310">
                  <a:moveTo>
                    <a:pt x="28955" y="448055"/>
                  </a:moveTo>
                  <a:lnTo>
                    <a:pt x="28955" y="370331"/>
                  </a:lnTo>
                  <a:lnTo>
                    <a:pt x="0" y="370331"/>
                  </a:lnTo>
                  <a:lnTo>
                    <a:pt x="0" y="448055"/>
                  </a:lnTo>
                  <a:lnTo>
                    <a:pt x="28955" y="448055"/>
                  </a:lnTo>
                </a:path>
                <a:path w="29210" h="448310">
                  <a:moveTo>
                    <a:pt x="28955" y="77723"/>
                  </a:moveTo>
                  <a:lnTo>
                    <a:pt x="28955" y="0"/>
                  </a:lnTo>
                  <a:lnTo>
                    <a:pt x="0" y="0"/>
                  </a:lnTo>
                  <a:lnTo>
                    <a:pt x="0" y="77723"/>
                  </a:lnTo>
                  <a:lnTo>
                    <a:pt x="28955" y="7772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3455924" y="4044696"/>
              <a:ext cx="33655" cy="292735"/>
            </a:xfrm>
            <a:custGeom>
              <a:avLst/>
              <a:gdLst/>
              <a:ahLst/>
              <a:cxnLst/>
              <a:rect l="l" t="t" r="r" b="b"/>
              <a:pathLst>
                <a:path w="33654" h="292735">
                  <a:moveTo>
                    <a:pt x="0" y="292607"/>
                  </a:moveTo>
                  <a:lnTo>
                    <a:pt x="28955" y="292607"/>
                  </a:lnTo>
                  <a:lnTo>
                    <a:pt x="28955" y="283463"/>
                  </a:lnTo>
                  <a:lnTo>
                    <a:pt x="0" y="283463"/>
                  </a:lnTo>
                  <a:lnTo>
                    <a:pt x="0" y="292607"/>
                  </a:lnTo>
                </a:path>
                <a:path w="33654" h="292735">
                  <a:moveTo>
                    <a:pt x="0" y="10667"/>
                  </a:moveTo>
                  <a:lnTo>
                    <a:pt x="28955" y="10667"/>
                  </a:lnTo>
                  <a:lnTo>
                    <a:pt x="28955" y="0"/>
                  </a:lnTo>
                  <a:lnTo>
                    <a:pt x="0" y="0"/>
                  </a:lnTo>
                  <a:lnTo>
                    <a:pt x="0" y="10667"/>
                  </a:lnTo>
                </a:path>
                <a:path w="33654" h="292735">
                  <a:moveTo>
                    <a:pt x="33527" y="150875"/>
                  </a:moveTo>
                  <a:lnTo>
                    <a:pt x="0" y="150875"/>
                  </a:lnTo>
                </a:path>
                <a:path w="33654" h="292735">
                  <a:moveTo>
                    <a:pt x="33527" y="150875"/>
                  </a:moveTo>
                  <a:lnTo>
                    <a:pt x="33527" y="141731"/>
                  </a:lnTo>
                  <a:lnTo>
                    <a:pt x="0" y="141731"/>
                  </a:lnTo>
                </a:path>
                <a:path w="33654" h="292735">
                  <a:moveTo>
                    <a:pt x="0" y="160019"/>
                  </a:moveTo>
                  <a:lnTo>
                    <a:pt x="28955" y="160019"/>
                  </a:lnTo>
                  <a:lnTo>
                    <a:pt x="28955" y="150875"/>
                  </a:lnTo>
                  <a:lnTo>
                    <a:pt x="0" y="150875"/>
                  </a:lnTo>
                </a:path>
                <a:path w="33654" h="292735">
                  <a:moveTo>
                    <a:pt x="0" y="141731"/>
                  </a:moveTo>
                  <a:lnTo>
                    <a:pt x="28955" y="141731"/>
                  </a:lnTo>
                  <a:lnTo>
                    <a:pt x="28955" y="132587"/>
                  </a:lnTo>
                  <a:lnTo>
                    <a:pt x="0" y="132587"/>
                  </a:lnTo>
                  <a:lnTo>
                    <a:pt x="0" y="160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3469639" y="4055363"/>
              <a:ext cx="1905" cy="273050"/>
            </a:xfrm>
            <a:custGeom>
              <a:avLst/>
              <a:gdLst/>
              <a:ahLst/>
              <a:cxnLst/>
              <a:rect l="l" t="t" r="r" b="b"/>
              <a:pathLst>
                <a:path w="1904" h="273050">
                  <a:moveTo>
                    <a:pt x="0" y="0"/>
                  </a:moveTo>
                  <a:lnTo>
                    <a:pt x="0" y="121919"/>
                  </a:lnTo>
                </a:path>
                <a:path w="1904" h="273050">
                  <a:moveTo>
                    <a:pt x="1523" y="0"/>
                  </a:moveTo>
                  <a:lnTo>
                    <a:pt x="1523" y="121919"/>
                  </a:lnTo>
                </a:path>
                <a:path w="1904" h="273050">
                  <a:moveTo>
                    <a:pt x="0" y="149351"/>
                  </a:moveTo>
                  <a:lnTo>
                    <a:pt x="0" y="272795"/>
                  </a:lnTo>
                </a:path>
                <a:path w="1904" h="273050">
                  <a:moveTo>
                    <a:pt x="1523" y="149351"/>
                  </a:moveTo>
                  <a:lnTo>
                    <a:pt x="1523" y="2727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3455924" y="4044696"/>
              <a:ext cx="33655" cy="1033780"/>
            </a:xfrm>
            <a:custGeom>
              <a:avLst/>
              <a:gdLst/>
              <a:ahLst/>
              <a:cxnLst/>
              <a:rect l="l" t="t" r="r" b="b"/>
              <a:pathLst>
                <a:path w="33654" h="1033779">
                  <a:moveTo>
                    <a:pt x="28955" y="150875"/>
                  </a:moveTo>
                  <a:lnTo>
                    <a:pt x="28955" y="292607"/>
                  </a:lnTo>
                  <a:lnTo>
                    <a:pt x="0" y="292607"/>
                  </a:lnTo>
                  <a:lnTo>
                    <a:pt x="0" y="0"/>
                  </a:lnTo>
                  <a:lnTo>
                    <a:pt x="28955" y="0"/>
                  </a:lnTo>
                  <a:lnTo>
                    <a:pt x="28955" y="141731"/>
                  </a:lnTo>
                </a:path>
                <a:path w="33654" h="1033779">
                  <a:moveTo>
                    <a:pt x="0" y="1033271"/>
                  </a:moveTo>
                  <a:lnTo>
                    <a:pt x="28955" y="1033271"/>
                  </a:lnTo>
                  <a:lnTo>
                    <a:pt x="28955" y="1024127"/>
                  </a:lnTo>
                  <a:lnTo>
                    <a:pt x="0" y="1024127"/>
                  </a:lnTo>
                  <a:lnTo>
                    <a:pt x="0" y="1033271"/>
                  </a:lnTo>
                </a:path>
                <a:path w="33654" h="1033779">
                  <a:moveTo>
                    <a:pt x="0" y="751331"/>
                  </a:moveTo>
                  <a:lnTo>
                    <a:pt x="28955" y="751331"/>
                  </a:lnTo>
                  <a:lnTo>
                    <a:pt x="28955" y="740663"/>
                  </a:lnTo>
                  <a:lnTo>
                    <a:pt x="0" y="740663"/>
                  </a:lnTo>
                  <a:lnTo>
                    <a:pt x="0" y="751331"/>
                  </a:lnTo>
                </a:path>
                <a:path w="33654" h="1033779">
                  <a:moveTo>
                    <a:pt x="33527" y="891539"/>
                  </a:moveTo>
                  <a:lnTo>
                    <a:pt x="0" y="891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3469639" y="4796027"/>
              <a:ext cx="1905" cy="273050"/>
            </a:xfrm>
            <a:custGeom>
              <a:avLst/>
              <a:gdLst/>
              <a:ahLst/>
              <a:cxnLst/>
              <a:rect l="l" t="t" r="r" b="b"/>
              <a:pathLst>
                <a:path w="1904" h="273050">
                  <a:moveTo>
                    <a:pt x="0" y="0"/>
                  </a:moveTo>
                  <a:lnTo>
                    <a:pt x="0" y="121919"/>
                  </a:lnTo>
                </a:path>
                <a:path w="1904" h="273050">
                  <a:moveTo>
                    <a:pt x="1523" y="0"/>
                  </a:moveTo>
                  <a:lnTo>
                    <a:pt x="1523" y="121919"/>
                  </a:lnTo>
                </a:path>
                <a:path w="1904" h="273050">
                  <a:moveTo>
                    <a:pt x="0" y="149351"/>
                  </a:moveTo>
                  <a:lnTo>
                    <a:pt x="0" y="272795"/>
                  </a:lnTo>
                </a:path>
                <a:path w="1904" h="273050">
                  <a:moveTo>
                    <a:pt x="1523" y="149351"/>
                  </a:moveTo>
                  <a:lnTo>
                    <a:pt x="1523" y="2727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3455924" y="4785359"/>
              <a:ext cx="29209" cy="292735"/>
            </a:xfrm>
            <a:custGeom>
              <a:avLst/>
              <a:gdLst/>
              <a:ahLst/>
              <a:cxnLst/>
              <a:rect l="l" t="t" r="r" b="b"/>
              <a:pathLst>
                <a:path w="29210" h="292735">
                  <a:moveTo>
                    <a:pt x="0" y="0"/>
                  </a:moveTo>
                  <a:lnTo>
                    <a:pt x="28955" y="0"/>
                  </a:lnTo>
                  <a:lnTo>
                    <a:pt x="28955" y="292607"/>
                  </a:lnTo>
                  <a:lnTo>
                    <a:pt x="0" y="29260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3455924" y="4038599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0" y="12192"/>
                  </a:moveTo>
                  <a:lnTo>
                    <a:pt x="28955" y="12192"/>
                  </a:lnTo>
                  <a:lnTo>
                    <a:pt x="28955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2887471" y="1368552"/>
              <a:ext cx="32384" cy="3362325"/>
            </a:xfrm>
            <a:custGeom>
              <a:avLst/>
              <a:gdLst/>
              <a:ahLst/>
              <a:cxnLst/>
              <a:rect l="l" t="t" r="r" b="b"/>
              <a:pathLst>
                <a:path w="32385" h="3362325">
                  <a:moveTo>
                    <a:pt x="32003" y="3361943"/>
                  </a:moveTo>
                  <a:lnTo>
                    <a:pt x="32003" y="0"/>
                  </a:lnTo>
                </a:path>
                <a:path w="32385" h="3362325">
                  <a:moveTo>
                    <a:pt x="32003" y="1080515"/>
                  </a:moveTo>
                  <a:lnTo>
                    <a:pt x="0" y="1080515"/>
                  </a:lnTo>
                </a:path>
                <a:path w="32385" h="3362325">
                  <a:moveTo>
                    <a:pt x="32003" y="1271015"/>
                  </a:moveTo>
                  <a:lnTo>
                    <a:pt x="0" y="12710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2910331" y="1379220"/>
              <a:ext cx="0" cy="3776979"/>
            </a:xfrm>
            <a:custGeom>
              <a:avLst/>
              <a:gdLst/>
              <a:ahLst/>
              <a:cxnLst/>
              <a:rect l="l" t="t" r="r" b="b"/>
              <a:pathLst>
                <a:path h="3776979">
                  <a:moveTo>
                    <a:pt x="0" y="3776471"/>
                  </a:moveTo>
                  <a:lnTo>
                    <a:pt x="0" y="3351275"/>
                  </a:lnTo>
                </a:path>
                <a:path h="3776979">
                  <a:moveTo>
                    <a:pt x="0" y="3279647"/>
                  </a:moveTo>
                  <a:lnTo>
                    <a:pt x="0" y="2799587"/>
                  </a:lnTo>
                </a:path>
                <a:path h="3776979">
                  <a:moveTo>
                    <a:pt x="0" y="2607563"/>
                  </a:moveTo>
                  <a:lnTo>
                    <a:pt x="0" y="2560319"/>
                  </a:lnTo>
                </a:path>
                <a:path h="3776979">
                  <a:moveTo>
                    <a:pt x="0" y="2442971"/>
                  </a:moveTo>
                  <a:lnTo>
                    <a:pt x="0" y="2395727"/>
                  </a:lnTo>
                </a:path>
                <a:path h="3776979">
                  <a:moveTo>
                    <a:pt x="0" y="2278379"/>
                  </a:moveTo>
                  <a:lnTo>
                    <a:pt x="0" y="2029967"/>
                  </a:lnTo>
                </a:path>
                <a:path h="3776979">
                  <a:moveTo>
                    <a:pt x="0" y="1647443"/>
                  </a:moveTo>
                  <a:lnTo>
                    <a:pt x="0" y="1613915"/>
                  </a:lnTo>
                </a:path>
                <a:path h="3776979">
                  <a:moveTo>
                    <a:pt x="0" y="1481327"/>
                  </a:moveTo>
                  <a:lnTo>
                    <a:pt x="0" y="1434083"/>
                  </a:lnTo>
                </a:path>
                <a:path h="3776979">
                  <a:moveTo>
                    <a:pt x="0" y="1301495"/>
                  </a:moveTo>
                  <a:lnTo>
                    <a:pt x="0" y="1260347"/>
                  </a:lnTo>
                </a:path>
                <a:path h="3776979">
                  <a:moveTo>
                    <a:pt x="0" y="1069847"/>
                  </a:moveTo>
                  <a:lnTo>
                    <a:pt x="0" y="755903"/>
                  </a:lnTo>
                </a:path>
                <a:path h="3776979">
                  <a:moveTo>
                    <a:pt x="0" y="6095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2910331" y="4696968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52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2652776" y="2446019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2652775" y="244602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2652775" y="2446020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2888996" y="2446019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5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2888996" y="2446020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5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5" h="1905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2888996" y="2446020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5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2959100" y="24460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2959099" y="24460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2959099" y="24460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3053588" y="3768851"/>
              <a:ext cx="38100" cy="59690"/>
            </a:xfrm>
            <a:custGeom>
              <a:avLst/>
              <a:gdLst/>
              <a:ahLst/>
              <a:cxnLst/>
              <a:rect l="l" t="t" r="r" b="b"/>
              <a:pathLst>
                <a:path w="38100" h="59689">
                  <a:moveTo>
                    <a:pt x="0" y="0"/>
                  </a:moveTo>
                  <a:lnTo>
                    <a:pt x="36576" y="59436"/>
                  </a:lnTo>
                  <a:lnTo>
                    <a:pt x="38100" y="59436"/>
                  </a:lnTo>
                  <a:lnTo>
                    <a:pt x="0" y="0"/>
                  </a:lnTo>
                  <a:close/>
                </a:path>
                <a:path w="38100" h="59689">
                  <a:moveTo>
                    <a:pt x="1524" y="0"/>
                  </a:moveTo>
                  <a:lnTo>
                    <a:pt x="0" y="0"/>
                  </a:lnTo>
                  <a:lnTo>
                    <a:pt x="38100" y="594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3053587" y="3768852"/>
              <a:ext cx="38100" cy="59690"/>
            </a:xfrm>
            <a:custGeom>
              <a:avLst/>
              <a:gdLst/>
              <a:ahLst/>
              <a:cxnLst/>
              <a:rect l="l" t="t" r="r" b="b"/>
              <a:pathLst>
                <a:path w="38100" h="59689">
                  <a:moveTo>
                    <a:pt x="1523" y="0"/>
                  </a:moveTo>
                  <a:lnTo>
                    <a:pt x="0" y="0"/>
                  </a:lnTo>
                  <a:lnTo>
                    <a:pt x="38099" y="59435"/>
                  </a:lnTo>
                  <a:lnTo>
                    <a:pt x="1523" y="0"/>
                  </a:lnTo>
                  <a:close/>
                </a:path>
                <a:path w="38100" h="59689">
                  <a:moveTo>
                    <a:pt x="0" y="0"/>
                  </a:moveTo>
                  <a:lnTo>
                    <a:pt x="38099" y="59435"/>
                  </a:lnTo>
                  <a:lnTo>
                    <a:pt x="0" y="0"/>
                  </a:lnTo>
                  <a:close/>
                </a:path>
                <a:path w="38100" h="59689">
                  <a:moveTo>
                    <a:pt x="38099" y="59435"/>
                  </a:moveTo>
                  <a:lnTo>
                    <a:pt x="0" y="0"/>
                  </a:lnTo>
                  <a:lnTo>
                    <a:pt x="36575" y="59435"/>
                  </a:lnTo>
                  <a:lnTo>
                    <a:pt x="38099" y="59435"/>
                  </a:lnTo>
                  <a:close/>
                </a:path>
                <a:path w="38100" h="59689">
                  <a:moveTo>
                    <a:pt x="0" y="0"/>
                  </a:moveTo>
                  <a:lnTo>
                    <a:pt x="36575" y="594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3053587" y="3768852"/>
              <a:ext cx="38100" cy="59690"/>
            </a:xfrm>
            <a:custGeom>
              <a:avLst/>
              <a:gdLst/>
              <a:ahLst/>
              <a:cxnLst/>
              <a:rect l="l" t="t" r="r" b="b"/>
              <a:pathLst>
                <a:path w="38100" h="59689">
                  <a:moveTo>
                    <a:pt x="1523" y="0"/>
                  </a:moveTo>
                  <a:lnTo>
                    <a:pt x="0" y="0"/>
                  </a:lnTo>
                  <a:lnTo>
                    <a:pt x="36575" y="59435"/>
                  </a:lnTo>
                  <a:lnTo>
                    <a:pt x="38099" y="594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3090164" y="3828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3090163" y="3828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3090163" y="3828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3090164" y="10652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3090163" y="10652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3090163" y="10652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3053588" y="1066799"/>
              <a:ext cx="38100" cy="59690"/>
            </a:xfrm>
            <a:custGeom>
              <a:avLst/>
              <a:gdLst/>
              <a:ahLst/>
              <a:cxnLst/>
              <a:rect l="l" t="t" r="r" b="b"/>
              <a:pathLst>
                <a:path w="38100" h="59690">
                  <a:moveTo>
                    <a:pt x="36576" y="0"/>
                  </a:moveTo>
                  <a:lnTo>
                    <a:pt x="0" y="59436"/>
                  </a:lnTo>
                  <a:lnTo>
                    <a:pt x="1524" y="59436"/>
                  </a:lnTo>
                  <a:lnTo>
                    <a:pt x="36576" y="0"/>
                  </a:lnTo>
                  <a:close/>
                </a:path>
                <a:path w="38100" h="59690">
                  <a:moveTo>
                    <a:pt x="38100" y="0"/>
                  </a:moveTo>
                  <a:lnTo>
                    <a:pt x="36576" y="0"/>
                  </a:lnTo>
                  <a:lnTo>
                    <a:pt x="1524" y="59436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3053587" y="1066800"/>
              <a:ext cx="38100" cy="59690"/>
            </a:xfrm>
            <a:custGeom>
              <a:avLst/>
              <a:gdLst/>
              <a:ahLst/>
              <a:cxnLst/>
              <a:rect l="l" t="t" r="r" b="b"/>
              <a:pathLst>
                <a:path w="38100" h="59690">
                  <a:moveTo>
                    <a:pt x="38099" y="0"/>
                  </a:moveTo>
                  <a:lnTo>
                    <a:pt x="36575" y="0"/>
                  </a:lnTo>
                  <a:lnTo>
                    <a:pt x="1523" y="59435"/>
                  </a:lnTo>
                  <a:lnTo>
                    <a:pt x="38099" y="0"/>
                  </a:lnTo>
                  <a:close/>
                </a:path>
                <a:path w="38100" h="59690">
                  <a:moveTo>
                    <a:pt x="36575" y="0"/>
                  </a:moveTo>
                  <a:lnTo>
                    <a:pt x="1523" y="59435"/>
                  </a:lnTo>
                  <a:lnTo>
                    <a:pt x="36575" y="0"/>
                  </a:lnTo>
                  <a:close/>
                </a:path>
                <a:path w="38100" h="59690">
                  <a:moveTo>
                    <a:pt x="1523" y="59435"/>
                  </a:moveTo>
                  <a:lnTo>
                    <a:pt x="36575" y="0"/>
                  </a:lnTo>
                  <a:lnTo>
                    <a:pt x="0" y="59435"/>
                  </a:lnTo>
                  <a:lnTo>
                    <a:pt x="1523" y="59435"/>
                  </a:lnTo>
                  <a:close/>
                </a:path>
                <a:path w="38100" h="59690">
                  <a:moveTo>
                    <a:pt x="36575" y="0"/>
                  </a:moveTo>
                  <a:lnTo>
                    <a:pt x="0" y="59435"/>
                  </a:lnTo>
                  <a:lnTo>
                    <a:pt x="3657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3053587" y="1066800"/>
              <a:ext cx="38100" cy="59690"/>
            </a:xfrm>
            <a:custGeom>
              <a:avLst/>
              <a:gdLst/>
              <a:ahLst/>
              <a:cxnLst/>
              <a:rect l="l" t="t" r="r" b="b"/>
              <a:pathLst>
                <a:path w="38100" h="59690">
                  <a:moveTo>
                    <a:pt x="38099" y="0"/>
                  </a:moveTo>
                  <a:lnTo>
                    <a:pt x="36575" y="0"/>
                  </a:lnTo>
                  <a:lnTo>
                    <a:pt x="0" y="59435"/>
                  </a:lnTo>
                  <a:lnTo>
                    <a:pt x="1523" y="59435"/>
                  </a:lnTo>
                  <a:lnTo>
                    <a:pt x="38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3416299" y="3954780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95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3097783" y="3494532"/>
              <a:ext cx="876300" cy="455930"/>
            </a:xfrm>
            <a:custGeom>
              <a:avLst/>
              <a:gdLst/>
              <a:ahLst/>
              <a:cxnLst/>
              <a:rect l="l" t="t" r="r" b="b"/>
              <a:pathLst>
                <a:path w="876300" h="455929">
                  <a:moveTo>
                    <a:pt x="876299" y="39623"/>
                  </a:moveTo>
                  <a:lnTo>
                    <a:pt x="876299" y="48767"/>
                  </a:lnTo>
                </a:path>
                <a:path w="876300" h="455929">
                  <a:moveTo>
                    <a:pt x="859535" y="259079"/>
                  </a:moveTo>
                  <a:lnTo>
                    <a:pt x="859535" y="288035"/>
                  </a:lnTo>
                </a:path>
                <a:path w="876300" h="455929">
                  <a:moveTo>
                    <a:pt x="868679" y="248411"/>
                  </a:moveTo>
                  <a:lnTo>
                    <a:pt x="868679" y="288035"/>
                  </a:lnTo>
                  <a:lnTo>
                    <a:pt x="859535" y="288035"/>
                  </a:lnTo>
                </a:path>
                <a:path w="876300" h="455929">
                  <a:moveTo>
                    <a:pt x="361187" y="259079"/>
                  </a:moveTo>
                  <a:lnTo>
                    <a:pt x="859535" y="259079"/>
                  </a:lnTo>
                </a:path>
                <a:path w="876300" h="455929">
                  <a:moveTo>
                    <a:pt x="350519" y="248411"/>
                  </a:moveTo>
                  <a:lnTo>
                    <a:pt x="868679" y="248411"/>
                  </a:lnTo>
                </a:path>
                <a:path w="876300" h="455929">
                  <a:moveTo>
                    <a:pt x="563879" y="39623"/>
                  </a:moveTo>
                  <a:lnTo>
                    <a:pt x="876299" y="39623"/>
                  </a:lnTo>
                </a:path>
                <a:path w="876300" h="455929">
                  <a:moveTo>
                    <a:pt x="563879" y="48767"/>
                  </a:moveTo>
                  <a:lnTo>
                    <a:pt x="876299" y="48767"/>
                  </a:lnTo>
                </a:path>
                <a:path w="876300" h="455929">
                  <a:moveTo>
                    <a:pt x="350519" y="455675"/>
                  </a:moveTo>
                  <a:lnTo>
                    <a:pt x="361187" y="455675"/>
                  </a:lnTo>
                </a:path>
                <a:path w="876300" h="455929">
                  <a:moveTo>
                    <a:pt x="44195" y="455675"/>
                  </a:moveTo>
                  <a:lnTo>
                    <a:pt x="44195" y="35051"/>
                  </a:lnTo>
                </a:path>
                <a:path w="876300" h="455929">
                  <a:moveTo>
                    <a:pt x="44195" y="455675"/>
                  </a:moveTo>
                  <a:lnTo>
                    <a:pt x="33527" y="455675"/>
                  </a:lnTo>
                  <a:lnTo>
                    <a:pt x="33527" y="35051"/>
                  </a:lnTo>
                  <a:lnTo>
                    <a:pt x="44195" y="35051"/>
                  </a:lnTo>
                </a:path>
                <a:path w="876300" h="455929">
                  <a:moveTo>
                    <a:pt x="853439" y="27431"/>
                  </a:moveTo>
                  <a:lnTo>
                    <a:pt x="853439" y="0"/>
                  </a:lnTo>
                  <a:lnTo>
                    <a:pt x="826007" y="0"/>
                  </a:lnTo>
                  <a:lnTo>
                    <a:pt x="826007" y="27431"/>
                  </a:lnTo>
                  <a:lnTo>
                    <a:pt x="853439" y="27431"/>
                  </a:lnTo>
                </a:path>
                <a:path w="876300" h="455929">
                  <a:moveTo>
                    <a:pt x="367283" y="27431"/>
                  </a:moveTo>
                  <a:lnTo>
                    <a:pt x="367283" y="0"/>
                  </a:lnTo>
                  <a:lnTo>
                    <a:pt x="341375" y="0"/>
                  </a:lnTo>
                  <a:lnTo>
                    <a:pt x="341375" y="27431"/>
                  </a:lnTo>
                  <a:lnTo>
                    <a:pt x="367283" y="27431"/>
                  </a:lnTo>
                </a:path>
                <a:path w="876300" h="455929">
                  <a:moveTo>
                    <a:pt x="27431" y="27431"/>
                  </a:moveTo>
                  <a:lnTo>
                    <a:pt x="27431" y="0"/>
                  </a:lnTo>
                  <a:lnTo>
                    <a:pt x="0" y="0"/>
                  </a:lnTo>
                  <a:lnTo>
                    <a:pt x="0" y="27431"/>
                  </a:lnTo>
                  <a:lnTo>
                    <a:pt x="27431" y="27431"/>
                  </a:lnTo>
                </a:path>
                <a:path w="876300" h="455929">
                  <a:moveTo>
                    <a:pt x="630935" y="39623"/>
                  </a:moveTo>
                  <a:lnTo>
                    <a:pt x="320039" y="39623"/>
                  </a:lnTo>
                  <a:lnTo>
                    <a:pt x="320039" y="48767"/>
                  </a:lnTo>
                  <a:lnTo>
                    <a:pt x="630935" y="48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2974339" y="6156959"/>
              <a:ext cx="403860" cy="0"/>
            </a:xfrm>
            <a:custGeom>
              <a:avLst/>
              <a:gdLst/>
              <a:ahLst/>
              <a:cxnLst/>
              <a:rect l="l" t="t" r="r" b="b"/>
              <a:pathLst>
                <a:path w="403860">
                  <a:moveTo>
                    <a:pt x="0" y="0"/>
                  </a:moveTo>
                  <a:lnTo>
                    <a:pt x="40385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2925571" y="1373124"/>
              <a:ext cx="1278890" cy="2148840"/>
            </a:xfrm>
            <a:custGeom>
              <a:avLst/>
              <a:gdLst/>
              <a:ahLst/>
              <a:cxnLst/>
              <a:rect l="l" t="t" r="r" b="b"/>
              <a:pathLst>
                <a:path w="1278889" h="2148840">
                  <a:moveTo>
                    <a:pt x="0" y="2121407"/>
                  </a:moveTo>
                  <a:lnTo>
                    <a:pt x="172211" y="2121407"/>
                  </a:lnTo>
                  <a:lnTo>
                    <a:pt x="172211" y="2148839"/>
                  </a:lnTo>
                  <a:lnTo>
                    <a:pt x="0" y="2148839"/>
                  </a:lnTo>
                  <a:lnTo>
                    <a:pt x="0" y="2121407"/>
                  </a:lnTo>
                </a:path>
                <a:path w="1278889" h="2148840">
                  <a:moveTo>
                    <a:pt x="217931" y="2144267"/>
                  </a:moveTo>
                  <a:lnTo>
                    <a:pt x="217931" y="2148839"/>
                  </a:lnTo>
                  <a:lnTo>
                    <a:pt x="199643" y="2148839"/>
                  </a:lnTo>
                  <a:lnTo>
                    <a:pt x="199643" y="2121407"/>
                  </a:lnTo>
                  <a:lnTo>
                    <a:pt x="217931" y="2121407"/>
                  </a:lnTo>
                  <a:lnTo>
                    <a:pt x="217931" y="2148839"/>
                  </a:lnTo>
                </a:path>
                <a:path w="1278889" h="2148840">
                  <a:moveTo>
                    <a:pt x="513587" y="2121407"/>
                  </a:moveTo>
                  <a:lnTo>
                    <a:pt x="413003" y="2121407"/>
                  </a:lnTo>
                  <a:lnTo>
                    <a:pt x="413003" y="2148839"/>
                  </a:lnTo>
                  <a:lnTo>
                    <a:pt x="513587" y="2148839"/>
                  </a:lnTo>
                  <a:lnTo>
                    <a:pt x="513587" y="2121407"/>
                  </a:lnTo>
                </a:path>
                <a:path w="1278889" h="2148840">
                  <a:moveTo>
                    <a:pt x="1043939" y="0"/>
                  </a:moveTo>
                  <a:lnTo>
                    <a:pt x="1063751" y="0"/>
                  </a:lnTo>
                  <a:lnTo>
                    <a:pt x="1063751" y="27431"/>
                  </a:lnTo>
                  <a:lnTo>
                    <a:pt x="1043939" y="27431"/>
                  </a:lnTo>
                  <a:lnTo>
                    <a:pt x="1043939" y="0"/>
                  </a:lnTo>
                </a:path>
                <a:path w="1278889" h="2148840">
                  <a:moveTo>
                    <a:pt x="1278635" y="0"/>
                  </a:moveTo>
                  <a:lnTo>
                    <a:pt x="1258823" y="0"/>
                  </a:lnTo>
                  <a:lnTo>
                    <a:pt x="1258823" y="27431"/>
                  </a:lnTo>
                  <a:lnTo>
                    <a:pt x="1278635" y="27431"/>
                  </a:lnTo>
                  <a:lnTo>
                    <a:pt x="127863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2974339" y="1242060"/>
              <a:ext cx="233679" cy="116205"/>
            </a:xfrm>
            <a:custGeom>
              <a:avLst/>
              <a:gdLst/>
              <a:ahLst/>
              <a:cxnLst/>
              <a:rect l="l" t="t" r="r" b="b"/>
              <a:pathLst>
                <a:path w="233680" h="116205">
                  <a:moveTo>
                    <a:pt x="0" y="0"/>
                  </a:moveTo>
                  <a:lnTo>
                    <a:pt x="0" y="115823"/>
                  </a:lnTo>
                  <a:lnTo>
                    <a:pt x="233171" y="115823"/>
                  </a:lnTo>
                  <a:lnTo>
                    <a:pt x="23317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9" name="object 154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A8C579D-6886-ECEA-474D-4939CA9B3264}"/>
              </a:ext>
            </a:extLst>
          </p:cNvPr>
          <p:cNvSpPr/>
          <p:nvPr/>
        </p:nvSpPr>
        <p:spPr>
          <a:xfrm>
            <a:off x="2951481" y="2386964"/>
            <a:ext cx="1416682" cy="1609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8B7FD5DA-7A1B-B7C2-BB99-ADF612FE23CB}"/>
              </a:ext>
            </a:extLst>
          </p:cNvPr>
          <p:cNvSpPr/>
          <p:nvPr/>
        </p:nvSpPr>
        <p:spPr>
          <a:xfrm>
            <a:off x="1445052" y="2347150"/>
            <a:ext cx="1416682" cy="1609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A3ECF422-9CC3-843F-07E5-92D9A16AA742}"/>
              </a:ext>
            </a:extLst>
          </p:cNvPr>
          <p:cNvSpPr/>
          <p:nvPr/>
        </p:nvSpPr>
        <p:spPr>
          <a:xfrm>
            <a:off x="2915793" y="661542"/>
            <a:ext cx="1596642" cy="6827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object 177"/>
          <p:cNvSpPr txBox="1"/>
          <p:nvPr/>
        </p:nvSpPr>
        <p:spPr>
          <a:xfrm>
            <a:off x="3663252" y="932159"/>
            <a:ext cx="407034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ACCESS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PANEL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828033" y="1831356"/>
            <a:ext cx="215900" cy="73660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DECK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C4C52F93-A542-650A-7422-A30C64CF8378}"/>
              </a:ext>
            </a:extLst>
          </p:cNvPr>
          <p:cNvSpPr/>
          <p:nvPr/>
        </p:nvSpPr>
        <p:spPr>
          <a:xfrm>
            <a:off x="4497117" y="1401048"/>
            <a:ext cx="907875" cy="258726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5F78BD6-6336-363F-47BF-DEE3D02FAA2F}"/>
              </a:ext>
            </a:extLst>
          </p:cNvPr>
          <p:cNvSpPr/>
          <p:nvPr/>
        </p:nvSpPr>
        <p:spPr>
          <a:xfrm>
            <a:off x="3852925" y="3584576"/>
            <a:ext cx="586416" cy="107764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C9631003-51C6-33CB-882F-1F80FCCB8A0B}"/>
              </a:ext>
            </a:extLst>
          </p:cNvPr>
          <p:cNvSpPr/>
          <p:nvPr/>
        </p:nvSpPr>
        <p:spPr>
          <a:xfrm>
            <a:off x="2977514" y="1401048"/>
            <a:ext cx="816102" cy="71362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2" name="Picture 71">
            <a:extLst>
              <a:ext uri="{FF2B5EF4-FFF2-40B4-BE49-F238E27FC236}">
                <a16:creationId xmlns:a16="http://schemas.microsoft.com/office/drawing/2014/main" id="{472D586C-D1C1-21F6-B5C9-B80F7D60DD8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35500" y="3444156"/>
            <a:ext cx="1697367" cy="3043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186244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E06D198-CE8E-CEA8-EE7E-65E1AF945934}"/>
              </a:ext>
            </a:extLst>
          </p:cNvPr>
          <p:cNvSpPr txBox="1"/>
          <p:nvPr/>
        </p:nvSpPr>
        <p:spPr>
          <a:xfrm>
            <a:off x="3962400" y="2590800"/>
            <a:ext cx="2362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Sunroom</a:t>
            </a:r>
          </a:p>
        </p:txBody>
      </p:sp>
    </p:spTree>
    <p:extLst>
      <p:ext uri="{BB962C8B-B14F-4D97-AF65-F5344CB8AC3E}">
        <p14:creationId xmlns:p14="http://schemas.microsoft.com/office/powerpoint/2010/main" val="31865215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  <a:lnTo>
                  <a:pt x="8884919" y="0"/>
                </a:ln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  <a:path w="8884920" h="6545580">
                <a:moveTo>
                  <a:pt x="7949183" y="4908803"/>
                </a:moveTo>
                <a:lnTo>
                  <a:pt x="8884919" y="49088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3392" y="2618084"/>
            <a:ext cx="31496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20" y="2852406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32367" y="2487168"/>
            <a:ext cx="935990" cy="3039110"/>
          </a:xfrm>
          <a:custGeom>
            <a:avLst/>
            <a:gdLst/>
            <a:ahLst/>
            <a:cxnLst/>
            <a:rect l="l" t="t" r="r" b="b"/>
            <a:pathLst>
              <a:path w="935990" h="3039110">
                <a:moveTo>
                  <a:pt x="0" y="1636775"/>
                </a:moveTo>
                <a:lnTo>
                  <a:pt x="935735" y="1636775"/>
                </a:lnTo>
              </a:path>
              <a:path w="935990" h="3039110">
                <a:moveTo>
                  <a:pt x="467867" y="3038855"/>
                </a:moveTo>
                <a:lnTo>
                  <a:pt x="467867" y="1837943"/>
                </a:lnTo>
              </a:path>
              <a:path w="935990" h="3039110">
                <a:moveTo>
                  <a:pt x="0" y="0"/>
                </a:moveTo>
                <a:lnTo>
                  <a:pt x="4678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8164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8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32367" y="1551432"/>
            <a:ext cx="935990" cy="3975100"/>
          </a:xfrm>
          <a:custGeom>
            <a:avLst/>
            <a:gdLst/>
            <a:ahLst/>
            <a:cxnLst/>
            <a:rect l="l" t="t" r="r" b="b"/>
            <a:pathLst>
              <a:path w="935990" h="3975100">
                <a:moveTo>
                  <a:pt x="0" y="3974591"/>
                </a:moveTo>
                <a:lnTo>
                  <a:pt x="935735" y="3974591"/>
                </a:lnTo>
              </a:path>
              <a:path w="935990" h="397510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000235" y="2487168"/>
            <a:ext cx="467995" cy="0"/>
          </a:xfrm>
          <a:custGeom>
            <a:avLst/>
            <a:gdLst/>
            <a:ahLst/>
            <a:cxnLst/>
            <a:rect l="l" t="t" r="r" b="b"/>
            <a:pathLst>
              <a:path w="467995">
                <a:moveTo>
                  <a:pt x="0" y="0"/>
                </a:moveTo>
                <a:lnTo>
                  <a:pt x="4678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592056" y="4246969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640571" y="5611367"/>
            <a:ext cx="702945" cy="702945"/>
          </a:xfrm>
          <a:custGeom>
            <a:avLst/>
            <a:gdLst/>
            <a:ahLst/>
            <a:cxnLst/>
            <a:rect l="l" t="t" r="r" b="b"/>
            <a:pathLst>
              <a:path w="702945" h="702945">
                <a:moveTo>
                  <a:pt x="702563" y="351281"/>
                </a:moveTo>
                <a:lnTo>
                  <a:pt x="699357" y="303615"/>
                </a:lnTo>
                <a:lnTo>
                  <a:pt x="690015" y="257897"/>
                </a:lnTo>
                <a:lnTo>
                  <a:pt x="674958" y="214547"/>
                </a:lnTo>
                <a:lnTo>
                  <a:pt x="654603" y="173983"/>
                </a:lnTo>
                <a:lnTo>
                  <a:pt x="629370" y="136624"/>
                </a:lnTo>
                <a:lnTo>
                  <a:pt x="599675" y="102888"/>
                </a:lnTo>
                <a:lnTo>
                  <a:pt x="565940" y="73194"/>
                </a:lnTo>
                <a:lnTo>
                  <a:pt x="528580" y="47960"/>
                </a:lnTo>
                <a:lnTo>
                  <a:pt x="488016" y="27605"/>
                </a:lnTo>
                <a:lnTo>
                  <a:pt x="444666" y="12548"/>
                </a:lnTo>
                <a:lnTo>
                  <a:pt x="398948" y="3206"/>
                </a:lnTo>
                <a:lnTo>
                  <a:pt x="351281" y="0"/>
                </a:lnTo>
                <a:lnTo>
                  <a:pt x="303615" y="3206"/>
                </a:lnTo>
                <a:lnTo>
                  <a:pt x="257897" y="12548"/>
                </a:lnTo>
                <a:lnTo>
                  <a:pt x="214547" y="27605"/>
                </a:lnTo>
                <a:lnTo>
                  <a:pt x="173983" y="47960"/>
                </a:lnTo>
                <a:lnTo>
                  <a:pt x="136623" y="73194"/>
                </a:lnTo>
                <a:lnTo>
                  <a:pt x="102888" y="102888"/>
                </a:lnTo>
                <a:lnTo>
                  <a:pt x="73193" y="136624"/>
                </a:lnTo>
                <a:lnTo>
                  <a:pt x="47960" y="173983"/>
                </a:lnTo>
                <a:lnTo>
                  <a:pt x="27605" y="214547"/>
                </a:lnTo>
                <a:lnTo>
                  <a:pt x="12548" y="257897"/>
                </a:lnTo>
                <a:lnTo>
                  <a:pt x="3206" y="303615"/>
                </a:lnTo>
                <a:lnTo>
                  <a:pt x="0" y="351281"/>
                </a:lnTo>
                <a:lnTo>
                  <a:pt x="3206" y="398948"/>
                </a:lnTo>
                <a:lnTo>
                  <a:pt x="12548" y="444666"/>
                </a:lnTo>
                <a:lnTo>
                  <a:pt x="27605" y="488016"/>
                </a:lnTo>
                <a:lnTo>
                  <a:pt x="47960" y="528580"/>
                </a:lnTo>
                <a:lnTo>
                  <a:pt x="73193" y="565939"/>
                </a:lnTo>
                <a:lnTo>
                  <a:pt x="102888" y="599675"/>
                </a:lnTo>
                <a:lnTo>
                  <a:pt x="136623" y="629369"/>
                </a:lnTo>
                <a:lnTo>
                  <a:pt x="173983" y="654603"/>
                </a:lnTo>
                <a:lnTo>
                  <a:pt x="214547" y="674958"/>
                </a:lnTo>
                <a:lnTo>
                  <a:pt x="257897" y="690015"/>
                </a:lnTo>
                <a:lnTo>
                  <a:pt x="303615" y="699357"/>
                </a:lnTo>
                <a:lnTo>
                  <a:pt x="351281" y="702563"/>
                </a:lnTo>
                <a:lnTo>
                  <a:pt x="398948" y="699357"/>
                </a:lnTo>
                <a:lnTo>
                  <a:pt x="444666" y="690015"/>
                </a:lnTo>
                <a:lnTo>
                  <a:pt x="488016" y="674958"/>
                </a:lnTo>
                <a:lnTo>
                  <a:pt x="528580" y="654603"/>
                </a:lnTo>
                <a:lnTo>
                  <a:pt x="565940" y="629369"/>
                </a:lnTo>
                <a:lnTo>
                  <a:pt x="599675" y="599675"/>
                </a:lnTo>
                <a:lnTo>
                  <a:pt x="629370" y="565939"/>
                </a:lnTo>
                <a:lnTo>
                  <a:pt x="654603" y="528580"/>
                </a:lnTo>
                <a:lnTo>
                  <a:pt x="674958" y="488016"/>
                </a:lnTo>
                <a:lnTo>
                  <a:pt x="690015" y="444666"/>
                </a:lnTo>
                <a:lnTo>
                  <a:pt x="699357" y="398948"/>
                </a:lnTo>
                <a:lnTo>
                  <a:pt x="702563" y="351281"/>
                </a:lnTo>
              </a:path>
              <a:path w="702945" h="702945">
                <a:moveTo>
                  <a:pt x="391667" y="132587"/>
                </a:moveTo>
                <a:lnTo>
                  <a:pt x="487679" y="675131"/>
                </a:lnTo>
              </a:path>
              <a:path w="702945" h="702945">
                <a:moveTo>
                  <a:pt x="365759" y="137159"/>
                </a:moveTo>
                <a:lnTo>
                  <a:pt x="393191" y="295655"/>
                </a:lnTo>
              </a:path>
              <a:path w="702945" h="702945">
                <a:moveTo>
                  <a:pt x="236219" y="161543"/>
                </a:moveTo>
                <a:lnTo>
                  <a:pt x="263651" y="323087"/>
                </a:lnTo>
              </a:path>
              <a:path w="702945" h="702945">
                <a:moveTo>
                  <a:pt x="266699" y="182879"/>
                </a:moveTo>
                <a:lnTo>
                  <a:pt x="289559" y="318515"/>
                </a:lnTo>
              </a:path>
              <a:path w="702945" h="702945">
                <a:moveTo>
                  <a:pt x="289559" y="6095"/>
                </a:moveTo>
                <a:lnTo>
                  <a:pt x="6095" y="422147"/>
                </a:lnTo>
              </a:path>
              <a:path w="702945" h="702945">
                <a:moveTo>
                  <a:pt x="263651" y="323087"/>
                </a:moveTo>
                <a:lnTo>
                  <a:pt x="135635" y="510539"/>
                </a:lnTo>
              </a:path>
              <a:path w="702945" h="702945">
                <a:moveTo>
                  <a:pt x="289559" y="6095"/>
                </a:moveTo>
                <a:lnTo>
                  <a:pt x="696467" y="291083"/>
                </a:lnTo>
              </a:path>
              <a:path w="702945" h="702945">
                <a:moveTo>
                  <a:pt x="236219" y="161543"/>
                </a:moveTo>
                <a:lnTo>
                  <a:pt x="388619" y="269747"/>
                </a:lnTo>
              </a:path>
              <a:path w="702945" h="702945">
                <a:moveTo>
                  <a:pt x="419099" y="291083"/>
                </a:moveTo>
                <a:lnTo>
                  <a:pt x="605027" y="420623"/>
                </a:lnTo>
              </a:path>
              <a:path w="702945" h="702945">
                <a:moveTo>
                  <a:pt x="6095" y="422147"/>
                </a:moveTo>
                <a:lnTo>
                  <a:pt x="135635" y="510539"/>
                </a:lnTo>
              </a:path>
              <a:path w="702945" h="702945">
                <a:moveTo>
                  <a:pt x="696467" y="291083"/>
                </a:moveTo>
                <a:lnTo>
                  <a:pt x="605027" y="420623"/>
                </a:lnTo>
              </a:path>
              <a:path w="702945" h="702945">
                <a:moveTo>
                  <a:pt x="330707" y="702563"/>
                </a:moveTo>
                <a:lnTo>
                  <a:pt x="487679" y="675131"/>
                </a:lnTo>
              </a:path>
              <a:path w="702945" h="702945">
                <a:moveTo>
                  <a:pt x="263651" y="323087"/>
                </a:moveTo>
                <a:lnTo>
                  <a:pt x="289559" y="318515"/>
                </a:lnTo>
              </a:path>
              <a:path w="702945" h="702945">
                <a:moveTo>
                  <a:pt x="365759" y="137159"/>
                </a:moveTo>
                <a:lnTo>
                  <a:pt x="391667" y="132587"/>
                </a:lnTo>
              </a:path>
              <a:path w="702945" h="702945">
                <a:moveTo>
                  <a:pt x="263651" y="323087"/>
                </a:moveTo>
                <a:lnTo>
                  <a:pt x="330707" y="702563"/>
                </a:lnTo>
              </a:path>
              <a:path w="702945" h="702945">
                <a:moveTo>
                  <a:pt x="419099" y="291083"/>
                </a:moveTo>
                <a:lnTo>
                  <a:pt x="393191" y="2956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8582152" y="2378178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711692" y="6476025"/>
            <a:ext cx="534035" cy="4178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50" dirty="0">
                <a:latin typeface="Arial"/>
                <a:cs typeface="Arial"/>
              </a:rPr>
              <a:t>5</a:t>
            </a:r>
            <a:endParaRPr sz="25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593580" y="1832772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816084" y="2074949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40112" y="4225767"/>
            <a:ext cx="410845" cy="12128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 marR="5080" indent="2540">
              <a:lnSpc>
                <a:spcPct val="99000"/>
              </a:lnSpc>
              <a:spcBef>
                <a:spcPts val="40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75164" y="1628786"/>
            <a:ext cx="313690" cy="6337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FLOOR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80"/>
              </a:lnSpc>
              <a:spcBef>
                <a:spcPts val="20"/>
              </a:spcBef>
            </a:pPr>
            <a:r>
              <a:rPr sz="650" spc="-10" dirty="0">
                <a:latin typeface="Arial"/>
                <a:cs typeface="Arial"/>
              </a:rPr>
              <a:t>PLAN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 </a:t>
            </a:r>
            <a:r>
              <a:rPr sz="650" spc="-50" dirty="0">
                <a:latin typeface="Arial"/>
                <a:cs typeface="Arial"/>
              </a:rPr>
              <a:t>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056383" y="6627780"/>
            <a:ext cx="414909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FLOOR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ENTRY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/</a:t>
            </a:r>
            <a:r>
              <a:rPr sz="1900" b="1" spc="3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SUNROOM</a:t>
            </a:r>
            <a:endParaRPr sz="190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070607" y="6940295"/>
            <a:ext cx="4745990" cy="0"/>
          </a:xfrm>
          <a:custGeom>
            <a:avLst/>
            <a:gdLst/>
            <a:ahLst/>
            <a:cxnLst/>
            <a:rect l="l" t="t" r="r" b="b"/>
            <a:pathLst>
              <a:path w="4745990">
                <a:moveTo>
                  <a:pt x="0" y="0"/>
                </a:moveTo>
                <a:lnTo>
                  <a:pt x="474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4340859" y="6152526"/>
            <a:ext cx="30226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MAIN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14908" y="6333882"/>
            <a:ext cx="746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33652" y="4023498"/>
            <a:ext cx="7423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ONE-STORY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60444" y="3473334"/>
            <a:ext cx="796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428747" y="1456944"/>
            <a:ext cx="0" cy="1161415"/>
          </a:xfrm>
          <a:custGeom>
            <a:avLst/>
            <a:gdLst/>
            <a:ahLst/>
            <a:cxnLst/>
            <a:rect l="l" t="t" r="r" b="b"/>
            <a:pathLst>
              <a:path h="1161414">
                <a:moveTo>
                  <a:pt x="0" y="0"/>
                </a:moveTo>
                <a:lnTo>
                  <a:pt x="0" y="11612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99791" y="723900"/>
            <a:ext cx="3301365" cy="4608830"/>
          </a:xfrm>
          <a:custGeom>
            <a:avLst/>
            <a:gdLst/>
            <a:ahLst/>
            <a:cxnLst/>
            <a:rect l="l" t="t" r="r" b="b"/>
            <a:pathLst>
              <a:path w="3301365" h="4608830">
                <a:moveTo>
                  <a:pt x="771143" y="728471"/>
                </a:moveTo>
                <a:lnTo>
                  <a:pt x="771143" y="467867"/>
                </a:lnTo>
              </a:path>
              <a:path w="3301365" h="4608830">
                <a:moveTo>
                  <a:pt x="1239773" y="0"/>
                </a:moveTo>
                <a:lnTo>
                  <a:pt x="1192015" y="2411"/>
                </a:lnTo>
                <a:lnTo>
                  <a:pt x="1145635" y="9489"/>
                </a:lnTo>
                <a:lnTo>
                  <a:pt x="1100870" y="21000"/>
                </a:lnTo>
                <a:lnTo>
                  <a:pt x="1057955" y="36707"/>
                </a:lnTo>
                <a:lnTo>
                  <a:pt x="1017123" y="56377"/>
                </a:lnTo>
                <a:lnTo>
                  <a:pt x="978610" y="79774"/>
                </a:lnTo>
                <a:lnTo>
                  <a:pt x="942651" y="106664"/>
                </a:lnTo>
                <a:lnTo>
                  <a:pt x="909480" y="136812"/>
                </a:lnTo>
                <a:lnTo>
                  <a:pt x="879332" y="169983"/>
                </a:lnTo>
                <a:lnTo>
                  <a:pt x="852442" y="205942"/>
                </a:lnTo>
                <a:lnTo>
                  <a:pt x="829045" y="244455"/>
                </a:lnTo>
                <a:lnTo>
                  <a:pt x="809375" y="285287"/>
                </a:lnTo>
                <a:lnTo>
                  <a:pt x="793668" y="328202"/>
                </a:lnTo>
                <a:lnTo>
                  <a:pt x="782157" y="372967"/>
                </a:lnTo>
                <a:lnTo>
                  <a:pt x="775079" y="419347"/>
                </a:lnTo>
                <a:lnTo>
                  <a:pt x="772667" y="467105"/>
                </a:lnTo>
              </a:path>
              <a:path w="3301365" h="4608830">
                <a:moveTo>
                  <a:pt x="1239011" y="0"/>
                </a:moveTo>
                <a:lnTo>
                  <a:pt x="2471927" y="0"/>
                </a:lnTo>
                <a:lnTo>
                  <a:pt x="2833115" y="0"/>
                </a:lnTo>
              </a:path>
              <a:path w="3301365" h="4608830">
                <a:moveTo>
                  <a:pt x="3300983" y="467105"/>
                </a:moveTo>
                <a:lnTo>
                  <a:pt x="3298572" y="419347"/>
                </a:lnTo>
                <a:lnTo>
                  <a:pt x="3291493" y="372967"/>
                </a:lnTo>
                <a:lnTo>
                  <a:pt x="3279983" y="328202"/>
                </a:lnTo>
                <a:lnTo>
                  <a:pt x="3264276" y="285287"/>
                </a:lnTo>
                <a:lnTo>
                  <a:pt x="3244606" y="244455"/>
                </a:lnTo>
                <a:lnTo>
                  <a:pt x="3221209" y="205942"/>
                </a:lnTo>
                <a:lnTo>
                  <a:pt x="3194319" y="169983"/>
                </a:lnTo>
                <a:lnTo>
                  <a:pt x="3164171" y="136812"/>
                </a:lnTo>
                <a:lnTo>
                  <a:pt x="3131000" y="106664"/>
                </a:lnTo>
                <a:lnTo>
                  <a:pt x="3095041" y="79774"/>
                </a:lnTo>
                <a:lnTo>
                  <a:pt x="3056528" y="56377"/>
                </a:lnTo>
                <a:lnTo>
                  <a:pt x="3015696" y="36707"/>
                </a:lnTo>
                <a:lnTo>
                  <a:pt x="2972781" y="21000"/>
                </a:lnTo>
                <a:lnTo>
                  <a:pt x="2928016" y="9489"/>
                </a:lnTo>
                <a:lnTo>
                  <a:pt x="2881636" y="2411"/>
                </a:lnTo>
                <a:lnTo>
                  <a:pt x="2833877" y="0"/>
                </a:lnTo>
              </a:path>
              <a:path w="3301365" h="4608830">
                <a:moveTo>
                  <a:pt x="3300983" y="467867"/>
                </a:moveTo>
                <a:lnTo>
                  <a:pt x="3300983" y="1039367"/>
                </a:lnTo>
                <a:lnTo>
                  <a:pt x="3300983" y="1348739"/>
                </a:lnTo>
              </a:path>
              <a:path w="3301365" h="4608830">
                <a:moveTo>
                  <a:pt x="2833877" y="1815083"/>
                </a:moveTo>
                <a:lnTo>
                  <a:pt x="2881636" y="1812672"/>
                </a:lnTo>
                <a:lnTo>
                  <a:pt x="2928016" y="1805594"/>
                </a:lnTo>
                <a:lnTo>
                  <a:pt x="2972781" y="1794083"/>
                </a:lnTo>
                <a:lnTo>
                  <a:pt x="3015696" y="1778376"/>
                </a:lnTo>
                <a:lnTo>
                  <a:pt x="3056528" y="1758706"/>
                </a:lnTo>
                <a:lnTo>
                  <a:pt x="3095041" y="1735309"/>
                </a:lnTo>
                <a:lnTo>
                  <a:pt x="3131000" y="1708419"/>
                </a:lnTo>
                <a:lnTo>
                  <a:pt x="3164171" y="1678271"/>
                </a:lnTo>
                <a:lnTo>
                  <a:pt x="3194319" y="1645100"/>
                </a:lnTo>
                <a:lnTo>
                  <a:pt x="3221209" y="1609141"/>
                </a:lnTo>
                <a:lnTo>
                  <a:pt x="3244606" y="1570628"/>
                </a:lnTo>
                <a:lnTo>
                  <a:pt x="3264276" y="1529796"/>
                </a:lnTo>
                <a:lnTo>
                  <a:pt x="3279983" y="1486881"/>
                </a:lnTo>
                <a:lnTo>
                  <a:pt x="3291493" y="1442116"/>
                </a:lnTo>
                <a:lnTo>
                  <a:pt x="3298572" y="1395736"/>
                </a:lnTo>
                <a:lnTo>
                  <a:pt x="3300983" y="1347977"/>
                </a:lnTo>
              </a:path>
              <a:path w="3301365" h="4608830">
                <a:moveTo>
                  <a:pt x="2833115" y="1815083"/>
                </a:moveTo>
                <a:lnTo>
                  <a:pt x="1239011" y="1815083"/>
                </a:lnTo>
              </a:path>
              <a:path w="3301365" h="4608830">
                <a:moveTo>
                  <a:pt x="772667" y="1347977"/>
                </a:moveTo>
                <a:lnTo>
                  <a:pt x="775079" y="1395736"/>
                </a:lnTo>
                <a:lnTo>
                  <a:pt x="782157" y="1442116"/>
                </a:lnTo>
                <a:lnTo>
                  <a:pt x="793668" y="1486881"/>
                </a:lnTo>
                <a:lnTo>
                  <a:pt x="809375" y="1529796"/>
                </a:lnTo>
                <a:lnTo>
                  <a:pt x="829045" y="1570628"/>
                </a:lnTo>
                <a:lnTo>
                  <a:pt x="852442" y="1609141"/>
                </a:lnTo>
                <a:lnTo>
                  <a:pt x="879332" y="1645100"/>
                </a:lnTo>
                <a:lnTo>
                  <a:pt x="909480" y="1678271"/>
                </a:lnTo>
                <a:lnTo>
                  <a:pt x="942651" y="1708419"/>
                </a:lnTo>
                <a:lnTo>
                  <a:pt x="978610" y="1735309"/>
                </a:lnTo>
                <a:lnTo>
                  <a:pt x="1017123" y="1758706"/>
                </a:lnTo>
                <a:lnTo>
                  <a:pt x="1057955" y="1778376"/>
                </a:lnTo>
                <a:lnTo>
                  <a:pt x="1100870" y="1794083"/>
                </a:lnTo>
                <a:lnTo>
                  <a:pt x="1145635" y="1805594"/>
                </a:lnTo>
                <a:lnTo>
                  <a:pt x="1192015" y="1812672"/>
                </a:lnTo>
                <a:lnTo>
                  <a:pt x="1239773" y="1815083"/>
                </a:lnTo>
              </a:path>
              <a:path w="3301365" h="4608830">
                <a:moveTo>
                  <a:pt x="771143" y="1348739"/>
                </a:moveTo>
                <a:lnTo>
                  <a:pt x="771143" y="728471"/>
                </a:lnTo>
              </a:path>
              <a:path w="3301365" h="4608830">
                <a:moveTo>
                  <a:pt x="1086611" y="644651"/>
                </a:moveTo>
                <a:lnTo>
                  <a:pt x="0" y="644651"/>
                </a:lnTo>
              </a:path>
              <a:path w="3301365" h="4608830">
                <a:moveTo>
                  <a:pt x="1086611" y="1981199"/>
                </a:moveTo>
                <a:lnTo>
                  <a:pt x="0" y="1981199"/>
                </a:lnTo>
              </a:path>
              <a:path w="3301365" h="4608830">
                <a:moveTo>
                  <a:pt x="13715" y="733043"/>
                </a:moveTo>
                <a:lnTo>
                  <a:pt x="28955" y="644651"/>
                </a:lnTo>
                <a:lnTo>
                  <a:pt x="42671" y="733043"/>
                </a:lnTo>
                <a:lnTo>
                  <a:pt x="13715" y="733043"/>
                </a:lnTo>
              </a:path>
              <a:path w="3301365" h="4608830">
                <a:moveTo>
                  <a:pt x="42671" y="1894331"/>
                </a:moveTo>
                <a:lnTo>
                  <a:pt x="28955" y="1981199"/>
                </a:lnTo>
                <a:lnTo>
                  <a:pt x="13715" y="1894331"/>
                </a:lnTo>
                <a:lnTo>
                  <a:pt x="42671" y="1894331"/>
                </a:lnTo>
              </a:path>
              <a:path w="3301365" h="4608830">
                <a:moveTo>
                  <a:pt x="1333499" y="4608575"/>
                </a:moveTo>
                <a:lnTo>
                  <a:pt x="1360931" y="46085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2183636" y="1645175"/>
            <a:ext cx="214629" cy="78803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207645" marR="5080" indent="-195580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719067" y="5309865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695191" y="5267082"/>
            <a:ext cx="3473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75" spc="60" baseline="37037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BATH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521460" y="5283846"/>
            <a:ext cx="56007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449576" y="4317630"/>
            <a:ext cx="438784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748279" y="1658250"/>
            <a:ext cx="1530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50" dirty="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703067" y="1565148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80" h="233680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2690367" y="1562238"/>
            <a:ext cx="4933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80059" algn="l"/>
              </a:tabLst>
            </a:pPr>
            <a:r>
              <a:rPr sz="650" u="sng" spc="2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650" u="sng" spc="-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987792" y="4375542"/>
            <a:ext cx="24320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TREE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735320" y="649362"/>
            <a:ext cx="5022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20" dirty="0">
                <a:latin typeface="Arial"/>
                <a:cs typeface="Arial"/>
              </a:rPr>
              <a:t> 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153659" y="2630424"/>
            <a:ext cx="727075" cy="180340"/>
          </a:xfrm>
          <a:custGeom>
            <a:avLst/>
            <a:gdLst/>
            <a:ahLst/>
            <a:cxnLst/>
            <a:rect l="l" t="t" r="r" b="b"/>
            <a:pathLst>
              <a:path w="727075" h="180339">
                <a:moveTo>
                  <a:pt x="175259" y="147827"/>
                </a:moveTo>
                <a:lnTo>
                  <a:pt x="175259" y="135635"/>
                </a:lnTo>
              </a:path>
              <a:path w="727075" h="180339">
                <a:moveTo>
                  <a:pt x="88391" y="164591"/>
                </a:moveTo>
                <a:lnTo>
                  <a:pt x="0" y="164591"/>
                </a:lnTo>
              </a:path>
              <a:path w="727075" h="180339">
                <a:moveTo>
                  <a:pt x="373379" y="164591"/>
                </a:moveTo>
                <a:lnTo>
                  <a:pt x="726947" y="164591"/>
                </a:lnTo>
              </a:path>
              <a:path w="727075" h="180339">
                <a:moveTo>
                  <a:pt x="88391" y="150875"/>
                </a:moveTo>
                <a:lnTo>
                  <a:pt x="175259" y="164591"/>
                </a:lnTo>
                <a:lnTo>
                  <a:pt x="88391" y="179831"/>
                </a:lnTo>
                <a:lnTo>
                  <a:pt x="88391" y="150875"/>
                </a:lnTo>
              </a:path>
              <a:path w="727075" h="180339">
                <a:moveTo>
                  <a:pt x="373379" y="179831"/>
                </a:moveTo>
                <a:lnTo>
                  <a:pt x="284987" y="164591"/>
                </a:lnTo>
                <a:lnTo>
                  <a:pt x="373379" y="150875"/>
                </a:lnTo>
                <a:lnTo>
                  <a:pt x="373379" y="179831"/>
                </a:lnTo>
              </a:path>
              <a:path w="727075" h="180339">
                <a:moveTo>
                  <a:pt x="557783" y="96011"/>
                </a:moveTo>
                <a:lnTo>
                  <a:pt x="62483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5630671" y="2613798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7</a:t>
            </a:r>
            <a:r>
              <a:rPr sz="975" baseline="21367" dirty="0">
                <a:latin typeface="Arial"/>
                <a:cs typeface="Arial"/>
              </a:rPr>
              <a:t>1</a:t>
            </a:r>
            <a:r>
              <a:rPr sz="975" spc="157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834388" y="3461004"/>
            <a:ext cx="2447925" cy="2491740"/>
          </a:xfrm>
          <a:custGeom>
            <a:avLst/>
            <a:gdLst/>
            <a:ahLst/>
            <a:cxnLst/>
            <a:rect l="l" t="t" r="r" b="b"/>
            <a:pathLst>
              <a:path w="2447925" h="2491740">
                <a:moveTo>
                  <a:pt x="1924811" y="56387"/>
                </a:moveTo>
                <a:lnTo>
                  <a:pt x="1856231" y="0"/>
                </a:lnTo>
                <a:lnTo>
                  <a:pt x="1938527" y="32003"/>
                </a:lnTo>
                <a:lnTo>
                  <a:pt x="1924811" y="56387"/>
                </a:lnTo>
              </a:path>
              <a:path w="2447925" h="2491740">
                <a:moveTo>
                  <a:pt x="1932431" y="44195"/>
                </a:moveTo>
                <a:lnTo>
                  <a:pt x="2447543" y="344423"/>
                </a:lnTo>
              </a:path>
              <a:path w="2447925" h="2491740">
                <a:moveTo>
                  <a:pt x="28955" y="2407919"/>
                </a:moveTo>
                <a:lnTo>
                  <a:pt x="0" y="2491739"/>
                </a:lnTo>
                <a:lnTo>
                  <a:pt x="0" y="2403347"/>
                </a:lnTo>
                <a:lnTo>
                  <a:pt x="28955" y="2407919"/>
                </a:lnTo>
              </a:path>
              <a:path w="2447925" h="2491740">
                <a:moveTo>
                  <a:pt x="15239" y="2406395"/>
                </a:moveTo>
                <a:lnTo>
                  <a:pt x="70103" y="2077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808979" y="714756"/>
            <a:ext cx="896619" cy="586740"/>
          </a:xfrm>
          <a:custGeom>
            <a:avLst/>
            <a:gdLst/>
            <a:ahLst/>
            <a:cxnLst/>
            <a:rect l="l" t="t" r="r" b="b"/>
            <a:pathLst>
              <a:path w="896620" h="586740">
                <a:moveTo>
                  <a:pt x="80771" y="550163"/>
                </a:moveTo>
                <a:lnTo>
                  <a:pt x="0" y="586739"/>
                </a:lnTo>
                <a:lnTo>
                  <a:pt x="65531" y="525779"/>
                </a:lnTo>
                <a:lnTo>
                  <a:pt x="80771" y="550163"/>
                </a:lnTo>
              </a:path>
              <a:path w="896620" h="586740">
                <a:moveTo>
                  <a:pt x="73151" y="537971"/>
                </a:moveTo>
                <a:lnTo>
                  <a:pt x="8961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516888" y="4770258"/>
            <a:ext cx="6019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 indent="-190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ABOVE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915416" y="4884420"/>
            <a:ext cx="565785" cy="1152525"/>
          </a:xfrm>
          <a:custGeom>
            <a:avLst/>
            <a:gdLst/>
            <a:ahLst/>
            <a:cxnLst/>
            <a:rect l="l" t="t" r="r" b="b"/>
            <a:pathLst>
              <a:path w="565785" h="1152525">
                <a:moveTo>
                  <a:pt x="51815" y="1080515"/>
                </a:moveTo>
                <a:lnTo>
                  <a:pt x="0" y="1152143"/>
                </a:lnTo>
                <a:lnTo>
                  <a:pt x="25907" y="1066799"/>
                </a:lnTo>
                <a:lnTo>
                  <a:pt x="51815" y="1080515"/>
                </a:lnTo>
              </a:path>
              <a:path w="565785" h="1152525">
                <a:moveTo>
                  <a:pt x="38099" y="1074419"/>
                </a:moveTo>
                <a:lnTo>
                  <a:pt x="56540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5714491" y="2679330"/>
            <a:ext cx="62928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3189" marR="30480" indent="-85725">
              <a:lnSpc>
                <a:spcPts val="770"/>
              </a:lnSpc>
              <a:spcBef>
                <a:spcPts val="125"/>
              </a:spcBef>
            </a:pPr>
            <a:r>
              <a:rPr sz="975" baseline="25641" dirty="0">
                <a:latin typeface="Arial"/>
                <a:cs typeface="Arial"/>
              </a:rPr>
              <a:t>2</a:t>
            </a:r>
            <a:r>
              <a:rPr sz="975" spc="142" baseline="25641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415032" y="5012435"/>
            <a:ext cx="1530350" cy="1257300"/>
          </a:xfrm>
          <a:custGeom>
            <a:avLst/>
            <a:gdLst/>
            <a:ahLst/>
            <a:cxnLst/>
            <a:rect l="l" t="t" r="r" b="b"/>
            <a:pathLst>
              <a:path w="1530350" h="1257300">
                <a:moveTo>
                  <a:pt x="1530095" y="810005"/>
                </a:moveTo>
                <a:lnTo>
                  <a:pt x="1527471" y="761268"/>
                </a:lnTo>
                <a:lnTo>
                  <a:pt x="1519779" y="714050"/>
                </a:lnTo>
                <a:lnTo>
                  <a:pt x="1507292" y="668626"/>
                </a:lnTo>
                <a:lnTo>
                  <a:pt x="1490284" y="625267"/>
                </a:lnTo>
                <a:lnTo>
                  <a:pt x="1469027" y="584248"/>
                </a:lnTo>
                <a:lnTo>
                  <a:pt x="1443794" y="545839"/>
                </a:lnTo>
                <a:lnTo>
                  <a:pt x="1414858" y="510316"/>
                </a:lnTo>
                <a:lnTo>
                  <a:pt x="1382491" y="477949"/>
                </a:lnTo>
                <a:lnTo>
                  <a:pt x="1346968" y="449013"/>
                </a:lnTo>
                <a:lnTo>
                  <a:pt x="1308559" y="423780"/>
                </a:lnTo>
                <a:lnTo>
                  <a:pt x="1267540" y="402523"/>
                </a:lnTo>
                <a:lnTo>
                  <a:pt x="1224181" y="385515"/>
                </a:lnTo>
                <a:lnTo>
                  <a:pt x="1178757" y="373028"/>
                </a:lnTo>
                <a:lnTo>
                  <a:pt x="1131539" y="365336"/>
                </a:lnTo>
                <a:lnTo>
                  <a:pt x="1082801" y="362711"/>
                </a:lnTo>
                <a:lnTo>
                  <a:pt x="1034064" y="365336"/>
                </a:lnTo>
                <a:lnTo>
                  <a:pt x="986846" y="373028"/>
                </a:lnTo>
                <a:lnTo>
                  <a:pt x="941422" y="385515"/>
                </a:lnTo>
                <a:lnTo>
                  <a:pt x="898063" y="402523"/>
                </a:lnTo>
                <a:lnTo>
                  <a:pt x="857044" y="423780"/>
                </a:lnTo>
                <a:lnTo>
                  <a:pt x="818635" y="449013"/>
                </a:lnTo>
                <a:lnTo>
                  <a:pt x="783112" y="477949"/>
                </a:lnTo>
                <a:lnTo>
                  <a:pt x="750745" y="510316"/>
                </a:lnTo>
                <a:lnTo>
                  <a:pt x="721809" y="545839"/>
                </a:lnTo>
                <a:lnTo>
                  <a:pt x="696576" y="584248"/>
                </a:lnTo>
                <a:lnTo>
                  <a:pt x="675319" y="625267"/>
                </a:lnTo>
                <a:lnTo>
                  <a:pt x="658311" y="668626"/>
                </a:lnTo>
                <a:lnTo>
                  <a:pt x="645824" y="714050"/>
                </a:lnTo>
                <a:lnTo>
                  <a:pt x="638132" y="761268"/>
                </a:lnTo>
                <a:lnTo>
                  <a:pt x="635507" y="810005"/>
                </a:lnTo>
                <a:lnTo>
                  <a:pt x="638132" y="858743"/>
                </a:lnTo>
                <a:lnTo>
                  <a:pt x="645824" y="905961"/>
                </a:lnTo>
                <a:lnTo>
                  <a:pt x="658311" y="951385"/>
                </a:lnTo>
                <a:lnTo>
                  <a:pt x="675319" y="994744"/>
                </a:lnTo>
                <a:lnTo>
                  <a:pt x="696576" y="1035763"/>
                </a:lnTo>
                <a:lnTo>
                  <a:pt x="721809" y="1074172"/>
                </a:lnTo>
                <a:lnTo>
                  <a:pt x="750745" y="1109695"/>
                </a:lnTo>
                <a:lnTo>
                  <a:pt x="783112" y="1142062"/>
                </a:lnTo>
                <a:lnTo>
                  <a:pt x="818635" y="1170998"/>
                </a:lnTo>
                <a:lnTo>
                  <a:pt x="857044" y="1196231"/>
                </a:lnTo>
                <a:lnTo>
                  <a:pt x="898063" y="1217488"/>
                </a:lnTo>
                <a:lnTo>
                  <a:pt x="941422" y="1234496"/>
                </a:lnTo>
                <a:lnTo>
                  <a:pt x="986846" y="1246983"/>
                </a:lnTo>
                <a:lnTo>
                  <a:pt x="1034064" y="1254675"/>
                </a:lnTo>
                <a:lnTo>
                  <a:pt x="1082801" y="1257299"/>
                </a:lnTo>
                <a:lnTo>
                  <a:pt x="1131539" y="1254675"/>
                </a:lnTo>
                <a:lnTo>
                  <a:pt x="1178757" y="1246983"/>
                </a:lnTo>
                <a:lnTo>
                  <a:pt x="1224181" y="1234496"/>
                </a:lnTo>
                <a:lnTo>
                  <a:pt x="1267540" y="1217488"/>
                </a:lnTo>
                <a:lnTo>
                  <a:pt x="1308559" y="1196231"/>
                </a:lnTo>
                <a:lnTo>
                  <a:pt x="1346968" y="1170998"/>
                </a:lnTo>
                <a:lnTo>
                  <a:pt x="1382491" y="1142062"/>
                </a:lnTo>
                <a:lnTo>
                  <a:pt x="1414858" y="1109695"/>
                </a:lnTo>
                <a:lnTo>
                  <a:pt x="1443794" y="1074172"/>
                </a:lnTo>
                <a:lnTo>
                  <a:pt x="1469027" y="1035763"/>
                </a:lnTo>
                <a:lnTo>
                  <a:pt x="1490284" y="994744"/>
                </a:lnTo>
                <a:lnTo>
                  <a:pt x="1507292" y="951385"/>
                </a:lnTo>
                <a:lnTo>
                  <a:pt x="1519779" y="905961"/>
                </a:lnTo>
                <a:lnTo>
                  <a:pt x="1527471" y="858743"/>
                </a:lnTo>
                <a:lnTo>
                  <a:pt x="1530095" y="810005"/>
                </a:lnTo>
              </a:path>
              <a:path w="1530350" h="1257300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  <a:path w="1530350" h="1257300">
                <a:moveTo>
                  <a:pt x="0" y="117347"/>
                </a:moveTo>
                <a:lnTo>
                  <a:pt x="233171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2441955" y="5008002"/>
            <a:ext cx="198120" cy="2197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4135">
              <a:lnSpc>
                <a:spcPts val="77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19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648203" y="5129784"/>
            <a:ext cx="533400" cy="378460"/>
          </a:xfrm>
          <a:custGeom>
            <a:avLst/>
            <a:gdLst/>
            <a:ahLst/>
            <a:cxnLst/>
            <a:rect l="l" t="t" r="r" b="b"/>
            <a:pathLst>
              <a:path w="533400" h="378460">
                <a:moveTo>
                  <a:pt x="0" y="0"/>
                </a:moveTo>
                <a:lnTo>
                  <a:pt x="155447" y="0"/>
                </a:lnTo>
                <a:lnTo>
                  <a:pt x="533399" y="3779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4279900" y="3744606"/>
            <a:ext cx="6019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ABOVE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611115" y="3814572"/>
            <a:ext cx="1659889" cy="2409825"/>
          </a:xfrm>
          <a:custGeom>
            <a:avLst/>
            <a:gdLst/>
            <a:ahLst/>
            <a:cxnLst/>
            <a:rect l="l" t="t" r="r" b="b"/>
            <a:pathLst>
              <a:path w="1659889" h="2409825">
                <a:moveTo>
                  <a:pt x="739139" y="4571"/>
                </a:moveTo>
                <a:lnTo>
                  <a:pt x="827531" y="0"/>
                </a:lnTo>
                <a:lnTo>
                  <a:pt x="745235" y="33527"/>
                </a:lnTo>
                <a:lnTo>
                  <a:pt x="739139" y="4571"/>
                </a:lnTo>
              </a:path>
              <a:path w="1659889" h="2409825">
                <a:moveTo>
                  <a:pt x="742187" y="18287"/>
                </a:moveTo>
                <a:lnTo>
                  <a:pt x="0" y="190499"/>
                </a:lnTo>
              </a:path>
              <a:path w="1659889" h="2409825">
                <a:moveTo>
                  <a:pt x="1072895" y="2007869"/>
                </a:moveTo>
                <a:lnTo>
                  <a:pt x="1070194" y="1961037"/>
                </a:lnTo>
                <a:lnTo>
                  <a:pt x="1062290" y="1915792"/>
                </a:lnTo>
                <a:lnTo>
                  <a:pt x="1049484" y="1872435"/>
                </a:lnTo>
                <a:lnTo>
                  <a:pt x="1032079" y="1831267"/>
                </a:lnTo>
                <a:lnTo>
                  <a:pt x="1010375" y="1792590"/>
                </a:lnTo>
                <a:lnTo>
                  <a:pt x="984674" y="1756705"/>
                </a:lnTo>
                <a:lnTo>
                  <a:pt x="955277" y="1723914"/>
                </a:lnTo>
                <a:lnTo>
                  <a:pt x="922486" y="1694517"/>
                </a:lnTo>
                <a:lnTo>
                  <a:pt x="886601" y="1668816"/>
                </a:lnTo>
                <a:lnTo>
                  <a:pt x="847924" y="1647112"/>
                </a:lnTo>
                <a:lnTo>
                  <a:pt x="806756" y="1629707"/>
                </a:lnTo>
                <a:lnTo>
                  <a:pt x="763399" y="1616901"/>
                </a:lnTo>
                <a:lnTo>
                  <a:pt x="718154" y="1608997"/>
                </a:lnTo>
                <a:lnTo>
                  <a:pt x="671321" y="1606295"/>
                </a:lnTo>
                <a:lnTo>
                  <a:pt x="624489" y="1608997"/>
                </a:lnTo>
                <a:lnTo>
                  <a:pt x="579244" y="1616901"/>
                </a:lnTo>
                <a:lnTo>
                  <a:pt x="535887" y="1629707"/>
                </a:lnTo>
                <a:lnTo>
                  <a:pt x="494719" y="1647112"/>
                </a:lnTo>
                <a:lnTo>
                  <a:pt x="456042" y="1668816"/>
                </a:lnTo>
                <a:lnTo>
                  <a:pt x="420157" y="1694517"/>
                </a:lnTo>
                <a:lnTo>
                  <a:pt x="387366" y="1723914"/>
                </a:lnTo>
                <a:lnTo>
                  <a:pt x="357969" y="1756705"/>
                </a:lnTo>
                <a:lnTo>
                  <a:pt x="332268" y="1792590"/>
                </a:lnTo>
                <a:lnTo>
                  <a:pt x="310564" y="1831267"/>
                </a:lnTo>
                <a:lnTo>
                  <a:pt x="293159" y="1872435"/>
                </a:lnTo>
                <a:lnTo>
                  <a:pt x="280353" y="1915792"/>
                </a:lnTo>
                <a:lnTo>
                  <a:pt x="272449" y="1961037"/>
                </a:lnTo>
                <a:lnTo>
                  <a:pt x="269747" y="2007869"/>
                </a:lnTo>
                <a:lnTo>
                  <a:pt x="272449" y="2054701"/>
                </a:lnTo>
                <a:lnTo>
                  <a:pt x="280353" y="2099947"/>
                </a:lnTo>
                <a:lnTo>
                  <a:pt x="293159" y="2143304"/>
                </a:lnTo>
                <a:lnTo>
                  <a:pt x="310564" y="2184472"/>
                </a:lnTo>
                <a:lnTo>
                  <a:pt x="332268" y="2223149"/>
                </a:lnTo>
                <a:lnTo>
                  <a:pt x="357969" y="2259034"/>
                </a:lnTo>
                <a:lnTo>
                  <a:pt x="387366" y="2291825"/>
                </a:lnTo>
                <a:lnTo>
                  <a:pt x="420157" y="2321222"/>
                </a:lnTo>
                <a:lnTo>
                  <a:pt x="456042" y="2346923"/>
                </a:lnTo>
                <a:lnTo>
                  <a:pt x="494719" y="2368627"/>
                </a:lnTo>
                <a:lnTo>
                  <a:pt x="535887" y="2386032"/>
                </a:lnTo>
                <a:lnTo>
                  <a:pt x="579244" y="2398838"/>
                </a:lnTo>
                <a:lnTo>
                  <a:pt x="624489" y="2406742"/>
                </a:lnTo>
                <a:lnTo>
                  <a:pt x="671321" y="2409443"/>
                </a:lnTo>
                <a:lnTo>
                  <a:pt x="718154" y="2406742"/>
                </a:lnTo>
                <a:lnTo>
                  <a:pt x="763399" y="2398838"/>
                </a:lnTo>
                <a:lnTo>
                  <a:pt x="806756" y="2386032"/>
                </a:lnTo>
                <a:lnTo>
                  <a:pt x="847924" y="2368627"/>
                </a:lnTo>
                <a:lnTo>
                  <a:pt x="886601" y="2346923"/>
                </a:lnTo>
                <a:lnTo>
                  <a:pt x="922486" y="2321222"/>
                </a:lnTo>
                <a:lnTo>
                  <a:pt x="955277" y="2291825"/>
                </a:lnTo>
                <a:lnTo>
                  <a:pt x="984674" y="2259034"/>
                </a:lnTo>
                <a:lnTo>
                  <a:pt x="1010375" y="2223149"/>
                </a:lnTo>
                <a:lnTo>
                  <a:pt x="1032079" y="2184472"/>
                </a:lnTo>
                <a:lnTo>
                  <a:pt x="1049484" y="2143304"/>
                </a:lnTo>
                <a:lnTo>
                  <a:pt x="1062290" y="2099947"/>
                </a:lnTo>
                <a:lnTo>
                  <a:pt x="1070194" y="2054701"/>
                </a:lnTo>
                <a:lnTo>
                  <a:pt x="1072895" y="2007869"/>
                </a:lnTo>
              </a:path>
              <a:path w="1659889" h="2409825">
                <a:moveTo>
                  <a:pt x="1659635" y="1314449"/>
                </a:moveTo>
                <a:lnTo>
                  <a:pt x="1650474" y="1269069"/>
                </a:lnTo>
                <a:lnTo>
                  <a:pt x="1625488" y="1232011"/>
                </a:lnTo>
                <a:lnTo>
                  <a:pt x="1588430" y="1207025"/>
                </a:lnTo>
                <a:lnTo>
                  <a:pt x="1543049" y="1197863"/>
                </a:lnTo>
                <a:lnTo>
                  <a:pt x="1497669" y="1207025"/>
                </a:lnTo>
                <a:lnTo>
                  <a:pt x="1460611" y="1232011"/>
                </a:lnTo>
                <a:lnTo>
                  <a:pt x="1435625" y="1269069"/>
                </a:lnTo>
                <a:lnTo>
                  <a:pt x="1426463" y="1314449"/>
                </a:lnTo>
                <a:lnTo>
                  <a:pt x="1435625" y="1359830"/>
                </a:lnTo>
                <a:lnTo>
                  <a:pt x="1460611" y="1396888"/>
                </a:lnTo>
                <a:lnTo>
                  <a:pt x="1497669" y="1421874"/>
                </a:lnTo>
                <a:lnTo>
                  <a:pt x="1543049" y="1431035"/>
                </a:lnTo>
                <a:lnTo>
                  <a:pt x="1588430" y="1421874"/>
                </a:lnTo>
                <a:lnTo>
                  <a:pt x="1625488" y="1396888"/>
                </a:lnTo>
                <a:lnTo>
                  <a:pt x="1650474" y="1359830"/>
                </a:lnTo>
                <a:lnTo>
                  <a:pt x="1659635" y="1314449"/>
                </a:lnTo>
              </a:path>
              <a:path w="1659889" h="2409825">
                <a:moveTo>
                  <a:pt x="1426463" y="1315211"/>
                </a:moveTo>
                <a:lnTo>
                  <a:pt x="1659635" y="1315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6058408" y="5008002"/>
            <a:ext cx="198120" cy="2184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35" algn="ctr">
              <a:lnSpc>
                <a:spcPts val="76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60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19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835911" y="4445508"/>
            <a:ext cx="6151245" cy="2199640"/>
          </a:xfrm>
          <a:custGeom>
            <a:avLst/>
            <a:gdLst/>
            <a:ahLst/>
            <a:cxnLst/>
            <a:rect l="l" t="t" r="r" b="b"/>
            <a:pathLst>
              <a:path w="6151245" h="2199640">
                <a:moveTo>
                  <a:pt x="4201667" y="684275"/>
                </a:moveTo>
                <a:lnTo>
                  <a:pt x="4140707" y="684275"/>
                </a:lnTo>
                <a:lnTo>
                  <a:pt x="3730751" y="1094231"/>
                </a:lnTo>
              </a:path>
              <a:path w="6151245" h="2199640">
                <a:moveTo>
                  <a:pt x="6067043" y="227075"/>
                </a:moveTo>
                <a:lnTo>
                  <a:pt x="6018275" y="301751"/>
                </a:lnTo>
                <a:lnTo>
                  <a:pt x="6039611" y="214883"/>
                </a:lnTo>
                <a:lnTo>
                  <a:pt x="6067043" y="227075"/>
                </a:lnTo>
              </a:path>
              <a:path w="6151245" h="2199640">
                <a:moveTo>
                  <a:pt x="6053327" y="220979"/>
                </a:moveTo>
                <a:lnTo>
                  <a:pt x="6150863" y="0"/>
                </a:lnTo>
              </a:path>
              <a:path w="6151245" h="2199640">
                <a:moveTo>
                  <a:pt x="1716023" y="170687"/>
                </a:moveTo>
                <a:lnTo>
                  <a:pt x="1804415" y="178307"/>
                </a:lnTo>
                <a:lnTo>
                  <a:pt x="1719071" y="199643"/>
                </a:lnTo>
                <a:lnTo>
                  <a:pt x="1716023" y="170687"/>
                </a:lnTo>
              </a:path>
              <a:path w="6151245" h="2199640">
                <a:moveTo>
                  <a:pt x="1717547" y="184403"/>
                </a:moveTo>
                <a:lnTo>
                  <a:pt x="1025651" y="237743"/>
                </a:lnTo>
              </a:path>
              <a:path w="6151245" h="2199640">
                <a:moveTo>
                  <a:pt x="0" y="1584959"/>
                </a:moveTo>
                <a:lnTo>
                  <a:pt x="0" y="2199131"/>
                </a:lnTo>
              </a:path>
              <a:path w="6151245" h="2199640">
                <a:moveTo>
                  <a:pt x="1424939" y="1584959"/>
                </a:moveTo>
                <a:lnTo>
                  <a:pt x="1424939" y="2199131"/>
                </a:lnTo>
              </a:path>
              <a:path w="6151245" h="2199640">
                <a:moveTo>
                  <a:pt x="86867" y="2170175"/>
                </a:moveTo>
                <a:lnTo>
                  <a:pt x="1338071" y="2170175"/>
                </a:lnTo>
              </a:path>
              <a:path w="6151245" h="2199640">
                <a:moveTo>
                  <a:pt x="86867" y="2183891"/>
                </a:moveTo>
                <a:lnTo>
                  <a:pt x="0" y="2170175"/>
                </a:lnTo>
                <a:lnTo>
                  <a:pt x="86867" y="2154935"/>
                </a:lnTo>
                <a:lnTo>
                  <a:pt x="86867" y="2183891"/>
                </a:lnTo>
              </a:path>
              <a:path w="6151245" h="2199640">
                <a:moveTo>
                  <a:pt x="1338071" y="2154935"/>
                </a:moveTo>
                <a:lnTo>
                  <a:pt x="1424939" y="2170175"/>
                </a:lnTo>
                <a:lnTo>
                  <a:pt x="1338071" y="2183891"/>
                </a:lnTo>
                <a:lnTo>
                  <a:pt x="1338071" y="2154935"/>
                </a:lnTo>
              </a:path>
              <a:path w="6151245" h="2199640">
                <a:moveTo>
                  <a:pt x="729995" y="2098547"/>
                </a:moveTo>
                <a:lnTo>
                  <a:pt x="797051" y="20040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2378455" y="6431418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8'-</a:t>
            </a: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455672" y="3323982"/>
            <a:ext cx="87566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8415" marR="5080" indent="-635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REMAIN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64540" y="3125724"/>
            <a:ext cx="2853055" cy="520065"/>
          </a:xfrm>
          <a:custGeom>
            <a:avLst/>
            <a:gdLst/>
            <a:ahLst/>
            <a:cxnLst/>
            <a:rect l="l" t="t" r="r" b="b"/>
            <a:pathLst>
              <a:path w="2853054" h="520064">
                <a:moveTo>
                  <a:pt x="2784347" y="463295"/>
                </a:moveTo>
                <a:lnTo>
                  <a:pt x="2852927" y="519683"/>
                </a:lnTo>
                <a:lnTo>
                  <a:pt x="2769107" y="489203"/>
                </a:lnTo>
                <a:lnTo>
                  <a:pt x="2784347" y="463295"/>
                </a:lnTo>
              </a:path>
              <a:path w="2853054" h="520064">
                <a:moveTo>
                  <a:pt x="2776727" y="477011"/>
                </a:moveTo>
                <a:lnTo>
                  <a:pt x="2574035" y="359663"/>
                </a:lnTo>
              </a:path>
              <a:path w="2853054" h="520064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742695" y="778902"/>
            <a:ext cx="1324610" cy="9118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ct val="993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1. THE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MUST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VERIFY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HEADER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REMOVED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WINDOWS.</a:t>
            </a:r>
            <a:r>
              <a:rPr sz="650" spc="1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MODIFY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10" dirty="0">
                <a:latin typeface="Arial"/>
                <a:cs typeface="Arial"/>
              </a:rPr>
              <a:t> CASED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INCLUDE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10" dirty="0">
                <a:latin typeface="Arial"/>
                <a:cs typeface="Arial"/>
              </a:rPr>
              <a:t> STRUCTURAL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HEADER, MAINTAIN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10" dirty="0">
                <a:latin typeface="Arial"/>
                <a:cs typeface="Arial"/>
              </a:rPr>
              <a:t> FINISHED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3'-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6'-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45744" y="1763406"/>
            <a:ext cx="1351915" cy="13049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118110" indent="4445">
              <a:lnSpc>
                <a:spcPct val="993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2.THE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MUST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REMOVE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FRAME,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FINISHES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(EXTERIOR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INTERIOR),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DEMOLITION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DRAWINGS.</a:t>
            </a:r>
            <a:r>
              <a:rPr sz="650" spc="114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NEW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SIDING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(STAGGERED),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FRAMING,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GYPSUM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WALLBOARD,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FINISHES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(EXTERIOR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INTERIOR).</a:t>
            </a:r>
            <a:endParaRPr sz="65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REQUIRED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IN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50316" y="3104637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26440" y="3060330"/>
            <a:ext cx="3702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75" spc="60" baseline="37037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BATH.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45744" y="3255402"/>
            <a:ext cx="133540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3.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HANDRAILS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GUARDRAILS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SHOWN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CLARITY.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457696" y="2179458"/>
            <a:ext cx="3111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BENCH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692144" y="1944624"/>
            <a:ext cx="2748280" cy="988060"/>
          </a:xfrm>
          <a:custGeom>
            <a:avLst/>
            <a:gdLst/>
            <a:ahLst/>
            <a:cxnLst/>
            <a:rect l="l" t="t" r="r" b="b"/>
            <a:pathLst>
              <a:path w="2748279" h="988060">
                <a:moveTo>
                  <a:pt x="2447543" y="68579"/>
                </a:moveTo>
                <a:lnTo>
                  <a:pt x="2389631" y="0"/>
                </a:lnTo>
                <a:lnTo>
                  <a:pt x="2465831" y="45719"/>
                </a:lnTo>
                <a:lnTo>
                  <a:pt x="2447543" y="68579"/>
                </a:lnTo>
              </a:path>
              <a:path w="2748279" h="988060">
                <a:moveTo>
                  <a:pt x="2456687" y="56387"/>
                </a:moveTo>
                <a:lnTo>
                  <a:pt x="2747771" y="300227"/>
                </a:lnTo>
              </a:path>
              <a:path w="2748279" h="988060">
                <a:moveTo>
                  <a:pt x="0" y="402335"/>
                </a:moveTo>
                <a:lnTo>
                  <a:pt x="406907" y="402335"/>
                </a:lnTo>
              </a:path>
              <a:path w="2748279" h="988060">
                <a:moveTo>
                  <a:pt x="0" y="987551"/>
                </a:moveTo>
                <a:lnTo>
                  <a:pt x="406907" y="987551"/>
                </a:lnTo>
              </a:path>
              <a:path w="2748279" h="988060">
                <a:moveTo>
                  <a:pt x="377951" y="490727"/>
                </a:moveTo>
                <a:lnTo>
                  <a:pt x="377951" y="899159"/>
                </a:lnTo>
              </a:path>
              <a:path w="2748279" h="988060">
                <a:moveTo>
                  <a:pt x="362711" y="490727"/>
                </a:moveTo>
                <a:lnTo>
                  <a:pt x="377951" y="402335"/>
                </a:lnTo>
                <a:lnTo>
                  <a:pt x="391667" y="490727"/>
                </a:lnTo>
                <a:lnTo>
                  <a:pt x="362711" y="490727"/>
                </a:lnTo>
              </a:path>
              <a:path w="2748279" h="988060">
                <a:moveTo>
                  <a:pt x="391667" y="899159"/>
                </a:moveTo>
                <a:lnTo>
                  <a:pt x="377951" y="987551"/>
                </a:lnTo>
                <a:lnTo>
                  <a:pt x="362711" y="899159"/>
                </a:lnTo>
                <a:lnTo>
                  <a:pt x="391667" y="8991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3924044" y="2545050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355595" y="252984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355595" y="3019044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189479" y="2618232"/>
            <a:ext cx="1297305" cy="401320"/>
          </a:xfrm>
          <a:custGeom>
            <a:avLst/>
            <a:gdLst/>
            <a:ahLst/>
            <a:cxnLst/>
            <a:rect l="l" t="t" r="r" b="b"/>
            <a:pathLst>
              <a:path w="1297304" h="401319">
                <a:moveTo>
                  <a:pt x="1296923" y="86867"/>
                </a:moveTo>
                <a:lnTo>
                  <a:pt x="135635" y="86867"/>
                </a:lnTo>
              </a:path>
              <a:path w="1297304" h="401319">
                <a:moveTo>
                  <a:pt x="1296923" y="313943"/>
                </a:moveTo>
                <a:lnTo>
                  <a:pt x="135635" y="313943"/>
                </a:lnTo>
              </a:path>
              <a:path w="1297304" h="401319">
                <a:moveTo>
                  <a:pt x="179831" y="0"/>
                </a:moveTo>
                <a:lnTo>
                  <a:pt x="166115" y="86867"/>
                </a:lnTo>
                <a:lnTo>
                  <a:pt x="150875" y="0"/>
                </a:lnTo>
                <a:lnTo>
                  <a:pt x="179831" y="0"/>
                </a:lnTo>
              </a:path>
              <a:path w="1297304" h="401319">
                <a:moveTo>
                  <a:pt x="150875" y="400811"/>
                </a:moveTo>
                <a:lnTo>
                  <a:pt x="166115" y="313943"/>
                </a:lnTo>
                <a:lnTo>
                  <a:pt x="179831" y="400811"/>
                </a:lnTo>
                <a:lnTo>
                  <a:pt x="150875" y="400811"/>
                </a:lnTo>
              </a:path>
              <a:path w="1297304" h="401319">
                <a:moveTo>
                  <a:pt x="94487" y="195071"/>
                </a:moveTo>
                <a:lnTo>
                  <a:pt x="0" y="1280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2150108" y="2686275"/>
            <a:ext cx="174625" cy="27114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052819" y="1310640"/>
            <a:ext cx="1163320" cy="737870"/>
          </a:xfrm>
          <a:custGeom>
            <a:avLst/>
            <a:gdLst/>
            <a:ahLst/>
            <a:cxnLst/>
            <a:rect l="l" t="t" r="r" b="b"/>
            <a:pathLst>
              <a:path w="1163320" h="737869">
                <a:moveTo>
                  <a:pt x="0" y="13715"/>
                </a:moveTo>
                <a:lnTo>
                  <a:pt x="1158239" y="13715"/>
                </a:lnTo>
                <a:lnTo>
                  <a:pt x="1162811" y="737615"/>
                </a:lnTo>
              </a:path>
              <a:path w="1163320" h="737869">
                <a:moveTo>
                  <a:pt x="86867" y="28955"/>
                </a:moveTo>
                <a:lnTo>
                  <a:pt x="0" y="13715"/>
                </a:lnTo>
                <a:lnTo>
                  <a:pt x="86867" y="0"/>
                </a:lnTo>
                <a:lnTo>
                  <a:pt x="86867" y="28955"/>
                </a:lnTo>
              </a:path>
              <a:path w="1163320" h="737869">
                <a:moveTo>
                  <a:pt x="86867" y="13715"/>
                </a:moveTo>
                <a:lnTo>
                  <a:pt x="1158239" y="137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7115300" y="1925178"/>
            <a:ext cx="116839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439659" y="2618232"/>
            <a:ext cx="0" cy="701040"/>
          </a:xfrm>
          <a:custGeom>
            <a:avLst/>
            <a:gdLst/>
            <a:ahLst/>
            <a:cxnLst/>
            <a:rect l="l" t="t" r="r" b="b"/>
            <a:pathLst>
              <a:path h="701039">
                <a:moveTo>
                  <a:pt x="0" y="0"/>
                </a:moveTo>
                <a:lnTo>
                  <a:pt x="0" y="7010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86832" y="2529840"/>
            <a:ext cx="2082164" cy="1987550"/>
          </a:xfrm>
          <a:custGeom>
            <a:avLst/>
            <a:gdLst/>
            <a:ahLst/>
            <a:cxnLst/>
            <a:rect l="l" t="t" r="r" b="b"/>
            <a:pathLst>
              <a:path w="2082165" h="1987550">
                <a:moveTo>
                  <a:pt x="0" y="0"/>
                </a:moveTo>
                <a:lnTo>
                  <a:pt x="2081783" y="0"/>
                </a:lnTo>
              </a:path>
              <a:path w="2082165" h="1987550">
                <a:moveTo>
                  <a:pt x="0" y="877823"/>
                </a:moveTo>
                <a:lnTo>
                  <a:pt x="2081783" y="877823"/>
                </a:lnTo>
              </a:path>
              <a:path w="2082165" h="1987550">
                <a:moveTo>
                  <a:pt x="2037587" y="88391"/>
                </a:moveTo>
                <a:lnTo>
                  <a:pt x="2052827" y="0"/>
                </a:lnTo>
                <a:lnTo>
                  <a:pt x="2066543" y="88391"/>
                </a:lnTo>
                <a:lnTo>
                  <a:pt x="2037587" y="88391"/>
                </a:lnTo>
              </a:path>
              <a:path w="2082165" h="1987550">
                <a:moveTo>
                  <a:pt x="2066543" y="789431"/>
                </a:moveTo>
                <a:lnTo>
                  <a:pt x="2052827" y="877823"/>
                </a:lnTo>
                <a:lnTo>
                  <a:pt x="2037587" y="789431"/>
                </a:lnTo>
                <a:lnTo>
                  <a:pt x="2066543" y="789431"/>
                </a:lnTo>
              </a:path>
              <a:path w="2082165" h="1987550">
                <a:moveTo>
                  <a:pt x="0" y="1110995"/>
                </a:moveTo>
                <a:lnTo>
                  <a:pt x="2081783" y="1110995"/>
                </a:lnTo>
              </a:path>
              <a:path w="2082165" h="1987550">
                <a:moveTo>
                  <a:pt x="0" y="1987295"/>
                </a:moveTo>
                <a:lnTo>
                  <a:pt x="2081783" y="1987295"/>
                </a:lnTo>
              </a:path>
              <a:path w="2082165" h="1987550">
                <a:moveTo>
                  <a:pt x="2037587" y="1197863"/>
                </a:moveTo>
                <a:lnTo>
                  <a:pt x="2052827" y="1110995"/>
                </a:lnTo>
                <a:lnTo>
                  <a:pt x="2066543" y="1197863"/>
                </a:lnTo>
                <a:lnTo>
                  <a:pt x="2037587" y="1197863"/>
                </a:lnTo>
              </a:path>
              <a:path w="2082165" h="1987550">
                <a:moveTo>
                  <a:pt x="2066543" y="1900427"/>
                </a:moveTo>
                <a:lnTo>
                  <a:pt x="2052827" y="1987295"/>
                </a:lnTo>
                <a:lnTo>
                  <a:pt x="2037587" y="1900427"/>
                </a:lnTo>
                <a:lnTo>
                  <a:pt x="2066543" y="1900427"/>
                </a:lnTo>
              </a:path>
              <a:path w="2082165" h="1987550">
                <a:moveTo>
                  <a:pt x="0" y="877823"/>
                </a:moveTo>
                <a:lnTo>
                  <a:pt x="2081783" y="877823"/>
                </a:lnTo>
              </a:path>
              <a:path w="2082165" h="1987550">
                <a:moveTo>
                  <a:pt x="0" y="1110995"/>
                </a:moveTo>
                <a:lnTo>
                  <a:pt x="2081783" y="1110995"/>
                </a:lnTo>
              </a:path>
              <a:path w="2082165" h="1987550">
                <a:moveTo>
                  <a:pt x="2066543" y="789431"/>
                </a:moveTo>
                <a:lnTo>
                  <a:pt x="2052827" y="877823"/>
                </a:lnTo>
                <a:lnTo>
                  <a:pt x="2037587" y="789431"/>
                </a:lnTo>
                <a:lnTo>
                  <a:pt x="2066543" y="789431"/>
                </a:lnTo>
              </a:path>
              <a:path w="2082165" h="1987550">
                <a:moveTo>
                  <a:pt x="2037587" y="1197863"/>
                </a:moveTo>
                <a:lnTo>
                  <a:pt x="2052827" y="1110995"/>
                </a:lnTo>
                <a:lnTo>
                  <a:pt x="2066543" y="1197863"/>
                </a:lnTo>
                <a:lnTo>
                  <a:pt x="2037587" y="11978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7293608" y="2925520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5'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439659" y="3727704"/>
            <a:ext cx="0" cy="702945"/>
          </a:xfrm>
          <a:custGeom>
            <a:avLst/>
            <a:gdLst/>
            <a:ahLst/>
            <a:cxnLst/>
            <a:rect l="l" t="t" r="r" b="b"/>
            <a:pathLst>
              <a:path h="702945">
                <a:moveTo>
                  <a:pt x="0" y="0"/>
                </a:moveTo>
                <a:lnTo>
                  <a:pt x="0" y="7025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7293608" y="4034992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5'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439659" y="3727704"/>
            <a:ext cx="0" cy="702945"/>
          </a:xfrm>
          <a:custGeom>
            <a:avLst/>
            <a:gdLst/>
            <a:ahLst/>
            <a:cxnLst/>
            <a:rect l="l" t="t" r="r" b="b"/>
            <a:pathLst>
              <a:path h="702945">
                <a:moveTo>
                  <a:pt x="0" y="0"/>
                </a:moveTo>
                <a:lnTo>
                  <a:pt x="0" y="88391"/>
                </a:lnTo>
              </a:path>
              <a:path h="702945">
                <a:moveTo>
                  <a:pt x="0" y="702563"/>
                </a:moveTo>
                <a:lnTo>
                  <a:pt x="0" y="6141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439659" y="2618232"/>
            <a:ext cx="0" cy="701040"/>
          </a:xfrm>
          <a:custGeom>
            <a:avLst/>
            <a:gdLst/>
            <a:ahLst/>
            <a:cxnLst/>
            <a:rect l="l" t="t" r="r" b="b"/>
            <a:pathLst>
              <a:path h="701039">
                <a:moveTo>
                  <a:pt x="0" y="701039"/>
                </a:moveTo>
                <a:lnTo>
                  <a:pt x="0" y="612647"/>
                </a:lnTo>
              </a:path>
              <a:path h="701039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7293608" y="3432018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386832" y="4430267"/>
            <a:ext cx="2082164" cy="408940"/>
          </a:xfrm>
          <a:custGeom>
            <a:avLst/>
            <a:gdLst/>
            <a:ahLst/>
            <a:cxnLst/>
            <a:rect l="l" t="t" r="r" b="b"/>
            <a:pathLst>
              <a:path w="2082165" h="408939">
                <a:moveTo>
                  <a:pt x="0" y="86867"/>
                </a:moveTo>
                <a:lnTo>
                  <a:pt x="2081783" y="86867"/>
                </a:lnTo>
              </a:path>
              <a:path w="2082165" h="408939">
                <a:moveTo>
                  <a:pt x="0" y="321563"/>
                </a:moveTo>
                <a:lnTo>
                  <a:pt x="2081783" y="321563"/>
                </a:lnTo>
              </a:path>
              <a:path w="2082165" h="408939">
                <a:moveTo>
                  <a:pt x="2066543" y="0"/>
                </a:moveTo>
                <a:lnTo>
                  <a:pt x="2052827" y="86867"/>
                </a:lnTo>
                <a:lnTo>
                  <a:pt x="2037587" y="0"/>
                </a:lnTo>
                <a:lnTo>
                  <a:pt x="2066543" y="0"/>
                </a:lnTo>
              </a:path>
              <a:path w="2082165" h="408939">
                <a:moveTo>
                  <a:pt x="2037587" y="408431"/>
                </a:moveTo>
                <a:lnTo>
                  <a:pt x="2052827" y="321563"/>
                </a:lnTo>
                <a:lnTo>
                  <a:pt x="2066543" y="408431"/>
                </a:lnTo>
                <a:lnTo>
                  <a:pt x="2037587" y="4084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439659" y="4838700"/>
            <a:ext cx="0" cy="701040"/>
          </a:xfrm>
          <a:custGeom>
            <a:avLst/>
            <a:gdLst/>
            <a:ahLst/>
            <a:cxnLst/>
            <a:rect l="l" t="t" r="r" b="b"/>
            <a:pathLst>
              <a:path h="701039">
                <a:moveTo>
                  <a:pt x="0" y="0"/>
                </a:moveTo>
                <a:lnTo>
                  <a:pt x="0" y="88391"/>
                </a:lnTo>
              </a:path>
              <a:path h="701039">
                <a:moveTo>
                  <a:pt x="0" y="0"/>
                </a:moveTo>
                <a:lnTo>
                  <a:pt x="0" y="7010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7293608" y="4543014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348732" y="2121408"/>
            <a:ext cx="2120265" cy="3507104"/>
          </a:xfrm>
          <a:custGeom>
            <a:avLst/>
            <a:gdLst/>
            <a:ahLst/>
            <a:cxnLst/>
            <a:rect l="l" t="t" r="r" b="b"/>
            <a:pathLst>
              <a:path w="2120265" h="3507104">
                <a:moveTo>
                  <a:pt x="38099" y="2630423"/>
                </a:moveTo>
                <a:lnTo>
                  <a:pt x="2119883" y="2630423"/>
                </a:lnTo>
              </a:path>
              <a:path w="2120265" h="3507104">
                <a:moveTo>
                  <a:pt x="38099" y="3506723"/>
                </a:moveTo>
                <a:lnTo>
                  <a:pt x="2119883" y="3506723"/>
                </a:lnTo>
              </a:path>
              <a:path w="2120265" h="3507104">
                <a:moveTo>
                  <a:pt x="2075687" y="2717291"/>
                </a:moveTo>
                <a:lnTo>
                  <a:pt x="2090927" y="2630423"/>
                </a:lnTo>
                <a:lnTo>
                  <a:pt x="2104643" y="2717291"/>
                </a:lnTo>
                <a:lnTo>
                  <a:pt x="2075687" y="2717291"/>
                </a:lnTo>
              </a:path>
              <a:path w="2120265" h="3507104">
                <a:moveTo>
                  <a:pt x="2104643" y="3418331"/>
                </a:moveTo>
                <a:lnTo>
                  <a:pt x="2090927" y="3506723"/>
                </a:lnTo>
                <a:lnTo>
                  <a:pt x="2075687" y="3418331"/>
                </a:lnTo>
                <a:lnTo>
                  <a:pt x="2104643" y="3418331"/>
                </a:lnTo>
              </a:path>
              <a:path w="2120265" h="3507104">
                <a:moveTo>
                  <a:pt x="0" y="175259"/>
                </a:moveTo>
                <a:lnTo>
                  <a:pt x="2119883" y="175259"/>
                </a:lnTo>
              </a:path>
              <a:path w="2120265" h="3507104">
                <a:moveTo>
                  <a:pt x="0" y="408431"/>
                </a:moveTo>
                <a:lnTo>
                  <a:pt x="2119883" y="408431"/>
                </a:lnTo>
              </a:path>
              <a:path w="2120265" h="3507104">
                <a:moveTo>
                  <a:pt x="2090927" y="86867"/>
                </a:moveTo>
                <a:lnTo>
                  <a:pt x="2090927" y="0"/>
                </a:lnTo>
              </a:path>
              <a:path w="2120265" h="3507104">
                <a:moveTo>
                  <a:pt x="2104643" y="86867"/>
                </a:moveTo>
                <a:lnTo>
                  <a:pt x="2090927" y="175259"/>
                </a:lnTo>
                <a:lnTo>
                  <a:pt x="2075687" y="86867"/>
                </a:lnTo>
                <a:lnTo>
                  <a:pt x="2104643" y="86867"/>
                </a:lnTo>
              </a:path>
              <a:path w="2120265" h="3507104">
                <a:moveTo>
                  <a:pt x="2075687" y="496823"/>
                </a:moveTo>
                <a:lnTo>
                  <a:pt x="2090927" y="408431"/>
                </a:lnTo>
                <a:lnTo>
                  <a:pt x="2104643" y="496823"/>
                </a:lnTo>
                <a:lnTo>
                  <a:pt x="2075687" y="4968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7293608" y="5145988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5'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293608" y="2322546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5348732" y="973836"/>
            <a:ext cx="2120265" cy="1323340"/>
          </a:xfrm>
          <a:custGeom>
            <a:avLst/>
            <a:gdLst/>
            <a:ahLst/>
            <a:cxnLst/>
            <a:rect l="l" t="t" r="r" b="b"/>
            <a:pathLst>
              <a:path w="2120265" h="1323339">
                <a:moveTo>
                  <a:pt x="0" y="1322831"/>
                </a:moveTo>
                <a:lnTo>
                  <a:pt x="2119883" y="1322831"/>
                </a:lnTo>
              </a:path>
              <a:path w="2120265" h="1323339">
                <a:moveTo>
                  <a:pt x="0" y="0"/>
                </a:moveTo>
                <a:lnTo>
                  <a:pt x="2119883" y="0"/>
                </a:lnTo>
              </a:path>
              <a:path w="2120265" h="1323339">
                <a:moveTo>
                  <a:pt x="2090927" y="1234439"/>
                </a:moveTo>
                <a:lnTo>
                  <a:pt x="2090927" y="88391"/>
                </a:lnTo>
              </a:path>
              <a:path w="2120265" h="1323339">
                <a:moveTo>
                  <a:pt x="2104643" y="1234439"/>
                </a:moveTo>
                <a:lnTo>
                  <a:pt x="2090927" y="1322831"/>
                </a:lnTo>
                <a:lnTo>
                  <a:pt x="2075687" y="1234439"/>
                </a:lnTo>
                <a:lnTo>
                  <a:pt x="2104643" y="1234439"/>
                </a:lnTo>
              </a:path>
              <a:path w="2120265" h="1323339">
                <a:moveTo>
                  <a:pt x="2075687" y="88391"/>
                </a:moveTo>
                <a:lnTo>
                  <a:pt x="2090927" y="0"/>
                </a:lnTo>
                <a:lnTo>
                  <a:pt x="2104643" y="88391"/>
                </a:lnTo>
                <a:lnTo>
                  <a:pt x="2075687" y="88391"/>
                </a:lnTo>
              </a:path>
              <a:path w="2120265" h="1323339">
                <a:moveTo>
                  <a:pt x="2020823" y="653795"/>
                </a:moveTo>
                <a:lnTo>
                  <a:pt x="1924811" y="5867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7234172" y="1499079"/>
            <a:ext cx="176530" cy="27241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0" dirty="0">
                <a:latin typeface="Arial"/>
                <a:cs typeface="Arial"/>
              </a:rPr>
              <a:t>6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187444" y="4584191"/>
            <a:ext cx="297180" cy="1277620"/>
          </a:xfrm>
          <a:custGeom>
            <a:avLst/>
            <a:gdLst/>
            <a:ahLst/>
            <a:cxnLst/>
            <a:rect l="l" t="t" r="r" b="b"/>
            <a:pathLst>
              <a:path w="297179" h="1277620">
                <a:moveTo>
                  <a:pt x="0" y="0"/>
                </a:moveTo>
                <a:lnTo>
                  <a:pt x="297179" y="0"/>
                </a:lnTo>
              </a:path>
              <a:path w="297179" h="1277620">
                <a:moveTo>
                  <a:pt x="0" y="1277111"/>
                </a:moveTo>
                <a:lnTo>
                  <a:pt x="297179" y="1277111"/>
                </a:lnTo>
              </a:path>
              <a:path w="297179" h="1277620">
                <a:moveTo>
                  <a:pt x="268223" y="86867"/>
                </a:moveTo>
                <a:lnTo>
                  <a:pt x="268223" y="1190243"/>
                </a:lnTo>
              </a:path>
              <a:path w="297179" h="1277620">
                <a:moveTo>
                  <a:pt x="252983" y="86867"/>
                </a:moveTo>
                <a:lnTo>
                  <a:pt x="268223" y="0"/>
                </a:lnTo>
                <a:lnTo>
                  <a:pt x="281939" y="86867"/>
                </a:lnTo>
                <a:lnTo>
                  <a:pt x="252983" y="86867"/>
                </a:lnTo>
              </a:path>
              <a:path w="297179" h="1277620">
                <a:moveTo>
                  <a:pt x="281939" y="1190243"/>
                </a:moveTo>
                <a:lnTo>
                  <a:pt x="268223" y="1277111"/>
                </a:lnTo>
                <a:lnTo>
                  <a:pt x="252983" y="1190243"/>
                </a:lnTo>
                <a:lnTo>
                  <a:pt x="281939" y="1190243"/>
                </a:lnTo>
              </a:path>
              <a:path w="297179" h="1277620">
                <a:moveTo>
                  <a:pt x="198119" y="630935"/>
                </a:moveTo>
                <a:lnTo>
                  <a:pt x="102107" y="5638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4250180" y="5086575"/>
            <a:ext cx="176530" cy="27241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126988" y="6047370"/>
            <a:ext cx="6019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OVERHANG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133084" y="6243966"/>
            <a:ext cx="3073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ABOVE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1855723" y="2346960"/>
            <a:ext cx="4264660" cy="4099560"/>
          </a:xfrm>
          <a:custGeom>
            <a:avLst/>
            <a:gdLst/>
            <a:ahLst/>
            <a:cxnLst/>
            <a:rect l="l" t="t" r="r" b="b"/>
            <a:pathLst>
              <a:path w="4264660" h="4099560">
                <a:moveTo>
                  <a:pt x="3730751" y="3371087"/>
                </a:moveTo>
                <a:lnTo>
                  <a:pt x="3672839" y="3304031"/>
                </a:lnTo>
                <a:lnTo>
                  <a:pt x="3749039" y="3348227"/>
                </a:lnTo>
                <a:lnTo>
                  <a:pt x="3730751" y="3371087"/>
                </a:lnTo>
              </a:path>
              <a:path w="4264660" h="4099560">
                <a:moveTo>
                  <a:pt x="3739895" y="3360419"/>
                </a:moveTo>
                <a:lnTo>
                  <a:pt x="4264151" y="3785615"/>
                </a:lnTo>
              </a:path>
              <a:path w="4264660" h="4099560">
                <a:moveTo>
                  <a:pt x="4020311" y="4047743"/>
                </a:moveTo>
                <a:lnTo>
                  <a:pt x="3948683" y="4099559"/>
                </a:lnTo>
                <a:lnTo>
                  <a:pt x="4000499" y="4027931"/>
                </a:lnTo>
                <a:lnTo>
                  <a:pt x="4020311" y="4047743"/>
                </a:lnTo>
              </a:path>
              <a:path w="4264660" h="4099560">
                <a:moveTo>
                  <a:pt x="4009643" y="4038599"/>
                </a:moveTo>
                <a:lnTo>
                  <a:pt x="4264151" y="3785615"/>
                </a:lnTo>
              </a:path>
              <a:path w="4264660" h="4099560">
                <a:moveTo>
                  <a:pt x="1248155" y="3773423"/>
                </a:moveTo>
                <a:lnTo>
                  <a:pt x="1303019" y="3843527"/>
                </a:lnTo>
                <a:lnTo>
                  <a:pt x="1228343" y="3796283"/>
                </a:lnTo>
                <a:lnTo>
                  <a:pt x="1248155" y="3773423"/>
                </a:lnTo>
              </a:path>
              <a:path w="4264660" h="4099560">
                <a:moveTo>
                  <a:pt x="1237487" y="3784091"/>
                </a:moveTo>
                <a:lnTo>
                  <a:pt x="0" y="2683763"/>
                </a:lnTo>
              </a:path>
              <a:path w="4264660" h="4099560">
                <a:moveTo>
                  <a:pt x="3325367" y="0"/>
                </a:moveTo>
                <a:lnTo>
                  <a:pt x="3165347" y="0"/>
                </a:lnTo>
              </a:path>
              <a:path w="4264660" h="4099560">
                <a:moveTo>
                  <a:pt x="3325367" y="3514343"/>
                </a:moveTo>
                <a:lnTo>
                  <a:pt x="3165347" y="3514343"/>
                </a:lnTo>
              </a:path>
              <a:path w="4264660" h="4099560">
                <a:moveTo>
                  <a:pt x="3194303" y="88391"/>
                </a:moveTo>
                <a:lnTo>
                  <a:pt x="3194303" y="3427475"/>
                </a:lnTo>
              </a:path>
              <a:path w="4264660" h="4099560">
                <a:moveTo>
                  <a:pt x="3180587" y="88391"/>
                </a:moveTo>
                <a:lnTo>
                  <a:pt x="3194303" y="0"/>
                </a:lnTo>
                <a:lnTo>
                  <a:pt x="3209543" y="88391"/>
                </a:lnTo>
                <a:lnTo>
                  <a:pt x="3180587" y="88391"/>
                </a:lnTo>
              </a:path>
              <a:path w="4264660" h="4099560">
                <a:moveTo>
                  <a:pt x="3209543" y="3427475"/>
                </a:moveTo>
                <a:lnTo>
                  <a:pt x="3194303" y="3514343"/>
                </a:lnTo>
                <a:lnTo>
                  <a:pt x="3180587" y="3427475"/>
                </a:lnTo>
                <a:lnTo>
                  <a:pt x="3209543" y="3427475"/>
                </a:lnTo>
              </a:path>
              <a:path w="4264660" h="4099560">
                <a:moveTo>
                  <a:pt x="3124199" y="1726691"/>
                </a:moveTo>
                <a:lnTo>
                  <a:pt x="3028187" y="16596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4846064" y="3945099"/>
            <a:ext cx="174625" cy="31813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20'-0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3596132" y="1476756"/>
            <a:ext cx="1694814" cy="762000"/>
          </a:xfrm>
          <a:custGeom>
            <a:avLst/>
            <a:gdLst/>
            <a:ahLst/>
            <a:cxnLst/>
            <a:rect l="l" t="t" r="r" b="b"/>
            <a:pathLst>
              <a:path w="1694814" h="762000">
                <a:moveTo>
                  <a:pt x="1694687" y="761999"/>
                </a:moveTo>
                <a:lnTo>
                  <a:pt x="1694687" y="0"/>
                </a:lnTo>
              </a:path>
              <a:path w="1694814" h="762000">
                <a:moveTo>
                  <a:pt x="86867" y="28955"/>
                </a:moveTo>
                <a:lnTo>
                  <a:pt x="1606295" y="28955"/>
                </a:lnTo>
              </a:path>
              <a:path w="1694814" h="762000">
                <a:moveTo>
                  <a:pt x="86867" y="44195"/>
                </a:moveTo>
                <a:lnTo>
                  <a:pt x="0" y="28955"/>
                </a:lnTo>
                <a:lnTo>
                  <a:pt x="86867" y="15239"/>
                </a:lnTo>
                <a:lnTo>
                  <a:pt x="86867" y="44195"/>
                </a:lnTo>
              </a:path>
              <a:path w="1694814" h="762000">
                <a:moveTo>
                  <a:pt x="1606295" y="15239"/>
                </a:moveTo>
                <a:lnTo>
                  <a:pt x="1694687" y="28955"/>
                </a:lnTo>
                <a:lnTo>
                  <a:pt x="1606295" y="44195"/>
                </a:lnTo>
                <a:lnTo>
                  <a:pt x="1606295" y="152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96132" y="1476756"/>
            <a:ext cx="0" cy="676910"/>
          </a:xfrm>
          <a:custGeom>
            <a:avLst/>
            <a:gdLst/>
            <a:ahLst/>
            <a:cxnLst/>
            <a:rect l="l" t="t" r="r" b="b"/>
            <a:pathLst>
              <a:path h="676910">
                <a:moveTo>
                  <a:pt x="0" y="676655"/>
                </a:moveTo>
                <a:lnTo>
                  <a:pt x="0" y="0"/>
                </a:lnTo>
              </a:path>
              <a:path h="676910">
                <a:moveTo>
                  <a:pt x="0" y="676655"/>
                </a:moveTo>
                <a:lnTo>
                  <a:pt x="0" y="2392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4350003" y="1351926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9'-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3596132" y="1578864"/>
            <a:ext cx="1001394" cy="620395"/>
          </a:xfrm>
          <a:custGeom>
            <a:avLst/>
            <a:gdLst/>
            <a:ahLst/>
            <a:cxnLst/>
            <a:rect l="l" t="t" r="r" b="b"/>
            <a:pathLst>
              <a:path w="1001395" h="620394">
                <a:moveTo>
                  <a:pt x="1001267" y="620267"/>
                </a:moveTo>
                <a:lnTo>
                  <a:pt x="1001267" y="137159"/>
                </a:lnTo>
              </a:path>
              <a:path w="1001395" h="620394">
                <a:moveTo>
                  <a:pt x="86867" y="166115"/>
                </a:moveTo>
                <a:lnTo>
                  <a:pt x="912875" y="166115"/>
                </a:lnTo>
              </a:path>
              <a:path w="1001395" h="620394">
                <a:moveTo>
                  <a:pt x="86867" y="179831"/>
                </a:moveTo>
                <a:lnTo>
                  <a:pt x="0" y="166115"/>
                </a:lnTo>
                <a:lnTo>
                  <a:pt x="86867" y="150875"/>
                </a:lnTo>
                <a:lnTo>
                  <a:pt x="86867" y="179831"/>
                </a:lnTo>
              </a:path>
              <a:path w="1001395" h="620394">
                <a:moveTo>
                  <a:pt x="912875" y="150875"/>
                </a:moveTo>
                <a:lnTo>
                  <a:pt x="1001267" y="166115"/>
                </a:lnTo>
                <a:lnTo>
                  <a:pt x="912875" y="179831"/>
                </a:lnTo>
                <a:lnTo>
                  <a:pt x="912875" y="150875"/>
                </a:lnTo>
              </a:path>
              <a:path w="1001395" h="620394">
                <a:moveTo>
                  <a:pt x="323087" y="96011"/>
                </a:moveTo>
                <a:lnTo>
                  <a:pt x="3901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3750055" y="1562238"/>
            <a:ext cx="3219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5'-</a:t>
            </a:r>
            <a:r>
              <a:rPr sz="650" spc="-20" dirty="0">
                <a:latin typeface="Arial"/>
                <a:cs typeface="Arial"/>
              </a:rPr>
              <a:t>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5181091" y="1719072"/>
            <a:ext cx="0" cy="520065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51968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97400" y="1719072"/>
            <a:ext cx="584200" cy="520065"/>
          </a:xfrm>
          <a:custGeom>
            <a:avLst/>
            <a:gdLst/>
            <a:ahLst/>
            <a:cxnLst/>
            <a:rect l="l" t="t" r="r" b="b"/>
            <a:pathLst>
              <a:path w="584200" h="520064">
                <a:moveTo>
                  <a:pt x="0" y="519683"/>
                </a:moveTo>
                <a:lnTo>
                  <a:pt x="0" y="0"/>
                </a:lnTo>
              </a:path>
              <a:path w="584200" h="520064">
                <a:moveTo>
                  <a:pt x="86867" y="28955"/>
                </a:moveTo>
                <a:lnTo>
                  <a:pt x="496823" y="28955"/>
                </a:lnTo>
              </a:path>
              <a:path w="584200" h="520064">
                <a:moveTo>
                  <a:pt x="86867" y="44195"/>
                </a:moveTo>
                <a:lnTo>
                  <a:pt x="0" y="28955"/>
                </a:lnTo>
                <a:lnTo>
                  <a:pt x="86867" y="13715"/>
                </a:lnTo>
                <a:lnTo>
                  <a:pt x="86867" y="44195"/>
                </a:lnTo>
              </a:path>
              <a:path w="584200" h="520064">
                <a:moveTo>
                  <a:pt x="496823" y="13715"/>
                </a:moveTo>
                <a:lnTo>
                  <a:pt x="583691" y="28955"/>
                </a:lnTo>
                <a:lnTo>
                  <a:pt x="496823" y="44195"/>
                </a:lnTo>
                <a:lnTo>
                  <a:pt x="496823" y="137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795011" y="1594242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971535" y="1530096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7827008" y="1752040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404352" y="1286256"/>
            <a:ext cx="0" cy="287020"/>
          </a:xfrm>
          <a:custGeom>
            <a:avLst/>
            <a:gdLst/>
            <a:ahLst/>
            <a:cxnLst/>
            <a:rect l="l" t="t" r="r" b="b"/>
            <a:pathLst>
              <a:path h="287019">
                <a:moveTo>
                  <a:pt x="0" y="2865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8271256" y="1162950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6465823" y="6763511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6587235" y="6768544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269232" y="5472822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15" name="object 1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68977" y="5453634"/>
            <a:ext cx="170687" cy="170687"/>
          </a:xfrm>
          <a:prstGeom prst="rect">
            <a:avLst/>
          </a:prstGeom>
        </p:spPr>
      </p:pic>
      <p:sp>
        <p:nvSpPr>
          <p:cNvPr id="116" name="object 116"/>
          <p:cNvSpPr txBox="1"/>
          <p:nvPr/>
        </p:nvSpPr>
        <p:spPr>
          <a:xfrm>
            <a:off x="3903471" y="5131446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102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17" name="object 1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903217" y="5112258"/>
            <a:ext cx="170687" cy="170687"/>
          </a:xfrm>
          <a:prstGeom prst="rect">
            <a:avLst/>
          </a:prstGeom>
        </p:spPr>
      </p:pic>
      <p:sp>
        <p:nvSpPr>
          <p:cNvPr id="118" name="object 118"/>
          <p:cNvSpPr txBox="1"/>
          <p:nvPr/>
        </p:nvSpPr>
        <p:spPr>
          <a:xfrm>
            <a:off x="4811776" y="2344050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101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19" name="object 1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811521" y="2326386"/>
            <a:ext cx="170687" cy="170687"/>
          </a:xfrm>
          <a:prstGeom prst="rect">
            <a:avLst/>
          </a:prstGeom>
        </p:spPr>
      </p:pic>
      <p:sp>
        <p:nvSpPr>
          <p:cNvPr id="120" name="object 120"/>
          <p:cNvSpPr txBox="1"/>
          <p:nvPr/>
        </p:nvSpPr>
        <p:spPr>
          <a:xfrm>
            <a:off x="4142740" y="2526930"/>
            <a:ext cx="438784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0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CASED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5505196" y="2967365"/>
            <a:ext cx="175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5499607" y="2976372"/>
            <a:ext cx="198120" cy="111760"/>
          </a:xfrm>
          <a:custGeom>
            <a:avLst/>
            <a:gdLst/>
            <a:ahLst/>
            <a:cxnLst/>
            <a:rect l="l" t="t" r="r" b="b"/>
            <a:pathLst>
              <a:path w="198120" h="111760">
                <a:moveTo>
                  <a:pt x="0" y="0"/>
                </a:moveTo>
                <a:lnTo>
                  <a:pt x="198119" y="0"/>
                </a:lnTo>
                <a:lnTo>
                  <a:pt x="198119" y="111251"/>
                </a:lnTo>
                <a:lnTo>
                  <a:pt x="0" y="111251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5500877" y="4024884"/>
            <a:ext cx="196850" cy="111760"/>
          </a:xfrm>
          <a:prstGeom prst="rect">
            <a:avLst/>
          </a:prstGeom>
          <a:ln w="4571">
            <a:solidFill>
              <a:srgbClr val="000000"/>
            </a:solidFill>
          </a:ln>
        </p:spPr>
        <p:txBody>
          <a:bodyPr vert="horz" wrap="square" lIns="0" tIns="2540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20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5500877" y="5135879"/>
            <a:ext cx="196850" cy="111760"/>
          </a:xfrm>
          <a:prstGeom prst="rect">
            <a:avLst/>
          </a:prstGeom>
          <a:ln w="4571">
            <a:solidFill>
              <a:srgbClr val="000000"/>
            </a:solidFill>
          </a:ln>
        </p:spPr>
        <p:txBody>
          <a:bodyPr vert="horz" wrap="square" lIns="0" tIns="2540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20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4537455" y="1095893"/>
            <a:ext cx="1847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SD1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26" name="object 126"/>
          <p:cNvGrpSpPr/>
          <p:nvPr/>
        </p:nvGrpSpPr>
        <p:grpSpPr>
          <a:xfrm>
            <a:off x="3680459" y="1067562"/>
            <a:ext cx="1032510" cy="4031615"/>
            <a:chOff x="3680459" y="1067562"/>
            <a:chExt cx="1032510" cy="4031615"/>
          </a:xfrm>
        </p:grpSpPr>
        <p:pic>
          <p:nvPicPr>
            <p:cNvPr id="127" name="object 1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541773" y="1067562"/>
              <a:ext cx="170687" cy="170687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3682999" y="4693920"/>
              <a:ext cx="483234" cy="402590"/>
            </a:xfrm>
            <a:custGeom>
              <a:avLst/>
              <a:gdLst/>
              <a:ahLst/>
              <a:cxnLst/>
              <a:rect l="l" t="t" r="r" b="b"/>
              <a:pathLst>
                <a:path w="483235" h="402589">
                  <a:moveTo>
                    <a:pt x="0" y="0"/>
                  </a:moveTo>
                  <a:lnTo>
                    <a:pt x="0" y="402335"/>
                  </a:lnTo>
                </a:path>
                <a:path w="483235" h="402589">
                  <a:moveTo>
                    <a:pt x="483107" y="0"/>
                  </a:moveTo>
                  <a:lnTo>
                    <a:pt x="483107" y="402335"/>
                  </a:lnTo>
                </a:path>
                <a:path w="483235" h="402589">
                  <a:moveTo>
                    <a:pt x="88391" y="373379"/>
                  </a:moveTo>
                  <a:lnTo>
                    <a:pt x="394715" y="373379"/>
                  </a:lnTo>
                </a:path>
                <a:path w="483235" h="402589">
                  <a:moveTo>
                    <a:pt x="88391" y="388619"/>
                  </a:moveTo>
                  <a:lnTo>
                    <a:pt x="0" y="373379"/>
                  </a:lnTo>
                  <a:lnTo>
                    <a:pt x="88391" y="358139"/>
                  </a:lnTo>
                  <a:lnTo>
                    <a:pt x="88391" y="388619"/>
                  </a:lnTo>
                </a:path>
                <a:path w="483235" h="402589">
                  <a:moveTo>
                    <a:pt x="394715" y="358139"/>
                  </a:moveTo>
                  <a:lnTo>
                    <a:pt x="483107" y="373379"/>
                  </a:lnTo>
                  <a:lnTo>
                    <a:pt x="394715" y="388619"/>
                  </a:lnTo>
                  <a:lnTo>
                    <a:pt x="394715" y="3581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" name="object 129"/>
          <p:cNvSpPr txBox="1"/>
          <p:nvPr/>
        </p:nvSpPr>
        <p:spPr>
          <a:xfrm>
            <a:off x="3830320" y="4913514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5" dirty="0">
                <a:latin typeface="Arial"/>
                <a:cs typeface="Arial"/>
              </a:rPr>
              <a:t>9"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4216400" y="5013960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2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216400" y="4901184"/>
            <a:ext cx="1103630" cy="195580"/>
          </a:xfrm>
          <a:custGeom>
            <a:avLst/>
            <a:gdLst/>
            <a:ahLst/>
            <a:cxnLst/>
            <a:rect l="l" t="t" r="r" b="b"/>
            <a:pathLst>
              <a:path w="1103629" h="195579">
                <a:moveTo>
                  <a:pt x="1103375" y="112775"/>
                </a:moveTo>
                <a:lnTo>
                  <a:pt x="1103375" y="195071"/>
                </a:lnTo>
              </a:path>
              <a:path w="1103629" h="195579">
                <a:moveTo>
                  <a:pt x="88391" y="166115"/>
                </a:moveTo>
                <a:lnTo>
                  <a:pt x="1016507" y="166115"/>
                </a:lnTo>
              </a:path>
              <a:path w="1103629" h="195579">
                <a:moveTo>
                  <a:pt x="88391" y="181355"/>
                </a:moveTo>
                <a:lnTo>
                  <a:pt x="0" y="166115"/>
                </a:lnTo>
                <a:lnTo>
                  <a:pt x="88391" y="150875"/>
                </a:lnTo>
                <a:lnTo>
                  <a:pt x="88391" y="181355"/>
                </a:lnTo>
              </a:path>
              <a:path w="1103629" h="195579">
                <a:moveTo>
                  <a:pt x="1016507" y="150875"/>
                </a:moveTo>
                <a:lnTo>
                  <a:pt x="1103375" y="166115"/>
                </a:lnTo>
                <a:lnTo>
                  <a:pt x="1016507" y="181355"/>
                </a:lnTo>
                <a:lnTo>
                  <a:pt x="1016507" y="150875"/>
                </a:lnTo>
              </a:path>
              <a:path w="1103629" h="195579">
                <a:moveTo>
                  <a:pt x="560831" y="96011"/>
                </a:moveTo>
                <a:lnTo>
                  <a:pt x="6278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 txBox="1"/>
          <p:nvPr/>
        </p:nvSpPr>
        <p:spPr>
          <a:xfrm>
            <a:off x="4608067" y="4884558"/>
            <a:ext cx="3219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6'-</a:t>
            </a: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5202427" y="2406396"/>
            <a:ext cx="0" cy="109855"/>
          </a:xfrm>
          <a:custGeom>
            <a:avLst/>
            <a:gdLst/>
            <a:ahLst/>
            <a:cxnLst/>
            <a:rect l="l" t="t" r="r" b="b"/>
            <a:pathLst>
              <a:path h="109855">
                <a:moveTo>
                  <a:pt x="0" y="0"/>
                </a:moveTo>
                <a:lnTo>
                  <a:pt x="0" y="1097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027167" y="2406396"/>
            <a:ext cx="467995" cy="109855"/>
          </a:xfrm>
          <a:custGeom>
            <a:avLst/>
            <a:gdLst/>
            <a:ahLst/>
            <a:cxnLst/>
            <a:rect l="l" t="t" r="r" b="b"/>
            <a:pathLst>
              <a:path w="467995" h="109855">
                <a:moveTo>
                  <a:pt x="292607" y="0"/>
                </a:moveTo>
                <a:lnTo>
                  <a:pt x="292607" y="109727"/>
                </a:lnTo>
              </a:path>
              <a:path w="467995" h="109855">
                <a:moveTo>
                  <a:pt x="88391" y="79247"/>
                </a:moveTo>
                <a:lnTo>
                  <a:pt x="0" y="79247"/>
                </a:lnTo>
              </a:path>
              <a:path w="467995" h="109855">
                <a:moveTo>
                  <a:pt x="380999" y="79247"/>
                </a:moveTo>
                <a:lnTo>
                  <a:pt x="467867" y="79247"/>
                </a:lnTo>
              </a:path>
              <a:path w="467995" h="109855">
                <a:moveTo>
                  <a:pt x="88391" y="65531"/>
                </a:moveTo>
                <a:lnTo>
                  <a:pt x="175259" y="79247"/>
                </a:lnTo>
                <a:lnTo>
                  <a:pt x="88391" y="94487"/>
                </a:lnTo>
                <a:lnTo>
                  <a:pt x="88391" y="65531"/>
                </a:lnTo>
              </a:path>
              <a:path w="467995" h="109855">
                <a:moveTo>
                  <a:pt x="380999" y="94487"/>
                </a:moveTo>
                <a:lnTo>
                  <a:pt x="292607" y="79247"/>
                </a:lnTo>
                <a:lnTo>
                  <a:pt x="380999" y="65531"/>
                </a:lnTo>
                <a:lnTo>
                  <a:pt x="380999" y="944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 txBox="1"/>
          <p:nvPr/>
        </p:nvSpPr>
        <p:spPr>
          <a:xfrm>
            <a:off x="5211064" y="2331858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3715003" y="2406396"/>
            <a:ext cx="1605280" cy="817244"/>
          </a:xfrm>
          <a:custGeom>
            <a:avLst/>
            <a:gdLst/>
            <a:ahLst/>
            <a:cxnLst/>
            <a:rect l="l" t="t" r="r" b="b"/>
            <a:pathLst>
              <a:path w="1605279" h="817244">
                <a:moveTo>
                  <a:pt x="0" y="0"/>
                </a:moveTo>
                <a:lnTo>
                  <a:pt x="0" y="816863"/>
                </a:lnTo>
              </a:path>
              <a:path w="1605279" h="817244">
                <a:moveTo>
                  <a:pt x="1604771" y="0"/>
                </a:moveTo>
                <a:lnTo>
                  <a:pt x="1604771" y="816863"/>
                </a:lnTo>
              </a:path>
              <a:path w="1605279" h="817244">
                <a:moveTo>
                  <a:pt x="86867" y="787907"/>
                </a:moveTo>
                <a:lnTo>
                  <a:pt x="1517903" y="787907"/>
                </a:lnTo>
              </a:path>
              <a:path w="1605279" h="817244">
                <a:moveTo>
                  <a:pt x="86867" y="803147"/>
                </a:moveTo>
                <a:lnTo>
                  <a:pt x="0" y="787907"/>
                </a:lnTo>
                <a:lnTo>
                  <a:pt x="86867" y="772667"/>
                </a:lnTo>
                <a:lnTo>
                  <a:pt x="86867" y="803147"/>
                </a:lnTo>
              </a:path>
              <a:path w="1605279" h="817244">
                <a:moveTo>
                  <a:pt x="1517903" y="772667"/>
                </a:moveTo>
                <a:lnTo>
                  <a:pt x="1604771" y="787907"/>
                </a:lnTo>
                <a:lnTo>
                  <a:pt x="1517903" y="803147"/>
                </a:lnTo>
                <a:lnTo>
                  <a:pt x="1517903" y="772667"/>
                </a:lnTo>
              </a:path>
              <a:path w="1605279" h="817244">
                <a:moveTo>
                  <a:pt x="818387" y="717803"/>
                </a:moveTo>
                <a:lnTo>
                  <a:pt x="885443" y="6217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 txBox="1"/>
          <p:nvPr/>
        </p:nvSpPr>
        <p:spPr>
          <a:xfrm>
            <a:off x="4560315" y="3042042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4347464" y="3011562"/>
            <a:ext cx="338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9'-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975" baseline="21367" dirty="0">
                <a:latin typeface="Arial"/>
                <a:cs typeface="Arial"/>
              </a:rPr>
              <a:t>7</a:t>
            </a:r>
            <a:r>
              <a:rPr sz="975" spc="337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2475483" y="3622686"/>
            <a:ext cx="74739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8415" marR="5080" indent="-635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439659" y="5452872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079495" y="3781044"/>
            <a:ext cx="4389120" cy="2255520"/>
          </a:xfrm>
          <a:custGeom>
            <a:avLst/>
            <a:gdLst/>
            <a:ahLst/>
            <a:cxnLst/>
            <a:rect l="l" t="t" r="r" b="b"/>
            <a:pathLst>
              <a:path w="4389120" h="2255520">
                <a:moveTo>
                  <a:pt x="553211" y="135635"/>
                </a:moveTo>
                <a:lnTo>
                  <a:pt x="635507" y="172211"/>
                </a:lnTo>
                <a:lnTo>
                  <a:pt x="545591" y="163067"/>
                </a:lnTo>
                <a:lnTo>
                  <a:pt x="553211" y="135635"/>
                </a:lnTo>
              </a:path>
              <a:path w="4389120" h="2255520">
                <a:moveTo>
                  <a:pt x="550163" y="149351"/>
                </a:moveTo>
                <a:lnTo>
                  <a:pt x="0" y="0"/>
                </a:lnTo>
              </a:path>
              <a:path w="4389120" h="2255520">
                <a:moveTo>
                  <a:pt x="2388107" y="1847087"/>
                </a:moveTo>
                <a:lnTo>
                  <a:pt x="4389119" y="1847087"/>
                </a:lnTo>
              </a:path>
              <a:path w="4389120" h="2255520">
                <a:moveTo>
                  <a:pt x="2388107" y="2080259"/>
                </a:moveTo>
                <a:lnTo>
                  <a:pt x="4389119" y="2080259"/>
                </a:lnTo>
              </a:path>
              <a:path w="4389120" h="2255520">
                <a:moveTo>
                  <a:pt x="4360163" y="2168651"/>
                </a:moveTo>
                <a:lnTo>
                  <a:pt x="4360163" y="2255519"/>
                </a:lnTo>
              </a:path>
              <a:path w="4389120" h="2255520">
                <a:moveTo>
                  <a:pt x="4373879" y="1758695"/>
                </a:moveTo>
                <a:lnTo>
                  <a:pt x="4360163" y="1847087"/>
                </a:lnTo>
                <a:lnTo>
                  <a:pt x="4344923" y="1758695"/>
                </a:lnTo>
                <a:lnTo>
                  <a:pt x="4373879" y="1758695"/>
                </a:lnTo>
              </a:path>
              <a:path w="4389120" h="2255520">
                <a:moveTo>
                  <a:pt x="4344923" y="2168651"/>
                </a:moveTo>
                <a:lnTo>
                  <a:pt x="4360163" y="2080259"/>
                </a:lnTo>
                <a:lnTo>
                  <a:pt x="4373879" y="2168651"/>
                </a:lnTo>
                <a:lnTo>
                  <a:pt x="4344923" y="2168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 txBox="1"/>
          <p:nvPr/>
        </p:nvSpPr>
        <p:spPr>
          <a:xfrm>
            <a:off x="7293608" y="5654009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701788" y="2383536"/>
            <a:ext cx="0" cy="3390900"/>
          </a:xfrm>
          <a:custGeom>
            <a:avLst/>
            <a:gdLst/>
            <a:ahLst/>
            <a:cxnLst/>
            <a:rect l="l" t="t" r="r" b="b"/>
            <a:pathLst>
              <a:path h="3390900">
                <a:moveTo>
                  <a:pt x="0" y="0"/>
                </a:moveTo>
                <a:lnTo>
                  <a:pt x="0" y="33908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" name="object 144"/>
          <p:cNvGrpSpPr/>
          <p:nvPr/>
        </p:nvGrpSpPr>
        <p:grpSpPr>
          <a:xfrm>
            <a:off x="584708" y="617219"/>
            <a:ext cx="7823200" cy="5420995"/>
            <a:chOff x="584708" y="617219"/>
            <a:chExt cx="7823200" cy="5420995"/>
          </a:xfrm>
        </p:grpSpPr>
        <p:sp>
          <p:nvSpPr>
            <p:cNvPr id="145" name="object 145"/>
            <p:cNvSpPr/>
            <p:nvPr/>
          </p:nvSpPr>
          <p:spPr>
            <a:xfrm>
              <a:off x="5409691" y="2296668"/>
              <a:ext cx="2321560" cy="3564890"/>
            </a:xfrm>
            <a:custGeom>
              <a:avLst/>
              <a:gdLst/>
              <a:ahLst/>
              <a:cxnLst/>
              <a:rect l="l" t="t" r="r" b="b"/>
              <a:pathLst>
                <a:path w="2321559" h="3564890">
                  <a:moveTo>
                    <a:pt x="0" y="0"/>
                  </a:moveTo>
                  <a:lnTo>
                    <a:pt x="2321051" y="0"/>
                  </a:lnTo>
                </a:path>
                <a:path w="2321559" h="3564890">
                  <a:moveTo>
                    <a:pt x="19811" y="3564635"/>
                  </a:moveTo>
                  <a:lnTo>
                    <a:pt x="2321051" y="3564635"/>
                  </a:lnTo>
                </a:path>
                <a:path w="2321559" h="3564890">
                  <a:moveTo>
                    <a:pt x="2278379" y="86867"/>
                  </a:moveTo>
                  <a:lnTo>
                    <a:pt x="2292095" y="0"/>
                  </a:lnTo>
                  <a:lnTo>
                    <a:pt x="2307335" y="86867"/>
                  </a:lnTo>
                  <a:lnTo>
                    <a:pt x="2278379" y="86867"/>
                  </a:lnTo>
                </a:path>
                <a:path w="2321559" h="3564890">
                  <a:moveTo>
                    <a:pt x="2307335" y="3477767"/>
                  </a:moveTo>
                  <a:lnTo>
                    <a:pt x="2292095" y="3564635"/>
                  </a:lnTo>
                  <a:lnTo>
                    <a:pt x="2278379" y="3477767"/>
                  </a:lnTo>
                  <a:lnTo>
                    <a:pt x="2307335" y="34777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" name="object 14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37601" y="4629150"/>
              <a:ext cx="234695" cy="234695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2736596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736596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736596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514092" y="60365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514091" y="603656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514091" y="603656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93112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93112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93112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070608" y="60365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070608" y="603656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070608" y="603656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849628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849627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849627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627124" y="60365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627124" y="603656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627124" y="603656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406144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406144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406144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83640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83640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83640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961136" y="60365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961136" y="603656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19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19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61136" y="603656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19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740156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740156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5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5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40156" y="60365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5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4708" y="60365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09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708" y="603656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09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09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09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84708" y="6036564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84708" y="60365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84708" y="60365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84708" y="60365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794763" y="5922264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80771"/>
                  </a:moveTo>
                  <a:lnTo>
                    <a:pt x="80771" y="80771"/>
                  </a:lnTo>
                  <a:lnTo>
                    <a:pt x="80771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245355" y="877824"/>
              <a:ext cx="83819" cy="82295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1794763" y="5922264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80" h="81279">
                  <a:moveTo>
                    <a:pt x="0" y="0"/>
                  </a:moveTo>
                  <a:lnTo>
                    <a:pt x="80771" y="80771"/>
                  </a:lnTo>
                </a:path>
                <a:path w="81280" h="81279">
                  <a:moveTo>
                    <a:pt x="80771" y="0"/>
                  </a:move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91203" y="5420868"/>
              <a:ext cx="265175" cy="428243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783583" y="4683252"/>
              <a:ext cx="281776" cy="193547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7733792" y="1037843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733791" y="1037844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733791" y="1037844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733792" y="22219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733791" y="2221992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733791" y="2221992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7668260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668260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7668260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892288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89228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9228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05876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05875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5875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5875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05875" y="618744"/>
              <a:ext cx="1905" cy="62865"/>
            </a:xfrm>
            <a:custGeom>
              <a:avLst/>
              <a:gdLst/>
              <a:ahLst/>
              <a:cxnLst/>
              <a:rect l="l" t="t" r="r" b="b"/>
              <a:pathLst>
                <a:path w="1904" h="62865">
                  <a:moveTo>
                    <a:pt x="1523" y="0"/>
                  </a:moveTo>
                  <a:lnTo>
                    <a:pt x="0" y="0"/>
                  </a:lnTo>
                  <a:lnTo>
                    <a:pt x="0" y="62483"/>
                  </a:lnTo>
                  <a:lnTo>
                    <a:pt x="1523" y="624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3457448" y="617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3457447" y="61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3457447" y="6187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3458972" y="618743"/>
              <a:ext cx="40005" cy="64135"/>
            </a:xfrm>
            <a:custGeom>
              <a:avLst/>
              <a:gdLst/>
              <a:ahLst/>
              <a:cxnLst/>
              <a:rect l="l" t="t" r="r" b="b"/>
              <a:pathLst>
                <a:path w="40004" h="64134">
                  <a:moveTo>
                    <a:pt x="0" y="0"/>
                  </a:moveTo>
                  <a:lnTo>
                    <a:pt x="38100" y="64008"/>
                  </a:lnTo>
                  <a:lnTo>
                    <a:pt x="38100" y="62484"/>
                  </a:lnTo>
                  <a:lnTo>
                    <a:pt x="0" y="0"/>
                  </a:lnTo>
                  <a:close/>
                </a:path>
                <a:path w="40004" h="64134">
                  <a:moveTo>
                    <a:pt x="0" y="0"/>
                  </a:moveTo>
                  <a:lnTo>
                    <a:pt x="38100" y="62484"/>
                  </a:lnTo>
                  <a:lnTo>
                    <a:pt x="39624" y="62484"/>
                  </a:lnTo>
                  <a:lnTo>
                    <a:pt x="0" y="0"/>
                  </a:lnTo>
                  <a:close/>
                </a:path>
                <a:path w="40004" h="64134">
                  <a:moveTo>
                    <a:pt x="1524" y="0"/>
                  </a:moveTo>
                  <a:lnTo>
                    <a:pt x="0" y="0"/>
                  </a:lnTo>
                  <a:lnTo>
                    <a:pt x="39624" y="624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3458971" y="618744"/>
              <a:ext cx="40005" cy="64135"/>
            </a:xfrm>
            <a:custGeom>
              <a:avLst/>
              <a:gdLst/>
              <a:ahLst/>
              <a:cxnLst/>
              <a:rect l="l" t="t" r="r" b="b"/>
              <a:pathLst>
                <a:path w="40004" h="64134">
                  <a:moveTo>
                    <a:pt x="1523" y="0"/>
                  </a:moveTo>
                  <a:lnTo>
                    <a:pt x="0" y="0"/>
                  </a:lnTo>
                  <a:lnTo>
                    <a:pt x="39623" y="62483"/>
                  </a:lnTo>
                  <a:lnTo>
                    <a:pt x="1523" y="0"/>
                  </a:lnTo>
                  <a:close/>
                </a:path>
                <a:path w="40004" h="64134">
                  <a:moveTo>
                    <a:pt x="0" y="0"/>
                  </a:moveTo>
                  <a:lnTo>
                    <a:pt x="39623" y="62483"/>
                  </a:lnTo>
                  <a:lnTo>
                    <a:pt x="0" y="0"/>
                  </a:lnTo>
                  <a:close/>
                </a:path>
                <a:path w="40004" h="64134">
                  <a:moveTo>
                    <a:pt x="39623" y="62483"/>
                  </a:moveTo>
                  <a:lnTo>
                    <a:pt x="0" y="0"/>
                  </a:lnTo>
                  <a:lnTo>
                    <a:pt x="38099" y="62483"/>
                  </a:lnTo>
                  <a:lnTo>
                    <a:pt x="39623" y="62483"/>
                  </a:lnTo>
                  <a:close/>
                </a:path>
                <a:path w="40004" h="64134">
                  <a:moveTo>
                    <a:pt x="0" y="0"/>
                  </a:moveTo>
                  <a:lnTo>
                    <a:pt x="38099" y="62483"/>
                  </a:lnTo>
                  <a:lnTo>
                    <a:pt x="38099" y="640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458971" y="618744"/>
              <a:ext cx="40005" cy="64135"/>
            </a:xfrm>
            <a:custGeom>
              <a:avLst/>
              <a:gdLst/>
              <a:ahLst/>
              <a:cxnLst/>
              <a:rect l="l" t="t" r="r" b="b"/>
              <a:pathLst>
                <a:path w="40004" h="64134">
                  <a:moveTo>
                    <a:pt x="1523" y="0"/>
                  </a:moveTo>
                  <a:lnTo>
                    <a:pt x="0" y="0"/>
                  </a:lnTo>
                  <a:lnTo>
                    <a:pt x="38099" y="64007"/>
                  </a:lnTo>
                  <a:lnTo>
                    <a:pt x="38099" y="62483"/>
                  </a:lnTo>
                  <a:lnTo>
                    <a:pt x="39623" y="624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" name="object 2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547363" y="765047"/>
              <a:ext cx="79248" cy="128016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675380" y="975359"/>
              <a:ext cx="79248" cy="128016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803395" y="1185671"/>
              <a:ext cx="79248" cy="128016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31411" y="1395983"/>
              <a:ext cx="79248" cy="128016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059428" y="1606295"/>
              <a:ext cx="79248" cy="128016"/>
            </a:xfrm>
            <a:prstGeom prst="rect">
              <a:avLst/>
            </a:prstGeom>
          </p:spPr>
        </p:pic>
      </p:grpSp>
      <p:sp>
        <p:nvSpPr>
          <p:cNvPr id="216" name="object 216"/>
          <p:cNvSpPr txBox="1"/>
          <p:nvPr/>
        </p:nvSpPr>
        <p:spPr>
          <a:xfrm>
            <a:off x="7555736" y="3961154"/>
            <a:ext cx="116839" cy="233679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20'-</a:t>
            </a:r>
            <a:r>
              <a:rPr sz="650" spc="-3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217" name="object 217"/>
          <p:cNvGrpSpPr/>
          <p:nvPr/>
        </p:nvGrpSpPr>
        <p:grpSpPr>
          <a:xfrm>
            <a:off x="3690620" y="5522976"/>
            <a:ext cx="1905" cy="134620"/>
            <a:chOff x="3690620" y="5522976"/>
            <a:chExt cx="1905" cy="134620"/>
          </a:xfrm>
        </p:grpSpPr>
        <p:sp>
          <p:nvSpPr>
            <p:cNvPr id="218" name="object 218"/>
            <p:cNvSpPr/>
            <p:nvPr/>
          </p:nvSpPr>
          <p:spPr>
            <a:xfrm>
              <a:off x="3690620" y="55229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690620" y="55229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690620" y="55229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" name="object 221"/>
          <p:cNvGrpSpPr/>
          <p:nvPr/>
        </p:nvGrpSpPr>
        <p:grpSpPr>
          <a:xfrm>
            <a:off x="3690620" y="5298947"/>
            <a:ext cx="1905" cy="134620"/>
            <a:chOff x="3690620" y="5298947"/>
            <a:chExt cx="1905" cy="134620"/>
          </a:xfrm>
        </p:grpSpPr>
        <p:sp>
          <p:nvSpPr>
            <p:cNvPr id="222" name="object 222"/>
            <p:cNvSpPr/>
            <p:nvPr/>
          </p:nvSpPr>
          <p:spPr>
            <a:xfrm>
              <a:off x="3690620" y="52989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3690620" y="52989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3690620" y="52989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5" name="object 225"/>
          <p:cNvGrpSpPr/>
          <p:nvPr/>
        </p:nvGrpSpPr>
        <p:grpSpPr>
          <a:xfrm>
            <a:off x="3690620" y="5074920"/>
            <a:ext cx="1905" cy="134620"/>
            <a:chOff x="3690620" y="5074920"/>
            <a:chExt cx="1905" cy="134620"/>
          </a:xfrm>
        </p:grpSpPr>
        <p:sp>
          <p:nvSpPr>
            <p:cNvPr id="226" name="object 226"/>
            <p:cNvSpPr/>
            <p:nvPr/>
          </p:nvSpPr>
          <p:spPr>
            <a:xfrm>
              <a:off x="3690620" y="507492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690620" y="507492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3690620" y="507492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9" name="object 229"/>
          <p:cNvGrpSpPr/>
          <p:nvPr/>
        </p:nvGrpSpPr>
        <p:grpSpPr>
          <a:xfrm>
            <a:off x="3690620" y="4850891"/>
            <a:ext cx="1905" cy="134620"/>
            <a:chOff x="3690620" y="4850891"/>
            <a:chExt cx="1905" cy="134620"/>
          </a:xfrm>
        </p:grpSpPr>
        <p:sp>
          <p:nvSpPr>
            <p:cNvPr id="230" name="object 230"/>
            <p:cNvSpPr/>
            <p:nvPr/>
          </p:nvSpPr>
          <p:spPr>
            <a:xfrm>
              <a:off x="3690620" y="485089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3690620" y="485089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690620" y="485089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" name="object 233"/>
          <p:cNvGrpSpPr/>
          <p:nvPr/>
        </p:nvGrpSpPr>
        <p:grpSpPr>
          <a:xfrm>
            <a:off x="3690620" y="4178807"/>
            <a:ext cx="1905" cy="134620"/>
            <a:chOff x="3690620" y="4178807"/>
            <a:chExt cx="1905" cy="134620"/>
          </a:xfrm>
        </p:grpSpPr>
        <p:sp>
          <p:nvSpPr>
            <p:cNvPr id="234" name="object 234"/>
            <p:cNvSpPr/>
            <p:nvPr/>
          </p:nvSpPr>
          <p:spPr>
            <a:xfrm>
              <a:off x="3690620" y="417880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3690620" y="417880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3690620" y="417880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7" name="object 237"/>
          <p:cNvGrpSpPr/>
          <p:nvPr/>
        </p:nvGrpSpPr>
        <p:grpSpPr>
          <a:xfrm>
            <a:off x="3690620" y="3953255"/>
            <a:ext cx="1905" cy="135890"/>
            <a:chOff x="3690620" y="3953255"/>
            <a:chExt cx="1905" cy="135890"/>
          </a:xfrm>
        </p:grpSpPr>
        <p:sp>
          <p:nvSpPr>
            <p:cNvPr id="238" name="object 238"/>
            <p:cNvSpPr/>
            <p:nvPr/>
          </p:nvSpPr>
          <p:spPr>
            <a:xfrm>
              <a:off x="3690620" y="395325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690620" y="395325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690620" y="395325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1" name="object 241"/>
          <p:cNvGrpSpPr/>
          <p:nvPr/>
        </p:nvGrpSpPr>
        <p:grpSpPr>
          <a:xfrm>
            <a:off x="3690620" y="3729227"/>
            <a:ext cx="1905" cy="135890"/>
            <a:chOff x="3690620" y="3729227"/>
            <a:chExt cx="1905" cy="135890"/>
          </a:xfrm>
        </p:grpSpPr>
        <p:sp>
          <p:nvSpPr>
            <p:cNvPr id="242" name="object 242"/>
            <p:cNvSpPr/>
            <p:nvPr/>
          </p:nvSpPr>
          <p:spPr>
            <a:xfrm>
              <a:off x="3690620" y="372922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690620" y="372922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690620" y="372922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5" name="object 245"/>
          <p:cNvGrpSpPr/>
          <p:nvPr/>
        </p:nvGrpSpPr>
        <p:grpSpPr>
          <a:xfrm>
            <a:off x="3690620" y="3505200"/>
            <a:ext cx="1905" cy="135890"/>
            <a:chOff x="3690620" y="3505200"/>
            <a:chExt cx="1905" cy="135890"/>
          </a:xfrm>
        </p:grpSpPr>
        <p:sp>
          <p:nvSpPr>
            <p:cNvPr id="246" name="object 246"/>
            <p:cNvSpPr/>
            <p:nvPr/>
          </p:nvSpPr>
          <p:spPr>
            <a:xfrm>
              <a:off x="3690620" y="350519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3690620" y="350520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3690620" y="350520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" name="object 249"/>
          <p:cNvGrpSpPr/>
          <p:nvPr/>
        </p:nvGrpSpPr>
        <p:grpSpPr>
          <a:xfrm>
            <a:off x="3690620" y="3281171"/>
            <a:ext cx="1905" cy="135890"/>
            <a:chOff x="3690620" y="3281171"/>
            <a:chExt cx="1905" cy="135890"/>
          </a:xfrm>
        </p:grpSpPr>
        <p:sp>
          <p:nvSpPr>
            <p:cNvPr id="250" name="object 250"/>
            <p:cNvSpPr/>
            <p:nvPr/>
          </p:nvSpPr>
          <p:spPr>
            <a:xfrm>
              <a:off x="3690620" y="328117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3690620" y="328117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690620" y="328117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3" name="object 253"/>
          <p:cNvGrpSpPr/>
          <p:nvPr/>
        </p:nvGrpSpPr>
        <p:grpSpPr>
          <a:xfrm>
            <a:off x="3690620" y="3057143"/>
            <a:ext cx="1905" cy="135890"/>
            <a:chOff x="3690620" y="3057143"/>
            <a:chExt cx="1905" cy="135890"/>
          </a:xfrm>
        </p:grpSpPr>
        <p:sp>
          <p:nvSpPr>
            <p:cNvPr id="254" name="object 254"/>
            <p:cNvSpPr/>
            <p:nvPr/>
          </p:nvSpPr>
          <p:spPr>
            <a:xfrm>
              <a:off x="3690620" y="3057143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690620" y="3057144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690620" y="3057144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3690620" y="1937003"/>
            <a:ext cx="1905" cy="134620"/>
            <a:chOff x="3690620" y="1937003"/>
            <a:chExt cx="1905" cy="134620"/>
          </a:xfrm>
        </p:grpSpPr>
        <p:sp>
          <p:nvSpPr>
            <p:cNvPr id="258" name="object 258"/>
            <p:cNvSpPr/>
            <p:nvPr/>
          </p:nvSpPr>
          <p:spPr>
            <a:xfrm>
              <a:off x="3690620" y="193700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690620" y="193700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690620" y="193700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1" name="object 261"/>
          <p:cNvGrpSpPr/>
          <p:nvPr/>
        </p:nvGrpSpPr>
        <p:grpSpPr>
          <a:xfrm>
            <a:off x="5438647" y="5289803"/>
            <a:ext cx="1905" cy="139065"/>
            <a:chOff x="5438647" y="5289803"/>
            <a:chExt cx="1905" cy="139065"/>
          </a:xfrm>
        </p:grpSpPr>
        <p:sp>
          <p:nvSpPr>
            <p:cNvPr id="262" name="object 262"/>
            <p:cNvSpPr/>
            <p:nvPr/>
          </p:nvSpPr>
          <p:spPr>
            <a:xfrm>
              <a:off x="5438648" y="528980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5438647" y="528980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5438647" y="528980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5" name="object 265"/>
          <p:cNvGrpSpPr/>
          <p:nvPr/>
        </p:nvGrpSpPr>
        <p:grpSpPr>
          <a:xfrm>
            <a:off x="5438647" y="5058155"/>
            <a:ext cx="1905" cy="139065"/>
            <a:chOff x="5438647" y="5058155"/>
            <a:chExt cx="1905" cy="139065"/>
          </a:xfrm>
        </p:grpSpPr>
        <p:sp>
          <p:nvSpPr>
            <p:cNvPr id="266" name="object 266"/>
            <p:cNvSpPr/>
            <p:nvPr/>
          </p:nvSpPr>
          <p:spPr>
            <a:xfrm>
              <a:off x="5438648" y="505815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5438647" y="505815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5438647" y="505815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9" name="object 269"/>
          <p:cNvGrpSpPr/>
          <p:nvPr/>
        </p:nvGrpSpPr>
        <p:grpSpPr>
          <a:xfrm>
            <a:off x="5438647" y="4826508"/>
            <a:ext cx="1905" cy="139065"/>
            <a:chOff x="5438647" y="4826508"/>
            <a:chExt cx="1905" cy="139065"/>
          </a:xfrm>
        </p:grpSpPr>
        <p:sp>
          <p:nvSpPr>
            <p:cNvPr id="270" name="object 270"/>
            <p:cNvSpPr/>
            <p:nvPr/>
          </p:nvSpPr>
          <p:spPr>
            <a:xfrm>
              <a:off x="5438648" y="48265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5438647" y="48265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438647" y="48265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3" name="object 273"/>
          <p:cNvGrpSpPr/>
          <p:nvPr/>
        </p:nvGrpSpPr>
        <p:grpSpPr>
          <a:xfrm>
            <a:off x="5438647" y="4593335"/>
            <a:ext cx="1905" cy="140335"/>
            <a:chOff x="5438647" y="4593335"/>
            <a:chExt cx="1905" cy="140335"/>
          </a:xfrm>
        </p:grpSpPr>
        <p:sp>
          <p:nvSpPr>
            <p:cNvPr id="274" name="object 274"/>
            <p:cNvSpPr/>
            <p:nvPr/>
          </p:nvSpPr>
          <p:spPr>
            <a:xfrm>
              <a:off x="5438648" y="459333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5438647" y="45933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5438647" y="45933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7" name="object 277"/>
          <p:cNvGrpSpPr/>
          <p:nvPr/>
        </p:nvGrpSpPr>
        <p:grpSpPr>
          <a:xfrm>
            <a:off x="5438647" y="4361688"/>
            <a:ext cx="1905" cy="140335"/>
            <a:chOff x="5438647" y="4361688"/>
            <a:chExt cx="1905" cy="140335"/>
          </a:xfrm>
        </p:grpSpPr>
        <p:sp>
          <p:nvSpPr>
            <p:cNvPr id="278" name="object 278"/>
            <p:cNvSpPr/>
            <p:nvPr/>
          </p:nvSpPr>
          <p:spPr>
            <a:xfrm>
              <a:off x="5438648" y="43616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5438647" y="43616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438647" y="43616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1" name="object 281"/>
          <p:cNvGrpSpPr/>
          <p:nvPr/>
        </p:nvGrpSpPr>
        <p:grpSpPr>
          <a:xfrm>
            <a:off x="5438647" y="4130039"/>
            <a:ext cx="1905" cy="139065"/>
            <a:chOff x="5438647" y="4130039"/>
            <a:chExt cx="1905" cy="139065"/>
          </a:xfrm>
        </p:grpSpPr>
        <p:sp>
          <p:nvSpPr>
            <p:cNvPr id="282" name="object 282"/>
            <p:cNvSpPr/>
            <p:nvPr/>
          </p:nvSpPr>
          <p:spPr>
            <a:xfrm>
              <a:off x="5438648" y="41300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5438647" y="41300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5438647" y="41300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5" name="object 285"/>
          <p:cNvGrpSpPr/>
          <p:nvPr/>
        </p:nvGrpSpPr>
        <p:grpSpPr>
          <a:xfrm>
            <a:off x="5438647" y="3898391"/>
            <a:ext cx="1905" cy="139065"/>
            <a:chOff x="5438647" y="3898391"/>
            <a:chExt cx="1905" cy="139065"/>
          </a:xfrm>
        </p:grpSpPr>
        <p:sp>
          <p:nvSpPr>
            <p:cNvPr id="286" name="object 286"/>
            <p:cNvSpPr/>
            <p:nvPr/>
          </p:nvSpPr>
          <p:spPr>
            <a:xfrm>
              <a:off x="5438648" y="389839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5438647" y="389839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5438647" y="389839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9" name="object 289"/>
          <p:cNvGrpSpPr/>
          <p:nvPr/>
        </p:nvGrpSpPr>
        <p:grpSpPr>
          <a:xfrm>
            <a:off x="5438647" y="3666744"/>
            <a:ext cx="1905" cy="139065"/>
            <a:chOff x="5438647" y="3666744"/>
            <a:chExt cx="1905" cy="139065"/>
          </a:xfrm>
        </p:grpSpPr>
        <p:sp>
          <p:nvSpPr>
            <p:cNvPr id="290" name="object 290"/>
            <p:cNvSpPr/>
            <p:nvPr/>
          </p:nvSpPr>
          <p:spPr>
            <a:xfrm>
              <a:off x="5438648" y="36667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5438647" y="36667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5438647" y="36667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3" name="object 293"/>
          <p:cNvGrpSpPr/>
          <p:nvPr/>
        </p:nvGrpSpPr>
        <p:grpSpPr>
          <a:xfrm>
            <a:off x="5438647" y="3435095"/>
            <a:ext cx="1905" cy="139065"/>
            <a:chOff x="5438647" y="3435095"/>
            <a:chExt cx="1905" cy="139065"/>
          </a:xfrm>
        </p:grpSpPr>
        <p:sp>
          <p:nvSpPr>
            <p:cNvPr id="294" name="object 294"/>
            <p:cNvSpPr/>
            <p:nvPr/>
          </p:nvSpPr>
          <p:spPr>
            <a:xfrm>
              <a:off x="5438648" y="34350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5438647" y="34350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5438647" y="34350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7" name="object 297"/>
          <p:cNvGrpSpPr/>
          <p:nvPr/>
        </p:nvGrpSpPr>
        <p:grpSpPr>
          <a:xfrm>
            <a:off x="5438647" y="3201923"/>
            <a:ext cx="1905" cy="140335"/>
            <a:chOff x="5438647" y="3201923"/>
            <a:chExt cx="1905" cy="140335"/>
          </a:xfrm>
        </p:grpSpPr>
        <p:sp>
          <p:nvSpPr>
            <p:cNvPr id="298" name="object 298"/>
            <p:cNvSpPr/>
            <p:nvPr/>
          </p:nvSpPr>
          <p:spPr>
            <a:xfrm>
              <a:off x="5438648" y="320192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5438647" y="320192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5438647" y="320192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5438647" y="2970275"/>
            <a:ext cx="1905" cy="140335"/>
            <a:chOff x="5438647" y="2970275"/>
            <a:chExt cx="1905" cy="140335"/>
          </a:xfrm>
        </p:grpSpPr>
        <p:sp>
          <p:nvSpPr>
            <p:cNvPr id="302" name="object 302"/>
            <p:cNvSpPr/>
            <p:nvPr/>
          </p:nvSpPr>
          <p:spPr>
            <a:xfrm>
              <a:off x="5438648" y="297027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5438647" y="29702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5438647" y="29702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5" name="object 305"/>
          <p:cNvGrpSpPr/>
          <p:nvPr/>
        </p:nvGrpSpPr>
        <p:grpSpPr>
          <a:xfrm>
            <a:off x="5438647" y="2738627"/>
            <a:ext cx="1905" cy="139065"/>
            <a:chOff x="5438647" y="2738627"/>
            <a:chExt cx="1905" cy="139065"/>
          </a:xfrm>
        </p:grpSpPr>
        <p:sp>
          <p:nvSpPr>
            <p:cNvPr id="306" name="object 306"/>
            <p:cNvSpPr/>
            <p:nvPr/>
          </p:nvSpPr>
          <p:spPr>
            <a:xfrm>
              <a:off x="5438648" y="273862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5438647" y="273862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5438647" y="273862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5438647" y="2043683"/>
            <a:ext cx="1905" cy="139065"/>
            <a:chOff x="5438647" y="2043683"/>
            <a:chExt cx="1905" cy="139065"/>
          </a:xfrm>
        </p:grpSpPr>
        <p:sp>
          <p:nvSpPr>
            <p:cNvPr id="310" name="object 310"/>
            <p:cNvSpPr/>
            <p:nvPr/>
          </p:nvSpPr>
          <p:spPr>
            <a:xfrm>
              <a:off x="5438648" y="204368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5438647" y="204368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5438647" y="204368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3" name="object 313"/>
          <p:cNvGrpSpPr/>
          <p:nvPr/>
        </p:nvGrpSpPr>
        <p:grpSpPr>
          <a:xfrm>
            <a:off x="8405876" y="1187195"/>
            <a:ext cx="1905" cy="125095"/>
            <a:chOff x="8405876" y="1187195"/>
            <a:chExt cx="1905" cy="125095"/>
          </a:xfrm>
        </p:grpSpPr>
        <p:sp>
          <p:nvSpPr>
            <p:cNvPr id="314" name="object 314"/>
            <p:cNvSpPr/>
            <p:nvPr/>
          </p:nvSpPr>
          <p:spPr>
            <a:xfrm>
              <a:off x="8405876" y="1187195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405876" y="118719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0"/>
                  </a:moveTo>
                  <a:lnTo>
                    <a:pt x="0" y="1249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405876" y="1187196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3" y="0"/>
                  </a:moveTo>
                  <a:lnTo>
                    <a:pt x="0" y="0"/>
                  </a:lnTo>
                  <a:lnTo>
                    <a:pt x="0" y="124967"/>
                  </a:lnTo>
                  <a:lnTo>
                    <a:pt x="1523" y="1249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7" name="object 317"/>
          <p:cNvGrpSpPr/>
          <p:nvPr/>
        </p:nvGrpSpPr>
        <p:grpSpPr>
          <a:xfrm>
            <a:off x="8405876" y="1397507"/>
            <a:ext cx="1905" cy="125095"/>
            <a:chOff x="8405876" y="1397507"/>
            <a:chExt cx="1905" cy="125095"/>
          </a:xfrm>
        </p:grpSpPr>
        <p:sp>
          <p:nvSpPr>
            <p:cNvPr id="318" name="object 318"/>
            <p:cNvSpPr/>
            <p:nvPr/>
          </p:nvSpPr>
          <p:spPr>
            <a:xfrm>
              <a:off x="8405876" y="1397507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405876" y="1397508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0"/>
                  </a:moveTo>
                  <a:lnTo>
                    <a:pt x="0" y="1249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405876" y="1397508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3" y="0"/>
                  </a:moveTo>
                  <a:lnTo>
                    <a:pt x="0" y="0"/>
                  </a:lnTo>
                  <a:lnTo>
                    <a:pt x="0" y="124967"/>
                  </a:lnTo>
                  <a:lnTo>
                    <a:pt x="1523" y="1249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1" name="object 321"/>
          <p:cNvGrpSpPr/>
          <p:nvPr/>
        </p:nvGrpSpPr>
        <p:grpSpPr>
          <a:xfrm>
            <a:off x="8405876" y="1607819"/>
            <a:ext cx="1905" cy="125095"/>
            <a:chOff x="8405876" y="1607819"/>
            <a:chExt cx="1905" cy="125095"/>
          </a:xfrm>
        </p:grpSpPr>
        <p:sp>
          <p:nvSpPr>
            <p:cNvPr id="322" name="object 322"/>
            <p:cNvSpPr/>
            <p:nvPr/>
          </p:nvSpPr>
          <p:spPr>
            <a:xfrm>
              <a:off x="8405876" y="1607819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8405876" y="1607820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0"/>
                  </a:moveTo>
                  <a:lnTo>
                    <a:pt x="0" y="1249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8405876" y="1607820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3" y="0"/>
                  </a:moveTo>
                  <a:lnTo>
                    <a:pt x="0" y="0"/>
                  </a:lnTo>
                  <a:lnTo>
                    <a:pt x="0" y="124967"/>
                  </a:lnTo>
                  <a:lnTo>
                    <a:pt x="1523" y="1249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5" name="object 325"/>
          <p:cNvGrpSpPr/>
          <p:nvPr/>
        </p:nvGrpSpPr>
        <p:grpSpPr>
          <a:xfrm>
            <a:off x="3634232" y="1441703"/>
            <a:ext cx="1905" cy="142240"/>
            <a:chOff x="3634232" y="1441703"/>
            <a:chExt cx="1905" cy="142240"/>
          </a:xfrm>
        </p:grpSpPr>
        <p:sp>
          <p:nvSpPr>
            <p:cNvPr id="326" name="object 326"/>
            <p:cNvSpPr/>
            <p:nvPr/>
          </p:nvSpPr>
          <p:spPr>
            <a:xfrm>
              <a:off x="3634232" y="14417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3634232" y="14417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3634232" y="14417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9" name="object 329"/>
          <p:cNvGrpSpPr/>
          <p:nvPr/>
        </p:nvGrpSpPr>
        <p:grpSpPr>
          <a:xfrm>
            <a:off x="3634232" y="1915667"/>
            <a:ext cx="1905" cy="142240"/>
            <a:chOff x="3634232" y="1915667"/>
            <a:chExt cx="1905" cy="142240"/>
          </a:xfrm>
        </p:grpSpPr>
        <p:sp>
          <p:nvSpPr>
            <p:cNvPr id="330" name="object 330"/>
            <p:cNvSpPr/>
            <p:nvPr/>
          </p:nvSpPr>
          <p:spPr>
            <a:xfrm>
              <a:off x="3634232" y="191566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634232" y="191566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3634232" y="191566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3" name="object 333"/>
          <p:cNvGrpSpPr/>
          <p:nvPr/>
        </p:nvGrpSpPr>
        <p:grpSpPr>
          <a:xfrm>
            <a:off x="4816855" y="1915667"/>
            <a:ext cx="1905" cy="142240"/>
            <a:chOff x="4816855" y="1915667"/>
            <a:chExt cx="1905" cy="142240"/>
          </a:xfrm>
        </p:grpSpPr>
        <p:sp>
          <p:nvSpPr>
            <p:cNvPr id="334" name="object 334"/>
            <p:cNvSpPr/>
            <p:nvPr/>
          </p:nvSpPr>
          <p:spPr>
            <a:xfrm>
              <a:off x="4816856" y="191566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816855" y="191566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816855" y="191566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7" name="object 337"/>
          <p:cNvGrpSpPr/>
          <p:nvPr/>
        </p:nvGrpSpPr>
        <p:grpSpPr>
          <a:xfrm>
            <a:off x="584708" y="618744"/>
            <a:ext cx="7948040" cy="6543040"/>
            <a:chOff x="584708" y="618744"/>
            <a:chExt cx="7948040" cy="6543040"/>
          </a:xfrm>
        </p:grpSpPr>
        <p:sp>
          <p:nvSpPr>
            <p:cNvPr id="338" name="object 338"/>
            <p:cNvSpPr/>
            <p:nvPr/>
          </p:nvSpPr>
          <p:spPr>
            <a:xfrm>
              <a:off x="3617467" y="2346960"/>
              <a:ext cx="1001394" cy="0"/>
            </a:xfrm>
            <a:custGeom>
              <a:avLst/>
              <a:gdLst/>
              <a:ahLst/>
              <a:cxnLst/>
              <a:rect l="l" t="t" r="r" b="b"/>
              <a:pathLst>
                <a:path w="1001395">
                  <a:moveTo>
                    <a:pt x="0" y="0"/>
                  </a:moveTo>
                  <a:lnTo>
                    <a:pt x="1001267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713480" y="2296668"/>
              <a:ext cx="905510" cy="0"/>
            </a:xfrm>
            <a:custGeom>
              <a:avLst/>
              <a:gdLst/>
              <a:ahLst/>
              <a:cxnLst/>
              <a:rect l="l" t="t" r="r" b="b"/>
              <a:pathLst>
                <a:path w="905510">
                  <a:moveTo>
                    <a:pt x="9052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713480" y="2258568"/>
              <a:ext cx="905510" cy="0"/>
            </a:xfrm>
            <a:custGeom>
              <a:avLst/>
              <a:gdLst/>
              <a:ahLst/>
              <a:cxnLst/>
              <a:rect l="l" t="t" r="r" b="b"/>
              <a:pathLst>
                <a:path w="905510">
                  <a:moveTo>
                    <a:pt x="0" y="0"/>
                  </a:moveTo>
                  <a:lnTo>
                    <a:pt x="90525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618735" y="2286000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8955" y="51815"/>
                  </a:moveTo>
                  <a:lnTo>
                    <a:pt x="28955" y="0"/>
                  </a:lnTo>
                  <a:lnTo>
                    <a:pt x="0" y="0"/>
                  </a:lnTo>
                  <a:lnTo>
                    <a:pt x="0" y="51815"/>
                  </a:lnTo>
                  <a:lnTo>
                    <a:pt x="28955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202428" y="2346960"/>
              <a:ext cx="117475" cy="0"/>
            </a:xfrm>
            <a:custGeom>
              <a:avLst/>
              <a:gdLst/>
              <a:ahLst/>
              <a:cxnLst/>
              <a:rect l="l" t="t" r="r" b="b"/>
              <a:pathLst>
                <a:path w="117475">
                  <a:moveTo>
                    <a:pt x="0" y="0"/>
                  </a:moveTo>
                  <a:lnTo>
                    <a:pt x="117347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202428" y="229666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>
                  <a:moveTo>
                    <a:pt x="1691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202428" y="2258568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5">
                  <a:moveTo>
                    <a:pt x="0" y="0"/>
                  </a:moveTo>
                  <a:lnTo>
                    <a:pt x="20726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4647691" y="2286000"/>
              <a:ext cx="554990" cy="577850"/>
            </a:xfrm>
            <a:custGeom>
              <a:avLst/>
              <a:gdLst/>
              <a:ahLst/>
              <a:cxnLst/>
              <a:rect l="l" t="t" r="r" b="b"/>
              <a:pathLst>
                <a:path w="554989" h="577850">
                  <a:moveTo>
                    <a:pt x="554735" y="51815"/>
                  </a:moveTo>
                  <a:lnTo>
                    <a:pt x="554735" y="0"/>
                  </a:lnTo>
                  <a:lnTo>
                    <a:pt x="525779" y="0"/>
                  </a:lnTo>
                  <a:lnTo>
                    <a:pt x="525779" y="51815"/>
                  </a:lnTo>
                  <a:lnTo>
                    <a:pt x="554735" y="51815"/>
                  </a:lnTo>
                </a:path>
                <a:path w="554989" h="577850">
                  <a:moveTo>
                    <a:pt x="525779" y="51815"/>
                  </a:moveTo>
                  <a:lnTo>
                    <a:pt x="525779" y="577595"/>
                  </a:lnTo>
                </a:path>
                <a:path w="554989" h="577850">
                  <a:moveTo>
                    <a:pt x="525779" y="51815"/>
                  </a:moveTo>
                  <a:lnTo>
                    <a:pt x="499871" y="51815"/>
                  </a:lnTo>
                  <a:lnTo>
                    <a:pt x="499871" y="577595"/>
                  </a:lnTo>
                </a:path>
                <a:path w="554989" h="577850">
                  <a:moveTo>
                    <a:pt x="0" y="51053"/>
                  </a:moveTo>
                  <a:lnTo>
                    <a:pt x="2151" y="98980"/>
                  </a:lnTo>
                  <a:lnTo>
                    <a:pt x="8483" y="145700"/>
                  </a:lnTo>
                  <a:lnTo>
                    <a:pt x="18808" y="191029"/>
                  </a:lnTo>
                  <a:lnTo>
                    <a:pt x="32941" y="234781"/>
                  </a:lnTo>
                  <a:lnTo>
                    <a:pt x="50697" y="276770"/>
                  </a:lnTo>
                  <a:lnTo>
                    <a:pt x="71888" y="316809"/>
                  </a:lnTo>
                  <a:lnTo>
                    <a:pt x="96330" y="354714"/>
                  </a:lnTo>
                  <a:lnTo>
                    <a:pt x="123836" y="390298"/>
                  </a:lnTo>
                  <a:lnTo>
                    <a:pt x="154220" y="423375"/>
                  </a:lnTo>
                  <a:lnTo>
                    <a:pt x="187297" y="453759"/>
                  </a:lnTo>
                  <a:lnTo>
                    <a:pt x="222881" y="481265"/>
                  </a:lnTo>
                  <a:lnTo>
                    <a:pt x="260786" y="505707"/>
                  </a:lnTo>
                  <a:lnTo>
                    <a:pt x="300825" y="526898"/>
                  </a:lnTo>
                  <a:lnTo>
                    <a:pt x="342814" y="544654"/>
                  </a:lnTo>
                  <a:lnTo>
                    <a:pt x="386566" y="558787"/>
                  </a:lnTo>
                  <a:lnTo>
                    <a:pt x="431895" y="569112"/>
                  </a:lnTo>
                  <a:lnTo>
                    <a:pt x="478615" y="575444"/>
                  </a:lnTo>
                  <a:lnTo>
                    <a:pt x="526541" y="5775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617467" y="2258568"/>
              <a:ext cx="1001394" cy="673735"/>
            </a:xfrm>
            <a:custGeom>
              <a:avLst/>
              <a:gdLst/>
              <a:ahLst/>
              <a:cxnLst/>
              <a:rect l="l" t="t" r="r" b="b"/>
              <a:pathLst>
                <a:path w="1001395" h="673735">
                  <a:moveTo>
                    <a:pt x="1001267" y="88391"/>
                  </a:moveTo>
                  <a:lnTo>
                    <a:pt x="1001267" y="0"/>
                  </a:lnTo>
                </a:path>
                <a:path w="1001395" h="673735">
                  <a:moveTo>
                    <a:pt x="0" y="673607"/>
                  </a:moveTo>
                  <a:lnTo>
                    <a:pt x="96011" y="67360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617467" y="618744"/>
              <a:ext cx="0" cy="5146675"/>
            </a:xfrm>
            <a:custGeom>
              <a:avLst/>
              <a:gdLst/>
              <a:ahLst/>
              <a:cxnLst/>
              <a:rect l="l" t="t" r="r" b="b"/>
              <a:pathLst>
                <a:path h="5146675">
                  <a:moveTo>
                    <a:pt x="0" y="514654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409691" y="2258568"/>
              <a:ext cx="0" cy="3564890"/>
            </a:xfrm>
            <a:custGeom>
              <a:avLst/>
              <a:gdLst/>
              <a:ahLst/>
              <a:cxnLst/>
              <a:rect l="l" t="t" r="r" b="b"/>
              <a:pathLst>
                <a:path h="3564890">
                  <a:moveTo>
                    <a:pt x="0" y="0"/>
                  </a:moveTo>
                  <a:lnTo>
                    <a:pt x="0" y="271271"/>
                  </a:lnTo>
                </a:path>
                <a:path h="3564890">
                  <a:moveTo>
                    <a:pt x="0" y="3369563"/>
                  </a:moveTo>
                  <a:lnTo>
                    <a:pt x="0" y="356463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84708" y="5861304"/>
              <a:ext cx="3098800" cy="0"/>
            </a:xfrm>
            <a:custGeom>
              <a:avLst/>
              <a:gdLst/>
              <a:ahLst/>
              <a:cxnLst/>
              <a:rect l="l" t="t" r="r" b="b"/>
              <a:pathLst>
                <a:path w="3098800">
                  <a:moveTo>
                    <a:pt x="309829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319775" y="2346960"/>
              <a:ext cx="0" cy="3514725"/>
            </a:xfrm>
            <a:custGeom>
              <a:avLst/>
              <a:gdLst/>
              <a:ahLst/>
              <a:cxnLst/>
              <a:rect l="l" t="t" r="r" b="b"/>
              <a:pathLst>
                <a:path h="3514725">
                  <a:moveTo>
                    <a:pt x="0" y="0"/>
                  </a:moveTo>
                  <a:lnTo>
                    <a:pt x="0" y="182879"/>
                  </a:lnTo>
                </a:path>
                <a:path h="3514725">
                  <a:moveTo>
                    <a:pt x="0" y="3281171"/>
                  </a:moveTo>
                  <a:lnTo>
                    <a:pt x="0" y="351434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371591" y="2296668"/>
              <a:ext cx="222885" cy="4121150"/>
            </a:xfrm>
            <a:custGeom>
              <a:avLst/>
              <a:gdLst/>
              <a:ahLst/>
              <a:cxnLst/>
              <a:rect l="l" t="t" r="r" b="b"/>
              <a:pathLst>
                <a:path w="222885" h="4121150">
                  <a:moveTo>
                    <a:pt x="0" y="0"/>
                  </a:moveTo>
                  <a:lnTo>
                    <a:pt x="0" y="233171"/>
                  </a:lnTo>
                </a:path>
                <a:path w="222885" h="4121150">
                  <a:moveTo>
                    <a:pt x="0" y="1109471"/>
                  </a:moveTo>
                  <a:lnTo>
                    <a:pt x="0" y="1344167"/>
                  </a:lnTo>
                </a:path>
                <a:path w="222885" h="4121150">
                  <a:moveTo>
                    <a:pt x="0" y="2220467"/>
                  </a:moveTo>
                  <a:lnTo>
                    <a:pt x="0" y="2455163"/>
                  </a:lnTo>
                </a:path>
                <a:path w="222885" h="4121150">
                  <a:moveTo>
                    <a:pt x="0" y="3331463"/>
                  </a:moveTo>
                  <a:lnTo>
                    <a:pt x="0" y="3564635"/>
                  </a:lnTo>
                </a:path>
                <a:path w="222885" h="4121150">
                  <a:moveTo>
                    <a:pt x="222503" y="3564635"/>
                  </a:moveTo>
                  <a:lnTo>
                    <a:pt x="222503" y="41208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5409691" y="5823204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5">
                  <a:moveTo>
                    <a:pt x="0" y="0"/>
                  </a:moveTo>
                  <a:lnTo>
                    <a:pt x="22250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5513323" y="5942076"/>
              <a:ext cx="0" cy="475615"/>
            </a:xfrm>
            <a:custGeom>
              <a:avLst/>
              <a:gdLst/>
              <a:ahLst/>
              <a:cxnLst/>
              <a:rect l="l" t="t" r="r" b="b"/>
              <a:pathLst>
                <a:path h="475614">
                  <a:moveTo>
                    <a:pt x="0" y="0"/>
                  </a:moveTo>
                  <a:lnTo>
                    <a:pt x="0" y="4754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3682999" y="5861304"/>
              <a:ext cx="1792605" cy="556260"/>
            </a:xfrm>
            <a:custGeom>
              <a:avLst/>
              <a:gdLst/>
              <a:ahLst/>
              <a:cxnLst/>
              <a:rect l="l" t="t" r="r" b="b"/>
              <a:pathLst>
                <a:path w="1792604" h="556260">
                  <a:moveTo>
                    <a:pt x="1792223" y="118871"/>
                  </a:moveTo>
                  <a:lnTo>
                    <a:pt x="1792223" y="556259"/>
                  </a:lnTo>
                </a:path>
                <a:path w="1792604" h="556260">
                  <a:moveTo>
                    <a:pt x="1178051" y="118871"/>
                  </a:moveTo>
                  <a:lnTo>
                    <a:pt x="1792223" y="118871"/>
                  </a:lnTo>
                </a:path>
                <a:path w="1792604" h="556260">
                  <a:moveTo>
                    <a:pt x="0" y="0"/>
                  </a:moveTo>
                  <a:lnTo>
                    <a:pt x="592835" y="0"/>
                  </a:lnTo>
                </a:path>
                <a:path w="1792604" h="556260">
                  <a:moveTo>
                    <a:pt x="1178051" y="0"/>
                  </a:moveTo>
                  <a:lnTo>
                    <a:pt x="163677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4861052" y="5861304"/>
              <a:ext cx="733425" cy="81280"/>
            </a:xfrm>
            <a:custGeom>
              <a:avLst/>
              <a:gdLst/>
              <a:ahLst/>
              <a:cxnLst/>
              <a:rect l="l" t="t" r="r" b="b"/>
              <a:pathLst>
                <a:path w="733425" h="81279">
                  <a:moveTo>
                    <a:pt x="510539" y="0"/>
                  </a:moveTo>
                  <a:lnTo>
                    <a:pt x="733043" y="0"/>
                  </a:lnTo>
                </a:path>
                <a:path w="733425" h="81279">
                  <a:moveTo>
                    <a:pt x="0" y="80771"/>
                  </a:moveTo>
                  <a:lnTo>
                    <a:pt x="652271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3330955" y="5861304"/>
              <a:ext cx="2301240" cy="556260"/>
            </a:xfrm>
            <a:custGeom>
              <a:avLst/>
              <a:gdLst/>
              <a:ahLst/>
              <a:cxnLst/>
              <a:rect l="l" t="t" r="r" b="b"/>
              <a:pathLst>
                <a:path w="2301240" h="556260">
                  <a:moveTo>
                    <a:pt x="0" y="556259"/>
                  </a:moveTo>
                  <a:lnTo>
                    <a:pt x="156971" y="556259"/>
                  </a:lnTo>
                  <a:lnTo>
                    <a:pt x="156971" y="118871"/>
                  </a:lnTo>
                  <a:lnTo>
                    <a:pt x="944879" y="118871"/>
                  </a:lnTo>
                  <a:lnTo>
                    <a:pt x="944879" y="0"/>
                  </a:lnTo>
                </a:path>
                <a:path w="2301240" h="556260">
                  <a:moveTo>
                    <a:pt x="2144267" y="556259"/>
                  </a:moveTo>
                  <a:lnTo>
                    <a:pt x="2301239" y="556259"/>
                  </a:lnTo>
                </a:path>
                <a:path w="2301240" h="556260">
                  <a:moveTo>
                    <a:pt x="1530095" y="118871"/>
                  </a:moveTo>
                  <a:lnTo>
                    <a:pt x="153009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5505703" y="6446520"/>
              <a:ext cx="81280" cy="81280"/>
            </a:xfrm>
            <a:custGeom>
              <a:avLst/>
              <a:gdLst/>
              <a:ahLst/>
              <a:cxnLst/>
              <a:rect l="l" t="t" r="r" b="b"/>
              <a:pathLst>
                <a:path w="81279" h="81279">
                  <a:moveTo>
                    <a:pt x="80771" y="80771"/>
                  </a:moveTo>
                  <a:lnTo>
                    <a:pt x="80771" y="0"/>
                  </a:lnTo>
                  <a:lnTo>
                    <a:pt x="0" y="0"/>
                  </a:lnTo>
                  <a:lnTo>
                    <a:pt x="0" y="80771"/>
                  </a:lnTo>
                  <a:lnTo>
                    <a:pt x="80771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3682999" y="4584192"/>
              <a:ext cx="593090" cy="1277620"/>
            </a:xfrm>
            <a:custGeom>
              <a:avLst/>
              <a:gdLst/>
              <a:ahLst/>
              <a:cxnLst/>
              <a:rect l="l" t="t" r="r" b="b"/>
              <a:pathLst>
                <a:path w="593089" h="1277620">
                  <a:moveTo>
                    <a:pt x="592835" y="1277111"/>
                  </a:moveTo>
                  <a:lnTo>
                    <a:pt x="533399" y="1277111"/>
                  </a:lnTo>
                </a:path>
                <a:path w="593089" h="1277620">
                  <a:moveTo>
                    <a:pt x="0" y="51815"/>
                  </a:moveTo>
                  <a:lnTo>
                    <a:pt x="481583" y="51815"/>
                  </a:lnTo>
                  <a:lnTo>
                    <a:pt x="30479" y="51815"/>
                  </a:lnTo>
                </a:path>
                <a:path w="593089" h="1277620">
                  <a:moveTo>
                    <a:pt x="533399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3448303" y="594207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8275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3617467" y="618744"/>
              <a:ext cx="96520" cy="3965575"/>
            </a:xfrm>
            <a:custGeom>
              <a:avLst/>
              <a:gdLst/>
              <a:ahLst/>
              <a:cxnLst/>
              <a:rect l="l" t="t" r="r" b="b"/>
              <a:pathLst>
                <a:path w="96520" h="3965575">
                  <a:moveTo>
                    <a:pt x="96011" y="3965447"/>
                  </a:moveTo>
                  <a:lnTo>
                    <a:pt x="96011" y="0"/>
                  </a:lnTo>
                </a:path>
                <a:path w="96520" h="3965575">
                  <a:moveTo>
                    <a:pt x="96011" y="4571"/>
                  </a:moveTo>
                  <a:lnTo>
                    <a:pt x="0" y="45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893568" y="5830824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39">
                  <a:moveTo>
                    <a:pt x="7894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3647947" y="879348"/>
              <a:ext cx="1702435" cy="5078095"/>
            </a:xfrm>
            <a:custGeom>
              <a:avLst/>
              <a:gdLst/>
              <a:ahLst/>
              <a:cxnLst/>
              <a:rect l="l" t="t" r="r" b="b"/>
              <a:pathLst>
                <a:path w="1702435" h="5078095">
                  <a:moveTo>
                    <a:pt x="658367" y="5077967"/>
                  </a:moveTo>
                  <a:lnTo>
                    <a:pt x="658367" y="5026151"/>
                  </a:lnTo>
                  <a:lnTo>
                    <a:pt x="627887" y="5026151"/>
                  </a:lnTo>
                  <a:lnTo>
                    <a:pt x="627887" y="5077967"/>
                  </a:lnTo>
                  <a:lnTo>
                    <a:pt x="658367" y="5077967"/>
                  </a:lnTo>
                </a:path>
                <a:path w="1702435" h="5078095">
                  <a:moveTo>
                    <a:pt x="1213103" y="5077967"/>
                  </a:moveTo>
                  <a:lnTo>
                    <a:pt x="1213103" y="5026151"/>
                  </a:lnTo>
                  <a:lnTo>
                    <a:pt x="1184147" y="5026151"/>
                  </a:lnTo>
                  <a:lnTo>
                    <a:pt x="1184147" y="5077967"/>
                  </a:lnTo>
                  <a:lnTo>
                    <a:pt x="1213103" y="5077967"/>
                  </a:lnTo>
                </a:path>
                <a:path w="1702435" h="5078095">
                  <a:moveTo>
                    <a:pt x="658367" y="5026151"/>
                  </a:moveTo>
                  <a:lnTo>
                    <a:pt x="658367" y="4500371"/>
                  </a:lnTo>
                </a:path>
                <a:path w="1702435" h="5078095">
                  <a:moveTo>
                    <a:pt x="658367" y="5026151"/>
                  </a:moveTo>
                  <a:lnTo>
                    <a:pt x="682751" y="5026151"/>
                  </a:lnTo>
                  <a:lnTo>
                    <a:pt x="682751" y="4500371"/>
                  </a:lnTo>
                  <a:lnTo>
                    <a:pt x="658367" y="4500371"/>
                  </a:lnTo>
                </a:path>
                <a:path w="1702435" h="5078095">
                  <a:moveTo>
                    <a:pt x="1185671" y="5025389"/>
                  </a:moveTo>
                  <a:lnTo>
                    <a:pt x="1183520" y="4977463"/>
                  </a:lnTo>
                  <a:lnTo>
                    <a:pt x="1177188" y="4930743"/>
                  </a:lnTo>
                  <a:lnTo>
                    <a:pt x="1166863" y="4885414"/>
                  </a:lnTo>
                  <a:lnTo>
                    <a:pt x="1152730" y="4841662"/>
                  </a:lnTo>
                  <a:lnTo>
                    <a:pt x="1134974" y="4799673"/>
                  </a:lnTo>
                  <a:lnTo>
                    <a:pt x="1113783" y="4759634"/>
                  </a:lnTo>
                  <a:lnTo>
                    <a:pt x="1089341" y="4721729"/>
                  </a:lnTo>
                  <a:lnTo>
                    <a:pt x="1061835" y="4686145"/>
                  </a:lnTo>
                  <a:lnTo>
                    <a:pt x="1031451" y="4653068"/>
                  </a:lnTo>
                  <a:lnTo>
                    <a:pt x="998374" y="4622683"/>
                  </a:lnTo>
                  <a:lnTo>
                    <a:pt x="962790" y="4595177"/>
                  </a:lnTo>
                  <a:lnTo>
                    <a:pt x="924885" y="4570736"/>
                  </a:lnTo>
                  <a:lnTo>
                    <a:pt x="884846" y="4549544"/>
                  </a:lnTo>
                  <a:lnTo>
                    <a:pt x="842857" y="4531789"/>
                  </a:lnTo>
                  <a:lnTo>
                    <a:pt x="799105" y="4517656"/>
                  </a:lnTo>
                  <a:lnTo>
                    <a:pt x="753776" y="4507331"/>
                  </a:lnTo>
                  <a:lnTo>
                    <a:pt x="707056" y="4500999"/>
                  </a:lnTo>
                  <a:lnTo>
                    <a:pt x="659129" y="4498847"/>
                  </a:lnTo>
                </a:path>
                <a:path w="1702435" h="5078095">
                  <a:moveTo>
                    <a:pt x="80771" y="79247"/>
                  </a:moveTo>
                  <a:lnTo>
                    <a:pt x="80771" y="0"/>
                  </a:lnTo>
                  <a:lnTo>
                    <a:pt x="0" y="0"/>
                  </a:lnTo>
                  <a:lnTo>
                    <a:pt x="0" y="79247"/>
                  </a:lnTo>
                  <a:lnTo>
                    <a:pt x="80771" y="79247"/>
                  </a:lnTo>
                </a:path>
                <a:path w="1702435" h="5078095">
                  <a:moveTo>
                    <a:pt x="1702307" y="79247"/>
                  </a:moveTo>
                  <a:lnTo>
                    <a:pt x="1702307" y="0"/>
                  </a:lnTo>
                  <a:lnTo>
                    <a:pt x="1623059" y="0"/>
                  </a:lnTo>
                  <a:lnTo>
                    <a:pt x="1623059" y="79247"/>
                  </a:lnTo>
                  <a:lnTo>
                    <a:pt x="1702307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3647947" y="879348"/>
              <a:ext cx="1702435" cy="79375"/>
            </a:xfrm>
            <a:custGeom>
              <a:avLst/>
              <a:gdLst/>
              <a:ahLst/>
              <a:cxnLst/>
              <a:rect l="l" t="t" r="r" b="b"/>
              <a:pathLst>
                <a:path w="1702435" h="79375">
                  <a:moveTo>
                    <a:pt x="0" y="0"/>
                  </a:moveTo>
                  <a:lnTo>
                    <a:pt x="80771" y="79247"/>
                  </a:lnTo>
                </a:path>
                <a:path w="1702435" h="79375">
                  <a:moveTo>
                    <a:pt x="80771" y="0"/>
                  </a:moveTo>
                  <a:lnTo>
                    <a:pt x="0" y="79247"/>
                  </a:lnTo>
                </a:path>
                <a:path w="1702435" h="79375">
                  <a:moveTo>
                    <a:pt x="1623059" y="0"/>
                  </a:moveTo>
                  <a:lnTo>
                    <a:pt x="1702307" y="79247"/>
                  </a:lnTo>
                </a:path>
                <a:path w="1702435" h="79375">
                  <a:moveTo>
                    <a:pt x="1702307" y="0"/>
                  </a:moveTo>
                  <a:lnTo>
                    <a:pt x="1623059" y="79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4164584" y="4584192"/>
              <a:ext cx="52069" cy="1277620"/>
            </a:xfrm>
            <a:custGeom>
              <a:avLst/>
              <a:gdLst/>
              <a:ahLst/>
              <a:cxnLst/>
              <a:rect l="l" t="t" r="r" b="b"/>
              <a:pathLst>
                <a:path w="52070" h="1277620">
                  <a:moveTo>
                    <a:pt x="0" y="1277111"/>
                  </a:moveTo>
                  <a:lnTo>
                    <a:pt x="0" y="751331"/>
                  </a:lnTo>
                </a:path>
                <a:path w="52070" h="1277620">
                  <a:moveTo>
                    <a:pt x="0" y="370331"/>
                  </a:moveTo>
                  <a:lnTo>
                    <a:pt x="0" y="51815"/>
                  </a:lnTo>
                </a:path>
                <a:path w="52070" h="1277620">
                  <a:moveTo>
                    <a:pt x="51815" y="1277111"/>
                  </a:moveTo>
                  <a:lnTo>
                    <a:pt x="51815" y="751331"/>
                  </a:lnTo>
                </a:path>
                <a:path w="52070" h="1277620">
                  <a:moveTo>
                    <a:pt x="51815" y="370331"/>
                  </a:moveTo>
                  <a:lnTo>
                    <a:pt x="5181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3617467" y="4370832"/>
              <a:ext cx="96520" cy="454659"/>
            </a:xfrm>
            <a:custGeom>
              <a:avLst/>
              <a:gdLst/>
              <a:ahLst/>
              <a:cxnLst/>
              <a:rect l="l" t="t" r="r" b="b"/>
              <a:pathLst>
                <a:path w="96520" h="454660">
                  <a:moveTo>
                    <a:pt x="96011" y="0"/>
                  </a:moveTo>
                  <a:lnTo>
                    <a:pt x="0" y="0"/>
                  </a:lnTo>
                </a:path>
                <a:path w="96520" h="454660">
                  <a:moveTo>
                    <a:pt x="73151" y="454151"/>
                  </a:moveTo>
                  <a:lnTo>
                    <a:pt x="0" y="4541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5632196" y="5823204"/>
              <a:ext cx="0" cy="594360"/>
            </a:xfrm>
            <a:custGeom>
              <a:avLst/>
              <a:gdLst/>
              <a:ahLst/>
              <a:cxnLst/>
              <a:rect l="l" t="t" r="r" b="b"/>
              <a:pathLst>
                <a:path h="594360">
                  <a:moveTo>
                    <a:pt x="0" y="0"/>
                  </a:moveTo>
                  <a:lnTo>
                    <a:pt x="0" y="59435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690619" y="5971032"/>
              <a:ext cx="1905" cy="67310"/>
            </a:xfrm>
            <a:custGeom>
              <a:avLst/>
              <a:gdLst/>
              <a:ahLst/>
              <a:cxnLst/>
              <a:rect l="l" t="t" r="r" b="b"/>
              <a:pathLst>
                <a:path w="1904" h="67310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3690620" y="574700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3690619" y="574700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690619" y="574700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3690620" y="462686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3690619" y="46268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3690619" y="46268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3690620" y="440283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690619" y="44028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3690619" y="440283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3690620" y="2833115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3690619" y="283311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3690619" y="2833116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3690620" y="260908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3690619" y="260908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3690619" y="260908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3690620" y="23850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3690619" y="238506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3690619" y="238506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3690620" y="216103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3690619" y="21610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3690619" y="216103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3690620" y="171297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3690619" y="17129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3690619" y="171297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3690620" y="148894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3690619" y="14889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3690619" y="148894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3690620" y="126491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690619" y="126492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690619" y="126492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3690620" y="104089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690619" y="104089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3690619" y="883920"/>
              <a:ext cx="1905" cy="291465"/>
            </a:xfrm>
            <a:custGeom>
              <a:avLst/>
              <a:gdLst/>
              <a:ahLst/>
              <a:cxnLst/>
              <a:rect l="l" t="t" r="r" b="b"/>
              <a:pathLst>
                <a:path w="1904" h="291465">
                  <a:moveTo>
                    <a:pt x="0" y="291083"/>
                  </a:moveTo>
                  <a:lnTo>
                    <a:pt x="1523" y="291083"/>
                  </a:lnTo>
                  <a:lnTo>
                    <a:pt x="1523" y="156971"/>
                  </a:lnTo>
                  <a:lnTo>
                    <a:pt x="0" y="156971"/>
                  </a:lnTo>
                  <a:lnTo>
                    <a:pt x="0" y="291083"/>
                  </a:lnTo>
                </a:path>
                <a:path w="1904" h="291465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690620" y="8823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690619" y="8823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690619" y="8823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690620" y="60365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3690619" y="60365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3690619" y="60365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623564" y="60365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3623563" y="60365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3623563" y="6036563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3402584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3402583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3402583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180080" y="60365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3180080" y="60365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3180080" y="6036563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959100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959099" y="60365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959099" y="5753100"/>
              <a:ext cx="2481580" cy="285115"/>
            </a:xfrm>
            <a:custGeom>
              <a:avLst/>
              <a:gdLst/>
              <a:ahLst/>
              <a:cxnLst/>
              <a:rect l="l" t="t" r="r" b="b"/>
              <a:pathLst>
                <a:path w="2481579" h="285114">
                  <a:moveTo>
                    <a:pt x="132587" y="284987"/>
                  </a:moveTo>
                  <a:lnTo>
                    <a:pt x="132587" y="283463"/>
                  </a:lnTo>
                  <a:lnTo>
                    <a:pt x="0" y="283463"/>
                  </a:lnTo>
                  <a:lnTo>
                    <a:pt x="0" y="284987"/>
                  </a:lnTo>
                  <a:lnTo>
                    <a:pt x="132587" y="284987"/>
                  </a:lnTo>
                </a:path>
                <a:path w="2481579" h="285114">
                  <a:moveTo>
                    <a:pt x="2479547" y="70103"/>
                  </a:moveTo>
                  <a:lnTo>
                    <a:pt x="2481071" y="70103"/>
                  </a:lnTo>
                  <a:lnTo>
                    <a:pt x="2481071" y="0"/>
                  </a:lnTo>
                  <a:lnTo>
                    <a:pt x="2479547" y="0"/>
                  </a:lnTo>
                  <a:lnTo>
                    <a:pt x="2479547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5438648" y="552145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438647" y="552145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5438647" y="552145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5438648" y="250697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5438647" y="25069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438647" y="250698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5438648" y="227533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5438647" y="227533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5438647" y="1880616"/>
              <a:ext cx="1905" cy="533400"/>
            </a:xfrm>
            <a:custGeom>
              <a:avLst/>
              <a:gdLst/>
              <a:ahLst/>
              <a:cxnLst/>
              <a:rect l="l" t="t" r="r" b="b"/>
              <a:pathLst>
                <a:path w="1904" h="533400">
                  <a:moveTo>
                    <a:pt x="0" y="533399"/>
                  </a:moveTo>
                  <a:lnTo>
                    <a:pt x="1523" y="533399"/>
                  </a:lnTo>
                  <a:lnTo>
                    <a:pt x="1523" y="394715"/>
                  </a:lnTo>
                  <a:lnTo>
                    <a:pt x="0" y="394715"/>
                  </a:lnTo>
                  <a:lnTo>
                    <a:pt x="0" y="533399"/>
                  </a:lnTo>
                </a:path>
                <a:path w="1904" h="533400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438648" y="1879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5438647" y="18790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5438647" y="18790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3713480" y="618744"/>
              <a:ext cx="4559935" cy="6543040"/>
            </a:xfrm>
            <a:custGeom>
              <a:avLst/>
              <a:gdLst/>
              <a:ahLst/>
              <a:cxnLst/>
              <a:rect l="l" t="t" r="r" b="b"/>
              <a:pathLst>
                <a:path w="4559934" h="6543040">
                  <a:moveTo>
                    <a:pt x="4559807" y="355091"/>
                  </a:moveTo>
                  <a:lnTo>
                    <a:pt x="4559807" y="0"/>
                  </a:lnTo>
                </a:path>
                <a:path w="4559934" h="6543040">
                  <a:moveTo>
                    <a:pt x="4559807" y="355091"/>
                  </a:moveTo>
                  <a:lnTo>
                    <a:pt x="1691639" y="355091"/>
                  </a:lnTo>
                </a:path>
                <a:path w="4559934" h="6543040">
                  <a:moveTo>
                    <a:pt x="2284475" y="5271515"/>
                  </a:moveTo>
                  <a:lnTo>
                    <a:pt x="2284475" y="6542531"/>
                  </a:lnTo>
                </a:path>
                <a:path w="4559934" h="6543040">
                  <a:moveTo>
                    <a:pt x="2309278" y="5141099"/>
                  </a:moveTo>
                  <a:lnTo>
                    <a:pt x="2298490" y="5172521"/>
                  </a:lnTo>
                  <a:lnTo>
                    <a:pt x="2290732" y="5204750"/>
                  </a:lnTo>
                  <a:lnTo>
                    <a:pt x="2286047" y="5237567"/>
                  </a:lnTo>
                  <a:lnTo>
                    <a:pt x="2284475" y="5270753"/>
                  </a:lnTo>
                </a:path>
                <a:path w="4559934" h="6543040">
                  <a:moveTo>
                    <a:pt x="1667255" y="355091"/>
                  </a:moveTo>
                  <a:lnTo>
                    <a:pt x="726947" y="355091"/>
                  </a:lnTo>
                </a:path>
                <a:path w="4559934" h="6543040">
                  <a:moveTo>
                    <a:pt x="702563" y="355091"/>
                  </a:moveTo>
                  <a:lnTo>
                    <a:pt x="0" y="3550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3369055" y="5830824"/>
              <a:ext cx="79375" cy="586740"/>
            </a:xfrm>
            <a:custGeom>
              <a:avLst/>
              <a:gdLst/>
              <a:ahLst/>
              <a:cxnLst/>
              <a:rect l="l" t="t" r="r" b="b"/>
              <a:pathLst>
                <a:path w="79375" h="586739">
                  <a:moveTo>
                    <a:pt x="0" y="0"/>
                  </a:moveTo>
                  <a:lnTo>
                    <a:pt x="0" y="586739"/>
                  </a:lnTo>
                </a:path>
                <a:path w="79375" h="586739">
                  <a:moveTo>
                    <a:pt x="79247" y="111251"/>
                  </a:moveTo>
                  <a:lnTo>
                    <a:pt x="79247" y="5867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3330955" y="5830824"/>
              <a:ext cx="0" cy="586740"/>
            </a:xfrm>
            <a:custGeom>
              <a:avLst/>
              <a:gdLst/>
              <a:ahLst/>
              <a:cxnLst/>
              <a:rect l="l" t="t" r="r" b="b"/>
              <a:pathLst>
                <a:path h="586739">
                  <a:moveTo>
                    <a:pt x="0" y="586739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5804408" y="5650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5804408" y="5650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5804408" y="5650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5738876" y="565099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5738875" y="565099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5738875" y="565099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5517896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5517896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5517896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5296916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5296915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5296915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5077460" y="565099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5077459" y="565099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5077459" y="565099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4856480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4856479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4856479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4635500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4635499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4635499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4416044" y="565099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4416043" y="565099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4416043" y="565099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4195064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4195063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4195063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3974084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3974084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3974084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3754628" y="565099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3754627" y="565099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3754627" y="565099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3533648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3533647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3533647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3312668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3312667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3312667" y="565099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3158744" y="565099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3158743" y="565099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3158743" y="565099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3158743" y="5650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3158743" y="5650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3158743" y="5650992"/>
              <a:ext cx="1905" cy="66040"/>
            </a:xfrm>
            <a:custGeom>
              <a:avLst/>
              <a:gdLst/>
              <a:ahLst/>
              <a:cxnLst/>
              <a:rect l="l" t="t" r="r" b="b"/>
              <a:pathLst>
                <a:path w="1905" h="66039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  <a:path w="1905" h="66039">
                  <a:moveTo>
                    <a:pt x="1523" y="1523"/>
                  </a:moveTo>
                  <a:lnTo>
                    <a:pt x="0" y="1523"/>
                  </a:lnTo>
                  <a:lnTo>
                    <a:pt x="0" y="65531"/>
                  </a:lnTo>
                  <a:lnTo>
                    <a:pt x="1523" y="6553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3158744" y="580339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3158743" y="580339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3158743" y="580339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3158744" y="60182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3158743" y="60182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3158743" y="60182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3158744" y="62346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3158743" y="62346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3158743" y="62346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3158744" y="64495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158743" y="64495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40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5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40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5" h="129540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158743" y="64495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40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158744" y="66659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158743" y="66659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40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5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40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5" h="129540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158743" y="66659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40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158744" y="688085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158743" y="688085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40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5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40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5" h="129540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158743" y="6880859"/>
              <a:ext cx="1905" cy="280670"/>
            </a:xfrm>
            <a:custGeom>
              <a:avLst/>
              <a:gdLst/>
              <a:ahLst/>
              <a:cxnLst/>
              <a:rect l="l" t="t" r="r" b="b"/>
              <a:pathLst>
                <a:path w="1905" h="280670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  <a:path w="1905" h="280670">
                  <a:moveTo>
                    <a:pt x="1523" y="216407"/>
                  </a:moveTo>
                  <a:lnTo>
                    <a:pt x="0" y="216407"/>
                  </a:lnTo>
                  <a:lnTo>
                    <a:pt x="0" y="280415"/>
                  </a:lnTo>
                  <a:lnTo>
                    <a:pt x="1523" y="280415"/>
                  </a:lnTo>
                  <a:lnTo>
                    <a:pt x="1523" y="2164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158743" y="71612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158743" y="71612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158743" y="7097268"/>
              <a:ext cx="2647315" cy="64135"/>
            </a:xfrm>
            <a:custGeom>
              <a:avLst/>
              <a:gdLst/>
              <a:ahLst/>
              <a:cxnLst/>
              <a:rect l="l" t="t" r="r" b="b"/>
              <a:pathLst>
                <a:path w="2647315" h="64134">
                  <a:moveTo>
                    <a:pt x="1523" y="64007"/>
                  </a:moveTo>
                  <a:lnTo>
                    <a:pt x="0" y="64007"/>
                  </a:lnTo>
                </a:path>
                <a:path w="2647315" h="64134">
                  <a:moveTo>
                    <a:pt x="2645663" y="64007"/>
                  </a:moveTo>
                  <a:lnTo>
                    <a:pt x="2647187" y="64007"/>
                  </a:lnTo>
                  <a:lnTo>
                    <a:pt x="2647187" y="0"/>
                  </a:lnTo>
                  <a:lnTo>
                    <a:pt x="2645663" y="0"/>
                  </a:lnTo>
                  <a:lnTo>
                    <a:pt x="2645663" y="64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5804408" y="688085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5804408" y="688085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40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5804408" y="688085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5804408" y="66659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5804408" y="66659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40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5804408" y="66659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5804408" y="64495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5804408" y="64495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40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5804408" y="6449568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5804408" y="62346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5804408" y="62346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5804408" y="623468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5804408" y="60182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5804408" y="60182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5804408" y="60182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5804408" y="580339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5804408" y="580339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804408" y="5652515"/>
              <a:ext cx="1905" cy="280670"/>
            </a:xfrm>
            <a:custGeom>
              <a:avLst/>
              <a:gdLst/>
              <a:ahLst/>
              <a:cxnLst/>
              <a:rect l="l" t="t" r="r" b="b"/>
              <a:pathLst>
                <a:path w="1904" h="280670">
                  <a:moveTo>
                    <a:pt x="0" y="280415"/>
                  </a:moveTo>
                  <a:lnTo>
                    <a:pt x="1523" y="280415"/>
                  </a:lnTo>
                  <a:lnTo>
                    <a:pt x="1523" y="150875"/>
                  </a:lnTo>
                  <a:lnTo>
                    <a:pt x="0" y="150875"/>
                  </a:lnTo>
                  <a:lnTo>
                    <a:pt x="0" y="280415"/>
                  </a:lnTo>
                </a:path>
                <a:path w="1904" h="280670">
                  <a:moveTo>
                    <a:pt x="0" y="64007"/>
                  </a:moveTo>
                  <a:lnTo>
                    <a:pt x="1523" y="640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4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5804408" y="5650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5804408" y="5650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5804408" y="5650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2939287" y="5765292"/>
              <a:ext cx="678180" cy="0"/>
            </a:xfrm>
            <a:custGeom>
              <a:avLst/>
              <a:gdLst/>
              <a:ahLst/>
              <a:cxnLst/>
              <a:rect l="l" t="t" r="r" b="b"/>
              <a:pathLst>
                <a:path w="678179">
                  <a:moveTo>
                    <a:pt x="67817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221227" y="5922263"/>
              <a:ext cx="79375" cy="81280"/>
            </a:xfrm>
            <a:custGeom>
              <a:avLst/>
              <a:gdLst/>
              <a:ahLst/>
              <a:cxnLst/>
              <a:rect l="l" t="t" r="r" b="b"/>
              <a:pathLst>
                <a:path w="79375" h="81279">
                  <a:moveTo>
                    <a:pt x="0" y="80771"/>
                  </a:moveTo>
                  <a:lnTo>
                    <a:pt x="79247" y="80771"/>
                  </a:lnTo>
                  <a:lnTo>
                    <a:pt x="79247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6183884" y="879348"/>
              <a:ext cx="672465" cy="94615"/>
            </a:xfrm>
            <a:custGeom>
              <a:avLst/>
              <a:gdLst/>
              <a:ahLst/>
              <a:cxnLst/>
              <a:rect l="l" t="t" r="r" b="b"/>
              <a:pathLst>
                <a:path w="672465" h="94615">
                  <a:moveTo>
                    <a:pt x="621791" y="79247"/>
                  </a:moveTo>
                  <a:lnTo>
                    <a:pt x="621791" y="0"/>
                  </a:lnTo>
                  <a:lnTo>
                    <a:pt x="541019" y="0"/>
                  </a:lnTo>
                  <a:lnTo>
                    <a:pt x="541019" y="79247"/>
                  </a:lnTo>
                  <a:lnTo>
                    <a:pt x="621791" y="79247"/>
                  </a:lnTo>
                </a:path>
                <a:path w="672465" h="94615">
                  <a:moveTo>
                    <a:pt x="672083" y="94487"/>
                  </a:moveTo>
                  <a:lnTo>
                    <a:pt x="0" y="94487"/>
                  </a:lnTo>
                  <a:lnTo>
                    <a:pt x="672083" y="944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6724903" y="879348"/>
              <a:ext cx="81280" cy="79375"/>
            </a:xfrm>
            <a:custGeom>
              <a:avLst/>
              <a:gdLst/>
              <a:ahLst/>
              <a:cxnLst/>
              <a:rect l="l" t="t" r="r" b="b"/>
              <a:pathLst>
                <a:path w="81279" h="79375">
                  <a:moveTo>
                    <a:pt x="0" y="0"/>
                  </a:moveTo>
                  <a:lnTo>
                    <a:pt x="80771" y="79247"/>
                  </a:lnTo>
                </a:path>
                <a:path w="81279" h="79375">
                  <a:moveTo>
                    <a:pt x="0" y="79247"/>
                  </a:moveTo>
                  <a:lnTo>
                    <a:pt x="807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6052819" y="973836"/>
              <a:ext cx="803275" cy="701040"/>
            </a:xfrm>
            <a:custGeom>
              <a:avLst/>
              <a:gdLst/>
              <a:ahLst/>
              <a:cxnLst/>
              <a:rect l="l" t="t" r="r" b="b"/>
              <a:pathLst>
                <a:path w="803275" h="701039">
                  <a:moveTo>
                    <a:pt x="0" y="0"/>
                  </a:moveTo>
                  <a:lnTo>
                    <a:pt x="803147" y="0"/>
                  </a:lnTo>
                </a:path>
                <a:path w="803275" h="701039">
                  <a:moveTo>
                    <a:pt x="0" y="701039"/>
                  </a:moveTo>
                  <a:lnTo>
                    <a:pt x="803147" y="701039"/>
                  </a:lnTo>
                </a:path>
                <a:path w="803275" h="701039">
                  <a:moveTo>
                    <a:pt x="160019" y="0"/>
                  </a:moveTo>
                  <a:lnTo>
                    <a:pt x="160019" y="701039"/>
                  </a:lnTo>
                </a:path>
                <a:path w="803275" h="701039">
                  <a:moveTo>
                    <a:pt x="321563" y="0"/>
                  </a:moveTo>
                  <a:lnTo>
                    <a:pt x="321563" y="701039"/>
                  </a:lnTo>
                </a:path>
                <a:path w="803275" h="701039">
                  <a:moveTo>
                    <a:pt x="643127" y="0"/>
                  </a:moveTo>
                  <a:lnTo>
                    <a:pt x="643127" y="701039"/>
                  </a:lnTo>
                </a:path>
                <a:path w="803275" h="701039">
                  <a:moveTo>
                    <a:pt x="803147" y="0"/>
                  </a:moveTo>
                  <a:lnTo>
                    <a:pt x="803147" y="701039"/>
                  </a:lnTo>
                </a:path>
                <a:path w="803275" h="701039">
                  <a:moveTo>
                    <a:pt x="481583" y="0"/>
                  </a:moveTo>
                  <a:lnTo>
                    <a:pt x="481583" y="7010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6804152" y="9723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6804152" y="9723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6052819" y="973836"/>
              <a:ext cx="0" cy="701040"/>
            </a:xfrm>
            <a:custGeom>
              <a:avLst/>
              <a:gdLst/>
              <a:ahLst/>
              <a:cxnLst/>
              <a:rect l="l" t="t" r="r" b="b"/>
              <a:pathLst>
                <a:path h="701039">
                  <a:moveTo>
                    <a:pt x="0" y="0"/>
                  </a:moveTo>
                  <a:lnTo>
                    <a:pt x="0" y="7010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221227" y="5922263"/>
              <a:ext cx="2365375" cy="605155"/>
            </a:xfrm>
            <a:custGeom>
              <a:avLst/>
              <a:gdLst/>
              <a:ahLst/>
              <a:cxnLst/>
              <a:rect l="l" t="t" r="r" b="b"/>
              <a:pathLst>
                <a:path w="2365375" h="605154">
                  <a:moveTo>
                    <a:pt x="0" y="0"/>
                  </a:moveTo>
                  <a:lnTo>
                    <a:pt x="79247" y="80771"/>
                  </a:lnTo>
                </a:path>
                <a:path w="2365375" h="605154">
                  <a:moveTo>
                    <a:pt x="79247" y="0"/>
                  </a:moveTo>
                  <a:lnTo>
                    <a:pt x="0" y="80771"/>
                  </a:lnTo>
                </a:path>
                <a:path w="2365375" h="605154">
                  <a:moveTo>
                    <a:pt x="2284475" y="524255"/>
                  </a:moveTo>
                  <a:lnTo>
                    <a:pt x="2365247" y="605027"/>
                  </a:lnTo>
                </a:path>
                <a:path w="2365375" h="605154">
                  <a:moveTo>
                    <a:pt x="2365247" y="524255"/>
                  </a:moveTo>
                  <a:lnTo>
                    <a:pt x="2284475" y="6050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750055" y="4636008"/>
              <a:ext cx="347980" cy="266700"/>
            </a:xfrm>
            <a:custGeom>
              <a:avLst/>
              <a:gdLst/>
              <a:ahLst/>
              <a:cxnLst/>
              <a:rect l="l" t="t" r="r" b="b"/>
              <a:pathLst>
                <a:path w="347979" h="266700">
                  <a:moveTo>
                    <a:pt x="15239" y="266699"/>
                  </a:moveTo>
                  <a:lnTo>
                    <a:pt x="332231" y="266699"/>
                  </a:lnTo>
                </a:path>
                <a:path w="347979" h="266700">
                  <a:moveTo>
                    <a:pt x="1523" y="250697"/>
                  </a:moveTo>
                  <a:lnTo>
                    <a:pt x="1523" y="258693"/>
                  </a:lnTo>
                  <a:lnTo>
                    <a:pt x="8005" y="265175"/>
                  </a:lnTo>
                  <a:lnTo>
                    <a:pt x="16001" y="265175"/>
                  </a:lnTo>
                </a:path>
                <a:path w="347979" h="266700">
                  <a:moveTo>
                    <a:pt x="332993" y="265175"/>
                  </a:moveTo>
                  <a:lnTo>
                    <a:pt x="340990" y="265175"/>
                  </a:lnTo>
                  <a:lnTo>
                    <a:pt x="347471" y="258693"/>
                  </a:lnTo>
                  <a:lnTo>
                    <a:pt x="347471" y="250697"/>
                  </a:lnTo>
                </a:path>
                <a:path w="347979" h="266700">
                  <a:moveTo>
                    <a:pt x="347471" y="13715"/>
                  </a:moveTo>
                  <a:lnTo>
                    <a:pt x="347471" y="0"/>
                  </a:lnTo>
                </a:path>
                <a:path w="347979" h="266700">
                  <a:moveTo>
                    <a:pt x="0" y="13715"/>
                  </a:moveTo>
                  <a:lnTo>
                    <a:pt x="0" y="0"/>
                  </a:lnTo>
                  <a:lnTo>
                    <a:pt x="347471" y="0"/>
                  </a:lnTo>
                </a:path>
                <a:path w="347979" h="266700">
                  <a:moveTo>
                    <a:pt x="7619" y="21335"/>
                  </a:moveTo>
                  <a:lnTo>
                    <a:pt x="339851" y="21335"/>
                  </a:lnTo>
                </a:path>
                <a:path w="347979" h="266700">
                  <a:moveTo>
                    <a:pt x="1523" y="12953"/>
                  </a:moveTo>
                  <a:lnTo>
                    <a:pt x="1523" y="16741"/>
                  </a:lnTo>
                  <a:lnTo>
                    <a:pt x="4594" y="19811"/>
                  </a:lnTo>
                  <a:lnTo>
                    <a:pt x="8381" y="19811"/>
                  </a:lnTo>
                </a:path>
                <a:path w="347979" h="266700">
                  <a:moveTo>
                    <a:pt x="340613" y="19811"/>
                  </a:moveTo>
                  <a:lnTo>
                    <a:pt x="344401" y="19811"/>
                  </a:lnTo>
                  <a:lnTo>
                    <a:pt x="347471" y="16741"/>
                  </a:lnTo>
                  <a:lnTo>
                    <a:pt x="347471" y="12953"/>
                  </a:lnTo>
                </a:path>
                <a:path w="347979" h="266700">
                  <a:moveTo>
                    <a:pt x="188975" y="112013"/>
                  </a:moveTo>
                  <a:lnTo>
                    <a:pt x="188975" y="104018"/>
                  </a:lnTo>
                  <a:lnTo>
                    <a:pt x="182494" y="97535"/>
                  </a:lnTo>
                  <a:lnTo>
                    <a:pt x="174497" y="97535"/>
                  </a:lnTo>
                  <a:lnTo>
                    <a:pt x="166501" y="97535"/>
                  </a:lnTo>
                  <a:lnTo>
                    <a:pt x="160019" y="104018"/>
                  </a:lnTo>
                  <a:lnTo>
                    <a:pt x="160019" y="112013"/>
                  </a:lnTo>
                  <a:lnTo>
                    <a:pt x="160019" y="120009"/>
                  </a:lnTo>
                  <a:lnTo>
                    <a:pt x="166501" y="126491"/>
                  </a:lnTo>
                  <a:lnTo>
                    <a:pt x="174497" y="126491"/>
                  </a:lnTo>
                  <a:lnTo>
                    <a:pt x="182494" y="126491"/>
                  </a:lnTo>
                  <a:lnTo>
                    <a:pt x="188975" y="120009"/>
                  </a:lnTo>
                  <a:lnTo>
                    <a:pt x="188975" y="112013"/>
                  </a:lnTo>
                </a:path>
                <a:path w="347979" h="266700">
                  <a:moveTo>
                    <a:pt x="0" y="0"/>
                  </a:moveTo>
                  <a:lnTo>
                    <a:pt x="0" y="251459"/>
                  </a:lnTo>
                </a:path>
                <a:path w="347979" h="266700">
                  <a:moveTo>
                    <a:pt x="347471" y="0"/>
                  </a:moveTo>
                  <a:lnTo>
                    <a:pt x="347471" y="2514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8216900" y="1037843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8216899" y="1037844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144779" y="1523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144779" y="1523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47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8216899" y="1037844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79" y="1523"/>
                  </a:moveTo>
                  <a:lnTo>
                    <a:pt x="14477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477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974584" y="1037843"/>
              <a:ext cx="146685" cy="1905"/>
            </a:xfrm>
            <a:custGeom>
              <a:avLst/>
              <a:gdLst/>
              <a:ahLst/>
              <a:cxnLst/>
              <a:rect l="l" t="t" r="r" b="b"/>
              <a:pathLst>
                <a:path w="146684" h="1905">
                  <a:moveTo>
                    <a:pt x="1463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6304" y="1524"/>
                  </a:lnTo>
                  <a:lnTo>
                    <a:pt x="1463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974584" y="1037844"/>
              <a:ext cx="146685" cy="1905"/>
            </a:xfrm>
            <a:custGeom>
              <a:avLst/>
              <a:gdLst/>
              <a:ahLst/>
              <a:cxnLst/>
              <a:rect l="l" t="t" r="r" b="b"/>
              <a:pathLst>
                <a:path w="146684" h="1905">
                  <a:moveTo>
                    <a:pt x="146303" y="1523"/>
                  </a:moveTo>
                  <a:lnTo>
                    <a:pt x="0" y="1523"/>
                  </a:lnTo>
                  <a:lnTo>
                    <a:pt x="146303" y="1523"/>
                  </a:lnTo>
                  <a:close/>
                </a:path>
                <a:path w="146684" h="1905">
                  <a:moveTo>
                    <a:pt x="146303" y="1523"/>
                  </a:moveTo>
                  <a:lnTo>
                    <a:pt x="0" y="1523"/>
                  </a:lnTo>
                  <a:lnTo>
                    <a:pt x="146303" y="0"/>
                  </a:lnTo>
                  <a:lnTo>
                    <a:pt x="146303" y="1523"/>
                  </a:lnTo>
                  <a:close/>
                </a:path>
                <a:path w="146684" h="1905">
                  <a:moveTo>
                    <a:pt x="0" y="1523"/>
                  </a:moveTo>
                  <a:lnTo>
                    <a:pt x="146303" y="0"/>
                  </a:lnTo>
                  <a:lnTo>
                    <a:pt x="0" y="1523"/>
                  </a:lnTo>
                  <a:close/>
                </a:path>
                <a:path w="146684" h="1905">
                  <a:moveTo>
                    <a:pt x="1463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63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974584" y="1037844"/>
              <a:ext cx="146685" cy="1905"/>
            </a:xfrm>
            <a:custGeom>
              <a:avLst/>
              <a:gdLst/>
              <a:ahLst/>
              <a:cxnLst/>
              <a:rect l="l" t="t" r="r" b="b"/>
              <a:pathLst>
                <a:path w="146684" h="1905">
                  <a:moveTo>
                    <a:pt x="146303" y="1523"/>
                  </a:moveTo>
                  <a:lnTo>
                    <a:pt x="1463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63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564628" y="1037843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59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564627" y="1037844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59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59" h="1905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564627" y="1037844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564627" y="1037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564627" y="1037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564627" y="1037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564628" y="2221991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59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564627" y="2221992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0" y="0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0" y="0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59" h="1905">
                  <a:moveTo>
                    <a:pt x="73151" y="0"/>
                  </a:moveTo>
                  <a:lnTo>
                    <a:pt x="0" y="1523"/>
                  </a:lnTo>
                  <a:lnTo>
                    <a:pt x="73151" y="1523"/>
                  </a:lnTo>
                  <a:lnTo>
                    <a:pt x="73151" y="0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564627" y="2221992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0" y="0"/>
                  </a:moveTo>
                  <a:lnTo>
                    <a:pt x="0" y="1523"/>
                  </a:lnTo>
                  <a:lnTo>
                    <a:pt x="73151" y="1523"/>
                  </a:lnTo>
                  <a:lnTo>
                    <a:pt x="7315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974584" y="2221991"/>
              <a:ext cx="146685" cy="1905"/>
            </a:xfrm>
            <a:custGeom>
              <a:avLst/>
              <a:gdLst/>
              <a:ahLst/>
              <a:cxnLst/>
              <a:rect l="l" t="t" r="r" b="b"/>
              <a:pathLst>
                <a:path w="146684" h="1905">
                  <a:moveTo>
                    <a:pt x="1463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6304" y="1524"/>
                  </a:lnTo>
                  <a:lnTo>
                    <a:pt x="1463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974584" y="2221992"/>
              <a:ext cx="146685" cy="1905"/>
            </a:xfrm>
            <a:custGeom>
              <a:avLst/>
              <a:gdLst/>
              <a:ahLst/>
              <a:cxnLst/>
              <a:rect l="l" t="t" r="r" b="b"/>
              <a:pathLst>
                <a:path w="146684" h="1905">
                  <a:moveTo>
                    <a:pt x="0" y="0"/>
                  </a:moveTo>
                  <a:lnTo>
                    <a:pt x="0" y="1523"/>
                  </a:lnTo>
                  <a:lnTo>
                    <a:pt x="146303" y="0"/>
                  </a:lnTo>
                  <a:lnTo>
                    <a:pt x="0" y="0"/>
                  </a:lnTo>
                  <a:close/>
                </a:path>
                <a:path w="146684" h="1905">
                  <a:moveTo>
                    <a:pt x="0" y="1523"/>
                  </a:moveTo>
                  <a:lnTo>
                    <a:pt x="146303" y="0"/>
                  </a:lnTo>
                  <a:lnTo>
                    <a:pt x="0" y="1523"/>
                  </a:lnTo>
                  <a:close/>
                </a:path>
                <a:path w="146684" h="1905">
                  <a:moveTo>
                    <a:pt x="146303" y="0"/>
                  </a:moveTo>
                  <a:lnTo>
                    <a:pt x="0" y="1523"/>
                  </a:lnTo>
                  <a:lnTo>
                    <a:pt x="146303" y="1523"/>
                  </a:lnTo>
                  <a:lnTo>
                    <a:pt x="146303" y="0"/>
                  </a:lnTo>
                  <a:close/>
                </a:path>
                <a:path w="146684" h="1905">
                  <a:moveTo>
                    <a:pt x="0" y="1523"/>
                  </a:moveTo>
                  <a:lnTo>
                    <a:pt x="1463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7974584" y="2221992"/>
              <a:ext cx="146685" cy="1905"/>
            </a:xfrm>
            <a:custGeom>
              <a:avLst/>
              <a:gdLst/>
              <a:ahLst/>
              <a:cxnLst/>
              <a:rect l="l" t="t" r="r" b="b"/>
              <a:pathLst>
                <a:path w="146684" h="1905">
                  <a:moveTo>
                    <a:pt x="0" y="0"/>
                  </a:moveTo>
                  <a:lnTo>
                    <a:pt x="0" y="1523"/>
                  </a:lnTo>
                  <a:lnTo>
                    <a:pt x="146303" y="1523"/>
                  </a:lnTo>
                  <a:lnTo>
                    <a:pt x="1463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8216900" y="2221991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8216899" y="2221992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79" h="1905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79" h="1905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8216899" y="2221992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79" h="1905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713480" y="18790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713480" y="18790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713480" y="18790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713480" y="187909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713480" y="187909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5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713480" y="187909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870452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870452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3870452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4092956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409295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409295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4316984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4316984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4316984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4539488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453948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453948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4763516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476351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476351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4987544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4987543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4987543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5210048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521004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521004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5434076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543407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543407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5658104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5658103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5658103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5880608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5880608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5880608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6104636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610463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610463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6327140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6327140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327140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551168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55116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55116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775196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775196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775196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97700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97699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97699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7221728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722172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7221727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7445756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744575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7445755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8114792" y="187909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8114791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0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8114791" y="187909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0" y="0"/>
                  </a:moveTo>
                  <a:lnTo>
                    <a:pt x="0" y="1523"/>
                  </a:lnTo>
                  <a:lnTo>
                    <a:pt x="134111" y="1523"/>
                  </a:lnTo>
                  <a:lnTo>
                    <a:pt x="1341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8338819" y="187909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09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8338819" y="187909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5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09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09" h="1905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09" h="1905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8338819" y="187909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09" h="1905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8405876" y="766571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8405875" y="766572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3" y="0"/>
                  </a:moveTo>
                  <a:lnTo>
                    <a:pt x="0" y="0"/>
                  </a:lnTo>
                  <a:lnTo>
                    <a:pt x="1523" y="124967"/>
                  </a:lnTo>
                  <a:lnTo>
                    <a:pt x="1523" y="0"/>
                  </a:lnTo>
                  <a:close/>
                </a:path>
                <a:path w="1904" h="125094">
                  <a:moveTo>
                    <a:pt x="0" y="0"/>
                  </a:moveTo>
                  <a:lnTo>
                    <a:pt x="1523" y="124967"/>
                  </a:lnTo>
                  <a:lnTo>
                    <a:pt x="0" y="0"/>
                  </a:lnTo>
                  <a:close/>
                </a:path>
                <a:path w="1904" h="125094">
                  <a:moveTo>
                    <a:pt x="1523" y="124967"/>
                  </a:moveTo>
                  <a:lnTo>
                    <a:pt x="0" y="0"/>
                  </a:lnTo>
                  <a:lnTo>
                    <a:pt x="0" y="124967"/>
                  </a:lnTo>
                  <a:lnTo>
                    <a:pt x="1523" y="124967"/>
                  </a:lnTo>
                  <a:close/>
                </a:path>
                <a:path w="1904" h="125094">
                  <a:moveTo>
                    <a:pt x="0" y="0"/>
                  </a:moveTo>
                  <a:lnTo>
                    <a:pt x="0" y="1249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8405875" y="766572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3" y="0"/>
                  </a:moveTo>
                  <a:lnTo>
                    <a:pt x="0" y="0"/>
                  </a:lnTo>
                  <a:lnTo>
                    <a:pt x="0" y="124967"/>
                  </a:lnTo>
                  <a:lnTo>
                    <a:pt x="1523" y="1249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8405876" y="976883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4" y="0"/>
                  </a:moveTo>
                  <a:lnTo>
                    <a:pt x="0" y="0"/>
                  </a:lnTo>
                  <a:lnTo>
                    <a:pt x="0" y="124968"/>
                  </a:lnTo>
                  <a:lnTo>
                    <a:pt x="1524" y="1249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8405875" y="976884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3" y="0"/>
                  </a:moveTo>
                  <a:lnTo>
                    <a:pt x="0" y="0"/>
                  </a:lnTo>
                  <a:lnTo>
                    <a:pt x="1523" y="124967"/>
                  </a:lnTo>
                  <a:lnTo>
                    <a:pt x="1523" y="0"/>
                  </a:lnTo>
                  <a:close/>
                </a:path>
                <a:path w="1904" h="125094">
                  <a:moveTo>
                    <a:pt x="0" y="0"/>
                  </a:moveTo>
                  <a:lnTo>
                    <a:pt x="1523" y="124967"/>
                  </a:lnTo>
                  <a:lnTo>
                    <a:pt x="0" y="0"/>
                  </a:lnTo>
                  <a:close/>
                </a:path>
                <a:path w="1904" h="125094">
                  <a:moveTo>
                    <a:pt x="1523" y="124967"/>
                  </a:moveTo>
                  <a:lnTo>
                    <a:pt x="0" y="0"/>
                  </a:lnTo>
                  <a:lnTo>
                    <a:pt x="0" y="124967"/>
                  </a:lnTo>
                  <a:lnTo>
                    <a:pt x="1523" y="124967"/>
                  </a:lnTo>
                  <a:close/>
                </a:path>
                <a:path w="1904" h="125094">
                  <a:moveTo>
                    <a:pt x="0" y="0"/>
                  </a:moveTo>
                  <a:lnTo>
                    <a:pt x="0" y="1249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8405875" y="976884"/>
              <a:ext cx="1905" cy="125095"/>
            </a:xfrm>
            <a:custGeom>
              <a:avLst/>
              <a:gdLst/>
              <a:ahLst/>
              <a:cxnLst/>
              <a:rect l="l" t="t" r="r" b="b"/>
              <a:pathLst>
                <a:path w="1904" h="125094">
                  <a:moveTo>
                    <a:pt x="1523" y="0"/>
                  </a:moveTo>
                  <a:lnTo>
                    <a:pt x="0" y="0"/>
                  </a:lnTo>
                  <a:lnTo>
                    <a:pt x="0" y="124967"/>
                  </a:lnTo>
                  <a:lnTo>
                    <a:pt x="1523" y="1249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8405875" y="1187196"/>
              <a:ext cx="1905" cy="546100"/>
            </a:xfrm>
            <a:custGeom>
              <a:avLst/>
              <a:gdLst/>
              <a:ahLst/>
              <a:cxnLst/>
              <a:rect l="l" t="t" r="r" b="b"/>
              <a:pathLst>
                <a:path w="1904" h="546100">
                  <a:moveTo>
                    <a:pt x="1523" y="0"/>
                  </a:moveTo>
                  <a:lnTo>
                    <a:pt x="0" y="0"/>
                  </a:lnTo>
                  <a:lnTo>
                    <a:pt x="1523" y="124967"/>
                  </a:lnTo>
                  <a:lnTo>
                    <a:pt x="1523" y="0"/>
                  </a:lnTo>
                  <a:close/>
                </a:path>
                <a:path w="1904" h="546100">
                  <a:moveTo>
                    <a:pt x="0" y="0"/>
                  </a:moveTo>
                  <a:lnTo>
                    <a:pt x="1523" y="124967"/>
                  </a:lnTo>
                  <a:lnTo>
                    <a:pt x="0" y="0"/>
                  </a:lnTo>
                  <a:close/>
                </a:path>
                <a:path w="1904" h="546100">
                  <a:moveTo>
                    <a:pt x="1523" y="124967"/>
                  </a:moveTo>
                  <a:lnTo>
                    <a:pt x="0" y="0"/>
                  </a:lnTo>
                  <a:lnTo>
                    <a:pt x="0" y="124967"/>
                  </a:lnTo>
                  <a:lnTo>
                    <a:pt x="1523" y="124967"/>
                  </a:lnTo>
                  <a:close/>
                </a:path>
                <a:path w="1904" h="546100">
                  <a:moveTo>
                    <a:pt x="1523" y="210311"/>
                  </a:moveTo>
                  <a:lnTo>
                    <a:pt x="0" y="210311"/>
                  </a:lnTo>
                  <a:lnTo>
                    <a:pt x="1523" y="335279"/>
                  </a:lnTo>
                  <a:lnTo>
                    <a:pt x="1523" y="210311"/>
                  </a:lnTo>
                  <a:close/>
                </a:path>
                <a:path w="1904" h="546100">
                  <a:moveTo>
                    <a:pt x="0" y="210311"/>
                  </a:moveTo>
                  <a:lnTo>
                    <a:pt x="1523" y="335279"/>
                  </a:lnTo>
                  <a:lnTo>
                    <a:pt x="0" y="210311"/>
                  </a:lnTo>
                  <a:close/>
                </a:path>
                <a:path w="1904" h="546100">
                  <a:moveTo>
                    <a:pt x="1523" y="335279"/>
                  </a:moveTo>
                  <a:lnTo>
                    <a:pt x="0" y="210311"/>
                  </a:lnTo>
                  <a:lnTo>
                    <a:pt x="0" y="335279"/>
                  </a:lnTo>
                  <a:lnTo>
                    <a:pt x="1523" y="335279"/>
                  </a:lnTo>
                  <a:close/>
                </a:path>
                <a:path w="1904" h="546100">
                  <a:moveTo>
                    <a:pt x="1523" y="420623"/>
                  </a:moveTo>
                  <a:lnTo>
                    <a:pt x="0" y="420623"/>
                  </a:lnTo>
                  <a:lnTo>
                    <a:pt x="1523" y="545591"/>
                  </a:lnTo>
                  <a:lnTo>
                    <a:pt x="1523" y="420623"/>
                  </a:lnTo>
                  <a:close/>
                </a:path>
                <a:path w="1904" h="546100">
                  <a:moveTo>
                    <a:pt x="0" y="420623"/>
                  </a:moveTo>
                  <a:lnTo>
                    <a:pt x="1523" y="545591"/>
                  </a:lnTo>
                  <a:lnTo>
                    <a:pt x="0" y="420623"/>
                  </a:lnTo>
                  <a:close/>
                </a:path>
                <a:path w="1904" h="546100">
                  <a:moveTo>
                    <a:pt x="1523" y="545591"/>
                  </a:moveTo>
                  <a:lnTo>
                    <a:pt x="0" y="420623"/>
                  </a:lnTo>
                  <a:lnTo>
                    <a:pt x="0" y="545591"/>
                  </a:lnTo>
                  <a:lnTo>
                    <a:pt x="1523" y="5455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8405875" y="1818132"/>
              <a:ext cx="1905" cy="62865"/>
            </a:xfrm>
            <a:custGeom>
              <a:avLst/>
              <a:gdLst/>
              <a:ahLst/>
              <a:cxnLst/>
              <a:rect l="l" t="t" r="r" b="b"/>
              <a:pathLst>
                <a:path w="1904" h="62864">
                  <a:moveTo>
                    <a:pt x="1523" y="0"/>
                  </a:moveTo>
                  <a:lnTo>
                    <a:pt x="0" y="0"/>
                  </a:lnTo>
                  <a:lnTo>
                    <a:pt x="0" y="62483"/>
                  </a:lnTo>
                  <a:lnTo>
                    <a:pt x="1523" y="6248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8405875" y="18806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8405875" y="18806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8405875" y="18806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4152391" y="1557528"/>
              <a:ext cx="146685" cy="146685"/>
            </a:xfrm>
            <a:custGeom>
              <a:avLst/>
              <a:gdLst/>
              <a:ahLst/>
              <a:cxnLst/>
              <a:rect l="l" t="t" r="r" b="b"/>
              <a:pathLst>
                <a:path w="146685" h="146685">
                  <a:moveTo>
                    <a:pt x="146303" y="14477"/>
                  </a:moveTo>
                  <a:lnTo>
                    <a:pt x="146303" y="6481"/>
                  </a:lnTo>
                  <a:lnTo>
                    <a:pt x="139822" y="0"/>
                  </a:lnTo>
                  <a:lnTo>
                    <a:pt x="131825" y="0"/>
                  </a:lnTo>
                </a:path>
                <a:path w="146685" h="146685">
                  <a:moveTo>
                    <a:pt x="131063" y="1523"/>
                  </a:moveTo>
                  <a:lnTo>
                    <a:pt x="15239" y="1523"/>
                  </a:lnTo>
                </a:path>
                <a:path w="146685" h="146685">
                  <a:moveTo>
                    <a:pt x="16001" y="0"/>
                  </a:moveTo>
                  <a:lnTo>
                    <a:pt x="8005" y="0"/>
                  </a:lnTo>
                  <a:lnTo>
                    <a:pt x="1523" y="6481"/>
                  </a:lnTo>
                  <a:lnTo>
                    <a:pt x="1523" y="14477"/>
                  </a:lnTo>
                </a:path>
                <a:path w="146685" h="146685">
                  <a:moveTo>
                    <a:pt x="0" y="15239"/>
                  </a:moveTo>
                  <a:lnTo>
                    <a:pt x="0" y="132587"/>
                  </a:lnTo>
                </a:path>
                <a:path w="146685" h="146685">
                  <a:moveTo>
                    <a:pt x="1523" y="131825"/>
                  </a:moveTo>
                  <a:lnTo>
                    <a:pt x="1523" y="139822"/>
                  </a:lnTo>
                  <a:lnTo>
                    <a:pt x="8005" y="146303"/>
                  </a:lnTo>
                  <a:lnTo>
                    <a:pt x="16001" y="146303"/>
                  </a:lnTo>
                </a:path>
                <a:path w="146685" h="146685">
                  <a:moveTo>
                    <a:pt x="15239" y="146303"/>
                  </a:moveTo>
                  <a:lnTo>
                    <a:pt x="131063" y="146303"/>
                  </a:lnTo>
                </a:path>
                <a:path w="146685" h="146685">
                  <a:moveTo>
                    <a:pt x="131825" y="146303"/>
                  </a:moveTo>
                  <a:lnTo>
                    <a:pt x="139822" y="146303"/>
                  </a:lnTo>
                  <a:lnTo>
                    <a:pt x="146303" y="139822"/>
                  </a:lnTo>
                  <a:lnTo>
                    <a:pt x="146303" y="131825"/>
                  </a:lnTo>
                </a:path>
                <a:path w="146685" h="146685">
                  <a:moveTo>
                    <a:pt x="146303" y="132587"/>
                  </a:moveTo>
                  <a:lnTo>
                    <a:pt x="146303" y="15239"/>
                  </a:lnTo>
                </a:path>
                <a:path w="146685" h="146685">
                  <a:moveTo>
                    <a:pt x="137159" y="14477"/>
                  </a:moveTo>
                  <a:lnTo>
                    <a:pt x="137159" y="11531"/>
                  </a:lnTo>
                  <a:lnTo>
                    <a:pt x="134772" y="9143"/>
                  </a:lnTo>
                  <a:lnTo>
                    <a:pt x="131825" y="9143"/>
                  </a:lnTo>
                </a:path>
                <a:path w="146685" h="146685">
                  <a:moveTo>
                    <a:pt x="131063" y="10667"/>
                  </a:moveTo>
                  <a:lnTo>
                    <a:pt x="15239" y="10667"/>
                  </a:lnTo>
                </a:path>
                <a:path w="146685" h="146685">
                  <a:moveTo>
                    <a:pt x="16001" y="9143"/>
                  </a:moveTo>
                  <a:lnTo>
                    <a:pt x="13055" y="9143"/>
                  </a:lnTo>
                  <a:lnTo>
                    <a:pt x="10667" y="11531"/>
                  </a:lnTo>
                  <a:lnTo>
                    <a:pt x="10667" y="14477"/>
                  </a:lnTo>
                </a:path>
                <a:path w="146685" h="146685">
                  <a:moveTo>
                    <a:pt x="9143" y="15239"/>
                  </a:moveTo>
                  <a:lnTo>
                    <a:pt x="9143" y="132587"/>
                  </a:lnTo>
                </a:path>
                <a:path w="146685" h="146685">
                  <a:moveTo>
                    <a:pt x="10667" y="131825"/>
                  </a:moveTo>
                  <a:lnTo>
                    <a:pt x="10667" y="134772"/>
                  </a:lnTo>
                  <a:lnTo>
                    <a:pt x="13055" y="137159"/>
                  </a:lnTo>
                  <a:lnTo>
                    <a:pt x="16001" y="137159"/>
                  </a:lnTo>
                </a:path>
                <a:path w="146685" h="146685">
                  <a:moveTo>
                    <a:pt x="15239" y="138683"/>
                  </a:moveTo>
                  <a:lnTo>
                    <a:pt x="131063" y="138683"/>
                  </a:lnTo>
                </a:path>
                <a:path w="146685" h="146685">
                  <a:moveTo>
                    <a:pt x="131825" y="137159"/>
                  </a:moveTo>
                  <a:lnTo>
                    <a:pt x="134772" y="137159"/>
                  </a:lnTo>
                  <a:lnTo>
                    <a:pt x="137159" y="134772"/>
                  </a:lnTo>
                  <a:lnTo>
                    <a:pt x="137159" y="131825"/>
                  </a:lnTo>
                </a:path>
                <a:path w="146685" h="146685">
                  <a:moveTo>
                    <a:pt x="137159" y="132587"/>
                  </a:moveTo>
                  <a:lnTo>
                    <a:pt x="137159" y="152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4816856" y="10378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4816855" y="1037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4816855" y="1037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4751324" y="103784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5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4751323" y="103784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5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5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4751323" y="103784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4530344" y="103784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4530343" y="103784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4530343" y="103784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4309364" y="103784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4309363" y="103784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4309363" y="103784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4088384" y="103784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4088384" y="103784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4088384" y="103784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3867404" y="103784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867403" y="103784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5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5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3867403" y="103784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5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3713480" y="103784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5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3713480" y="103784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5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5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5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3713480" y="103784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3713480" y="1037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3713480" y="1037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3713480" y="1037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3634232" y="10378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3634231" y="1037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3634231" y="1037844"/>
              <a:ext cx="1905" cy="73660"/>
            </a:xfrm>
            <a:custGeom>
              <a:avLst/>
              <a:gdLst/>
              <a:ahLst/>
              <a:cxnLst/>
              <a:rect l="l" t="t" r="r" b="b"/>
              <a:pathLst>
                <a:path w="1904" h="7365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73659">
                  <a:moveTo>
                    <a:pt x="1523" y="1523"/>
                  </a:moveTo>
                  <a:lnTo>
                    <a:pt x="0" y="1523"/>
                  </a:lnTo>
                  <a:lnTo>
                    <a:pt x="0" y="73151"/>
                  </a:lnTo>
                  <a:lnTo>
                    <a:pt x="1523" y="7315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3634232" y="12054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3634231" y="12054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3634231" y="12054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3634232" y="167944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3634231" y="167944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3634231" y="1679448"/>
              <a:ext cx="1905" cy="544195"/>
            </a:xfrm>
            <a:custGeom>
              <a:avLst/>
              <a:gdLst/>
              <a:ahLst/>
              <a:cxnLst/>
              <a:rect l="l" t="t" r="r" b="b"/>
              <a:pathLst>
                <a:path w="1904" h="544194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  <a:path w="1904" h="544194">
                  <a:moveTo>
                    <a:pt x="1523" y="472439"/>
                  </a:moveTo>
                  <a:lnTo>
                    <a:pt x="0" y="472439"/>
                  </a:lnTo>
                  <a:lnTo>
                    <a:pt x="0" y="544067"/>
                  </a:lnTo>
                  <a:lnTo>
                    <a:pt x="1523" y="544067"/>
                  </a:lnTo>
                  <a:lnTo>
                    <a:pt x="1523" y="4724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3634231" y="22235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3634231" y="22235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3634231" y="22235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3634231" y="2221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3634231" y="2221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3634231" y="2221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3634232" y="2221991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5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3634231" y="222199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4" h="1905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5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4" h="1905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3634231" y="222199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3800348" y="222199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3800347" y="222199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3800347" y="222199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4036568" y="222199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4036567" y="222199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4036567" y="222199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4272788" y="222199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4272787" y="222199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4272787" y="222199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4509008" y="2221991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1417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1732" y="1524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4509008" y="222199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0"/>
                  </a:lnTo>
                  <a:lnTo>
                    <a:pt x="0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0"/>
                  </a:lnTo>
                  <a:lnTo>
                    <a:pt x="0" y="1523"/>
                  </a:lnTo>
                  <a:close/>
                </a:path>
                <a:path w="142239" h="1905">
                  <a:moveTo>
                    <a:pt x="141731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close/>
                </a:path>
                <a:path w="142239" h="1905">
                  <a:moveTo>
                    <a:pt x="0" y="1523"/>
                  </a:moveTo>
                  <a:lnTo>
                    <a:pt x="14173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4509008" y="2221992"/>
              <a:ext cx="142240" cy="1905"/>
            </a:xfrm>
            <a:custGeom>
              <a:avLst/>
              <a:gdLst/>
              <a:ahLst/>
              <a:cxnLst/>
              <a:rect l="l" t="t" r="r" b="b"/>
              <a:pathLst>
                <a:path w="142239" h="1905">
                  <a:moveTo>
                    <a:pt x="0" y="0"/>
                  </a:moveTo>
                  <a:lnTo>
                    <a:pt x="0" y="1523"/>
                  </a:lnTo>
                  <a:lnTo>
                    <a:pt x="141731" y="1523"/>
                  </a:lnTo>
                  <a:lnTo>
                    <a:pt x="1417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4745228" y="2221991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5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4745228" y="2221992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5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4" h="1905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5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4" h="1905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4745228" y="2151888"/>
              <a:ext cx="73660" cy="71755"/>
            </a:xfrm>
            <a:custGeom>
              <a:avLst/>
              <a:gdLst/>
              <a:ahLst/>
              <a:cxnLst/>
              <a:rect l="l" t="t" r="r" b="b"/>
              <a:pathLst>
                <a:path w="73660" h="71755">
                  <a:moveTo>
                    <a:pt x="0" y="70103"/>
                  </a:moveTo>
                  <a:lnTo>
                    <a:pt x="0" y="71627"/>
                  </a:lnTo>
                  <a:lnTo>
                    <a:pt x="71627" y="71627"/>
                  </a:lnTo>
                  <a:lnTo>
                    <a:pt x="71627" y="70103"/>
                  </a:lnTo>
                  <a:lnTo>
                    <a:pt x="0" y="70103"/>
                  </a:lnTo>
                </a:path>
                <a:path w="73660" h="71755">
                  <a:moveTo>
                    <a:pt x="71627" y="71627"/>
                  </a:moveTo>
                  <a:lnTo>
                    <a:pt x="73151" y="71627"/>
                  </a:lnTo>
                  <a:lnTo>
                    <a:pt x="73151" y="0"/>
                  </a:lnTo>
                  <a:lnTo>
                    <a:pt x="71627" y="0"/>
                  </a:lnTo>
                  <a:lnTo>
                    <a:pt x="71627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4816856" y="167944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4816855" y="167944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4816855" y="167944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4816856" y="14417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4816855" y="14417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40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4816855" y="14417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4816856" y="12054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4816855" y="12054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40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4816855" y="1039368"/>
              <a:ext cx="1905" cy="307975"/>
            </a:xfrm>
            <a:custGeom>
              <a:avLst/>
              <a:gdLst/>
              <a:ahLst/>
              <a:cxnLst/>
              <a:rect l="l" t="t" r="r" b="b"/>
              <a:pathLst>
                <a:path w="1904" h="307975">
                  <a:moveTo>
                    <a:pt x="0" y="307847"/>
                  </a:moveTo>
                  <a:lnTo>
                    <a:pt x="1523" y="307847"/>
                  </a:lnTo>
                  <a:lnTo>
                    <a:pt x="1523" y="166115"/>
                  </a:lnTo>
                  <a:lnTo>
                    <a:pt x="0" y="166115"/>
                  </a:lnTo>
                  <a:lnTo>
                    <a:pt x="0" y="307847"/>
                  </a:lnTo>
                </a:path>
                <a:path w="1904" h="307975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4816856" y="10378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4816855" y="1037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816855" y="1037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123435" y="973836"/>
              <a:ext cx="204470" cy="1308100"/>
            </a:xfrm>
            <a:custGeom>
              <a:avLst/>
              <a:gdLst/>
              <a:ahLst/>
              <a:cxnLst/>
              <a:rect l="l" t="t" r="r" b="b"/>
              <a:pathLst>
                <a:path w="204470" h="1308100">
                  <a:moveTo>
                    <a:pt x="0" y="658367"/>
                  </a:moveTo>
                  <a:lnTo>
                    <a:pt x="204215" y="658367"/>
                  </a:lnTo>
                </a:path>
                <a:path w="204470" h="1308100">
                  <a:moveTo>
                    <a:pt x="102107" y="554735"/>
                  </a:moveTo>
                  <a:lnTo>
                    <a:pt x="102107" y="760475"/>
                  </a:lnTo>
                </a:path>
                <a:path w="204470" h="1308100">
                  <a:moveTo>
                    <a:pt x="204215" y="0"/>
                  </a:moveTo>
                  <a:lnTo>
                    <a:pt x="204215" y="13075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164584" y="4954524"/>
              <a:ext cx="52069" cy="599440"/>
            </a:xfrm>
            <a:custGeom>
              <a:avLst/>
              <a:gdLst/>
              <a:ahLst/>
              <a:cxnLst/>
              <a:rect l="l" t="t" r="r" b="b"/>
              <a:pathLst>
                <a:path w="52070" h="599439">
                  <a:moveTo>
                    <a:pt x="0" y="380999"/>
                  </a:moveTo>
                  <a:lnTo>
                    <a:pt x="13715" y="380999"/>
                  </a:lnTo>
                </a:path>
                <a:path w="52070" h="599439">
                  <a:moveTo>
                    <a:pt x="0" y="0"/>
                  </a:moveTo>
                  <a:lnTo>
                    <a:pt x="51815" y="0"/>
                  </a:lnTo>
                </a:path>
                <a:path w="52070" h="599439">
                  <a:moveTo>
                    <a:pt x="39623" y="380999"/>
                  </a:moveTo>
                  <a:lnTo>
                    <a:pt x="51815" y="380999"/>
                  </a:lnTo>
                </a:path>
                <a:path w="52070" h="599439">
                  <a:moveTo>
                    <a:pt x="35051" y="205739"/>
                  </a:moveTo>
                  <a:lnTo>
                    <a:pt x="35051" y="585215"/>
                  </a:lnTo>
                </a:path>
                <a:path w="52070" h="599439">
                  <a:moveTo>
                    <a:pt x="16763" y="205739"/>
                  </a:moveTo>
                  <a:lnTo>
                    <a:pt x="16763" y="585215"/>
                  </a:lnTo>
                </a:path>
                <a:path w="52070" h="599439">
                  <a:moveTo>
                    <a:pt x="39623" y="380999"/>
                  </a:moveTo>
                  <a:lnTo>
                    <a:pt x="39623" y="598931"/>
                  </a:lnTo>
                </a:path>
                <a:path w="52070" h="599439">
                  <a:moveTo>
                    <a:pt x="13715" y="380999"/>
                  </a:moveTo>
                  <a:lnTo>
                    <a:pt x="13715" y="598931"/>
                  </a:lnTo>
                </a:path>
                <a:path w="52070" h="599439">
                  <a:moveTo>
                    <a:pt x="16763" y="205739"/>
                  </a:moveTo>
                  <a:lnTo>
                    <a:pt x="35051" y="20573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178300" y="553364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21336" y="0"/>
                  </a:moveTo>
                  <a:lnTo>
                    <a:pt x="3048" y="0"/>
                  </a:lnTo>
                  <a:lnTo>
                    <a:pt x="3048" y="12192"/>
                  </a:lnTo>
                  <a:lnTo>
                    <a:pt x="21336" y="12192"/>
                  </a:lnTo>
                  <a:lnTo>
                    <a:pt x="21336" y="0"/>
                  </a:lnTo>
                  <a:close/>
                </a:path>
                <a:path w="26035" h="26035">
                  <a:moveTo>
                    <a:pt x="25908" y="13716"/>
                  </a:moveTo>
                  <a:lnTo>
                    <a:pt x="0" y="13716"/>
                  </a:lnTo>
                  <a:lnTo>
                    <a:pt x="0" y="25908"/>
                  </a:lnTo>
                  <a:lnTo>
                    <a:pt x="25908" y="25908"/>
                  </a:lnTo>
                  <a:lnTo>
                    <a:pt x="25908" y="137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327652" y="2281428"/>
              <a:ext cx="1022985" cy="0"/>
            </a:xfrm>
            <a:custGeom>
              <a:avLst/>
              <a:gdLst/>
              <a:ahLst/>
              <a:cxnLst/>
              <a:rect l="l" t="t" r="r" b="b"/>
              <a:pathLst>
                <a:path w="1022985">
                  <a:moveTo>
                    <a:pt x="0" y="0"/>
                  </a:moveTo>
                  <a:lnTo>
                    <a:pt x="102260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319775" y="5628132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89915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319775" y="3640836"/>
              <a:ext cx="104139" cy="876300"/>
            </a:xfrm>
            <a:custGeom>
              <a:avLst/>
              <a:gdLst/>
              <a:ahLst/>
              <a:cxnLst/>
              <a:rect l="l" t="t" r="r" b="b"/>
              <a:pathLst>
                <a:path w="104139" h="876300">
                  <a:moveTo>
                    <a:pt x="0" y="876299"/>
                  </a:moveTo>
                  <a:lnTo>
                    <a:pt x="89915" y="876299"/>
                  </a:lnTo>
                  <a:lnTo>
                    <a:pt x="89915" y="847343"/>
                  </a:lnTo>
                  <a:lnTo>
                    <a:pt x="0" y="847343"/>
                  </a:lnTo>
                  <a:lnTo>
                    <a:pt x="0" y="876299"/>
                  </a:lnTo>
                </a:path>
                <a:path w="104139" h="876300">
                  <a:moveTo>
                    <a:pt x="0" y="28955"/>
                  </a:moveTo>
                  <a:lnTo>
                    <a:pt x="89915" y="28955"/>
                  </a:lnTo>
                  <a:lnTo>
                    <a:pt x="89915" y="0"/>
                  </a:lnTo>
                  <a:lnTo>
                    <a:pt x="0" y="0"/>
                  </a:lnTo>
                  <a:lnTo>
                    <a:pt x="0" y="28955"/>
                  </a:lnTo>
                </a:path>
                <a:path w="104139" h="876300">
                  <a:moveTo>
                    <a:pt x="103631" y="451103"/>
                  </a:moveTo>
                  <a:lnTo>
                    <a:pt x="0" y="451103"/>
                  </a:lnTo>
                </a:path>
                <a:path w="104139" h="876300">
                  <a:moveTo>
                    <a:pt x="103631" y="451103"/>
                  </a:moveTo>
                  <a:lnTo>
                    <a:pt x="103631" y="425195"/>
                  </a:lnTo>
                  <a:lnTo>
                    <a:pt x="0" y="425195"/>
                  </a:lnTo>
                </a:path>
                <a:path w="104139" h="876300">
                  <a:moveTo>
                    <a:pt x="0" y="480059"/>
                  </a:moveTo>
                  <a:lnTo>
                    <a:pt x="89915" y="480059"/>
                  </a:lnTo>
                  <a:lnTo>
                    <a:pt x="89915" y="451103"/>
                  </a:lnTo>
                  <a:lnTo>
                    <a:pt x="0" y="451103"/>
                  </a:lnTo>
                </a:path>
                <a:path w="104139" h="876300">
                  <a:moveTo>
                    <a:pt x="0" y="425195"/>
                  </a:moveTo>
                  <a:lnTo>
                    <a:pt x="89915" y="425195"/>
                  </a:lnTo>
                  <a:lnTo>
                    <a:pt x="89915" y="396239"/>
                  </a:lnTo>
                  <a:lnTo>
                    <a:pt x="0" y="396239"/>
                  </a:lnTo>
                  <a:lnTo>
                    <a:pt x="0" y="480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5363971" y="3669792"/>
              <a:ext cx="5080" cy="818515"/>
            </a:xfrm>
            <a:custGeom>
              <a:avLst/>
              <a:gdLst/>
              <a:ahLst/>
              <a:cxnLst/>
              <a:rect l="l" t="t" r="r" b="b"/>
              <a:pathLst>
                <a:path w="5079" h="818514">
                  <a:moveTo>
                    <a:pt x="0" y="0"/>
                  </a:moveTo>
                  <a:lnTo>
                    <a:pt x="0" y="367283"/>
                  </a:lnTo>
                </a:path>
                <a:path w="5079" h="818514">
                  <a:moveTo>
                    <a:pt x="4571" y="0"/>
                  </a:moveTo>
                  <a:lnTo>
                    <a:pt x="4571" y="367283"/>
                  </a:lnTo>
                </a:path>
                <a:path w="5079" h="818514">
                  <a:moveTo>
                    <a:pt x="0" y="451103"/>
                  </a:moveTo>
                  <a:lnTo>
                    <a:pt x="0" y="818387"/>
                  </a:lnTo>
                </a:path>
                <a:path w="5079" h="818514">
                  <a:moveTo>
                    <a:pt x="4571" y="451103"/>
                  </a:moveTo>
                  <a:lnTo>
                    <a:pt x="4571" y="8183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640327" y="2346960"/>
              <a:ext cx="50800" cy="585470"/>
            </a:xfrm>
            <a:custGeom>
              <a:avLst/>
              <a:gdLst/>
              <a:ahLst/>
              <a:cxnLst/>
              <a:rect l="l" t="t" r="r" b="b"/>
              <a:pathLst>
                <a:path w="50800" h="585469">
                  <a:moveTo>
                    <a:pt x="50291" y="556259"/>
                  </a:moveTo>
                  <a:lnTo>
                    <a:pt x="0" y="556259"/>
                  </a:lnTo>
                  <a:lnTo>
                    <a:pt x="0" y="585215"/>
                  </a:lnTo>
                  <a:lnTo>
                    <a:pt x="50291" y="585215"/>
                  </a:lnTo>
                  <a:lnTo>
                    <a:pt x="50291" y="556259"/>
                  </a:lnTo>
                </a:path>
                <a:path w="50800" h="585469">
                  <a:moveTo>
                    <a:pt x="50291" y="0"/>
                  </a:moveTo>
                  <a:lnTo>
                    <a:pt x="0" y="0"/>
                  </a:lnTo>
                  <a:lnTo>
                    <a:pt x="0" y="28955"/>
                  </a:lnTo>
                  <a:lnTo>
                    <a:pt x="50291" y="28955"/>
                  </a:lnTo>
                  <a:lnTo>
                    <a:pt x="502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5202428" y="2258568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391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5350255" y="973836"/>
              <a:ext cx="1278890" cy="1323340"/>
            </a:xfrm>
            <a:custGeom>
              <a:avLst/>
              <a:gdLst/>
              <a:ahLst/>
              <a:cxnLst/>
              <a:rect l="l" t="t" r="r" b="b"/>
              <a:pathLst>
                <a:path w="1278890" h="1323339">
                  <a:moveTo>
                    <a:pt x="702563" y="701039"/>
                  </a:moveTo>
                  <a:lnTo>
                    <a:pt x="0" y="701039"/>
                  </a:lnTo>
                </a:path>
                <a:path w="1278890" h="1323339">
                  <a:moveTo>
                    <a:pt x="227075" y="758951"/>
                  </a:moveTo>
                  <a:lnTo>
                    <a:pt x="1278635" y="758951"/>
                  </a:lnTo>
                </a:path>
                <a:path w="1278890" h="1323339">
                  <a:moveTo>
                    <a:pt x="227075" y="1110995"/>
                  </a:moveTo>
                  <a:lnTo>
                    <a:pt x="1278635" y="1110995"/>
                  </a:lnTo>
                </a:path>
                <a:path w="1278890" h="1323339">
                  <a:moveTo>
                    <a:pt x="0" y="1322831"/>
                  </a:moveTo>
                  <a:lnTo>
                    <a:pt x="0" y="0"/>
                  </a:lnTo>
                  <a:lnTo>
                    <a:pt x="833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7564627" y="973836"/>
              <a:ext cx="0" cy="2609215"/>
            </a:xfrm>
            <a:custGeom>
              <a:avLst/>
              <a:gdLst/>
              <a:ahLst/>
              <a:cxnLst/>
              <a:rect l="l" t="t" r="r" b="b"/>
              <a:pathLst>
                <a:path h="2609215">
                  <a:moveTo>
                    <a:pt x="0" y="0"/>
                  </a:moveTo>
                  <a:lnTo>
                    <a:pt x="0" y="26090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5577331" y="1732788"/>
              <a:ext cx="1051560" cy="352425"/>
            </a:xfrm>
            <a:custGeom>
              <a:avLst/>
              <a:gdLst/>
              <a:ahLst/>
              <a:cxnLst/>
              <a:rect l="l" t="t" r="r" b="b"/>
              <a:pathLst>
                <a:path w="1051559" h="352425">
                  <a:moveTo>
                    <a:pt x="1051559" y="0"/>
                  </a:moveTo>
                  <a:lnTo>
                    <a:pt x="1051559" y="352043"/>
                  </a:lnTo>
                </a:path>
                <a:path w="1051559" h="352425">
                  <a:moveTo>
                    <a:pt x="0" y="0"/>
                  </a:moveTo>
                  <a:lnTo>
                    <a:pt x="0" y="352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6523735" y="5750772"/>
              <a:ext cx="34925" cy="1410970"/>
            </a:xfrm>
            <a:custGeom>
              <a:avLst/>
              <a:gdLst/>
              <a:ahLst/>
              <a:cxnLst/>
              <a:rect l="l" t="t" r="r" b="b"/>
              <a:pathLst>
                <a:path w="34925" h="1410970">
                  <a:moveTo>
                    <a:pt x="0" y="1410503"/>
                  </a:moveTo>
                  <a:lnTo>
                    <a:pt x="0" y="153203"/>
                  </a:lnTo>
                </a:path>
                <a:path w="34925" h="1410970">
                  <a:moveTo>
                    <a:pt x="34800" y="0"/>
                  </a:moveTo>
                  <a:lnTo>
                    <a:pt x="19699" y="36458"/>
                  </a:lnTo>
                  <a:lnTo>
                    <a:pt x="8810" y="74259"/>
                  </a:lnTo>
                  <a:lnTo>
                    <a:pt x="2216" y="113042"/>
                  </a:lnTo>
                  <a:lnTo>
                    <a:pt x="0" y="15244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7564628" y="10378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7564627" y="1037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7564627" y="1037844"/>
              <a:ext cx="1905" cy="73660"/>
            </a:xfrm>
            <a:custGeom>
              <a:avLst/>
              <a:gdLst/>
              <a:ahLst/>
              <a:cxnLst/>
              <a:rect l="l" t="t" r="r" b="b"/>
              <a:pathLst>
                <a:path w="1904" h="7365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73659">
                  <a:moveTo>
                    <a:pt x="1523" y="1523"/>
                  </a:moveTo>
                  <a:lnTo>
                    <a:pt x="0" y="1523"/>
                  </a:lnTo>
                  <a:lnTo>
                    <a:pt x="0" y="73151"/>
                  </a:lnTo>
                  <a:lnTo>
                    <a:pt x="1523" y="7315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7564628" y="120548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7564627" y="12054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7564627" y="120548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7564628" y="1441703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7564627" y="14417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40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40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7564627" y="1441704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40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7564628" y="167944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7564627" y="167944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7564627" y="167944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7564628" y="191566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7564627" y="191566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3" y="0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1523" y="0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0" y="1417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7564627" y="1915668"/>
              <a:ext cx="1905" cy="307975"/>
            </a:xfrm>
            <a:custGeom>
              <a:avLst/>
              <a:gdLst/>
              <a:ahLst/>
              <a:cxnLst/>
              <a:rect l="l" t="t" r="r" b="b"/>
              <a:pathLst>
                <a:path w="1904" h="307975">
                  <a:moveTo>
                    <a:pt x="1523" y="0"/>
                  </a:moveTo>
                  <a:lnTo>
                    <a:pt x="0" y="0"/>
                  </a:lnTo>
                  <a:lnTo>
                    <a:pt x="0" y="141731"/>
                  </a:lnTo>
                  <a:lnTo>
                    <a:pt x="1523" y="141731"/>
                  </a:lnTo>
                  <a:lnTo>
                    <a:pt x="1523" y="0"/>
                  </a:lnTo>
                </a:path>
                <a:path w="1904" h="307975">
                  <a:moveTo>
                    <a:pt x="1523" y="236219"/>
                  </a:moveTo>
                  <a:lnTo>
                    <a:pt x="0" y="236219"/>
                  </a:lnTo>
                  <a:lnTo>
                    <a:pt x="0" y="307847"/>
                  </a:lnTo>
                  <a:lnTo>
                    <a:pt x="1523" y="307847"/>
                  </a:lnTo>
                  <a:lnTo>
                    <a:pt x="1523" y="2362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7564627" y="22235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7564627" y="22235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7564627" y="22235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4385563" y="893064"/>
              <a:ext cx="3179445" cy="782320"/>
            </a:xfrm>
            <a:custGeom>
              <a:avLst/>
              <a:gdLst/>
              <a:ahLst/>
              <a:cxnLst/>
              <a:rect l="l" t="t" r="r" b="b"/>
              <a:pathLst>
                <a:path w="3179445" h="782319">
                  <a:moveTo>
                    <a:pt x="556259" y="51815"/>
                  </a:moveTo>
                  <a:lnTo>
                    <a:pt x="556259" y="0"/>
                  </a:lnTo>
                  <a:lnTo>
                    <a:pt x="585215" y="0"/>
                  </a:lnTo>
                  <a:lnTo>
                    <a:pt x="585215" y="51815"/>
                  </a:lnTo>
                  <a:lnTo>
                    <a:pt x="556259" y="51815"/>
                  </a:lnTo>
                </a:path>
                <a:path w="3179445" h="782319">
                  <a:moveTo>
                    <a:pt x="0" y="51815"/>
                  </a:moveTo>
                  <a:lnTo>
                    <a:pt x="0" y="0"/>
                  </a:lnTo>
                  <a:lnTo>
                    <a:pt x="30479" y="0"/>
                  </a:lnTo>
                  <a:lnTo>
                    <a:pt x="30479" y="51815"/>
                  </a:lnTo>
                  <a:lnTo>
                    <a:pt x="0" y="51815"/>
                  </a:lnTo>
                </a:path>
                <a:path w="3179445" h="782319">
                  <a:moveTo>
                    <a:pt x="30479" y="51815"/>
                  </a:moveTo>
                  <a:lnTo>
                    <a:pt x="30479" y="577595"/>
                  </a:lnTo>
                </a:path>
                <a:path w="3179445" h="782319">
                  <a:moveTo>
                    <a:pt x="30479" y="51815"/>
                  </a:moveTo>
                  <a:lnTo>
                    <a:pt x="54863" y="51815"/>
                  </a:lnTo>
                  <a:lnTo>
                    <a:pt x="54863" y="577595"/>
                  </a:lnTo>
                </a:path>
                <a:path w="3179445" h="782319">
                  <a:moveTo>
                    <a:pt x="30479" y="577595"/>
                  </a:moveTo>
                  <a:lnTo>
                    <a:pt x="85343" y="574547"/>
                  </a:lnTo>
                  <a:lnTo>
                    <a:pt x="138683" y="565403"/>
                  </a:lnTo>
                  <a:lnTo>
                    <a:pt x="192023" y="551687"/>
                  </a:lnTo>
                  <a:lnTo>
                    <a:pt x="243839" y="531875"/>
                  </a:lnTo>
                  <a:lnTo>
                    <a:pt x="292607" y="507491"/>
                  </a:lnTo>
                  <a:lnTo>
                    <a:pt x="339851" y="477011"/>
                  </a:lnTo>
                  <a:lnTo>
                    <a:pt x="382523" y="441959"/>
                  </a:lnTo>
                  <a:lnTo>
                    <a:pt x="420623" y="403859"/>
                  </a:lnTo>
                  <a:lnTo>
                    <a:pt x="455675" y="361187"/>
                  </a:lnTo>
                  <a:lnTo>
                    <a:pt x="486155" y="313943"/>
                  </a:lnTo>
                  <a:lnTo>
                    <a:pt x="510539" y="265175"/>
                  </a:lnTo>
                  <a:lnTo>
                    <a:pt x="530351" y="213359"/>
                  </a:lnTo>
                  <a:lnTo>
                    <a:pt x="544067" y="160019"/>
                  </a:lnTo>
                  <a:lnTo>
                    <a:pt x="553211" y="106679"/>
                  </a:lnTo>
                  <a:lnTo>
                    <a:pt x="556259" y="51815"/>
                  </a:lnTo>
                </a:path>
                <a:path w="3179445" h="782319">
                  <a:moveTo>
                    <a:pt x="3179063" y="80771"/>
                  </a:moveTo>
                  <a:lnTo>
                    <a:pt x="2470403" y="80771"/>
                  </a:lnTo>
                  <a:lnTo>
                    <a:pt x="2470403" y="781811"/>
                  </a:lnTo>
                  <a:lnTo>
                    <a:pt x="3179063" y="781811"/>
                  </a:lnTo>
                  <a:lnTo>
                    <a:pt x="3179063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5350255" y="2959608"/>
              <a:ext cx="2216150" cy="2801620"/>
            </a:xfrm>
            <a:custGeom>
              <a:avLst/>
              <a:gdLst/>
              <a:ahLst/>
              <a:cxnLst/>
              <a:rect l="l" t="t" r="r" b="b"/>
              <a:pathLst>
                <a:path w="2216150" h="2801620">
                  <a:moveTo>
                    <a:pt x="1505711" y="352043"/>
                  </a:moveTo>
                  <a:lnTo>
                    <a:pt x="1505711" y="635507"/>
                  </a:lnTo>
                </a:path>
                <a:path w="2216150" h="2801620">
                  <a:moveTo>
                    <a:pt x="1507235" y="351281"/>
                  </a:moveTo>
                  <a:lnTo>
                    <a:pt x="1504029" y="303615"/>
                  </a:lnTo>
                  <a:lnTo>
                    <a:pt x="1494687" y="257897"/>
                  </a:lnTo>
                  <a:lnTo>
                    <a:pt x="1479630" y="214547"/>
                  </a:lnTo>
                  <a:lnTo>
                    <a:pt x="1459275" y="173983"/>
                  </a:lnTo>
                  <a:lnTo>
                    <a:pt x="1434042" y="136623"/>
                  </a:lnTo>
                  <a:lnTo>
                    <a:pt x="1404347" y="102888"/>
                  </a:lnTo>
                  <a:lnTo>
                    <a:pt x="1370612" y="73193"/>
                  </a:lnTo>
                  <a:lnTo>
                    <a:pt x="1333252" y="47960"/>
                  </a:lnTo>
                  <a:lnTo>
                    <a:pt x="1292688" y="27605"/>
                  </a:lnTo>
                  <a:lnTo>
                    <a:pt x="1249338" y="12548"/>
                  </a:lnTo>
                  <a:lnTo>
                    <a:pt x="1203620" y="3206"/>
                  </a:lnTo>
                  <a:lnTo>
                    <a:pt x="1155953" y="0"/>
                  </a:lnTo>
                </a:path>
                <a:path w="2216150" h="2801620">
                  <a:moveTo>
                    <a:pt x="0" y="1523"/>
                  </a:moveTo>
                  <a:lnTo>
                    <a:pt x="1155191" y="1523"/>
                  </a:lnTo>
                </a:path>
                <a:path w="2216150" h="2801620">
                  <a:moveTo>
                    <a:pt x="1481327" y="765047"/>
                  </a:moveTo>
                  <a:lnTo>
                    <a:pt x="672083" y="2801111"/>
                  </a:lnTo>
                </a:path>
                <a:path w="2216150" h="2801620">
                  <a:moveTo>
                    <a:pt x="1482433" y="764400"/>
                  </a:moveTo>
                  <a:lnTo>
                    <a:pt x="1493221" y="732978"/>
                  </a:lnTo>
                  <a:lnTo>
                    <a:pt x="1500979" y="700748"/>
                  </a:lnTo>
                  <a:lnTo>
                    <a:pt x="1505664" y="667932"/>
                  </a:lnTo>
                  <a:lnTo>
                    <a:pt x="1507235" y="634745"/>
                  </a:lnTo>
                </a:path>
                <a:path w="2216150" h="2801620">
                  <a:moveTo>
                    <a:pt x="2179319" y="775715"/>
                  </a:moveTo>
                  <a:lnTo>
                    <a:pt x="1208531" y="2791967"/>
                  </a:lnTo>
                </a:path>
                <a:path w="2216150" h="2801620">
                  <a:moveTo>
                    <a:pt x="2181095" y="774995"/>
                  </a:moveTo>
                  <a:lnTo>
                    <a:pt x="2196196" y="738537"/>
                  </a:lnTo>
                  <a:lnTo>
                    <a:pt x="2207085" y="700735"/>
                  </a:lnTo>
                  <a:lnTo>
                    <a:pt x="2213679" y="661953"/>
                  </a:lnTo>
                  <a:lnTo>
                    <a:pt x="2215895" y="62255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4416043" y="147066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2" name="object 73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77275" y="877823"/>
              <a:ext cx="83820" cy="82296"/>
            </a:xfrm>
            <a:prstGeom prst="rect">
              <a:avLst/>
            </a:prstGeom>
          </p:spPr>
        </p:pic>
        <p:pic>
          <p:nvPicPr>
            <p:cNvPr id="733" name="object 7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23379" y="877823"/>
              <a:ext cx="83820" cy="82296"/>
            </a:xfrm>
            <a:prstGeom prst="rect">
              <a:avLst/>
            </a:prstGeom>
          </p:spPr>
        </p:pic>
        <p:pic>
          <p:nvPicPr>
            <p:cNvPr id="734" name="object 7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269484" y="877823"/>
              <a:ext cx="82296" cy="82296"/>
            </a:xfrm>
            <a:prstGeom prst="rect">
              <a:avLst/>
            </a:prstGeom>
          </p:spPr>
        </p:pic>
        <p:pic>
          <p:nvPicPr>
            <p:cNvPr id="735" name="object 73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245355" y="877823"/>
              <a:ext cx="83820" cy="82296"/>
            </a:xfrm>
            <a:prstGeom prst="rect">
              <a:avLst/>
            </a:prstGeom>
          </p:spPr>
        </p:pic>
        <p:pic>
          <p:nvPicPr>
            <p:cNvPr id="736" name="object 7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646424" y="877823"/>
              <a:ext cx="83820" cy="82296"/>
            </a:xfrm>
            <a:prstGeom prst="rect">
              <a:avLst/>
            </a:prstGeom>
          </p:spPr>
        </p:pic>
        <p:sp>
          <p:nvSpPr>
            <p:cNvPr id="737" name="object 737"/>
            <p:cNvSpPr/>
            <p:nvPr/>
          </p:nvSpPr>
          <p:spPr>
            <a:xfrm>
              <a:off x="5319775" y="3640836"/>
              <a:ext cx="90170" cy="876300"/>
            </a:xfrm>
            <a:custGeom>
              <a:avLst/>
              <a:gdLst/>
              <a:ahLst/>
              <a:cxnLst/>
              <a:rect l="l" t="t" r="r" b="b"/>
              <a:pathLst>
                <a:path w="90170" h="876300">
                  <a:moveTo>
                    <a:pt x="0" y="0"/>
                  </a:moveTo>
                  <a:lnTo>
                    <a:pt x="89915" y="0"/>
                  </a:lnTo>
                  <a:lnTo>
                    <a:pt x="89915" y="876299"/>
                  </a:lnTo>
                  <a:lnTo>
                    <a:pt x="0" y="87629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5319775" y="3406140"/>
              <a:ext cx="90170" cy="1346200"/>
            </a:xfrm>
            <a:custGeom>
              <a:avLst/>
              <a:gdLst/>
              <a:ahLst/>
              <a:cxnLst/>
              <a:rect l="l" t="t" r="r" b="b"/>
              <a:pathLst>
                <a:path w="90170" h="1346200">
                  <a:moveTo>
                    <a:pt x="89915" y="1345691"/>
                  </a:moveTo>
                  <a:lnTo>
                    <a:pt x="89915" y="1110995"/>
                  </a:lnTo>
                  <a:lnTo>
                    <a:pt x="0" y="1110995"/>
                  </a:lnTo>
                  <a:lnTo>
                    <a:pt x="0" y="1345691"/>
                  </a:lnTo>
                  <a:lnTo>
                    <a:pt x="89915" y="1345691"/>
                  </a:lnTo>
                </a:path>
                <a:path w="90170" h="1346200">
                  <a:moveTo>
                    <a:pt x="89915" y="234695"/>
                  </a:moveTo>
                  <a:lnTo>
                    <a:pt x="89915" y="0"/>
                  </a:lnTo>
                  <a:lnTo>
                    <a:pt x="0" y="0"/>
                  </a:lnTo>
                  <a:lnTo>
                    <a:pt x="0" y="234695"/>
                  </a:lnTo>
                  <a:lnTo>
                    <a:pt x="89915" y="234695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5319775" y="2529840"/>
              <a:ext cx="104139" cy="876300"/>
            </a:xfrm>
            <a:custGeom>
              <a:avLst/>
              <a:gdLst/>
              <a:ahLst/>
              <a:cxnLst/>
              <a:rect l="l" t="t" r="r" b="b"/>
              <a:pathLst>
                <a:path w="104139" h="876300">
                  <a:moveTo>
                    <a:pt x="0" y="876299"/>
                  </a:moveTo>
                  <a:lnTo>
                    <a:pt x="89915" y="876299"/>
                  </a:lnTo>
                  <a:lnTo>
                    <a:pt x="89915" y="847343"/>
                  </a:lnTo>
                  <a:lnTo>
                    <a:pt x="0" y="847343"/>
                  </a:lnTo>
                  <a:lnTo>
                    <a:pt x="0" y="876299"/>
                  </a:lnTo>
                </a:path>
                <a:path w="104139" h="876300">
                  <a:moveTo>
                    <a:pt x="0" y="28955"/>
                  </a:moveTo>
                  <a:lnTo>
                    <a:pt x="89915" y="28955"/>
                  </a:lnTo>
                  <a:lnTo>
                    <a:pt x="89915" y="0"/>
                  </a:lnTo>
                  <a:lnTo>
                    <a:pt x="0" y="0"/>
                  </a:lnTo>
                  <a:lnTo>
                    <a:pt x="0" y="28955"/>
                  </a:lnTo>
                </a:path>
                <a:path w="104139" h="876300">
                  <a:moveTo>
                    <a:pt x="103631" y="451103"/>
                  </a:moveTo>
                  <a:lnTo>
                    <a:pt x="0" y="451103"/>
                  </a:lnTo>
                </a:path>
                <a:path w="104139" h="876300">
                  <a:moveTo>
                    <a:pt x="103631" y="451103"/>
                  </a:moveTo>
                  <a:lnTo>
                    <a:pt x="103631" y="425195"/>
                  </a:lnTo>
                  <a:lnTo>
                    <a:pt x="0" y="425195"/>
                  </a:lnTo>
                </a:path>
                <a:path w="104139" h="876300">
                  <a:moveTo>
                    <a:pt x="0" y="480059"/>
                  </a:moveTo>
                  <a:lnTo>
                    <a:pt x="89915" y="480059"/>
                  </a:lnTo>
                  <a:lnTo>
                    <a:pt x="89915" y="451103"/>
                  </a:lnTo>
                  <a:lnTo>
                    <a:pt x="0" y="451103"/>
                  </a:lnTo>
                </a:path>
                <a:path w="104139" h="876300">
                  <a:moveTo>
                    <a:pt x="0" y="425195"/>
                  </a:moveTo>
                  <a:lnTo>
                    <a:pt x="89915" y="425195"/>
                  </a:lnTo>
                  <a:lnTo>
                    <a:pt x="89915" y="396239"/>
                  </a:lnTo>
                  <a:lnTo>
                    <a:pt x="0" y="396239"/>
                  </a:lnTo>
                  <a:lnTo>
                    <a:pt x="0" y="480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5363971" y="2558796"/>
              <a:ext cx="5080" cy="818515"/>
            </a:xfrm>
            <a:custGeom>
              <a:avLst/>
              <a:gdLst/>
              <a:ahLst/>
              <a:cxnLst/>
              <a:rect l="l" t="t" r="r" b="b"/>
              <a:pathLst>
                <a:path w="5079" h="818514">
                  <a:moveTo>
                    <a:pt x="0" y="0"/>
                  </a:moveTo>
                  <a:lnTo>
                    <a:pt x="0" y="367283"/>
                  </a:lnTo>
                </a:path>
                <a:path w="5079" h="818514">
                  <a:moveTo>
                    <a:pt x="4571" y="0"/>
                  </a:moveTo>
                  <a:lnTo>
                    <a:pt x="4571" y="367283"/>
                  </a:lnTo>
                </a:path>
                <a:path w="5079" h="818514">
                  <a:moveTo>
                    <a:pt x="0" y="451103"/>
                  </a:moveTo>
                  <a:lnTo>
                    <a:pt x="0" y="818387"/>
                  </a:lnTo>
                </a:path>
                <a:path w="5079" h="818514">
                  <a:moveTo>
                    <a:pt x="4571" y="451103"/>
                  </a:moveTo>
                  <a:lnTo>
                    <a:pt x="4571" y="8183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5319775" y="2529840"/>
              <a:ext cx="104139" cy="3098800"/>
            </a:xfrm>
            <a:custGeom>
              <a:avLst/>
              <a:gdLst/>
              <a:ahLst/>
              <a:cxnLst/>
              <a:rect l="l" t="t" r="r" b="b"/>
              <a:pathLst>
                <a:path w="104139" h="3098800">
                  <a:moveTo>
                    <a:pt x="0" y="0"/>
                  </a:moveTo>
                  <a:lnTo>
                    <a:pt x="89915" y="0"/>
                  </a:lnTo>
                  <a:lnTo>
                    <a:pt x="89915" y="876299"/>
                  </a:lnTo>
                  <a:lnTo>
                    <a:pt x="0" y="876299"/>
                  </a:lnTo>
                  <a:lnTo>
                    <a:pt x="0" y="0"/>
                  </a:lnTo>
                </a:path>
                <a:path w="104139" h="3098800">
                  <a:moveTo>
                    <a:pt x="0" y="3098291"/>
                  </a:moveTo>
                  <a:lnTo>
                    <a:pt x="89915" y="3098291"/>
                  </a:lnTo>
                  <a:lnTo>
                    <a:pt x="89915" y="3069335"/>
                  </a:lnTo>
                  <a:lnTo>
                    <a:pt x="0" y="3069335"/>
                  </a:lnTo>
                  <a:lnTo>
                    <a:pt x="0" y="3098291"/>
                  </a:lnTo>
                </a:path>
                <a:path w="104139" h="3098800">
                  <a:moveTo>
                    <a:pt x="0" y="2250947"/>
                  </a:moveTo>
                  <a:lnTo>
                    <a:pt x="89915" y="2250947"/>
                  </a:lnTo>
                  <a:lnTo>
                    <a:pt x="89915" y="2221991"/>
                  </a:lnTo>
                  <a:lnTo>
                    <a:pt x="0" y="2221991"/>
                  </a:lnTo>
                  <a:lnTo>
                    <a:pt x="0" y="2250947"/>
                  </a:lnTo>
                </a:path>
                <a:path w="104139" h="3098800">
                  <a:moveTo>
                    <a:pt x="103631" y="2673095"/>
                  </a:moveTo>
                  <a:lnTo>
                    <a:pt x="0" y="2673095"/>
                  </a:lnTo>
                </a:path>
                <a:path w="104139" h="3098800">
                  <a:moveTo>
                    <a:pt x="103631" y="2673095"/>
                  </a:moveTo>
                  <a:lnTo>
                    <a:pt x="103631" y="2647187"/>
                  </a:lnTo>
                  <a:lnTo>
                    <a:pt x="0" y="2647187"/>
                  </a:lnTo>
                </a:path>
                <a:path w="104139" h="3098800">
                  <a:moveTo>
                    <a:pt x="0" y="2702051"/>
                  </a:moveTo>
                  <a:lnTo>
                    <a:pt x="89915" y="2702051"/>
                  </a:lnTo>
                  <a:lnTo>
                    <a:pt x="89915" y="2673095"/>
                  </a:lnTo>
                  <a:lnTo>
                    <a:pt x="0" y="2673095"/>
                  </a:lnTo>
                </a:path>
                <a:path w="104139" h="3098800">
                  <a:moveTo>
                    <a:pt x="0" y="2647187"/>
                  </a:moveTo>
                  <a:lnTo>
                    <a:pt x="89915" y="2647187"/>
                  </a:lnTo>
                  <a:lnTo>
                    <a:pt x="89915" y="2618231"/>
                  </a:lnTo>
                  <a:lnTo>
                    <a:pt x="0" y="2618231"/>
                  </a:lnTo>
                  <a:lnTo>
                    <a:pt x="0" y="2702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5363971" y="4780788"/>
              <a:ext cx="5080" cy="818515"/>
            </a:xfrm>
            <a:custGeom>
              <a:avLst/>
              <a:gdLst/>
              <a:ahLst/>
              <a:cxnLst/>
              <a:rect l="l" t="t" r="r" b="b"/>
              <a:pathLst>
                <a:path w="5079" h="818514">
                  <a:moveTo>
                    <a:pt x="0" y="0"/>
                  </a:moveTo>
                  <a:lnTo>
                    <a:pt x="0" y="367283"/>
                  </a:lnTo>
                </a:path>
                <a:path w="5079" h="818514">
                  <a:moveTo>
                    <a:pt x="4571" y="0"/>
                  </a:moveTo>
                  <a:lnTo>
                    <a:pt x="4571" y="367283"/>
                  </a:lnTo>
                </a:path>
                <a:path w="5079" h="818514">
                  <a:moveTo>
                    <a:pt x="0" y="451103"/>
                  </a:moveTo>
                  <a:lnTo>
                    <a:pt x="0" y="818387"/>
                  </a:lnTo>
                </a:path>
                <a:path w="5079" h="818514">
                  <a:moveTo>
                    <a:pt x="4571" y="451103"/>
                  </a:moveTo>
                  <a:lnTo>
                    <a:pt x="4571" y="8183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5319775" y="4751832"/>
              <a:ext cx="90170" cy="876300"/>
            </a:xfrm>
            <a:custGeom>
              <a:avLst/>
              <a:gdLst/>
              <a:ahLst/>
              <a:cxnLst/>
              <a:rect l="l" t="t" r="r" b="b"/>
              <a:pathLst>
                <a:path w="90170" h="876300">
                  <a:moveTo>
                    <a:pt x="0" y="0"/>
                  </a:moveTo>
                  <a:lnTo>
                    <a:pt x="89915" y="0"/>
                  </a:lnTo>
                  <a:lnTo>
                    <a:pt x="89915" y="876299"/>
                  </a:lnTo>
                  <a:lnTo>
                    <a:pt x="0" y="87629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5319775" y="2529840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0" y="0"/>
                  </a:moveTo>
                  <a:lnTo>
                    <a:pt x="8991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3713480" y="618744"/>
              <a:ext cx="0" cy="3965575"/>
            </a:xfrm>
            <a:custGeom>
              <a:avLst/>
              <a:gdLst/>
              <a:ahLst/>
              <a:cxnLst/>
              <a:rect l="l" t="t" r="r" b="b"/>
              <a:pathLst>
                <a:path h="3965575">
                  <a:moveTo>
                    <a:pt x="0" y="396544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3682999" y="623316"/>
              <a:ext cx="0" cy="5238115"/>
            </a:xfrm>
            <a:custGeom>
              <a:avLst/>
              <a:gdLst/>
              <a:ahLst/>
              <a:cxnLst/>
              <a:rect l="l" t="t" r="r" b="b"/>
              <a:pathLst>
                <a:path h="5238115">
                  <a:moveTo>
                    <a:pt x="0" y="5237987"/>
                  </a:moveTo>
                  <a:lnTo>
                    <a:pt x="0" y="3960875"/>
                  </a:lnTo>
                </a:path>
                <a:path h="5238115">
                  <a:moveTo>
                    <a:pt x="0" y="3747515"/>
                  </a:moveTo>
                  <a:lnTo>
                    <a:pt x="0" y="2308859"/>
                  </a:lnTo>
                </a:path>
                <a:path h="5238115">
                  <a:moveTo>
                    <a:pt x="0" y="1731263"/>
                  </a:moveTo>
                  <a:lnTo>
                    <a:pt x="0" y="1589531"/>
                  </a:lnTo>
                </a:path>
                <a:path h="5238115">
                  <a:moveTo>
                    <a:pt x="0" y="1237487"/>
                  </a:moveTo>
                  <a:lnTo>
                    <a:pt x="0" y="1095755"/>
                  </a:lnTo>
                </a:path>
                <a:path h="5238115">
                  <a:moveTo>
                    <a:pt x="0" y="745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3682999" y="4485132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9905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4187444" y="1816607"/>
              <a:ext cx="41275" cy="64135"/>
            </a:xfrm>
            <a:custGeom>
              <a:avLst/>
              <a:gdLst/>
              <a:ahLst/>
              <a:cxnLst/>
              <a:rect l="l" t="t" r="r" b="b"/>
              <a:pathLst>
                <a:path w="41275" h="64135">
                  <a:moveTo>
                    <a:pt x="0" y="1524"/>
                  </a:moveTo>
                  <a:lnTo>
                    <a:pt x="39624" y="64008"/>
                  </a:lnTo>
                  <a:lnTo>
                    <a:pt x="41148" y="64008"/>
                  </a:lnTo>
                  <a:lnTo>
                    <a:pt x="0" y="1524"/>
                  </a:lnTo>
                  <a:close/>
                </a:path>
                <a:path w="41275" h="64135">
                  <a:moveTo>
                    <a:pt x="1524" y="1524"/>
                  </a:moveTo>
                  <a:lnTo>
                    <a:pt x="0" y="1524"/>
                  </a:lnTo>
                  <a:lnTo>
                    <a:pt x="41148" y="64008"/>
                  </a:lnTo>
                  <a:lnTo>
                    <a:pt x="1524" y="1524"/>
                  </a:lnTo>
                  <a:close/>
                </a:path>
                <a:path w="41275" h="64135">
                  <a:moveTo>
                    <a:pt x="1524" y="0"/>
                  </a:moveTo>
                  <a:lnTo>
                    <a:pt x="1524" y="1524"/>
                  </a:lnTo>
                  <a:lnTo>
                    <a:pt x="41148" y="640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4187443" y="1816608"/>
              <a:ext cx="41275" cy="64135"/>
            </a:xfrm>
            <a:custGeom>
              <a:avLst/>
              <a:gdLst/>
              <a:ahLst/>
              <a:cxnLst/>
              <a:rect l="l" t="t" r="r" b="b"/>
              <a:pathLst>
                <a:path w="41275" h="64135">
                  <a:moveTo>
                    <a:pt x="1523" y="0"/>
                  </a:moveTo>
                  <a:lnTo>
                    <a:pt x="1523" y="1523"/>
                  </a:lnTo>
                  <a:lnTo>
                    <a:pt x="41147" y="64007"/>
                  </a:lnTo>
                  <a:lnTo>
                    <a:pt x="1523" y="0"/>
                  </a:lnTo>
                  <a:close/>
                </a:path>
                <a:path w="41275" h="64135">
                  <a:moveTo>
                    <a:pt x="1523" y="1523"/>
                  </a:moveTo>
                  <a:lnTo>
                    <a:pt x="41147" y="64007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41275" h="64135">
                  <a:moveTo>
                    <a:pt x="41147" y="64007"/>
                  </a:moveTo>
                  <a:lnTo>
                    <a:pt x="0" y="1523"/>
                  </a:lnTo>
                  <a:lnTo>
                    <a:pt x="39623" y="64007"/>
                  </a:lnTo>
                  <a:lnTo>
                    <a:pt x="41147" y="64007"/>
                  </a:lnTo>
                  <a:close/>
                </a:path>
                <a:path w="41275" h="64135">
                  <a:moveTo>
                    <a:pt x="0" y="1523"/>
                  </a:moveTo>
                  <a:lnTo>
                    <a:pt x="39623" y="6400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4187443" y="1816608"/>
              <a:ext cx="41275" cy="64135"/>
            </a:xfrm>
            <a:custGeom>
              <a:avLst/>
              <a:gdLst/>
              <a:ahLst/>
              <a:cxnLst/>
              <a:rect l="l" t="t" r="r" b="b"/>
              <a:pathLst>
                <a:path w="41275" h="6413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39623" y="64007"/>
                  </a:lnTo>
                  <a:lnTo>
                    <a:pt x="41147" y="6400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4227068" y="18806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4227067" y="18806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4227067" y="18806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5202428" y="2258568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39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8530843" y="10378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8530843" y="1037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8530843" y="1037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8530843" y="1037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8457692" y="1037843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59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8457691" y="1037844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1523"/>
                  </a:lnTo>
                  <a:close/>
                </a:path>
                <a:path w="73659" h="1905">
                  <a:moveTo>
                    <a:pt x="73151" y="1523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73151" y="1523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59" h="1905">
                  <a:moveTo>
                    <a:pt x="7315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315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8457691" y="1037844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1" y="1523"/>
                  </a:moveTo>
                  <a:lnTo>
                    <a:pt x="7315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315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8457692" y="2221991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7315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3152" y="0"/>
                  </a:lnTo>
                  <a:close/>
                </a:path>
                <a:path w="73659" h="1905">
                  <a:moveTo>
                    <a:pt x="73152" y="0"/>
                  </a:moveTo>
                  <a:lnTo>
                    <a:pt x="0" y="1524"/>
                  </a:lnTo>
                  <a:lnTo>
                    <a:pt x="73152" y="1524"/>
                  </a:lnTo>
                  <a:lnTo>
                    <a:pt x="731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8457691" y="2221992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0" y="0"/>
                  </a:moveTo>
                  <a:lnTo>
                    <a:pt x="0" y="1523"/>
                  </a:lnTo>
                  <a:lnTo>
                    <a:pt x="73151" y="0"/>
                  </a:lnTo>
                  <a:lnTo>
                    <a:pt x="0" y="0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0"/>
                  </a:lnTo>
                  <a:lnTo>
                    <a:pt x="0" y="1523"/>
                  </a:lnTo>
                  <a:close/>
                </a:path>
                <a:path w="73659" h="1905">
                  <a:moveTo>
                    <a:pt x="73151" y="0"/>
                  </a:moveTo>
                  <a:lnTo>
                    <a:pt x="0" y="1523"/>
                  </a:lnTo>
                  <a:lnTo>
                    <a:pt x="73151" y="1523"/>
                  </a:lnTo>
                  <a:lnTo>
                    <a:pt x="73151" y="0"/>
                  </a:lnTo>
                  <a:close/>
                </a:path>
                <a:path w="73659" h="1905">
                  <a:moveTo>
                    <a:pt x="0" y="1523"/>
                  </a:moveTo>
                  <a:lnTo>
                    <a:pt x="7315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8457691" y="2221992"/>
              <a:ext cx="73660" cy="1905"/>
            </a:xfrm>
            <a:custGeom>
              <a:avLst/>
              <a:gdLst/>
              <a:ahLst/>
              <a:cxnLst/>
              <a:rect l="l" t="t" r="r" b="b"/>
              <a:pathLst>
                <a:path w="73659" h="1905">
                  <a:moveTo>
                    <a:pt x="0" y="0"/>
                  </a:moveTo>
                  <a:lnTo>
                    <a:pt x="0" y="1523"/>
                  </a:lnTo>
                  <a:lnTo>
                    <a:pt x="73151" y="1523"/>
                  </a:lnTo>
                  <a:lnTo>
                    <a:pt x="7315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8530843" y="2221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8530843" y="2221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8530843" y="2221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8530843" y="2221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8273287" y="973836"/>
              <a:ext cx="257810" cy="5346700"/>
            </a:xfrm>
            <a:custGeom>
              <a:avLst/>
              <a:gdLst/>
              <a:ahLst/>
              <a:cxnLst/>
              <a:rect l="l" t="t" r="r" b="b"/>
              <a:pathLst>
                <a:path w="257809" h="5346700">
                  <a:moveTo>
                    <a:pt x="257555" y="5346191"/>
                  </a:moveTo>
                  <a:lnTo>
                    <a:pt x="0" y="5346191"/>
                  </a:lnTo>
                  <a:lnTo>
                    <a:pt x="0" y="0"/>
                  </a:lnTo>
                  <a:lnTo>
                    <a:pt x="2575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728719" y="879348"/>
              <a:ext cx="1542415" cy="79375"/>
            </a:xfrm>
            <a:custGeom>
              <a:avLst/>
              <a:gdLst/>
              <a:ahLst/>
              <a:cxnLst/>
              <a:rect l="l" t="t" r="r" b="b"/>
              <a:pathLst>
                <a:path w="1542414" h="79375">
                  <a:moveTo>
                    <a:pt x="0" y="0"/>
                  </a:moveTo>
                  <a:lnTo>
                    <a:pt x="518159" y="0"/>
                  </a:lnTo>
                  <a:lnTo>
                    <a:pt x="518159" y="79247"/>
                  </a:lnTo>
                  <a:lnTo>
                    <a:pt x="0" y="79247"/>
                  </a:lnTo>
                  <a:lnTo>
                    <a:pt x="0" y="0"/>
                  </a:lnTo>
                </a:path>
                <a:path w="1542414" h="79375">
                  <a:moveTo>
                    <a:pt x="598931" y="0"/>
                  </a:moveTo>
                  <a:lnTo>
                    <a:pt x="656843" y="0"/>
                  </a:lnTo>
                  <a:lnTo>
                    <a:pt x="656843" y="79247"/>
                  </a:lnTo>
                  <a:lnTo>
                    <a:pt x="598931" y="79247"/>
                  </a:lnTo>
                  <a:lnTo>
                    <a:pt x="598931" y="0"/>
                  </a:lnTo>
                </a:path>
                <a:path w="1542414" h="79375">
                  <a:moveTo>
                    <a:pt x="1542287" y="0"/>
                  </a:moveTo>
                  <a:lnTo>
                    <a:pt x="1242059" y="0"/>
                  </a:lnTo>
                  <a:lnTo>
                    <a:pt x="1242059" y="79247"/>
                  </a:lnTo>
                  <a:lnTo>
                    <a:pt x="1542287" y="79247"/>
                  </a:lnTo>
                  <a:lnTo>
                    <a:pt x="1542287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1" name="object 771"/>
          <p:cNvSpPr txBox="1"/>
          <p:nvPr/>
        </p:nvSpPr>
        <p:spPr>
          <a:xfrm>
            <a:off x="8835135" y="6888732"/>
            <a:ext cx="320675" cy="116839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23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772" name="object 772"/>
          <p:cNvSpPr txBox="1"/>
          <p:nvPr/>
        </p:nvSpPr>
        <p:spPr>
          <a:xfrm>
            <a:off x="6524752" y="6931022"/>
            <a:ext cx="216535" cy="16256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50" dirty="0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773" name="object 773"/>
          <p:cNvSpPr txBox="1"/>
          <p:nvPr/>
        </p:nvSpPr>
        <p:spPr>
          <a:xfrm>
            <a:off x="2071623" y="6942948"/>
            <a:ext cx="1043305" cy="1828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75" spc="-15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774" name="object 774"/>
          <p:cNvSpPr txBox="1"/>
          <p:nvPr/>
        </p:nvSpPr>
        <p:spPr>
          <a:xfrm>
            <a:off x="2533395" y="7025244"/>
            <a:ext cx="121285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775" name="object 77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pic>
        <p:nvPicPr>
          <p:cNvPr id="777" name="Picture 776">
            <a:extLst>
              <a:ext uri="{FF2B5EF4-FFF2-40B4-BE49-F238E27FC236}">
                <a16:creationId xmlns:a16="http://schemas.microsoft.com/office/drawing/2014/main" id="{52E11BE6-BB6A-D9B9-8631-9F710FDA97CF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420365" y="780319"/>
            <a:ext cx="5074155" cy="5572345"/>
          </a:xfrm>
          <a:prstGeom prst="rect">
            <a:avLst/>
          </a:prstGeom>
        </p:spPr>
      </p:pic>
      <p:cxnSp>
        <p:nvCxnSpPr>
          <p:cNvPr id="531" name="Straight Connector 530">
            <a:extLst>
              <a:ext uri="{FF2B5EF4-FFF2-40B4-BE49-F238E27FC236}">
                <a16:creationId xmlns:a16="http://schemas.microsoft.com/office/drawing/2014/main" id="{514B96CC-B2DE-3D77-A1B6-3F7155D6ECBA}"/>
              </a:ext>
            </a:extLst>
          </p:cNvPr>
          <p:cNvCxnSpPr/>
          <p:nvPr/>
        </p:nvCxnSpPr>
        <p:spPr>
          <a:xfrm>
            <a:off x="5208904" y="1149360"/>
            <a:ext cx="0" cy="922263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53" name="Straight Connector 552">
            <a:extLst>
              <a:ext uri="{FF2B5EF4-FFF2-40B4-BE49-F238E27FC236}">
                <a16:creationId xmlns:a16="http://schemas.microsoft.com/office/drawing/2014/main" id="{0B023B2E-8044-255B-3FF7-B35B6B503AA9}"/>
              </a:ext>
            </a:extLst>
          </p:cNvPr>
          <p:cNvCxnSpPr/>
          <p:nvPr/>
        </p:nvCxnSpPr>
        <p:spPr>
          <a:xfrm>
            <a:off x="5306191" y="1137687"/>
            <a:ext cx="0" cy="922263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78" name="Rectangle 777">
            <a:extLst>
              <a:ext uri="{FF2B5EF4-FFF2-40B4-BE49-F238E27FC236}">
                <a16:creationId xmlns:a16="http://schemas.microsoft.com/office/drawing/2014/main" id="{309A86C8-79B5-2024-BC8D-409E8C54958F}"/>
              </a:ext>
            </a:extLst>
          </p:cNvPr>
          <p:cNvSpPr/>
          <p:nvPr/>
        </p:nvSpPr>
        <p:spPr>
          <a:xfrm>
            <a:off x="5218048" y="1565148"/>
            <a:ext cx="72143" cy="1489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79" name="Straight Connector 778">
            <a:extLst>
              <a:ext uri="{FF2B5EF4-FFF2-40B4-BE49-F238E27FC236}">
                <a16:creationId xmlns:a16="http://schemas.microsoft.com/office/drawing/2014/main" id="{FCDD03EE-4635-6BD5-1E9F-CA22BAC4949D}"/>
              </a:ext>
            </a:extLst>
          </p:cNvPr>
          <p:cNvCxnSpPr/>
          <p:nvPr/>
        </p:nvCxnSpPr>
        <p:spPr>
          <a:xfrm>
            <a:off x="5269484" y="1174584"/>
            <a:ext cx="0" cy="922263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80" name="Rectangle 779">
            <a:extLst>
              <a:ext uri="{FF2B5EF4-FFF2-40B4-BE49-F238E27FC236}">
                <a16:creationId xmlns:a16="http://schemas.microsoft.com/office/drawing/2014/main" id="{E55F74DD-A0BF-1F43-774B-2822EB093C58}"/>
              </a:ext>
            </a:extLst>
          </p:cNvPr>
          <p:cNvSpPr/>
          <p:nvPr/>
        </p:nvSpPr>
        <p:spPr>
          <a:xfrm>
            <a:off x="6896224" y="971550"/>
            <a:ext cx="542800" cy="13233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8" y="2617948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2" y="2852295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4647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2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0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2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5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48" y="4246838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758935" y="7049230"/>
            <a:ext cx="407034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sheet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812276" y="6352763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937243" y="1430243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82152" y="2378170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678164" y="6497323"/>
            <a:ext cx="715645" cy="50736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3025"/>
              </a:lnSpc>
              <a:spcBef>
                <a:spcPts val="12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17</a:t>
            </a:r>
            <a:endParaRPr sz="2550">
              <a:latin typeface="Arial"/>
              <a:cs typeface="Arial"/>
            </a:endParaRPr>
          </a:p>
          <a:p>
            <a:pPr marL="169545">
              <a:lnSpc>
                <a:spcPts val="745"/>
              </a:lnSpc>
            </a:pPr>
            <a:r>
              <a:rPr sz="650" dirty="0">
                <a:latin typeface="Arial"/>
                <a:cs typeface="Arial"/>
              </a:rPr>
              <a:t>38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593572" y="1832726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816076" y="2074931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40104" y="4227159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81252" y="1781560"/>
            <a:ext cx="215900" cy="483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ELEVATION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83183" y="617220"/>
            <a:ext cx="4442460" cy="6545580"/>
          </a:xfrm>
          <a:custGeom>
            <a:avLst/>
            <a:gdLst/>
            <a:ahLst/>
            <a:cxnLst/>
            <a:rect l="l" t="t" r="r" b="b"/>
            <a:pathLst>
              <a:path w="4442460" h="6545580">
                <a:moveTo>
                  <a:pt x="0" y="6545579"/>
                </a:moveTo>
                <a:lnTo>
                  <a:pt x="4442459" y="6545579"/>
                </a:lnTo>
                <a:lnTo>
                  <a:pt x="4442459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399539" y="6664328"/>
            <a:ext cx="291084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ELEVATION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/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SUNROOM</a:t>
            </a:r>
            <a:endParaRPr sz="19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00935" y="6943960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u="sng" spc="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89380" y="6960554"/>
            <a:ext cx="105854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55" dirty="0">
                <a:latin typeface="Arial"/>
                <a:cs typeface="Arial"/>
              </a:rPr>
              <a:t> </a:t>
            </a:r>
            <a:r>
              <a:rPr sz="975" baseline="-21367" dirty="0">
                <a:latin typeface="Arial"/>
                <a:cs typeface="Arial"/>
              </a:rPr>
              <a:t>16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407667" y="5558028"/>
            <a:ext cx="3401695" cy="1396365"/>
          </a:xfrm>
          <a:custGeom>
            <a:avLst/>
            <a:gdLst/>
            <a:ahLst/>
            <a:cxnLst/>
            <a:rect l="l" t="t" r="r" b="b"/>
            <a:pathLst>
              <a:path w="3401695" h="1396365">
                <a:moveTo>
                  <a:pt x="0" y="1395983"/>
                </a:moveTo>
                <a:lnTo>
                  <a:pt x="3401567" y="1395983"/>
                </a:lnTo>
              </a:path>
              <a:path w="3401695" h="1396365">
                <a:moveTo>
                  <a:pt x="56387" y="15239"/>
                </a:moveTo>
                <a:lnTo>
                  <a:pt x="56387" y="1021079"/>
                </a:lnTo>
              </a:path>
              <a:path w="3401695" h="1396365">
                <a:moveTo>
                  <a:pt x="2054351" y="0"/>
                </a:moveTo>
                <a:lnTo>
                  <a:pt x="2054351" y="1021079"/>
                </a:lnTo>
              </a:path>
              <a:path w="3401695" h="1396365">
                <a:moveTo>
                  <a:pt x="143255" y="992123"/>
                </a:moveTo>
                <a:lnTo>
                  <a:pt x="1967483" y="992123"/>
                </a:lnTo>
              </a:path>
              <a:path w="3401695" h="1396365">
                <a:moveTo>
                  <a:pt x="143255" y="1007363"/>
                </a:moveTo>
                <a:lnTo>
                  <a:pt x="56387" y="992123"/>
                </a:lnTo>
                <a:lnTo>
                  <a:pt x="143255" y="976883"/>
                </a:lnTo>
                <a:lnTo>
                  <a:pt x="143255" y="1007363"/>
                </a:lnTo>
              </a:path>
              <a:path w="3401695" h="1396365">
                <a:moveTo>
                  <a:pt x="1967483" y="976883"/>
                </a:moveTo>
                <a:lnTo>
                  <a:pt x="2054351" y="992123"/>
                </a:lnTo>
                <a:lnTo>
                  <a:pt x="1967483" y="1007363"/>
                </a:lnTo>
                <a:lnTo>
                  <a:pt x="1967483" y="9768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2015235" y="6396357"/>
            <a:ext cx="89661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462020" y="5798820"/>
            <a:ext cx="1198245" cy="780415"/>
          </a:xfrm>
          <a:custGeom>
            <a:avLst/>
            <a:gdLst/>
            <a:ahLst/>
            <a:cxnLst/>
            <a:rect l="l" t="t" r="r" b="b"/>
            <a:pathLst>
              <a:path w="1198245" h="780415">
                <a:moveTo>
                  <a:pt x="0" y="0"/>
                </a:moveTo>
                <a:lnTo>
                  <a:pt x="0" y="780287"/>
                </a:lnTo>
              </a:path>
              <a:path w="1198245" h="780415">
                <a:moveTo>
                  <a:pt x="1197863" y="7619"/>
                </a:moveTo>
                <a:lnTo>
                  <a:pt x="1197863" y="780287"/>
                </a:lnTo>
              </a:path>
              <a:path w="1198245" h="780415">
                <a:moveTo>
                  <a:pt x="88391" y="751331"/>
                </a:moveTo>
                <a:lnTo>
                  <a:pt x="1109471" y="751331"/>
                </a:lnTo>
              </a:path>
              <a:path w="1198245" h="780415">
                <a:moveTo>
                  <a:pt x="88391" y="766571"/>
                </a:moveTo>
                <a:lnTo>
                  <a:pt x="0" y="751331"/>
                </a:lnTo>
                <a:lnTo>
                  <a:pt x="88391" y="736091"/>
                </a:lnTo>
                <a:lnTo>
                  <a:pt x="88391" y="766571"/>
                </a:lnTo>
              </a:path>
              <a:path w="1198245" h="780415">
                <a:moveTo>
                  <a:pt x="1109471" y="736091"/>
                </a:moveTo>
                <a:lnTo>
                  <a:pt x="1197863" y="751331"/>
                </a:lnTo>
                <a:lnTo>
                  <a:pt x="1109471" y="766571"/>
                </a:lnTo>
                <a:lnTo>
                  <a:pt x="1109471" y="7360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517900" y="6396357"/>
            <a:ext cx="1087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01548" y="5401185"/>
            <a:ext cx="31750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770884" y="5004945"/>
            <a:ext cx="32067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CRAWL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570479" y="290626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2556255" y="2883649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460751" y="2840864"/>
            <a:ext cx="2076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1-</a:t>
            </a:r>
            <a:r>
              <a:rPr sz="675" spc="-37" baseline="37037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473960" y="2674749"/>
            <a:ext cx="556895" cy="20574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216535" marR="5080" indent="-204470">
              <a:lnSpc>
                <a:spcPts val="650"/>
              </a:lnSpc>
              <a:spcBef>
                <a:spcPts val="220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SLOPE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12"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770884" y="2923161"/>
            <a:ext cx="706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TRUSS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766311" y="3355976"/>
            <a:ext cx="715645" cy="57785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9685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</a:t>
            </a:r>
            <a:endParaRPr sz="650">
              <a:latin typeface="Arial"/>
              <a:cs typeface="Arial"/>
            </a:endParaRPr>
          </a:p>
          <a:p>
            <a:pPr marL="12700" marR="213360" algn="just">
              <a:lnSpc>
                <a:spcPct val="99200"/>
              </a:lnSpc>
              <a:spcBef>
                <a:spcPts val="459"/>
              </a:spcBef>
            </a:pPr>
            <a:r>
              <a:rPr sz="650" dirty="0">
                <a:latin typeface="Arial"/>
                <a:cs typeface="Arial"/>
              </a:rPr>
              <a:t>ONE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758691" y="1354964"/>
            <a:ext cx="80200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85368" y="1246761"/>
            <a:ext cx="1155700" cy="49275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SHINGLES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SHINGLES</a:t>
            </a:r>
            <a:endParaRPr sz="650">
              <a:latin typeface="Arial"/>
              <a:cs typeface="Arial"/>
            </a:endParaRPr>
          </a:p>
          <a:p>
            <a:pPr marL="12700" marR="160655" indent="2540">
              <a:lnSpc>
                <a:spcPts val="770"/>
              </a:lnSpc>
              <a:spcBef>
                <a:spcPts val="610"/>
              </a:spcBef>
            </a:pPr>
            <a:r>
              <a:rPr sz="650" spc="-10" dirty="0">
                <a:latin typeface="Arial"/>
                <a:cs typeface="Arial"/>
              </a:rPr>
              <a:t>STANDING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SEAM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METAL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ROOF, </a:t>
            </a:r>
            <a:r>
              <a:rPr sz="650" dirty="0">
                <a:latin typeface="Arial"/>
                <a:cs typeface="Arial"/>
              </a:rPr>
              <a:t>24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0" dirty="0">
                <a:latin typeface="Arial"/>
                <a:cs typeface="Arial"/>
              </a:rPr>
              <a:t> GAUGE.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266695" y="1615569"/>
            <a:ext cx="6553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641985" algn="l"/>
              </a:tabLst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64031" y="4646805"/>
            <a:ext cx="411480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THIN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763264" y="5495673"/>
            <a:ext cx="565150" cy="3187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EXISITNG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009139" y="5786757"/>
            <a:ext cx="966469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COURSE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OUT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EXACTLY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013711" y="5983352"/>
            <a:ext cx="1019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WITH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0" dirty="0">
                <a:latin typeface="Arial"/>
                <a:cs typeface="Arial"/>
              </a:rPr>
              <a:t> EXISTING </a:t>
            </a:r>
            <a:r>
              <a:rPr sz="650" spc="-25" dirty="0">
                <a:latin typeface="Arial"/>
                <a:cs typeface="Arial"/>
              </a:rPr>
              <a:t>RED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009139" y="6080888"/>
            <a:ext cx="1105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BRICK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595119" y="4663440"/>
            <a:ext cx="1287780" cy="508000"/>
          </a:xfrm>
          <a:custGeom>
            <a:avLst/>
            <a:gdLst/>
            <a:ahLst/>
            <a:cxnLst/>
            <a:rect l="l" t="t" r="r" b="b"/>
            <a:pathLst>
              <a:path w="1287780" h="508000">
                <a:moveTo>
                  <a:pt x="1287779" y="116585"/>
                </a:moveTo>
                <a:lnTo>
                  <a:pt x="1278618" y="71205"/>
                </a:lnTo>
                <a:lnTo>
                  <a:pt x="1253632" y="34147"/>
                </a:lnTo>
                <a:lnTo>
                  <a:pt x="1216574" y="9161"/>
                </a:lnTo>
                <a:lnTo>
                  <a:pt x="1171193" y="0"/>
                </a:lnTo>
              </a:path>
              <a:path w="1287780" h="508000">
                <a:moveTo>
                  <a:pt x="1287779" y="117347"/>
                </a:moveTo>
                <a:lnTo>
                  <a:pt x="1287779" y="391667"/>
                </a:lnTo>
              </a:path>
              <a:path w="1287780" h="508000">
                <a:moveTo>
                  <a:pt x="1171193" y="507491"/>
                </a:moveTo>
                <a:lnTo>
                  <a:pt x="1216574" y="498330"/>
                </a:lnTo>
                <a:lnTo>
                  <a:pt x="1253632" y="473344"/>
                </a:lnTo>
                <a:lnTo>
                  <a:pt x="1278618" y="436286"/>
                </a:lnTo>
                <a:lnTo>
                  <a:pt x="1287779" y="390905"/>
                </a:lnTo>
              </a:path>
              <a:path w="1287780" h="508000">
                <a:moveTo>
                  <a:pt x="1170431" y="507491"/>
                </a:moveTo>
                <a:lnTo>
                  <a:pt x="117347" y="507491"/>
                </a:lnTo>
              </a:path>
              <a:path w="1287780" h="508000">
                <a:moveTo>
                  <a:pt x="1523" y="390905"/>
                </a:moveTo>
                <a:lnTo>
                  <a:pt x="10685" y="436286"/>
                </a:lnTo>
                <a:lnTo>
                  <a:pt x="35671" y="473344"/>
                </a:lnTo>
                <a:lnTo>
                  <a:pt x="72729" y="498330"/>
                </a:lnTo>
                <a:lnTo>
                  <a:pt x="118109" y="507491"/>
                </a:lnTo>
              </a:path>
              <a:path w="1287780" h="508000">
                <a:moveTo>
                  <a:pt x="0" y="391667"/>
                </a:moveTo>
                <a:lnTo>
                  <a:pt x="0" y="117347"/>
                </a:lnTo>
              </a:path>
              <a:path w="1287780" h="508000">
                <a:moveTo>
                  <a:pt x="118109" y="0"/>
                </a:moveTo>
                <a:lnTo>
                  <a:pt x="72729" y="9161"/>
                </a:lnTo>
                <a:lnTo>
                  <a:pt x="35671" y="34147"/>
                </a:lnTo>
                <a:lnTo>
                  <a:pt x="10685" y="71205"/>
                </a:lnTo>
                <a:lnTo>
                  <a:pt x="1523" y="116585"/>
                </a:lnTo>
              </a:path>
              <a:path w="1287780" h="508000">
                <a:moveTo>
                  <a:pt x="117347" y="0"/>
                </a:moveTo>
                <a:lnTo>
                  <a:pt x="1170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776223" y="3866517"/>
            <a:ext cx="5003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dirty="0">
                <a:latin typeface="Arial"/>
                <a:cs typeface="Arial"/>
              </a:rPr>
              <a:t>0"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7'-</a:t>
            </a:r>
            <a:r>
              <a:rPr sz="650" dirty="0">
                <a:latin typeface="Arial"/>
                <a:cs typeface="Arial"/>
              </a:rPr>
              <a:t>0"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x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55980" y="4049267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843280" y="4026649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46251" y="3983864"/>
            <a:ext cx="4768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1-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DOOR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099819" y="1088136"/>
            <a:ext cx="3710940" cy="6041390"/>
          </a:xfrm>
          <a:custGeom>
            <a:avLst/>
            <a:gdLst/>
            <a:ahLst/>
            <a:cxnLst/>
            <a:rect l="l" t="t" r="r" b="b"/>
            <a:pathLst>
              <a:path w="3710940" h="6041390">
                <a:moveTo>
                  <a:pt x="2581655" y="2211323"/>
                </a:moveTo>
                <a:lnTo>
                  <a:pt x="2549651" y="2127503"/>
                </a:lnTo>
                <a:lnTo>
                  <a:pt x="2607563" y="2196083"/>
                </a:lnTo>
                <a:lnTo>
                  <a:pt x="2581655" y="2211323"/>
                </a:lnTo>
              </a:path>
              <a:path w="3710940" h="6041390">
                <a:moveTo>
                  <a:pt x="2593847" y="2203703"/>
                </a:moveTo>
                <a:lnTo>
                  <a:pt x="2666999" y="2328671"/>
                </a:lnTo>
              </a:path>
              <a:path w="3710940" h="6041390">
                <a:moveTo>
                  <a:pt x="2415539" y="3334511"/>
                </a:moveTo>
                <a:lnTo>
                  <a:pt x="2351531" y="3272027"/>
                </a:lnTo>
                <a:lnTo>
                  <a:pt x="2432303" y="3310127"/>
                </a:lnTo>
                <a:lnTo>
                  <a:pt x="2415539" y="3334511"/>
                </a:lnTo>
              </a:path>
              <a:path w="3710940" h="6041390">
                <a:moveTo>
                  <a:pt x="2423159" y="3322319"/>
                </a:moveTo>
                <a:lnTo>
                  <a:pt x="2657855" y="3486911"/>
                </a:lnTo>
              </a:path>
              <a:path w="3710940" h="6041390">
                <a:moveTo>
                  <a:pt x="2563367" y="4497323"/>
                </a:moveTo>
                <a:lnTo>
                  <a:pt x="2473451" y="4495799"/>
                </a:lnTo>
                <a:lnTo>
                  <a:pt x="2558795" y="4468367"/>
                </a:lnTo>
                <a:lnTo>
                  <a:pt x="2563367" y="4497323"/>
                </a:lnTo>
              </a:path>
              <a:path w="3710940" h="6041390">
                <a:moveTo>
                  <a:pt x="2560319" y="4483607"/>
                </a:moveTo>
                <a:lnTo>
                  <a:pt x="2671571" y="4466843"/>
                </a:lnTo>
              </a:path>
              <a:path w="3710940" h="6041390">
                <a:moveTo>
                  <a:pt x="932687" y="2671571"/>
                </a:moveTo>
                <a:lnTo>
                  <a:pt x="1019555" y="2656331"/>
                </a:lnTo>
                <a:lnTo>
                  <a:pt x="941831" y="2699003"/>
                </a:lnTo>
                <a:lnTo>
                  <a:pt x="932687" y="2671571"/>
                </a:lnTo>
              </a:path>
              <a:path w="3710940" h="6041390">
                <a:moveTo>
                  <a:pt x="937259" y="2685287"/>
                </a:moveTo>
                <a:lnTo>
                  <a:pt x="109727" y="2964179"/>
                </a:lnTo>
              </a:path>
              <a:path w="3710940" h="6041390">
                <a:moveTo>
                  <a:pt x="2316479" y="4261103"/>
                </a:moveTo>
                <a:lnTo>
                  <a:pt x="2362199" y="4184903"/>
                </a:lnTo>
                <a:lnTo>
                  <a:pt x="2343911" y="4271771"/>
                </a:lnTo>
                <a:lnTo>
                  <a:pt x="2316479" y="4261103"/>
                </a:lnTo>
              </a:path>
              <a:path w="3710940" h="6041390">
                <a:moveTo>
                  <a:pt x="2330195" y="4265675"/>
                </a:moveTo>
                <a:lnTo>
                  <a:pt x="2013203" y="5049011"/>
                </a:lnTo>
              </a:path>
              <a:path w="3710940" h="6041390">
                <a:moveTo>
                  <a:pt x="496823" y="4143755"/>
                </a:moveTo>
                <a:lnTo>
                  <a:pt x="563879" y="4203191"/>
                </a:lnTo>
                <a:lnTo>
                  <a:pt x="481583" y="4169663"/>
                </a:lnTo>
                <a:lnTo>
                  <a:pt x="496823" y="4143755"/>
                </a:lnTo>
              </a:path>
              <a:path w="3710940" h="6041390">
                <a:moveTo>
                  <a:pt x="489203" y="4157471"/>
                </a:moveTo>
                <a:lnTo>
                  <a:pt x="89915" y="3912107"/>
                </a:lnTo>
              </a:path>
              <a:path w="3710940" h="6041390">
                <a:moveTo>
                  <a:pt x="420623" y="2403347"/>
                </a:moveTo>
                <a:lnTo>
                  <a:pt x="501395" y="2441447"/>
                </a:lnTo>
                <a:lnTo>
                  <a:pt x="413003" y="2430779"/>
                </a:lnTo>
                <a:lnTo>
                  <a:pt x="420623" y="2403347"/>
                </a:lnTo>
              </a:path>
              <a:path w="3710940" h="6041390">
                <a:moveTo>
                  <a:pt x="417575" y="2417063"/>
                </a:moveTo>
                <a:lnTo>
                  <a:pt x="0" y="2301239"/>
                </a:lnTo>
              </a:path>
              <a:path w="3710940" h="6041390">
                <a:moveTo>
                  <a:pt x="1339595" y="1909571"/>
                </a:moveTo>
                <a:lnTo>
                  <a:pt x="1371599" y="1991867"/>
                </a:lnTo>
                <a:lnTo>
                  <a:pt x="1313687" y="1924811"/>
                </a:lnTo>
                <a:lnTo>
                  <a:pt x="1339595" y="1909571"/>
                </a:lnTo>
              </a:path>
              <a:path w="3710940" h="6041390">
                <a:moveTo>
                  <a:pt x="1325879" y="1917191"/>
                </a:moveTo>
                <a:lnTo>
                  <a:pt x="530351" y="592835"/>
                </a:lnTo>
              </a:path>
              <a:path w="3710940" h="6041390">
                <a:moveTo>
                  <a:pt x="1066799" y="533399"/>
                </a:moveTo>
                <a:lnTo>
                  <a:pt x="1112519" y="609599"/>
                </a:lnTo>
                <a:lnTo>
                  <a:pt x="1043939" y="553211"/>
                </a:lnTo>
                <a:lnTo>
                  <a:pt x="1066799" y="533399"/>
                </a:lnTo>
              </a:path>
              <a:path w="3710940" h="6041390">
                <a:moveTo>
                  <a:pt x="1054607" y="542543"/>
                </a:moveTo>
                <a:lnTo>
                  <a:pt x="847343" y="306323"/>
                </a:lnTo>
              </a:path>
              <a:path w="3710940" h="6041390">
                <a:moveTo>
                  <a:pt x="1511807" y="784859"/>
                </a:moveTo>
                <a:lnTo>
                  <a:pt x="1542287" y="868679"/>
                </a:lnTo>
                <a:lnTo>
                  <a:pt x="1485899" y="800099"/>
                </a:lnTo>
                <a:lnTo>
                  <a:pt x="1511807" y="784859"/>
                </a:lnTo>
              </a:path>
              <a:path w="3710940" h="6041390">
                <a:moveTo>
                  <a:pt x="1498091" y="792479"/>
                </a:moveTo>
                <a:lnTo>
                  <a:pt x="1040891" y="0"/>
                </a:lnTo>
              </a:path>
              <a:path w="3710940" h="6041390">
                <a:moveTo>
                  <a:pt x="3262883" y="812291"/>
                </a:moveTo>
                <a:lnTo>
                  <a:pt x="3226307" y="893063"/>
                </a:lnTo>
                <a:lnTo>
                  <a:pt x="3233927" y="804671"/>
                </a:lnTo>
                <a:lnTo>
                  <a:pt x="3262883" y="812291"/>
                </a:lnTo>
              </a:path>
              <a:path w="3710940" h="6041390">
                <a:moveTo>
                  <a:pt x="3247643" y="807719"/>
                </a:moveTo>
                <a:lnTo>
                  <a:pt x="3348227" y="422147"/>
                </a:lnTo>
              </a:path>
              <a:path w="3710940" h="6041390">
                <a:moveTo>
                  <a:pt x="3710939" y="5865113"/>
                </a:moveTo>
                <a:lnTo>
                  <a:pt x="3704652" y="5818320"/>
                </a:lnTo>
                <a:lnTo>
                  <a:pt x="3686907" y="5776272"/>
                </a:lnTo>
                <a:lnTo>
                  <a:pt x="3659384" y="5740647"/>
                </a:lnTo>
                <a:lnTo>
                  <a:pt x="3623759" y="5713124"/>
                </a:lnTo>
                <a:lnTo>
                  <a:pt x="3581711" y="5695379"/>
                </a:lnTo>
                <a:lnTo>
                  <a:pt x="3534917" y="5689091"/>
                </a:lnTo>
                <a:lnTo>
                  <a:pt x="3488124" y="5695379"/>
                </a:lnTo>
                <a:lnTo>
                  <a:pt x="3446076" y="5713124"/>
                </a:lnTo>
                <a:lnTo>
                  <a:pt x="3410451" y="5740647"/>
                </a:lnTo>
                <a:lnTo>
                  <a:pt x="3382928" y="5776272"/>
                </a:lnTo>
                <a:lnTo>
                  <a:pt x="3365183" y="5818320"/>
                </a:lnTo>
                <a:lnTo>
                  <a:pt x="3358895" y="5865113"/>
                </a:lnTo>
                <a:lnTo>
                  <a:pt x="3365183" y="5911907"/>
                </a:lnTo>
                <a:lnTo>
                  <a:pt x="3382928" y="5953955"/>
                </a:lnTo>
                <a:lnTo>
                  <a:pt x="3410451" y="5989580"/>
                </a:lnTo>
                <a:lnTo>
                  <a:pt x="3446076" y="6017103"/>
                </a:lnTo>
                <a:lnTo>
                  <a:pt x="3488124" y="6034848"/>
                </a:lnTo>
                <a:lnTo>
                  <a:pt x="3534917" y="6041135"/>
                </a:lnTo>
                <a:lnTo>
                  <a:pt x="3581711" y="6034848"/>
                </a:lnTo>
                <a:lnTo>
                  <a:pt x="3623759" y="6017103"/>
                </a:lnTo>
                <a:lnTo>
                  <a:pt x="3659384" y="5989580"/>
                </a:lnTo>
                <a:lnTo>
                  <a:pt x="3686907" y="5953955"/>
                </a:lnTo>
                <a:lnTo>
                  <a:pt x="3704652" y="5911907"/>
                </a:lnTo>
                <a:lnTo>
                  <a:pt x="3710939" y="586511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4580128" y="6782245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499355" y="6933121"/>
            <a:ext cx="2844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17</a:t>
            </a:r>
            <a:endParaRPr sz="950">
              <a:latin typeface="Arial"/>
              <a:cs typeface="Arial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783336" y="4374641"/>
            <a:ext cx="430530" cy="238125"/>
            <a:chOff x="783336" y="4374641"/>
            <a:chExt cx="430530" cy="238125"/>
          </a:xfrm>
        </p:grpSpPr>
        <p:pic>
          <p:nvPicPr>
            <p:cNvPr id="55" name="object 5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3590" y="4374641"/>
              <a:ext cx="237743" cy="237743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785876" y="4494275"/>
              <a:ext cx="425450" cy="0"/>
            </a:xfrm>
            <a:custGeom>
              <a:avLst/>
              <a:gdLst/>
              <a:ahLst/>
              <a:cxnLst/>
              <a:rect l="l" t="t" r="r" b="b"/>
              <a:pathLst>
                <a:path w="425450">
                  <a:moveTo>
                    <a:pt x="0" y="0"/>
                  </a:moveTo>
                  <a:lnTo>
                    <a:pt x="42519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809751" y="4374008"/>
            <a:ext cx="19812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9525" algn="ctr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26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211072" y="4494276"/>
            <a:ext cx="419100" cy="204470"/>
          </a:xfrm>
          <a:custGeom>
            <a:avLst/>
            <a:gdLst/>
            <a:ahLst/>
            <a:cxnLst/>
            <a:rect l="l" t="t" r="r" b="b"/>
            <a:pathLst>
              <a:path w="419100" h="204470">
                <a:moveTo>
                  <a:pt x="419099" y="20421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771651" y="2833244"/>
            <a:ext cx="554355" cy="8597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" marR="5080" indent="4445">
              <a:lnSpc>
                <a:spcPct val="994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"D"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LOG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endParaRPr sz="650">
              <a:latin typeface="Arial"/>
              <a:cs typeface="Arial"/>
            </a:endParaRPr>
          </a:p>
          <a:p>
            <a:pPr marL="15240" marR="150495" indent="-3175">
              <a:lnSpc>
                <a:spcPts val="770"/>
              </a:lnSpc>
              <a:spcBef>
                <a:spcPts val="405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TRIM,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73176" y="3668397"/>
            <a:ext cx="4298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197355" y="3698748"/>
            <a:ext cx="556260" cy="41275"/>
          </a:xfrm>
          <a:custGeom>
            <a:avLst/>
            <a:gdLst/>
            <a:ahLst/>
            <a:cxnLst/>
            <a:rect l="l" t="t" r="r" b="b"/>
            <a:pathLst>
              <a:path w="556260" h="41275">
                <a:moveTo>
                  <a:pt x="467867" y="0"/>
                </a:moveTo>
                <a:lnTo>
                  <a:pt x="556259" y="10667"/>
                </a:lnTo>
                <a:lnTo>
                  <a:pt x="469391" y="28955"/>
                </a:lnTo>
                <a:lnTo>
                  <a:pt x="467867" y="0"/>
                </a:lnTo>
              </a:path>
              <a:path w="556260" h="41275">
                <a:moveTo>
                  <a:pt x="469391" y="15239"/>
                </a:moveTo>
                <a:lnTo>
                  <a:pt x="0" y="411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3743452" y="967869"/>
            <a:ext cx="11480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0320" marR="5080" indent="-762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EXISITNG,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3190747" y="1030224"/>
            <a:ext cx="551815" cy="952500"/>
          </a:xfrm>
          <a:custGeom>
            <a:avLst/>
            <a:gdLst/>
            <a:ahLst/>
            <a:cxnLst/>
            <a:rect l="l" t="t" r="r" b="b"/>
            <a:pathLst>
              <a:path w="551814" h="952500">
                <a:moveTo>
                  <a:pt x="56387" y="883919"/>
                </a:moveTo>
                <a:lnTo>
                  <a:pt x="0" y="952499"/>
                </a:lnTo>
                <a:lnTo>
                  <a:pt x="32003" y="868679"/>
                </a:lnTo>
                <a:lnTo>
                  <a:pt x="56387" y="883919"/>
                </a:lnTo>
              </a:path>
              <a:path w="551814" h="952500">
                <a:moveTo>
                  <a:pt x="44195" y="876299"/>
                </a:moveTo>
                <a:lnTo>
                  <a:pt x="5516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5788659" y="6652135"/>
            <a:ext cx="1001394" cy="45212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2235"/>
              </a:lnSpc>
              <a:spcBef>
                <a:spcPts val="125"/>
              </a:spcBef>
            </a:pP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  <a:p>
            <a:pPr marL="22860">
              <a:lnSpc>
                <a:spcPts val="1095"/>
              </a:lnSpc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5796788" y="6777228"/>
            <a:ext cx="1483360" cy="352425"/>
          </a:xfrm>
          <a:custGeom>
            <a:avLst/>
            <a:gdLst/>
            <a:ahLst/>
            <a:cxnLst/>
            <a:rect l="l" t="t" r="r" b="b"/>
            <a:pathLst>
              <a:path w="1483359" h="352425">
                <a:moveTo>
                  <a:pt x="0" y="176783"/>
                </a:moveTo>
                <a:lnTo>
                  <a:pt x="1481327" y="176783"/>
                </a:lnTo>
              </a:path>
              <a:path w="1483359" h="352425">
                <a:moveTo>
                  <a:pt x="1482851" y="176021"/>
                </a:moveTo>
                <a:lnTo>
                  <a:pt x="1476564" y="129228"/>
                </a:lnTo>
                <a:lnTo>
                  <a:pt x="1458819" y="87180"/>
                </a:lnTo>
                <a:lnTo>
                  <a:pt x="1431296" y="51555"/>
                </a:lnTo>
                <a:lnTo>
                  <a:pt x="1395671" y="24032"/>
                </a:lnTo>
                <a:lnTo>
                  <a:pt x="1353623" y="6287"/>
                </a:lnTo>
                <a:lnTo>
                  <a:pt x="1306829" y="0"/>
                </a:lnTo>
                <a:lnTo>
                  <a:pt x="1260036" y="6287"/>
                </a:lnTo>
                <a:lnTo>
                  <a:pt x="1217988" y="24032"/>
                </a:lnTo>
                <a:lnTo>
                  <a:pt x="1182363" y="51555"/>
                </a:lnTo>
                <a:lnTo>
                  <a:pt x="1154840" y="87180"/>
                </a:lnTo>
                <a:lnTo>
                  <a:pt x="1137095" y="129228"/>
                </a:lnTo>
                <a:lnTo>
                  <a:pt x="1130807" y="176021"/>
                </a:lnTo>
                <a:lnTo>
                  <a:pt x="1137095" y="222815"/>
                </a:lnTo>
                <a:lnTo>
                  <a:pt x="1154840" y="264863"/>
                </a:lnTo>
                <a:lnTo>
                  <a:pt x="1182363" y="300488"/>
                </a:lnTo>
                <a:lnTo>
                  <a:pt x="1217988" y="328011"/>
                </a:lnTo>
                <a:lnTo>
                  <a:pt x="1260036" y="345756"/>
                </a:lnTo>
                <a:lnTo>
                  <a:pt x="1306829" y="352043"/>
                </a:lnTo>
                <a:lnTo>
                  <a:pt x="1353623" y="345756"/>
                </a:lnTo>
                <a:lnTo>
                  <a:pt x="1395671" y="328011"/>
                </a:lnTo>
                <a:lnTo>
                  <a:pt x="1431296" y="300488"/>
                </a:lnTo>
                <a:lnTo>
                  <a:pt x="1458819" y="264863"/>
                </a:lnTo>
                <a:lnTo>
                  <a:pt x="1476564" y="222815"/>
                </a:lnTo>
                <a:lnTo>
                  <a:pt x="1482851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7058152" y="6782245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966711" y="6933121"/>
            <a:ext cx="2844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17</a:t>
            </a:r>
            <a:endParaRPr sz="95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025644" y="617220"/>
            <a:ext cx="3508375" cy="6545580"/>
          </a:xfrm>
          <a:custGeom>
            <a:avLst/>
            <a:gdLst/>
            <a:ahLst/>
            <a:cxnLst/>
            <a:rect l="l" t="t" r="r" b="b"/>
            <a:pathLst>
              <a:path w="3508375" h="6545580">
                <a:moveTo>
                  <a:pt x="0" y="6545579"/>
                </a:moveTo>
                <a:lnTo>
                  <a:pt x="3508247" y="6545579"/>
                </a:lnTo>
                <a:lnTo>
                  <a:pt x="3508247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6098032" y="5029329"/>
            <a:ext cx="110934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"D"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LOG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85840" y="4512693"/>
            <a:ext cx="1148080" cy="3797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9685" marR="5080" indent="-762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EXISITNG,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  <a:p>
            <a:pPr marL="22860">
              <a:lnSpc>
                <a:spcPct val="100000"/>
              </a:lnSpc>
              <a:spcBef>
                <a:spcPts val="455"/>
              </a:spcBef>
            </a:pPr>
            <a:r>
              <a:rPr sz="650" spc="-10" dirty="0">
                <a:latin typeface="Arial"/>
                <a:cs typeface="Arial"/>
              </a:rPr>
              <a:t>BEAD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BOARD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CEILING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84315" y="3733929"/>
            <a:ext cx="105283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BATT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R-</a:t>
            </a:r>
            <a:r>
              <a:rPr sz="650" spc="-20" dirty="0">
                <a:latin typeface="Arial"/>
                <a:cs typeface="Arial"/>
              </a:rPr>
              <a:t>38C,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UNFACED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478776" y="1271144"/>
            <a:ext cx="7289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RIDGE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1.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401564" y="701169"/>
            <a:ext cx="17227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SHINGLES</a:t>
            </a:r>
            <a:r>
              <a:rPr sz="650" spc="1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</a:t>
            </a:r>
            <a:r>
              <a:rPr sz="650" spc="-20" dirty="0">
                <a:latin typeface="Arial"/>
                <a:cs typeface="Arial"/>
              </a:rPr>
              <a:t> 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857491" y="882396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5380735" y="816993"/>
            <a:ext cx="17684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SYNTHETIC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UNDERLAYMENT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OVER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CDX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403088" y="859777"/>
            <a:ext cx="1772285" cy="375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79400" algn="r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PLYWOOD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SHEATHING.</a:t>
            </a:r>
            <a:r>
              <a:rPr sz="650" spc="1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CONTRACTOR</a:t>
            </a:r>
            <a:endParaRPr sz="650">
              <a:latin typeface="Arial"/>
              <a:cs typeface="Arial"/>
            </a:endParaRPr>
          </a:p>
          <a:p>
            <a:pPr marL="12700" marR="205740" indent="2540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SHALL INSTALL UNDERLAYMENT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PLASTIC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CAP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NAILS.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727952" y="3032760"/>
            <a:ext cx="0" cy="245745"/>
          </a:xfrm>
          <a:custGeom>
            <a:avLst/>
            <a:gdLst/>
            <a:ahLst/>
            <a:cxnLst/>
            <a:rect l="l" t="t" r="r" b="b"/>
            <a:pathLst>
              <a:path h="245745">
                <a:moveTo>
                  <a:pt x="0" y="0"/>
                </a:moveTo>
                <a:lnTo>
                  <a:pt x="0" y="2453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865111" y="3032760"/>
            <a:ext cx="0" cy="245745"/>
          </a:xfrm>
          <a:custGeom>
            <a:avLst/>
            <a:gdLst/>
            <a:ahLst/>
            <a:cxnLst/>
            <a:rect l="l" t="t" r="r" b="b"/>
            <a:pathLst>
              <a:path h="245745">
                <a:moveTo>
                  <a:pt x="0" y="0"/>
                </a:moveTo>
                <a:lnTo>
                  <a:pt x="0" y="2453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552691" y="3083052"/>
            <a:ext cx="768350" cy="180340"/>
          </a:xfrm>
          <a:custGeom>
            <a:avLst/>
            <a:gdLst/>
            <a:ahLst/>
            <a:cxnLst/>
            <a:rect l="l" t="t" r="r" b="b"/>
            <a:pathLst>
              <a:path w="768350" h="180339">
                <a:moveTo>
                  <a:pt x="88391" y="166115"/>
                </a:moveTo>
                <a:lnTo>
                  <a:pt x="0" y="166115"/>
                </a:lnTo>
              </a:path>
              <a:path w="768350" h="180339">
                <a:moveTo>
                  <a:pt x="400811" y="166115"/>
                </a:moveTo>
                <a:lnTo>
                  <a:pt x="768095" y="166115"/>
                </a:lnTo>
              </a:path>
              <a:path w="768350" h="180339">
                <a:moveTo>
                  <a:pt x="88391" y="150875"/>
                </a:moveTo>
                <a:lnTo>
                  <a:pt x="175259" y="166115"/>
                </a:lnTo>
                <a:lnTo>
                  <a:pt x="88391" y="179831"/>
                </a:lnTo>
                <a:lnTo>
                  <a:pt x="88391" y="150875"/>
                </a:lnTo>
              </a:path>
              <a:path w="768350" h="180339">
                <a:moveTo>
                  <a:pt x="400811" y="179831"/>
                </a:moveTo>
                <a:lnTo>
                  <a:pt x="312419" y="166115"/>
                </a:lnTo>
                <a:lnTo>
                  <a:pt x="400811" y="150875"/>
                </a:lnTo>
                <a:lnTo>
                  <a:pt x="400811" y="179831"/>
                </a:lnTo>
              </a:path>
              <a:path w="768350" h="180339">
                <a:moveTo>
                  <a:pt x="597407" y="96011"/>
                </a:moveTo>
                <a:lnTo>
                  <a:pt x="6644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7052564" y="3066417"/>
            <a:ext cx="252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1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75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173471" y="763524"/>
            <a:ext cx="3023870" cy="4330065"/>
          </a:xfrm>
          <a:custGeom>
            <a:avLst/>
            <a:gdLst/>
            <a:ahLst/>
            <a:cxnLst/>
            <a:rect l="l" t="t" r="r" b="b"/>
            <a:pathLst>
              <a:path w="3023870" h="4330065">
                <a:moveTo>
                  <a:pt x="539495" y="1594103"/>
                </a:moveTo>
                <a:lnTo>
                  <a:pt x="553211" y="1682495"/>
                </a:lnTo>
                <a:lnTo>
                  <a:pt x="512063" y="1603247"/>
                </a:lnTo>
                <a:lnTo>
                  <a:pt x="539495" y="1594103"/>
                </a:lnTo>
              </a:path>
              <a:path w="3023870" h="4330065">
                <a:moveTo>
                  <a:pt x="525779" y="1598675"/>
                </a:moveTo>
                <a:lnTo>
                  <a:pt x="0" y="0"/>
                </a:lnTo>
              </a:path>
              <a:path w="3023870" h="4330065">
                <a:moveTo>
                  <a:pt x="1761743" y="1190243"/>
                </a:moveTo>
                <a:lnTo>
                  <a:pt x="1691639" y="1245107"/>
                </a:lnTo>
                <a:lnTo>
                  <a:pt x="1738883" y="1170431"/>
                </a:lnTo>
                <a:lnTo>
                  <a:pt x="1761743" y="1190243"/>
                </a:lnTo>
              </a:path>
              <a:path w="3023870" h="4330065">
                <a:moveTo>
                  <a:pt x="1749551" y="1181099"/>
                </a:moveTo>
                <a:lnTo>
                  <a:pt x="2296667" y="569975"/>
                </a:lnTo>
              </a:path>
              <a:path w="3023870" h="4330065">
                <a:moveTo>
                  <a:pt x="2938271" y="2987039"/>
                </a:moveTo>
                <a:lnTo>
                  <a:pt x="3023615" y="2961131"/>
                </a:lnTo>
                <a:lnTo>
                  <a:pt x="2951987" y="3012947"/>
                </a:lnTo>
                <a:lnTo>
                  <a:pt x="2938271" y="2987039"/>
                </a:lnTo>
              </a:path>
              <a:path w="3023870" h="4330065">
                <a:moveTo>
                  <a:pt x="2945891" y="2999231"/>
                </a:moveTo>
                <a:lnTo>
                  <a:pt x="1725167" y="3604259"/>
                </a:lnTo>
              </a:path>
              <a:path w="3023870" h="4330065">
                <a:moveTo>
                  <a:pt x="524255" y="3578351"/>
                </a:moveTo>
                <a:lnTo>
                  <a:pt x="460247" y="3515867"/>
                </a:lnTo>
                <a:lnTo>
                  <a:pt x="541019" y="3553967"/>
                </a:lnTo>
                <a:lnTo>
                  <a:pt x="524255" y="3578351"/>
                </a:lnTo>
              </a:path>
              <a:path w="3023870" h="4330065">
                <a:moveTo>
                  <a:pt x="531875" y="3566159"/>
                </a:moveTo>
                <a:lnTo>
                  <a:pt x="896111" y="3813047"/>
                </a:lnTo>
              </a:path>
              <a:path w="3023870" h="4330065">
                <a:moveTo>
                  <a:pt x="2894075" y="3461003"/>
                </a:moveTo>
                <a:lnTo>
                  <a:pt x="2976371" y="3428999"/>
                </a:lnTo>
                <a:lnTo>
                  <a:pt x="2909315" y="3486911"/>
                </a:lnTo>
                <a:lnTo>
                  <a:pt x="2894075" y="3461003"/>
                </a:lnTo>
              </a:path>
              <a:path w="3023870" h="4330065">
                <a:moveTo>
                  <a:pt x="2901695" y="3473195"/>
                </a:moveTo>
                <a:lnTo>
                  <a:pt x="1886711" y="4066031"/>
                </a:lnTo>
              </a:path>
              <a:path w="3023870" h="4330065">
                <a:moveTo>
                  <a:pt x="457199" y="4094987"/>
                </a:moveTo>
                <a:lnTo>
                  <a:pt x="387095" y="4040123"/>
                </a:lnTo>
                <a:lnTo>
                  <a:pt x="470915" y="4069079"/>
                </a:lnTo>
                <a:lnTo>
                  <a:pt x="457199" y="4094987"/>
                </a:lnTo>
              </a:path>
              <a:path w="3023870" h="4330065">
                <a:moveTo>
                  <a:pt x="464819" y="4082795"/>
                </a:moveTo>
                <a:lnTo>
                  <a:pt x="918971" y="43296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6093459" y="4099688"/>
            <a:ext cx="96583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25" dirty="0">
                <a:latin typeface="Arial"/>
                <a:cs typeface="Arial"/>
              </a:rPr>
              <a:t> SEE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090411" y="4296285"/>
            <a:ext cx="320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252720" y="3015996"/>
            <a:ext cx="2420620" cy="1351915"/>
          </a:xfrm>
          <a:custGeom>
            <a:avLst/>
            <a:gdLst/>
            <a:ahLst/>
            <a:cxnLst/>
            <a:rect l="l" t="t" r="r" b="b"/>
            <a:pathLst>
              <a:path w="2420620" h="1351914">
                <a:moveTo>
                  <a:pt x="2363723" y="68579"/>
                </a:moveTo>
                <a:lnTo>
                  <a:pt x="2420111" y="0"/>
                </a:lnTo>
                <a:lnTo>
                  <a:pt x="2388107" y="83819"/>
                </a:lnTo>
                <a:lnTo>
                  <a:pt x="2363723" y="68579"/>
                </a:lnTo>
              </a:path>
              <a:path w="2420620" h="1351914">
                <a:moveTo>
                  <a:pt x="2375915" y="76199"/>
                </a:moveTo>
                <a:lnTo>
                  <a:pt x="1932431" y="836675"/>
                </a:lnTo>
              </a:path>
              <a:path w="2420620" h="1351914">
                <a:moveTo>
                  <a:pt x="1645919" y="1351787"/>
                </a:moveTo>
                <a:lnTo>
                  <a:pt x="1175003" y="1351787"/>
                </a:lnTo>
              </a:path>
              <a:path w="2420620" h="1351914">
                <a:moveTo>
                  <a:pt x="545591" y="88391"/>
                </a:moveTo>
                <a:lnTo>
                  <a:pt x="533399" y="0"/>
                </a:lnTo>
                <a:lnTo>
                  <a:pt x="574547" y="79247"/>
                </a:lnTo>
                <a:lnTo>
                  <a:pt x="545591" y="88391"/>
                </a:lnTo>
              </a:path>
              <a:path w="2420620" h="1351914">
                <a:moveTo>
                  <a:pt x="559307" y="83819"/>
                </a:moveTo>
                <a:lnTo>
                  <a:pt x="786383" y="813815"/>
                </a:lnTo>
              </a:path>
              <a:path w="2420620" h="1351914">
                <a:moveTo>
                  <a:pt x="59435" y="550163"/>
                </a:moveTo>
                <a:lnTo>
                  <a:pt x="0" y="483107"/>
                </a:lnTo>
                <a:lnTo>
                  <a:pt x="77723" y="527303"/>
                </a:lnTo>
                <a:lnTo>
                  <a:pt x="59435" y="550163"/>
                </a:lnTo>
              </a:path>
              <a:path w="2420620" h="1351914">
                <a:moveTo>
                  <a:pt x="68579" y="537971"/>
                </a:moveTo>
                <a:lnTo>
                  <a:pt x="827531" y="11475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7472680" y="1100457"/>
            <a:ext cx="5251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RIDGE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5173471" y="763524"/>
            <a:ext cx="2296795" cy="673735"/>
          </a:xfrm>
          <a:custGeom>
            <a:avLst/>
            <a:gdLst/>
            <a:ahLst/>
            <a:cxnLst/>
            <a:rect l="l" t="t" r="r" b="b"/>
            <a:pathLst>
              <a:path w="2296795" h="673735">
                <a:moveTo>
                  <a:pt x="0" y="0"/>
                </a:moveTo>
                <a:lnTo>
                  <a:pt x="214883" y="0"/>
                </a:lnTo>
              </a:path>
              <a:path w="2296795" h="673735">
                <a:moveTo>
                  <a:pt x="1776983" y="650747"/>
                </a:moveTo>
                <a:lnTo>
                  <a:pt x="1691639" y="673607"/>
                </a:lnTo>
                <a:lnTo>
                  <a:pt x="1764791" y="623315"/>
                </a:lnTo>
                <a:lnTo>
                  <a:pt x="1776983" y="650747"/>
                </a:lnTo>
              </a:path>
              <a:path w="2296795" h="673735">
                <a:moveTo>
                  <a:pt x="1770887" y="637031"/>
                </a:moveTo>
                <a:lnTo>
                  <a:pt x="2296667" y="3962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2091435" y="1815212"/>
            <a:ext cx="10058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992505" algn="l"/>
              </a:tabLst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74700" y="1815212"/>
            <a:ext cx="708025" cy="516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STEP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FLASHING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ALONG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WHERE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INTERSECTION.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1435100" y="2279904"/>
            <a:ext cx="779145" cy="794385"/>
          </a:xfrm>
          <a:custGeom>
            <a:avLst/>
            <a:gdLst/>
            <a:ahLst/>
            <a:cxnLst/>
            <a:rect l="l" t="t" r="r" b="b"/>
            <a:pathLst>
              <a:path w="779144" h="794385">
                <a:moveTo>
                  <a:pt x="728471" y="720851"/>
                </a:moveTo>
                <a:lnTo>
                  <a:pt x="778763" y="794003"/>
                </a:lnTo>
                <a:lnTo>
                  <a:pt x="707135" y="742187"/>
                </a:lnTo>
                <a:lnTo>
                  <a:pt x="728471" y="720851"/>
                </a:lnTo>
              </a:path>
              <a:path w="779144" h="794385">
                <a:moveTo>
                  <a:pt x="717803" y="73151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1721104" y="625423"/>
            <a:ext cx="528955" cy="516255"/>
          </a:xfrm>
          <a:prstGeom prst="rect">
            <a:avLst/>
          </a:prstGeom>
        </p:spPr>
        <p:txBody>
          <a:bodyPr vert="horz" wrap="square" lIns="0" tIns="59690" rIns="0" bIns="0" rtlCol="0">
            <a:spAutoFit/>
          </a:bodyPr>
          <a:lstStyle/>
          <a:p>
            <a:pPr marL="12700" indent="1270">
              <a:lnSpc>
                <a:spcPct val="100000"/>
              </a:lnSpc>
              <a:spcBef>
                <a:spcPts val="470"/>
              </a:spcBef>
            </a:pPr>
            <a:r>
              <a:rPr sz="650" spc="-10" dirty="0">
                <a:latin typeface="Arial"/>
                <a:cs typeface="Arial"/>
              </a:rPr>
              <a:t>RIDGE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375"/>
              </a:spcBef>
            </a:pPr>
            <a:r>
              <a:rPr sz="650" spc="-10" dirty="0">
                <a:latin typeface="Arial"/>
                <a:cs typeface="Arial"/>
              </a:rPr>
              <a:t>MAIN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ELEVATION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BEYOND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244344" y="736092"/>
            <a:ext cx="340360" cy="589915"/>
          </a:xfrm>
          <a:custGeom>
            <a:avLst/>
            <a:gdLst/>
            <a:ahLst/>
            <a:cxnLst/>
            <a:rect l="l" t="t" r="r" b="b"/>
            <a:pathLst>
              <a:path w="340360" h="589915">
                <a:moveTo>
                  <a:pt x="307847" y="507491"/>
                </a:moveTo>
                <a:lnTo>
                  <a:pt x="339851" y="589787"/>
                </a:lnTo>
                <a:lnTo>
                  <a:pt x="283463" y="521207"/>
                </a:lnTo>
                <a:lnTo>
                  <a:pt x="307847" y="507491"/>
                </a:lnTo>
              </a:path>
              <a:path w="340360" h="589915">
                <a:moveTo>
                  <a:pt x="295655" y="51358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3770884" y="3957956"/>
            <a:ext cx="131953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"D"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LOG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767835" y="4154552"/>
            <a:ext cx="12166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16"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O.C.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TYVEK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HOUSE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WRAP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3928364" y="443484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3766311" y="4393565"/>
            <a:ext cx="688340" cy="33909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60020">
              <a:lnSpc>
                <a:spcPct val="100000"/>
              </a:lnSpc>
              <a:spcBef>
                <a:spcPts val="254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 marR="5080">
              <a:lnSpc>
                <a:spcPts val="770"/>
              </a:lnSpc>
              <a:spcBef>
                <a:spcPts val="254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745484" y="4369437"/>
            <a:ext cx="8026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040115" y="1658112"/>
            <a:ext cx="0" cy="1228725"/>
          </a:xfrm>
          <a:custGeom>
            <a:avLst/>
            <a:gdLst/>
            <a:ahLst/>
            <a:cxnLst/>
            <a:rect l="l" t="t" r="r" b="b"/>
            <a:pathLst>
              <a:path h="1228725">
                <a:moveTo>
                  <a:pt x="0" y="0"/>
                </a:moveTo>
                <a:lnTo>
                  <a:pt x="0" y="12283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885947" y="1571244"/>
            <a:ext cx="5183505" cy="2481580"/>
          </a:xfrm>
          <a:custGeom>
            <a:avLst/>
            <a:gdLst/>
            <a:ahLst/>
            <a:cxnLst/>
            <a:rect l="l" t="t" r="r" b="b"/>
            <a:pathLst>
              <a:path w="5183505" h="2481579">
                <a:moveTo>
                  <a:pt x="83819" y="2337815"/>
                </a:moveTo>
                <a:lnTo>
                  <a:pt x="0" y="2307335"/>
                </a:lnTo>
                <a:lnTo>
                  <a:pt x="88391" y="2310383"/>
                </a:lnTo>
                <a:lnTo>
                  <a:pt x="83819" y="2337815"/>
                </a:lnTo>
              </a:path>
              <a:path w="5183505" h="2481579">
                <a:moveTo>
                  <a:pt x="86867" y="2324099"/>
                </a:moveTo>
                <a:lnTo>
                  <a:pt x="883919" y="2481071"/>
                </a:lnTo>
              </a:path>
              <a:path w="5183505" h="2481579">
                <a:moveTo>
                  <a:pt x="4037075" y="0"/>
                </a:moveTo>
                <a:lnTo>
                  <a:pt x="5183123" y="0"/>
                </a:lnTo>
              </a:path>
              <a:path w="5183505" h="2481579">
                <a:moveTo>
                  <a:pt x="4037075" y="1402079"/>
                </a:moveTo>
                <a:lnTo>
                  <a:pt x="5183123" y="1402079"/>
                </a:lnTo>
              </a:path>
              <a:path w="5183505" h="2481579">
                <a:moveTo>
                  <a:pt x="5138927" y="86867"/>
                </a:moveTo>
                <a:lnTo>
                  <a:pt x="5154167" y="0"/>
                </a:lnTo>
                <a:lnTo>
                  <a:pt x="5169407" y="86867"/>
                </a:lnTo>
                <a:lnTo>
                  <a:pt x="5138927" y="86867"/>
                </a:lnTo>
              </a:path>
              <a:path w="5183505" h="2481579">
                <a:moveTo>
                  <a:pt x="5169407" y="1315211"/>
                </a:moveTo>
                <a:lnTo>
                  <a:pt x="5154167" y="1402079"/>
                </a:lnTo>
                <a:lnTo>
                  <a:pt x="5138927" y="1315211"/>
                </a:lnTo>
                <a:lnTo>
                  <a:pt x="5169407" y="1315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7894056" y="2180795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281167" y="5538345"/>
            <a:ext cx="2918460" cy="4191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ct val="99200"/>
              </a:lnSpc>
              <a:spcBef>
                <a:spcPts val="10"/>
              </a:spcBef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2.0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GP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(GEORGIA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PACIFIC)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LAM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1-</a:t>
            </a:r>
            <a:r>
              <a:rPr sz="650" dirty="0">
                <a:latin typeface="Arial"/>
                <a:cs typeface="Arial"/>
              </a:rPr>
              <a:t>3/4"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LSSR210Z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SIMPSON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TIE.</a:t>
            </a:r>
            <a:r>
              <a:rPr sz="650" spc="1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389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lb/ft.,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484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lb/ft,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RESIST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2,236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CONNECTION.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282691" y="6029073"/>
            <a:ext cx="295021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GRADE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#2,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MIDPOINT.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RESIST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493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CONNECTION.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2780791" y="4145279"/>
            <a:ext cx="230504" cy="614680"/>
          </a:xfrm>
          <a:custGeom>
            <a:avLst/>
            <a:gdLst/>
            <a:ahLst/>
            <a:cxnLst/>
            <a:rect l="l" t="t" r="r" b="b"/>
            <a:pathLst>
              <a:path w="230505" h="614679">
                <a:moveTo>
                  <a:pt x="0" y="0"/>
                </a:moveTo>
                <a:lnTo>
                  <a:pt x="230123" y="0"/>
                </a:lnTo>
              </a:path>
              <a:path w="230505" h="614679">
                <a:moveTo>
                  <a:pt x="0" y="614171"/>
                </a:moveTo>
                <a:lnTo>
                  <a:pt x="230123" y="614171"/>
                </a:lnTo>
              </a:path>
              <a:path w="230505" h="614679">
                <a:moveTo>
                  <a:pt x="201167" y="86867"/>
                </a:moveTo>
                <a:lnTo>
                  <a:pt x="201167" y="525779"/>
                </a:lnTo>
              </a:path>
              <a:path w="230505" h="614679">
                <a:moveTo>
                  <a:pt x="185927" y="86867"/>
                </a:moveTo>
                <a:lnTo>
                  <a:pt x="201167" y="0"/>
                </a:lnTo>
                <a:lnTo>
                  <a:pt x="216407" y="86867"/>
                </a:lnTo>
                <a:lnTo>
                  <a:pt x="185927" y="86867"/>
                </a:lnTo>
              </a:path>
              <a:path w="230505" h="614679">
                <a:moveTo>
                  <a:pt x="216407" y="525779"/>
                </a:moveTo>
                <a:lnTo>
                  <a:pt x="201167" y="614171"/>
                </a:lnTo>
                <a:lnTo>
                  <a:pt x="185927" y="525779"/>
                </a:lnTo>
                <a:lnTo>
                  <a:pt x="216407" y="5257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2835900" y="4357067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2032507" y="5448300"/>
            <a:ext cx="467995" cy="222885"/>
          </a:xfrm>
          <a:custGeom>
            <a:avLst/>
            <a:gdLst/>
            <a:ahLst/>
            <a:cxnLst/>
            <a:rect l="l" t="t" r="r" b="b"/>
            <a:pathLst>
              <a:path w="467994" h="222885">
                <a:moveTo>
                  <a:pt x="0" y="0"/>
                </a:moveTo>
                <a:lnTo>
                  <a:pt x="0" y="222503"/>
                </a:lnTo>
              </a:path>
              <a:path w="467994" h="222885">
                <a:moveTo>
                  <a:pt x="467867" y="0"/>
                </a:moveTo>
                <a:lnTo>
                  <a:pt x="467867" y="222503"/>
                </a:lnTo>
              </a:path>
              <a:path w="467994" h="222885">
                <a:moveTo>
                  <a:pt x="86867" y="193547"/>
                </a:moveTo>
                <a:lnTo>
                  <a:pt x="379475" y="193547"/>
                </a:lnTo>
              </a:path>
              <a:path w="467994" h="222885">
                <a:moveTo>
                  <a:pt x="86867" y="208787"/>
                </a:moveTo>
                <a:lnTo>
                  <a:pt x="0" y="193547"/>
                </a:lnTo>
                <a:lnTo>
                  <a:pt x="86867" y="178307"/>
                </a:lnTo>
                <a:lnTo>
                  <a:pt x="86867" y="208787"/>
                </a:lnTo>
              </a:path>
              <a:path w="467994" h="222885">
                <a:moveTo>
                  <a:pt x="379475" y="178307"/>
                </a:moveTo>
                <a:lnTo>
                  <a:pt x="467867" y="193547"/>
                </a:lnTo>
                <a:lnTo>
                  <a:pt x="379475" y="208787"/>
                </a:lnTo>
                <a:lnTo>
                  <a:pt x="379475" y="1783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2172207" y="5488052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751840" y="5785233"/>
            <a:ext cx="6565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ACCESS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751840" y="5884293"/>
            <a:ext cx="923925" cy="2197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7145" marR="5080" indent="-5080">
              <a:lnSpc>
                <a:spcPts val="760"/>
              </a:lnSpc>
              <a:spcBef>
                <a:spcPts val="135"/>
              </a:spcBef>
            </a:pPr>
            <a:r>
              <a:rPr sz="650" spc="-10" dirty="0">
                <a:latin typeface="Arial"/>
                <a:cs typeface="Arial"/>
              </a:rPr>
              <a:t>DOOR,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LOCKABLE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BUILT-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LINTEL.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1653032" y="5247132"/>
            <a:ext cx="553720" cy="788035"/>
          </a:xfrm>
          <a:custGeom>
            <a:avLst/>
            <a:gdLst/>
            <a:ahLst/>
            <a:cxnLst/>
            <a:rect l="l" t="t" r="r" b="b"/>
            <a:pathLst>
              <a:path w="553719" h="788035">
                <a:moveTo>
                  <a:pt x="490727" y="64007"/>
                </a:moveTo>
                <a:lnTo>
                  <a:pt x="553211" y="0"/>
                </a:lnTo>
                <a:lnTo>
                  <a:pt x="515111" y="80771"/>
                </a:lnTo>
                <a:lnTo>
                  <a:pt x="490727" y="64007"/>
                </a:lnTo>
              </a:path>
              <a:path w="553719" h="788035">
                <a:moveTo>
                  <a:pt x="502919" y="71627"/>
                </a:moveTo>
                <a:lnTo>
                  <a:pt x="0" y="7879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785368" y="4171317"/>
            <a:ext cx="6673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42"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GUARDRAIL.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442719" y="4155947"/>
            <a:ext cx="1789430" cy="1981200"/>
          </a:xfrm>
          <a:custGeom>
            <a:avLst/>
            <a:gdLst/>
            <a:ahLst/>
            <a:cxnLst/>
            <a:rect l="l" t="t" r="r" b="b"/>
            <a:pathLst>
              <a:path w="1789430" h="1981200">
                <a:moveTo>
                  <a:pt x="277367" y="3047"/>
                </a:moveTo>
                <a:lnTo>
                  <a:pt x="365759" y="0"/>
                </a:lnTo>
                <a:lnTo>
                  <a:pt x="283463" y="32003"/>
                </a:lnTo>
                <a:lnTo>
                  <a:pt x="277367" y="3047"/>
                </a:lnTo>
              </a:path>
              <a:path w="1789430" h="1981200">
                <a:moveTo>
                  <a:pt x="280415" y="18287"/>
                </a:moveTo>
                <a:lnTo>
                  <a:pt x="0" y="76199"/>
                </a:lnTo>
              </a:path>
              <a:path w="1789430" h="1981200">
                <a:moveTo>
                  <a:pt x="1760219" y="1296923"/>
                </a:moveTo>
                <a:lnTo>
                  <a:pt x="1787651" y="1211579"/>
                </a:lnTo>
                <a:lnTo>
                  <a:pt x="1789175" y="1301495"/>
                </a:lnTo>
                <a:lnTo>
                  <a:pt x="1760219" y="1296923"/>
                </a:lnTo>
              </a:path>
              <a:path w="1789430" h="1981200">
                <a:moveTo>
                  <a:pt x="1775459" y="1298447"/>
                </a:moveTo>
                <a:lnTo>
                  <a:pt x="1670303" y="19811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2079244" y="4047873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101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12" name="object 112"/>
          <p:cNvGrpSpPr/>
          <p:nvPr/>
        </p:nvGrpSpPr>
        <p:grpSpPr>
          <a:xfrm>
            <a:off x="2078989" y="4028694"/>
            <a:ext cx="364490" cy="1364615"/>
            <a:chOff x="2078989" y="4028694"/>
            <a:chExt cx="364490" cy="1364615"/>
          </a:xfrm>
        </p:grpSpPr>
        <p:pic>
          <p:nvPicPr>
            <p:cNvPr id="113" name="object 1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78989" y="4028694"/>
              <a:ext cx="170687" cy="170687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2386075" y="5033772"/>
              <a:ext cx="55244" cy="356870"/>
            </a:xfrm>
            <a:custGeom>
              <a:avLst/>
              <a:gdLst/>
              <a:ahLst/>
              <a:cxnLst/>
              <a:rect l="l" t="t" r="r" b="b"/>
              <a:pathLst>
                <a:path w="55244" h="356870">
                  <a:moveTo>
                    <a:pt x="54863" y="0"/>
                  </a:moveTo>
                  <a:lnTo>
                    <a:pt x="0" y="0"/>
                  </a:lnTo>
                </a:path>
                <a:path w="55244" h="356870">
                  <a:moveTo>
                    <a:pt x="54863" y="356615"/>
                  </a:moveTo>
                  <a:lnTo>
                    <a:pt x="0" y="356615"/>
                  </a:lnTo>
                </a:path>
                <a:path w="55244" h="356870">
                  <a:moveTo>
                    <a:pt x="28955" y="88391"/>
                  </a:moveTo>
                  <a:lnTo>
                    <a:pt x="28955" y="268223"/>
                  </a:lnTo>
                </a:path>
                <a:path w="55244" h="356870">
                  <a:moveTo>
                    <a:pt x="15239" y="88391"/>
                  </a:moveTo>
                  <a:lnTo>
                    <a:pt x="28955" y="0"/>
                  </a:lnTo>
                  <a:lnTo>
                    <a:pt x="44195" y="88391"/>
                  </a:lnTo>
                  <a:lnTo>
                    <a:pt x="15239" y="88391"/>
                  </a:lnTo>
                </a:path>
                <a:path w="55244" h="356870">
                  <a:moveTo>
                    <a:pt x="44195" y="268223"/>
                  </a:moveTo>
                  <a:lnTo>
                    <a:pt x="28955" y="356615"/>
                  </a:lnTo>
                  <a:lnTo>
                    <a:pt x="15239" y="268223"/>
                  </a:lnTo>
                  <a:lnTo>
                    <a:pt x="44195" y="2682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" name="object 115"/>
          <p:cNvSpPr txBox="1"/>
          <p:nvPr/>
        </p:nvSpPr>
        <p:spPr>
          <a:xfrm>
            <a:off x="2268972" y="5105517"/>
            <a:ext cx="116839" cy="21082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2'-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0"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16" name="object 116"/>
          <p:cNvGrpSpPr/>
          <p:nvPr/>
        </p:nvGrpSpPr>
        <p:grpSpPr>
          <a:xfrm>
            <a:off x="720343" y="1323594"/>
            <a:ext cx="7814309" cy="4594860"/>
            <a:chOff x="720343" y="1323594"/>
            <a:chExt cx="7814309" cy="4594860"/>
          </a:xfrm>
        </p:grpSpPr>
        <p:sp>
          <p:nvSpPr>
            <p:cNvPr id="117" name="object 117"/>
            <p:cNvSpPr/>
            <p:nvPr/>
          </p:nvSpPr>
          <p:spPr>
            <a:xfrm>
              <a:off x="2584195" y="1325880"/>
              <a:ext cx="1199515" cy="1199515"/>
            </a:xfrm>
            <a:custGeom>
              <a:avLst/>
              <a:gdLst/>
              <a:ahLst/>
              <a:cxnLst/>
              <a:rect l="l" t="t" r="r" b="b"/>
              <a:pathLst>
                <a:path w="1199514" h="1199514">
                  <a:moveTo>
                    <a:pt x="1199387" y="119938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584195" y="1341120"/>
              <a:ext cx="1191895" cy="1233170"/>
            </a:xfrm>
            <a:custGeom>
              <a:avLst/>
              <a:gdLst/>
              <a:ahLst/>
              <a:cxnLst/>
              <a:rect l="l" t="t" r="r" b="b"/>
              <a:pathLst>
                <a:path w="1191895" h="1233170">
                  <a:moveTo>
                    <a:pt x="1191767" y="1191767"/>
                  </a:moveTo>
                  <a:lnTo>
                    <a:pt x="0" y="0"/>
                  </a:lnTo>
                </a:path>
                <a:path w="1191895" h="1233170">
                  <a:moveTo>
                    <a:pt x="1149095" y="1232915"/>
                  </a:moveTo>
                  <a:lnTo>
                    <a:pt x="0" y="838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433575" y="2807208"/>
              <a:ext cx="0" cy="1990725"/>
            </a:xfrm>
            <a:custGeom>
              <a:avLst/>
              <a:gdLst/>
              <a:ahLst/>
              <a:cxnLst/>
              <a:rect l="l" t="t" r="r" b="b"/>
              <a:pathLst>
                <a:path h="1990725">
                  <a:moveTo>
                    <a:pt x="0" y="0"/>
                  </a:moveTo>
                  <a:lnTo>
                    <a:pt x="0" y="19903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491487" y="2516124"/>
              <a:ext cx="0" cy="2281555"/>
            </a:xfrm>
            <a:custGeom>
              <a:avLst/>
              <a:gdLst/>
              <a:ahLst/>
              <a:cxnLst/>
              <a:rect l="l" t="t" r="r" b="b"/>
              <a:pathLst>
                <a:path h="2281554">
                  <a:moveTo>
                    <a:pt x="0" y="0"/>
                  </a:moveTo>
                  <a:lnTo>
                    <a:pt x="0" y="22814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41551" y="1325880"/>
              <a:ext cx="1343025" cy="1419225"/>
            </a:xfrm>
            <a:custGeom>
              <a:avLst/>
              <a:gdLst/>
              <a:ahLst/>
              <a:cxnLst/>
              <a:rect l="l" t="t" r="r" b="b"/>
              <a:pathLst>
                <a:path w="1343025" h="1419225">
                  <a:moveTo>
                    <a:pt x="19811" y="1338071"/>
                  </a:moveTo>
                  <a:lnTo>
                    <a:pt x="19811" y="1418843"/>
                  </a:lnTo>
                </a:path>
                <a:path w="1343025" h="1419225">
                  <a:moveTo>
                    <a:pt x="0" y="1342643"/>
                  </a:moveTo>
                  <a:lnTo>
                    <a:pt x="13426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249171" y="1341120"/>
              <a:ext cx="1335405" cy="1335405"/>
            </a:xfrm>
            <a:custGeom>
              <a:avLst/>
              <a:gdLst/>
              <a:ahLst/>
              <a:cxnLst/>
              <a:rect l="l" t="t" r="r" b="b"/>
              <a:pathLst>
                <a:path w="1335405" h="1335405">
                  <a:moveTo>
                    <a:pt x="0" y="1335023"/>
                  </a:moveTo>
                  <a:lnTo>
                    <a:pt x="1335023" y="0"/>
                  </a:lnTo>
                </a:path>
                <a:path w="1335405" h="1335405">
                  <a:moveTo>
                    <a:pt x="242315" y="1175003"/>
                  </a:moveTo>
                  <a:lnTo>
                    <a:pt x="1335023" y="838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39265" y="2653284"/>
              <a:ext cx="252221" cy="156209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590547" y="3307080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57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491487" y="1466088"/>
              <a:ext cx="2209800" cy="3156585"/>
            </a:xfrm>
            <a:custGeom>
              <a:avLst/>
              <a:gdLst/>
              <a:ahLst/>
              <a:cxnLst/>
              <a:rect l="l" t="t" r="r" b="b"/>
              <a:pathLst>
                <a:path w="2209800" h="3156585">
                  <a:moveTo>
                    <a:pt x="562355" y="1665731"/>
                  </a:moveTo>
                  <a:lnTo>
                    <a:pt x="99059" y="1665731"/>
                  </a:lnTo>
                </a:path>
                <a:path w="2209800" h="3156585">
                  <a:moveTo>
                    <a:pt x="1264919" y="1578863"/>
                  </a:moveTo>
                  <a:lnTo>
                    <a:pt x="99059" y="1578863"/>
                  </a:lnTo>
                </a:path>
                <a:path w="2209800" h="3156585">
                  <a:moveTo>
                    <a:pt x="1859279" y="1490471"/>
                  </a:moveTo>
                  <a:lnTo>
                    <a:pt x="0" y="1490471"/>
                  </a:lnTo>
                </a:path>
                <a:path w="2209800" h="3156585">
                  <a:moveTo>
                    <a:pt x="1946147" y="1403603"/>
                  </a:moveTo>
                  <a:lnTo>
                    <a:pt x="0" y="1403603"/>
                  </a:lnTo>
                </a:path>
                <a:path w="2209800" h="3156585">
                  <a:moveTo>
                    <a:pt x="2034539" y="1315211"/>
                  </a:moveTo>
                  <a:lnTo>
                    <a:pt x="0" y="1315211"/>
                  </a:lnTo>
                </a:path>
                <a:path w="2209800" h="3156585">
                  <a:moveTo>
                    <a:pt x="2122931" y="1228343"/>
                  </a:moveTo>
                  <a:lnTo>
                    <a:pt x="0" y="1228343"/>
                  </a:lnTo>
                </a:path>
                <a:path w="2209800" h="3156585">
                  <a:moveTo>
                    <a:pt x="2209799" y="1139951"/>
                  </a:moveTo>
                  <a:lnTo>
                    <a:pt x="0" y="1139951"/>
                  </a:lnTo>
                </a:path>
                <a:path w="2209800" h="3156585">
                  <a:moveTo>
                    <a:pt x="2186939" y="1051559"/>
                  </a:moveTo>
                  <a:lnTo>
                    <a:pt x="0" y="1051559"/>
                  </a:lnTo>
                </a:path>
                <a:path w="2209800" h="3156585">
                  <a:moveTo>
                    <a:pt x="2100071" y="964691"/>
                  </a:moveTo>
                  <a:lnTo>
                    <a:pt x="85343" y="964691"/>
                  </a:lnTo>
                </a:path>
                <a:path w="2209800" h="3156585">
                  <a:moveTo>
                    <a:pt x="3047" y="964691"/>
                  </a:moveTo>
                  <a:lnTo>
                    <a:pt x="0" y="964691"/>
                  </a:lnTo>
                </a:path>
                <a:path w="2209800" h="3156585">
                  <a:moveTo>
                    <a:pt x="2011679" y="876299"/>
                  </a:moveTo>
                  <a:lnTo>
                    <a:pt x="173735" y="876299"/>
                  </a:lnTo>
                </a:path>
                <a:path w="2209800" h="3156585">
                  <a:moveTo>
                    <a:pt x="1923287" y="789431"/>
                  </a:moveTo>
                  <a:lnTo>
                    <a:pt x="260603" y="789431"/>
                  </a:lnTo>
                </a:path>
                <a:path w="2209800" h="3156585">
                  <a:moveTo>
                    <a:pt x="1836419" y="701039"/>
                  </a:moveTo>
                  <a:lnTo>
                    <a:pt x="348995" y="701039"/>
                  </a:lnTo>
                </a:path>
                <a:path w="2209800" h="3156585">
                  <a:moveTo>
                    <a:pt x="1748027" y="614171"/>
                  </a:moveTo>
                  <a:lnTo>
                    <a:pt x="437387" y="614171"/>
                  </a:lnTo>
                </a:path>
                <a:path w="2209800" h="3156585">
                  <a:moveTo>
                    <a:pt x="1661159" y="525779"/>
                  </a:moveTo>
                  <a:lnTo>
                    <a:pt x="524255" y="525779"/>
                  </a:lnTo>
                </a:path>
                <a:path w="2209800" h="3156585">
                  <a:moveTo>
                    <a:pt x="1485899" y="350519"/>
                  </a:moveTo>
                  <a:lnTo>
                    <a:pt x="699515" y="350519"/>
                  </a:lnTo>
                </a:path>
                <a:path w="2209800" h="3156585">
                  <a:moveTo>
                    <a:pt x="1310639" y="175259"/>
                  </a:moveTo>
                  <a:lnTo>
                    <a:pt x="874775" y="175259"/>
                  </a:lnTo>
                </a:path>
                <a:path w="2209800" h="3156585">
                  <a:moveTo>
                    <a:pt x="1222247" y="88391"/>
                  </a:moveTo>
                  <a:lnTo>
                    <a:pt x="963167" y="88391"/>
                  </a:lnTo>
                </a:path>
                <a:path w="2209800" h="3156585">
                  <a:moveTo>
                    <a:pt x="1133855" y="0"/>
                  </a:moveTo>
                  <a:lnTo>
                    <a:pt x="1050035" y="0"/>
                  </a:lnTo>
                </a:path>
                <a:path w="2209800" h="3156585">
                  <a:moveTo>
                    <a:pt x="324611" y="3156203"/>
                  </a:moveTo>
                  <a:lnTo>
                    <a:pt x="303275" y="3156203"/>
                  </a:lnTo>
                </a:path>
                <a:path w="2209800" h="3156585">
                  <a:moveTo>
                    <a:pt x="324611" y="3069335"/>
                  </a:moveTo>
                  <a:lnTo>
                    <a:pt x="303275" y="3069335"/>
                  </a:lnTo>
                </a:path>
                <a:path w="2209800" h="3156585">
                  <a:moveTo>
                    <a:pt x="324611" y="2980943"/>
                  </a:moveTo>
                  <a:lnTo>
                    <a:pt x="303275" y="2980943"/>
                  </a:lnTo>
                </a:path>
                <a:path w="2209800" h="3156585">
                  <a:moveTo>
                    <a:pt x="324611" y="2894075"/>
                  </a:moveTo>
                  <a:lnTo>
                    <a:pt x="303275" y="2894075"/>
                  </a:lnTo>
                </a:path>
                <a:path w="2209800" h="3156585">
                  <a:moveTo>
                    <a:pt x="175259" y="1929383"/>
                  </a:moveTo>
                  <a:lnTo>
                    <a:pt x="99059" y="19293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433575" y="479755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3047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464055" y="4838700"/>
              <a:ext cx="303530" cy="629920"/>
            </a:xfrm>
            <a:custGeom>
              <a:avLst/>
              <a:gdLst/>
              <a:ahLst/>
              <a:cxnLst/>
              <a:rect l="l" t="t" r="r" b="b"/>
              <a:pathLst>
                <a:path w="303530" h="629920">
                  <a:moveTo>
                    <a:pt x="0" y="161543"/>
                  </a:moveTo>
                  <a:lnTo>
                    <a:pt x="303275" y="161543"/>
                  </a:lnTo>
                </a:path>
                <a:path w="303530" h="629920">
                  <a:moveTo>
                    <a:pt x="0" y="155447"/>
                  </a:moveTo>
                  <a:lnTo>
                    <a:pt x="303275" y="155447"/>
                  </a:lnTo>
                </a:path>
                <a:path w="303530" h="629920">
                  <a:moveTo>
                    <a:pt x="272795" y="83819"/>
                  </a:moveTo>
                  <a:lnTo>
                    <a:pt x="0" y="83819"/>
                  </a:lnTo>
                </a:path>
                <a:path w="303530" h="629920">
                  <a:moveTo>
                    <a:pt x="272795" y="77723"/>
                  </a:moveTo>
                  <a:lnTo>
                    <a:pt x="0" y="77723"/>
                  </a:lnTo>
                </a:path>
                <a:path w="303530" h="629920">
                  <a:moveTo>
                    <a:pt x="272795" y="121919"/>
                  </a:moveTo>
                  <a:lnTo>
                    <a:pt x="0" y="121919"/>
                  </a:lnTo>
                </a:path>
                <a:path w="303530" h="629920">
                  <a:moveTo>
                    <a:pt x="272795" y="117347"/>
                  </a:moveTo>
                  <a:lnTo>
                    <a:pt x="0" y="117347"/>
                  </a:lnTo>
                </a:path>
                <a:path w="303530" h="629920">
                  <a:moveTo>
                    <a:pt x="0" y="278891"/>
                  </a:moveTo>
                  <a:lnTo>
                    <a:pt x="303275" y="278891"/>
                  </a:lnTo>
                </a:path>
                <a:path w="303530" h="629920">
                  <a:moveTo>
                    <a:pt x="0" y="272795"/>
                  </a:moveTo>
                  <a:lnTo>
                    <a:pt x="303275" y="272795"/>
                  </a:lnTo>
                </a:path>
                <a:path w="303530" h="629920">
                  <a:moveTo>
                    <a:pt x="303275" y="201167"/>
                  </a:moveTo>
                  <a:lnTo>
                    <a:pt x="0" y="201167"/>
                  </a:lnTo>
                </a:path>
                <a:path w="303530" h="629920">
                  <a:moveTo>
                    <a:pt x="303275" y="195071"/>
                  </a:moveTo>
                  <a:lnTo>
                    <a:pt x="0" y="195071"/>
                  </a:lnTo>
                </a:path>
                <a:path w="303530" h="629920">
                  <a:moveTo>
                    <a:pt x="303275" y="239267"/>
                  </a:moveTo>
                  <a:lnTo>
                    <a:pt x="0" y="239267"/>
                  </a:lnTo>
                </a:path>
                <a:path w="303530" h="629920">
                  <a:moveTo>
                    <a:pt x="303275" y="234695"/>
                  </a:moveTo>
                  <a:lnTo>
                    <a:pt x="0" y="234695"/>
                  </a:lnTo>
                </a:path>
                <a:path w="303530" h="629920">
                  <a:moveTo>
                    <a:pt x="0" y="394715"/>
                  </a:moveTo>
                  <a:lnTo>
                    <a:pt x="303275" y="394715"/>
                  </a:lnTo>
                </a:path>
                <a:path w="303530" h="629920">
                  <a:moveTo>
                    <a:pt x="0" y="390143"/>
                  </a:moveTo>
                  <a:lnTo>
                    <a:pt x="303275" y="390143"/>
                  </a:lnTo>
                </a:path>
                <a:path w="303530" h="629920">
                  <a:moveTo>
                    <a:pt x="303275" y="316991"/>
                  </a:moveTo>
                  <a:lnTo>
                    <a:pt x="0" y="316991"/>
                  </a:lnTo>
                </a:path>
                <a:path w="303530" h="629920">
                  <a:moveTo>
                    <a:pt x="303275" y="312419"/>
                  </a:moveTo>
                  <a:lnTo>
                    <a:pt x="0" y="312419"/>
                  </a:lnTo>
                </a:path>
                <a:path w="303530" h="629920">
                  <a:moveTo>
                    <a:pt x="303275" y="356615"/>
                  </a:moveTo>
                  <a:lnTo>
                    <a:pt x="0" y="356615"/>
                  </a:lnTo>
                </a:path>
                <a:path w="303530" h="629920">
                  <a:moveTo>
                    <a:pt x="303275" y="350519"/>
                  </a:moveTo>
                  <a:lnTo>
                    <a:pt x="0" y="350519"/>
                  </a:lnTo>
                </a:path>
                <a:path w="303530" h="629920">
                  <a:moveTo>
                    <a:pt x="303275" y="434339"/>
                  </a:moveTo>
                  <a:lnTo>
                    <a:pt x="0" y="434339"/>
                  </a:lnTo>
                </a:path>
                <a:path w="303530" h="629920">
                  <a:moveTo>
                    <a:pt x="303275" y="428243"/>
                  </a:moveTo>
                  <a:lnTo>
                    <a:pt x="0" y="428243"/>
                  </a:lnTo>
                </a:path>
                <a:path w="303530" h="629920">
                  <a:moveTo>
                    <a:pt x="303275" y="473963"/>
                  </a:moveTo>
                  <a:lnTo>
                    <a:pt x="0" y="473963"/>
                  </a:lnTo>
                </a:path>
                <a:path w="303530" h="629920">
                  <a:moveTo>
                    <a:pt x="303275" y="467867"/>
                  </a:moveTo>
                  <a:lnTo>
                    <a:pt x="0" y="467867"/>
                  </a:lnTo>
                </a:path>
                <a:path w="303530" h="629920">
                  <a:moveTo>
                    <a:pt x="0" y="512063"/>
                  </a:moveTo>
                  <a:lnTo>
                    <a:pt x="303275" y="512063"/>
                  </a:lnTo>
                </a:path>
                <a:path w="303530" h="629920">
                  <a:moveTo>
                    <a:pt x="0" y="507491"/>
                  </a:moveTo>
                  <a:lnTo>
                    <a:pt x="303275" y="507491"/>
                  </a:lnTo>
                </a:path>
                <a:path w="303530" h="629920">
                  <a:moveTo>
                    <a:pt x="0" y="629411"/>
                  </a:moveTo>
                  <a:lnTo>
                    <a:pt x="303275" y="629411"/>
                  </a:lnTo>
                </a:path>
                <a:path w="303530" h="629920">
                  <a:moveTo>
                    <a:pt x="0" y="623315"/>
                  </a:moveTo>
                  <a:lnTo>
                    <a:pt x="303275" y="623315"/>
                  </a:lnTo>
                </a:path>
                <a:path w="303530" h="629920">
                  <a:moveTo>
                    <a:pt x="303275" y="551687"/>
                  </a:moveTo>
                  <a:lnTo>
                    <a:pt x="0" y="551687"/>
                  </a:lnTo>
                </a:path>
                <a:path w="303530" h="629920">
                  <a:moveTo>
                    <a:pt x="303275" y="545591"/>
                  </a:moveTo>
                  <a:lnTo>
                    <a:pt x="0" y="545591"/>
                  </a:lnTo>
                </a:path>
                <a:path w="303530" h="629920">
                  <a:moveTo>
                    <a:pt x="303275" y="589787"/>
                  </a:moveTo>
                  <a:lnTo>
                    <a:pt x="0" y="589787"/>
                  </a:lnTo>
                </a:path>
                <a:path w="303530" h="629920">
                  <a:moveTo>
                    <a:pt x="303275" y="585215"/>
                  </a:moveTo>
                  <a:lnTo>
                    <a:pt x="0" y="585215"/>
                  </a:lnTo>
                </a:path>
                <a:path w="303530" h="629920">
                  <a:moveTo>
                    <a:pt x="272795" y="44195"/>
                  </a:moveTo>
                  <a:lnTo>
                    <a:pt x="0" y="44195"/>
                  </a:lnTo>
                </a:path>
                <a:path w="303530" h="629920">
                  <a:moveTo>
                    <a:pt x="0" y="39623"/>
                  </a:moveTo>
                  <a:lnTo>
                    <a:pt x="272795" y="39623"/>
                  </a:lnTo>
                </a:path>
                <a:path w="303530" h="629920">
                  <a:moveTo>
                    <a:pt x="272795" y="6095"/>
                  </a:moveTo>
                  <a:lnTo>
                    <a:pt x="0" y="6095"/>
                  </a:lnTo>
                </a:path>
                <a:path w="303530" h="629920">
                  <a:moveTo>
                    <a:pt x="27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20343" y="5513832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19">
                  <a:moveTo>
                    <a:pt x="743711" y="0"/>
                  </a:moveTo>
                  <a:lnTo>
                    <a:pt x="0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491487" y="1554480"/>
              <a:ext cx="1310640" cy="3156585"/>
            </a:xfrm>
            <a:custGeom>
              <a:avLst/>
              <a:gdLst/>
              <a:ahLst/>
              <a:cxnLst/>
              <a:rect l="l" t="t" r="r" b="b"/>
              <a:pathLst>
                <a:path w="1310639" h="3156585">
                  <a:moveTo>
                    <a:pt x="185927" y="1927859"/>
                  </a:moveTo>
                  <a:lnTo>
                    <a:pt x="0" y="1927859"/>
                  </a:lnTo>
                </a:path>
                <a:path w="1310639" h="3156585">
                  <a:moveTo>
                    <a:pt x="175259" y="1840991"/>
                  </a:moveTo>
                  <a:lnTo>
                    <a:pt x="0" y="1840991"/>
                  </a:lnTo>
                </a:path>
                <a:path w="1310639" h="3156585">
                  <a:moveTo>
                    <a:pt x="135635" y="1752599"/>
                  </a:moveTo>
                  <a:lnTo>
                    <a:pt x="0" y="1752599"/>
                  </a:lnTo>
                </a:path>
                <a:path w="1310639" h="3156585">
                  <a:moveTo>
                    <a:pt x="120395" y="1665731"/>
                  </a:moveTo>
                  <a:lnTo>
                    <a:pt x="0" y="1665731"/>
                  </a:lnTo>
                </a:path>
                <a:path w="1310639" h="3156585">
                  <a:moveTo>
                    <a:pt x="562355" y="1577339"/>
                  </a:moveTo>
                  <a:lnTo>
                    <a:pt x="0" y="1577339"/>
                  </a:lnTo>
                </a:path>
                <a:path w="1310639" h="3156585">
                  <a:moveTo>
                    <a:pt x="1264919" y="1490471"/>
                  </a:moveTo>
                  <a:lnTo>
                    <a:pt x="0" y="1490471"/>
                  </a:lnTo>
                </a:path>
                <a:path w="1310639" h="3156585">
                  <a:moveTo>
                    <a:pt x="1310639" y="0"/>
                  </a:moveTo>
                  <a:lnTo>
                    <a:pt x="1304543" y="0"/>
                  </a:lnTo>
                </a:path>
                <a:path w="1310639" h="3156585">
                  <a:moveTo>
                    <a:pt x="880871" y="0"/>
                  </a:moveTo>
                  <a:lnTo>
                    <a:pt x="874775" y="0"/>
                  </a:lnTo>
                </a:path>
                <a:path w="1310639" h="3156585">
                  <a:moveTo>
                    <a:pt x="185927" y="3156203"/>
                  </a:moveTo>
                  <a:lnTo>
                    <a:pt x="0" y="3156203"/>
                  </a:lnTo>
                </a:path>
                <a:path w="1310639" h="3156585">
                  <a:moveTo>
                    <a:pt x="324611" y="3067811"/>
                  </a:moveTo>
                  <a:lnTo>
                    <a:pt x="303275" y="3067811"/>
                  </a:lnTo>
                </a:path>
                <a:path w="1310639" h="3156585">
                  <a:moveTo>
                    <a:pt x="185927" y="3067811"/>
                  </a:moveTo>
                  <a:lnTo>
                    <a:pt x="0" y="3067811"/>
                  </a:lnTo>
                </a:path>
                <a:path w="1310639" h="3156585">
                  <a:moveTo>
                    <a:pt x="324611" y="2980943"/>
                  </a:moveTo>
                  <a:lnTo>
                    <a:pt x="303275" y="2980943"/>
                  </a:lnTo>
                </a:path>
                <a:path w="1310639" h="3156585">
                  <a:moveTo>
                    <a:pt x="185927" y="2980943"/>
                  </a:moveTo>
                  <a:lnTo>
                    <a:pt x="0" y="2980943"/>
                  </a:lnTo>
                </a:path>
                <a:path w="1310639" h="3156585">
                  <a:moveTo>
                    <a:pt x="324611" y="2892551"/>
                  </a:moveTo>
                  <a:lnTo>
                    <a:pt x="303275" y="2892551"/>
                  </a:lnTo>
                </a:path>
                <a:path w="1310639" h="3156585">
                  <a:moveTo>
                    <a:pt x="185927" y="2892551"/>
                  </a:moveTo>
                  <a:lnTo>
                    <a:pt x="0" y="2892551"/>
                  </a:lnTo>
                </a:path>
                <a:path w="1310639" h="3156585">
                  <a:moveTo>
                    <a:pt x="324611" y="2805683"/>
                  </a:moveTo>
                  <a:lnTo>
                    <a:pt x="303275" y="2805683"/>
                  </a:lnTo>
                </a:path>
                <a:path w="1310639" h="3156585">
                  <a:moveTo>
                    <a:pt x="185927" y="2805683"/>
                  </a:moveTo>
                  <a:lnTo>
                    <a:pt x="0" y="2805683"/>
                  </a:lnTo>
                </a:path>
                <a:path w="1310639" h="3156585">
                  <a:moveTo>
                    <a:pt x="185927" y="2717291"/>
                  </a:moveTo>
                  <a:lnTo>
                    <a:pt x="0" y="2717291"/>
                  </a:lnTo>
                </a:path>
                <a:path w="1310639" h="3156585">
                  <a:moveTo>
                    <a:pt x="185927" y="2630423"/>
                  </a:moveTo>
                  <a:lnTo>
                    <a:pt x="0" y="2630423"/>
                  </a:lnTo>
                </a:path>
                <a:path w="1310639" h="3156585">
                  <a:moveTo>
                    <a:pt x="185927" y="2542031"/>
                  </a:moveTo>
                  <a:lnTo>
                    <a:pt x="0" y="2542031"/>
                  </a:lnTo>
                </a:path>
                <a:path w="1310639" h="3156585">
                  <a:moveTo>
                    <a:pt x="185927" y="2455163"/>
                  </a:moveTo>
                  <a:lnTo>
                    <a:pt x="0" y="2455163"/>
                  </a:lnTo>
                </a:path>
                <a:path w="1310639" h="3156585">
                  <a:moveTo>
                    <a:pt x="185927" y="2366771"/>
                  </a:moveTo>
                  <a:lnTo>
                    <a:pt x="0" y="2366771"/>
                  </a:lnTo>
                </a:path>
                <a:path w="1310639" h="3156585">
                  <a:moveTo>
                    <a:pt x="185927" y="2279903"/>
                  </a:moveTo>
                  <a:lnTo>
                    <a:pt x="0" y="2279903"/>
                  </a:lnTo>
                </a:path>
                <a:path w="1310639" h="3156585">
                  <a:moveTo>
                    <a:pt x="185927" y="2191511"/>
                  </a:moveTo>
                  <a:lnTo>
                    <a:pt x="0" y="2191511"/>
                  </a:lnTo>
                </a:path>
                <a:path w="1310639" h="3156585">
                  <a:moveTo>
                    <a:pt x="185927" y="2103119"/>
                  </a:moveTo>
                  <a:lnTo>
                    <a:pt x="0" y="2103119"/>
                  </a:lnTo>
                </a:path>
                <a:path w="1310639" h="3156585">
                  <a:moveTo>
                    <a:pt x="185927" y="2016251"/>
                  </a:moveTo>
                  <a:lnTo>
                    <a:pt x="0" y="20162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464055" y="4797552"/>
              <a:ext cx="0" cy="716280"/>
            </a:xfrm>
            <a:custGeom>
              <a:avLst/>
              <a:gdLst/>
              <a:ahLst/>
              <a:cxnLst/>
              <a:rect l="l" t="t" r="r" b="b"/>
              <a:pathLst>
                <a:path h="716279">
                  <a:moveTo>
                    <a:pt x="0" y="0"/>
                  </a:moveTo>
                  <a:lnTo>
                    <a:pt x="0" y="7162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440683" y="2924556"/>
              <a:ext cx="88900" cy="2048510"/>
            </a:xfrm>
            <a:custGeom>
              <a:avLst/>
              <a:gdLst/>
              <a:ahLst/>
              <a:cxnLst/>
              <a:rect l="l" t="t" r="r" b="b"/>
              <a:pathLst>
                <a:path w="88900" h="2048510">
                  <a:moveTo>
                    <a:pt x="22859" y="7619"/>
                  </a:moveTo>
                  <a:lnTo>
                    <a:pt x="22859" y="1889759"/>
                  </a:lnTo>
                </a:path>
                <a:path w="88900" h="2048510">
                  <a:moveTo>
                    <a:pt x="0" y="149351"/>
                  </a:moveTo>
                  <a:lnTo>
                    <a:pt x="0" y="199643"/>
                  </a:lnTo>
                </a:path>
                <a:path w="88900" h="2048510">
                  <a:moveTo>
                    <a:pt x="10667" y="207263"/>
                  </a:moveTo>
                  <a:lnTo>
                    <a:pt x="10667" y="2048255"/>
                  </a:lnTo>
                </a:path>
                <a:path w="88900" h="2048510">
                  <a:moveTo>
                    <a:pt x="28955" y="1799843"/>
                  </a:moveTo>
                  <a:lnTo>
                    <a:pt x="28955" y="0"/>
                  </a:lnTo>
                  <a:lnTo>
                    <a:pt x="28955" y="71627"/>
                  </a:lnTo>
                </a:path>
                <a:path w="88900" h="2048510">
                  <a:moveTo>
                    <a:pt x="80771" y="0"/>
                  </a:moveTo>
                  <a:lnTo>
                    <a:pt x="80771" y="1799843"/>
                  </a:lnTo>
                </a:path>
                <a:path w="88900" h="2048510">
                  <a:moveTo>
                    <a:pt x="88391" y="405383"/>
                  </a:moveTo>
                  <a:lnTo>
                    <a:pt x="88391" y="1799843"/>
                  </a:lnTo>
                </a:path>
                <a:path w="88900" h="2048510">
                  <a:moveTo>
                    <a:pt x="28955" y="1778507"/>
                  </a:moveTo>
                  <a:lnTo>
                    <a:pt x="80771" y="17785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463543" y="47228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469639" y="2924556"/>
              <a:ext cx="52069" cy="1800225"/>
            </a:xfrm>
            <a:custGeom>
              <a:avLst/>
              <a:gdLst/>
              <a:ahLst/>
              <a:cxnLst/>
              <a:rect l="l" t="t" r="r" b="b"/>
              <a:pathLst>
                <a:path w="52070" h="1800225">
                  <a:moveTo>
                    <a:pt x="0" y="1778507"/>
                  </a:moveTo>
                  <a:lnTo>
                    <a:pt x="51815" y="1799843"/>
                  </a:lnTo>
                </a:path>
                <a:path w="52070" h="1800225">
                  <a:moveTo>
                    <a:pt x="51815" y="1778507"/>
                  </a:moveTo>
                  <a:lnTo>
                    <a:pt x="0" y="1799843"/>
                  </a:lnTo>
                </a:path>
                <a:path w="52070" h="1800225">
                  <a:moveTo>
                    <a:pt x="51815" y="0"/>
                  </a:moveTo>
                  <a:lnTo>
                    <a:pt x="0" y="0"/>
                  </a:lnTo>
                </a:path>
                <a:path w="52070" h="1800225">
                  <a:moveTo>
                    <a:pt x="51815" y="22859"/>
                  </a:moveTo>
                  <a:lnTo>
                    <a:pt x="0" y="22859"/>
                  </a:lnTo>
                </a:path>
                <a:path w="52070" h="1800225">
                  <a:moveTo>
                    <a:pt x="51815" y="44195"/>
                  </a:moveTo>
                  <a:lnTo>
                    <a:pt x="0" y="44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56279" y="1647444"/>
              <a:ext cx="1403985" cy="1403985"/>
            </a:xfrm>
            <a:custGeom>
              <a:avLst/>
              <a:gdLst/>
              <a:ahLst/>
              <a:cxnLst/>
              <a:rect l="l" t="t" r="r" b="b"/>
              <a:pathLst>
                <a:path w="1403985" h="1403985">
                  <a:moveTo>
                    <a:pt x="0" y="1403603"/>
                  </a:moveTo>
                  <a:lnTo>
                    <a:pt x="140360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63899" y="1662684"/>
              <a:ext cx="1396365" cy="1440180"/>
            </a:xfrm>
            <a:custGeom>
              <a:avLst/>
              <a:gdLst/>
              <a:ahLst/>
              <a:cxnLst/>
              <a:rect l="l" t="t" r="r" b="b"/>
              <a:pathLst>
                <a:path w="1396364" h="1440180">
                  <a:moveTo>
                    <a:pt x="0" y="1395983"/>
                  </a:moveTo>
                  <a:lnTo>
                    <a:pt x="1395983" y="0"/>
                  </a:lnTo>
                </a:path>
                <a:path w="1396364" h="1440180">
                  <a:moveTo>
                    <a:pt x="28955" y="1440179"/>
                  </a:moveTo>
                  <a:lnTo>
                    <a:pt x="1395983" y="73151"/>
                  </a:lnTo>
                </a:path>
                <a:path w="1396364" h="1440180">
                  <a:moveTo>
                    <a:pt x="205739" y="1261871"/>
                  </a:moveTo>
                  <a:lnTo>
                    <a:pt x="257555" y="1284731"/>
                  </a:lnTo>
                  <a:lnTo>
                    <a:pt x="205739" y="1306067"/>
                  </a:lnTo>
                </a:path>
                <a:path w="1396364" h="1440180">
                  <a:moveTo>
                    <a:pt x="257555" y="1261871"/>
                  </a:moveTo>
                  <a:lnTo>
                    <a:pt x="205739" y="1284731"/>
                  </a:lnTo>
                  <a:lnTo>
                    <a:pt x="257555" y="1306067"/>
                  </a:lnTo>
                </a:path>
                <a:path w="1396364" h="1440180">
                  <a:moveTo>
                    <a:pt x="205739" y="1261871"/>
                  </a:moveTo>
                  <a:lnTo>
                    <a:pt x="195071" y="1239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463543" y="472440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8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431539" y="3130296"/>
              <a:ext cx="1228725" cy="2143125"/>
            </a:xfrm>
            <a:custGeom>
              <a:avLst/>
              <a:gdLst/>
              <a:ahLst/>
              <a:cxnLst/>
              <a:rect l="l" t="t" r="r" b="b"/>
              <a:pathLst>
                <a:path w="1228725" h="2143125">
                  <a:moveTo>
                    <a:pt x="32003" y="1594103"/>
                  </a:moveTo>
                  <a:lnTo>
                    <a:pt x="435863" y="1594103"/>
                  </a:lnTo>
                </a:path>
                <a:path w="1228725" h="2143125">
                  <a:moveTo>
                    <a:pt x="876299" y="1688591"/>
                  </a:moveTo>
                  <a:lnTo>
                    <a:pt x="934211" y="1688591"/>
                  </a:lnTo>
                </a:path>
                <a:path w="1228725" h="2143125">
                  <a:moveTo>
                    <a:pt x="937259" y="1688591"/>
                  </a:moveTo>
                  <a:lnTo>
                    <a:pt x="996695" y="1688591"/>
                  </a:lnTo>
                </a:path>
                <a:path w="1228725" h="2143125">
                  <a:moveTo>
                    <a:pt x="876299" y="1859279"/>
                  </a:moveTo>
                  <a:lnTo>
                    <a:pt x="996695" y="1859279"/>
                  </a:lnTo>
                </a:path>
                <a:path w="1228725" h="2143125">
                  <a:moveTo>
                    <a:pt x="876299" y="1856231"/>
                  </a:moveTo>
                  <a:lnTo>
                    <a:pt x="934211" y="1856231"/>
                  </a:lnTo>
                </a:path>
                <a:path w="1228725" h="2143125">
                  <a:moveTo>
                    <a:pt x="937259" y="1856231"/>
                  </a:moveTo>
                  <a:lnTo>
                    <a:pt x="996695" y="1856231"/>
                  </a:lnTo>
                </a:path>
                <a:path w="1228725" h="2143125">
                  <a:moveTo>
                    <a:pt x="32003" y="1786127"/>
                  </a:moveTo>
                  <a:lnTo>
                    <a:pt x="83819" y="1786127"/>
                  </a:lnTo>
                </a:path>
                <a:path w="1228725" h="2143125">
                  <a:moveTo>
                    <a:pt x="32003" y="1792223"/>
                  </a:moveTo>
                  <a:lnTo>
                    <a:pt x="83819" y="1792223"/>
                  </a:lnTo>
                </a:path>
                <a:path w="1228725" h="2143125">
                  <a:moveTo>
                    <a:pt x="32003" y="1909571"/>
                  </a:moveTo>
                  <a:lnTo>
                    <a:pt x="83819" y="1909571"/>
                  </a:lnTo>
                </a:path>
                <a:path w="1228725" h="2143125">
                  <a:moveTo>
                    <a:pt x="32003" y="1903475"/>
                  </a:moveTo>
                  <a:lnTo>
                    <a:pt x="83819" y="1903475"/>
                  </a:lnTo>
                </a:path>
                <a:path w="1228725" h="2143125">
                  <a:moveTo>
                    <a:pt x="32003" y="2025395"/>
                  </a:moveTo>
                  <a:lnTo>
                    <a:pt x="83819" y="2025395"/>
                  </a:lnTo>
                </a:path>
                <a:path w="1228725" h="2143125">
                  <a:moveTo>
                    <a:pt x="32003" y="2020823"/>
                  </a:moveTo>
                  <a:lnTo>
                    <a:pt x="83819" y="2020823"/>
                  </a:lnTo>
                </a:path>
                <a:path w="1228725" h="2143125">
                  <a:moveTo>
                    <a:pt x="32003" y="2142743"/>
                  </a:moveTo>
                  <a:lnTo>
                    <a:pt x="83819" y="2142743"/>
                  </a:lnTo>
                </a:path>
                <a:path w="1228725" h="2143125">
                  <a:moveTo>
                    <a:pt x="32003" y="2136647"/>
                  </a:moveTo>
                  <a:lnTo>
                    <a:pt x="83819" y="2136647"/>
                  </a:lnTo>
                </a:path>
                <a:path w="1228725" h="2143125">
                  <a:moveTo>
                    <a:pt x="19811" y="1580387"/>
                  </a:moveTo>
                  <a:lnTo>
                    <a:pt x="0" y="1580387"/>
                  </a:lnTo>
                </a:path>
                <a:path w="1228725" h="2143125">
                  <a:moveTo>
                    <a:pt x="19811" y="1667255"/>
                  </a:moveTo>
                  <a:lnTo>
                    <a:pt x="0" y="1667255"/>
                  </a:lnTo>
                </a:path>
                <a:path w="1228725" h="2143125">
                  <a:moveTo>
                    <a:pt x="19811" y="1755647"/>
                  </a:moveTo>
                  <a:lnTo>
                    <a:pt x="0" y="1755647"/>
                  </a:lnTo>
                </a:path>
                <a:path w="1228725" h="2143125">
                  <a:moveTo>
                    <a:pt x="32003" y="1842515"/>
                  </a:moveTo>
                  <a:lnTo>
                    <a:pt x="0" y="1842515"/>
                  </a:lnTo>
                </a:path>
                <a:path w="1228725" h="2143125">
                  <a:moveTo>
                    <a:pt x="19811" y="1491995"/>
                  </a:moveTo>
                  <a:lnTo>
                    <a:pt x="0" y="1491995"/>
                  </a:lnTo>
                </a:path>
                <a:path w="1228725" h="2143125">
                  <a:moveTo>
                    <a:pt x="19811" y="1405127"/>
                  </a:moveTo>
                  <a:lnTo>
                    <a:pt x="0" y="1405127"/>
                  </a:lnTo>
                </a:path>
                <a:path w="1228725" h="2143125">
                  <a:moveTo>
                    <a:pt x="19811" y="1309115"/>
                  </a:moveTo>
                  <a:lnTo>
                    <a:pt x="0" y="1309115"/>
                  </a:lnTo>
                </a:path>
                <a:path w="1228725" h="2143125">
                  <a:moveTo>
                    <a:pt x="19811" y="1229867"/>
                  </a:moveTo>
                  <a:lnTo>
                    <a:pt x="0" y="1229867"/>
                  </a:lnTo>
                </a:path>
                <a:path w="1228725" h="2143125">
                  <a:moveTo>
                    <a:pt x="19811" y="1141475"/>
                  </a:moveTo>
                  <a:lnTo>
                    <a:pt x="0" y="1141475"/>
                  </a:lnTo>
                </a:path>
                <a:path w="1228725" h="2143125">
                  <a:moveTo>
                    <a:pt x="19811" y="1054607"/>
                  </a:moveTo>
                  <a:lnTo>
                    <a:pt x="0" y="1054607"/>
                  </a:lnTo>
                </a:path>
                <a:path w="1228725" h="2143125">
                  <a:moveTo>
                    <a:pt x="19811" y="966215"/>
                  </a:moveTo>
                  <a:lnTo>
                    <a:pt x="0" y="966215"/>
                  </a:lnTo>
                </a:path>
                <a:path w="1228725" h="2143125">
                  <a:moveTo>
                    <a:pt x="19811" y="879347"/>
                  </a:moveTo>
                  <a:lnTo>
                    <a:pt x="0" y="879347"/>
                  </a:lnTo>
                </a:path>
                <a:path w="1228725" h="2143125">
                  <a:moveTo>
                    <a:pt x="19811" y="790955"/>
                  </a:moveTo>
                  <a:lnTo>
                    <a:pt x="0" y="790955"/>
                  </a:lnTo>
                </a:path>
                <a:path w="1228725" h="2143125">
                  <a:moveTo>
                    <a:pt x="19811" y="704087"/>
                  </a:moveTo>
                  <a:lnTo>
                    <a:pt x="0" y="704087"/>
                  </a:lnTo>
                </a:path>
                <a:path w="1228725" h="2143125">
                  <a:moveTo>
                    <a:pt x="19811" y="615695"/>
                  </a:moveTo>
                  <a:lnTo>
                    <a:pt x="0" y="615695"/>
                  </a:lnTo>
                </a:path>
                <a:path w="1228725" h="2143125">
                  <a:moveTo>
                    <a:pt x="19811" y="527303"/>
                  </a:moveTo>
                  <a:lnTo>
                    <a:pt x="0" y="527303"/>
                  </a:lnTo>
                </a:path>
                <a:path w="1228725" h="2143125">
                  <a:moveTo>
                    <a:pt x="19811" y="440435"/>
                  </a:moveTo>
                  <a:lnTo>
                    <a:pt x="0" y="440435"/>
                  </a:lnTo>
                </a:path>
                <a:path w="1228725" h="2143125">
                  <a:moveTo>
                    <a:pt x="19811" y="352043"/>
                  </a:moveTo>
                  <a:lnTo>
                    <a:pt x="0" y="352043"/>
                  </a:lnTo>
                </a:path>
                <a:path w="1228725" h="2143125">
                  <a:moveTo>
                    <a:pt x="19811" y="265175"/>
                  </a:moveTo>
                  <a:lnTo>
                    <a:pt x="0" y="265175"/>
                  </a:lnTo>
                </a:path>
                <a:path w="1228725" h="2143125">
                  <a:moveTo>
                    <a:pt x="19811" y="176783"/>
                  </a:moveTo>
                  <a:lnTo>
                    <a:pt x="0" y="176783"/>
                  </a:lnTo>
                </a:path>
                <a:path w="1228725" h="2143125">
                  <a:moveTo>
                    <a:pt x="19811" y="89915"/>
                  </a:moveTo>
                  <a:lnTo>
                    <a:pt x="0" y="89915"/>
                  </a:lnTo>
                </a:path>
                <a:path w="1228725" h="2143125">
                  <a:moveTo>
                    <a:pt x="0" y="1523"/>
                  </a:moveTo>
                  <a:lnTo>
                    <a:pt x="19811" y="1523"/>
                  </a:lnTo>
                  <a:lnTo>
                    <a:pt x="0" y="1523"/>
                  </a:lnTo>
                </a:path>
                <a:path w="1228725" h="2143125">
                  <a:moveTo>
                    <a:pt x="19811" y="265175"/>
                  </a:moveTo>
                  <a:lnTo>
                    <a:pt x="0" y="265175"/>
                  </a:lnTo>
                </a:path>
                <a:path w="1228725" h="2143125">
                  <a:moveTo>
                    <a:pt x="19811" y="1316735"/>
                  </a:moveTo>
                  <a:lnTo>
                    <a:pt x="0" y="1316735"/>
                  </a:lnTo>
                </a:path>
                <a:path w="1228725" h="2143125">
                  <a:moveTo>
                    <a:pt x="38099" y="1594103"/>
                  </a:moveTo>
                  <a:lnTo>
                    <a:pt x="89915" y="1594103"/>
                  </a:lnTo>
                </a:path>
                <a:path w="1228725" h="2143125">
                  <a:moveTo>
                    <a:pt x="53339" y="1603247"/>
                  </a:moveTo>
                  <a:lnTo>
                    <a:pt x="53339" y="1684019"/>
                  </a:lnTo>
                </a:path>
                <a:path w="1228725" h="2143125">
                  <a:moveTo>
                    <a:pt x="32003" y="1594103"/>
                  </a:moveTo>
                  <a:lnTo>
                    <a:pt x="1228343" y="1594103"/>
                  </a:lnTo>
                </a:path>
                <a:path w="1228725" h="2143125">
                  <a:moveTo>
                    <a:pt x="89915" y="10667"/>
                  </a:moveTo>
                  <a:lnTo>
                    <a:pt x="1228343" y="10667"/>
                  </a:lnTo>
                </a:path>
                <a:path w="1228725" h="2143125">
                  <a:moveTo>
                    <a:pt x="89915" y="0"/>
                  </a:moveTo>
                  <a:lnTo>
                    <a:pt x="1228343" y="0"/>
                  </a:lnTo>
                </a:path>
                <a:path w="1228725" h="2143125">
                  <a:moveTo>
                    <a:pt x="32003" y="1603247"/>
                  </a:moveTo>
                  <a:lnTo>
                    <a:pt x="1228343" y="1603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463543" y="4805171"/>
              <a:ext cx="1196340" cy="935990"/>
            </a:xfrm>
            <a:custGeom>
              <a:avLst/>
              <a:gdLst/>
              <a:ahLst/>
              <a:cxnLst/>
              <a:rect l="l" t="t" r="r" b="b"/>
              <a:pathLst>
                <a:path w="1196339" h="935989">
                  <a:moveTo>
                    <a:pt x="0" y="9143"/>
                  </a:moveTo>
                  <a:lnTo>
                    <a:pt x="1196339" y="9143"/>
                  </a:lnTo>
                </a:path>
                <a:path w="1196339" h="935989">
                  <a:moveTo>
                    <a:pt x="0" y="0"/>
                  </a:moveTo>
                  <a:lnTo>
                    <a:pt x="0" y="9357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515359" y="4805171"/>
              <a:ext cx="0" cy="558165"/>
            </a:xfrm>
            <a:custGeom>
              <a:avLst/>
              <a:gdLst/>
              <a:ahLst/>
              <a:cxnLst/>
              <a:rect l="l" t="t" r="r" b="b"/>
              <a:pathLst>
                <a:path h="558164">
                  <a:moveTo>
                    <a:pt x="0" y="0"/>
                  </a:moveTo>
                  <a:lnTo>
                    <a:pt x="0" y="111251"/>
                  </a:lnTo>
                </a:path>
                <a:path h="558164">
                  <a:moveTo>
                    <a:pt x="0" y="117347"/>
                  </a:moveTo>
                  <a:lnTo>
                    <a:pt x="0" y="5577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574795" y="4805171"/>
              <a:ext cx="0" cy="935990"/>
            </a:xfrm>
            <a:custGeom>
              <a:avLst/>
              <a:gdLst/>
              <a:ahLst/>
              <a:cxnLst/>
              <a:rect l="l" t="t" r="r" b="b"/>
              <a:pathLst>
                <a:path h="935989">
                  <a:moveTo>
                    <a:pt x="0" y="0"/>
                  </a:moveTo>
                  <a:lnTo>
                    <a:pt x="0" y="9357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463543" y="4818888"/>
              <a:ext cx="905510" cy="922019"/>
            </a:xfrm>
            <a:custGeom>
              <a:avLst/>
              <a:gdLst/>
              <a:ahLst/>
              <a:cxnLst/>
              <a:rect l="l" t="t" r="r" b="b"/>
              <a:pathLst>
                <a:path w="905510" h="922020">
                  <a:moveTo>
                    <a:pt x="905255" y="0"/>
                  </a:moveTo>
                  <a:lnTo>
                    <a:pt x="905255" y="167639"/>
                  </a:lnTo>
                </a:path>
                <a:path w="905510" h="922020">
                  <a:moveTo>
                    <a:pt x="902207" y="0"/>
                  </a:moveTo>
                  <a:lnTo>
                    <a:pt x="902207" y="167639"/>
                  </a:lnTo>
                </a:path>
                <a:path w="905510" h="922020">
                  <a:moveTo>
                    <a:pt x="899159" y="0"/>
                  </a:moveTo>
                  <a:lnTo>
                    <a:pt x="899159" y="166115"/>
                  </a:lnTo>
                </a:path>
                <a:path w="905510" h="922020">
                  <a:moveTo>
                    <a:pt x="0" y="103631"/>
                  </a:moveTo>
                  <a:lnTo>
                    <a:pt x="111251" y="103631"/>
                  </a:lnTo>
                </a:path>
                <a:path w="905510" h="922020">
                  <a:moveTo>
                    <a:pt x="0" y="97535"/>
                  </a:moveTo>
                  <a:lnTo>
                    <a:pt x="111251" y="97535"/>
                  </a:lnTo>
                </a:path>
                <a:path w="905510" h="922020">
                  <a:moveTo>
                    <a:pt x="51815" y="25907"/>
                  </a:moveTo>
                  <a:lnTo>
                    <a:pt x="0" y="25907"/>
                  </a:lnTo>
                </a:path>
                <a:path w="905510" h="922020">
                  <a:moveTo>
                    <a:pt x="51815" y="64007"/>
                  </a:moveTo>
                  <a:lnTo>
                    <a:pt x="0" y="64007"/>
                  </a:lnTo>
                </a:path>
                <a:path w="905510" h="922020">
                  <a:moveTo>
                    <a:pt x="51815" y="59435"/>
                  </a:moveTo>
                  <a:lnTo>
                    <a:pt x="0" y="59435"/>
                  </a:lnTo>
                </a:path>
                <a:path w="905510" h="922020">
                  <a:moveTo>
                    <a:pt x="111251" y="220979"/>
                  </a:moveTo>
                  <a:lnTo>
                    <a:pt x="0" y="220979"/>
                  </a:lnTo>
                  <a:lnTo>
                    <a:pt x="51815" y="220979"/>
                  </a:lnTo>
                </a:path>
                <a:path w="905510" h="922020">
                  <a:moveTo>
                    <a:pt x="111251" y="214883"/>
                  </a:moveTo>
                  <a:lnTo>
                    <a:pt x="0" y="214883"/>
                  </a:lnTo>
                  <a:lnTo>
                    <a:pt x="51815" y="214883"/>
                  </a:lnTo>
                </a:path>
                <a:path w="905510" h="922020">
                  <a:moveTo>
                    <a:pt x="51815" y="141731"/>
                  </a:moveTo>
                  <a:lnTo>
                    <a:pt x="0" y="141731"/>
                  </a:lnTo>
                </a:path>
                <a:path w="905510" h="922020">
                  <a:moveTo>
                    <a:pt x="51815" y="137159"/>
                  </a:moveTo>
                  <a:lnTo>
                    <a:pt x="0" y="137159"/>
                  </a:lnTo>
                </a:path>
                <a:path w="905510" h="922020">
                  <a:moveTo>
                    <a:pt x="51815" y="181355"/>
                  </a:moveTo>
                  <a:lnTo>
                    <a:pt x="0" y="181355"/>
                  </a:lnTo>
                </a:path>
                <a:path w="905510" h="922020">
                  <a:moveTo>
                    <a:pt x="51815" y="175259"/>
                  </a:moveTo>
                  <a:lnTo>
                    <a:pt x="0" y="175259"/>
                  </a:lnTo>
                </a:path>
                <a:path w="905510" h="922020">
                  <a:moveTo>
                    <a:pt x="0" y="336803"/>
                  </a:moveTo>
                  <a:lnTo>
                    <a:pt x="111251" y="336803"/>
                  </a:lnTo>
                </a:path>
                <a:path w="905510" h="922020">
                  <a:moveTo>
                    <a:pt x="111251" y="332231"/>
                  </a:moveTo>
                  <a:lnTo>
                    <a:pt x="0" y="332231"/>
                  </a:lnTo>
                  <a:lnTo>
                    <a:pt x="51815" y="332231"/>
                  </a:lnTo>
                </a:path>
                <a:path w="905510" h="922020">
                  <a:moveTo>
                    <a:pt x="51815" y="259079"/>
                  </a:moveTo>
                  <a:lnTo>
                    <a:pt x="0" y="259079"/>
                  </a:lnTo>
                </a:path>
                <a:path w="905510" h="922020">
                  <a:moveTo>
                    <a:pt x="51815" y="254507"/>
                  </a:moveTo>
                  <a:lnTo>
                    <a:pt x="0" y="254507"/>
                  </a:lnTo>
                </a:path>
                <a:path w="905510" h="922020">
                  <a:moveTo>
                    <a:pt x="51815" y="298703"/>
                  </a:moveTo>
                  <a:lnTo>
                    <a:pt x="0" y="298703"/>
                  </a:lnTo>
                </a:path>
                <a:path w="905510" h="922020">
                  <a:moveTo>
                    <a:pt x="51815" y="292607"/>
                  </a:moveTo>
                  <a:lnTo>
                    <a:pt x="0" y="292607"/>
                  </a:lnTo>
                </a:path>
                <a:path w="905510" h="922020">
                  <a:moveTo>
                    <a:pt x="111251" y="454151"/>
                  </a:moveTo>
                  <a:lnTo>
                    <a:pt x="0" y="454151"/>
                  </a:lnTo>
                  <a:lnTo>
                    <a:pt x="51815" y="454151"/>
                  </a:lnTo>
                </a:path>
                <a:path w="905510" h="922020">
                  <a:moveTo>
                    <a:pt x="111251" y="448055"/>
                  </a:moveTo>
                  <a:lnTo>
                    <a:pt x="0" y="448055"/>
                  </a:lnTo>
                  <a:lnTo>
                    <a:pt x="51815" y="448055"/>
                  </a:lnTo>
                </a:path>
                <a:path w="905510" h="922020">
                  <a:moveTo>
                    <a:pt x="51815" y="376427"/>
                  </a:moveTo>
                  <a:lnTo>
                    <a:pt x="0" y="376427"/>
                  </a:lnTo>
                </a:path>
                <a:path w="905510" h="922020">
                  <a:moveTo>
                    <a:pt x="51815" y="370331"/>
                  </a:moveTo>
                  <a:lnTo>
                    <a:pt x="0" y="370331"/>
                  </a:lnTo>
                </a:path>
                <a:path w="905510" h="922020">
                  <a:moveTo>
                    <a:pt x="51815" y="414527"/>
                  </a:moveTo>
                  <a:lnTo>
                    <a:pt x="0" y="414527"/>
                  </a:lnTo>
                </a:path>
                <a:path w="905510" h="922020">
                  <a:moveTo>
                    <a:pt x="51815" y="409955"/>
                  </a:moveTo>
                  <a:lnTo>
                    <a:pt x="0" y="409955"/>
                  </a:lnTo>
                </a:path>
                <a:path w="905510" h="922020">
                  <a:moveTo>
                    <a:pt x="51815" y="493775"/>
                  </a:moveTo>
                  <a:lnTo>
                    <a:pt x="0" y="493775"/>
                  </a:lnTo>
                </a:path>
                <a:path w="905510" h="922020">
                  <a:moveTo>
                    <a:pt x="51815" y="487679"/>
                  </a:moveTo>
                  <a:lnTo>
                    <a:pt x="0" y="487679"/>
                  </a:lnTo>
                </a:path>
                <a:path w="905510" h="922020">
                  <a:moveTo>
                    <a:pt x="51815" y="531875"/>
                  </a:moveTo>
                  <a:lnTo>
                    <a:pt x="0" y="531875"/>
                  </a:lnTo>
                </a:path>
                <a:path w="905510" h="922020">
                  <a:moveTo>
                    <a:pt x="51815" y="527303"/>
                  </a:moveTo>
                  <a:lnTo>
                    <a:pt x="0" y="527303"/>
                  </a:lnTo>
                </a:path>
                <a:path w="905510" h="922020">
                  <a:moveTo>
                    <a:pt x="0" y="448055"/>
                  </a:moveTo>
                  <a:lnTo>
                    <a:pt x="51815" y="448055"/>
                  </a:lnTo>
                </a:path>
                <a:path w="905510" h="922020">
                  <a:moveTo>
                    <a:pt x="0" y="454151"/>
                  </a:moveTo>
                  <a:lnTo>
                    <a:pt x="51815" y="454151"/>
                  </a:lnTo>
                </a:path>
                <a:path w="905510" h="922020">
                  <a:moveTo>
                    <a:pt x="0" y="571499"/>
                  </a:moveTo>
                  <a:lnTo>
                    <a:pt x="51815" y="571499"/>
                  </a:lnTo>
                </a:path>
                <a:path w="905510" h="922020">
                  <a:moveTo>
                    <a:pt x="0" y="565403"/>
                  </a:moveTo>
                  <a:lnTo>
                    <a:pt x="51815" y="565403"/>
                  </a:lnTo>
                </a:path>
                <a:path w="905510" h="922020">
                  <a:moveTo>
                    <a:pt x="0" y="687323"/>
                  </a:moveTo>
                  <a:lnTo>
                    <a:pt x="51815" y="687323"/>
                  </a:lnTo>
                </a:path>
                <a:path w="905510" h="922020">
                  <a:moveTo>
                    <a:pt x="0" y="682751"/>
                  </a:moveTo>
                  <a:lnTo>
                    <a:pt x="51815" y="682751"/>
                  </a:lnTo>
                </a:path>
                <a:path w="905510" h="922020">
                  <a:moveTo>
                    <a:pt x="0" y="922019"/>
                  </a:moveTo>
                  <a:lnTo>
                    <a:pt x="51815" y="922019"/>
                  </a:lnTo>
                </a:path>
                <a:path w="905510" h="922020">
                  <a:moveTo>
                    <a:pt x="0" y="800099"/>
                  </a:moveTo>
                  <a:lnTo>
                    <a:pt x="51815" y="800099"/>
                  </a:lnTo>
                </a:path>
                <a:path w="905510" h="922020">
                  <a:moveTo>
                    <a:pt x="51815" y="454151"/>
                  </a:moveTo>
                  <a:lnTo>
                    <a:pt x="51815" y="915923"/>
                  </a:lnTo>
                </a:path>
                <a:path w="905510" h="922020">
                  <a:moveTo>
                    <a:pt x="0" y="454151"/>
                  </a:moveTo>
                  <a:lnTo>
                    <a:pt x="111251" y="454151"/>
                  </a:lnTo>
                </a:path>
                <a:path w="905510" h="922020">
                  <a:moveTo>
                    <a:pt x="0" y="448055"/>
                  </a:moveTo>
                  <a:lnTo>
                    <a:pt x="111251" y="448055"/>
                  </a:lnTo>
                </a:path>
                <a:path w="905510" h="922020">
                  <a:moveTo>
                    <a:pt x="111251" y="571499"/>
                  </a:moveTo>
                  <a:lnTo>
                    <a:pt x="0" y="571499"/>
                  </a:lnTo>
                  <a:lnTo>
                    <a:pt x="51815" y="571499"/>
                  </a:lnTo>
                </a:path>
                <a:path w="905510" h="922020">
                  <a:moveTo>
                    <a:pt x="111251" y="565403"/>
                  </a:moveTo>
                  <a:lnTo>
                    <a:pt x="0" y="565403"/>
                  </a:lnTo>
                  <a:lnTo>
                    <a:pt x="51815" y="565403"/>
                  </a:lnTo>
                </a:path>
                <a:path w="905510" h="922020">
                  <a:moveTo>
                    <a:pt x="51815" y="493775"/>
                  </a:moveTo>
                  <a:lnTo>
                    <a:pt x="0" y="493775"/>
                  </a:lnTo>
                </a:path>
                <a:path w="905510" h="922020">
                  <a:moveTo>
                    <a:pt x="51815" y="487679"/>
                  </a:moveTo>
                  <a:lnTo>
                    <a:pt x="0" y="487679"/>
                  </a:lnTo>
                </a:path>
                <a:path w="905510" h="922020">
                  <a:moveTo>
                    <a:pt x="51815" y="531875"/>
                  </a:moveTo>
                  <a:lnTo>
                    <a:pt x="0" y="531875"/>
                  </a:lnTo>
                </a:path>
                <a:path w="905510" h="922020">
                  <a:moveTo>
                    <a:pt x="51815" y="527303"/>
                  </a:moveTo>
                  <a:lnTo>
                    <a:pt x="0" y="527303"/>
                  </a:lnTo>
                </a:path>
                <a:path w="905510" h="922020">
                  <a:moveTo>
                    <a:pt x="111251" y="687323"/>
                  </a:moveTo>
                  <a:lnTo>
                    <a:pt x="0" y="687323"/>
                  </a:lnTo>
                  <a:lnTo>
                    <a:pt x="51815" y="687323"/>
                  </a:lnTo>
                </a:path>
                <a:path w="905510" h="922020">
                  <a:moveTo>
                    <a:pt x="111251" y="682751"/>
                  </a:moveTo>
                  <a:lnTo>
                    <a:pt x="0" y="682751"/>
                  </a:lnTo>
                  <a:lnTo>
                    <a:pt x="51815" y="682751"/>
                  </a:lnTo>
                </a:path>
                <a:path w="905510" h="922020">
                  <a:moveTo>
                    <a:pt x="51815" y="609599"/>
                  </a:moveTo>
                  <a:lnTo>
                    <a:pt x="0" y="609599"/>
                  </a:lnTo>
                </a:path>
                <a:path w="905510" h="922020">
                  <a:moveTo>
                    <a:pt x="51815" y="605027"/>
                  </a:moveTo>
                  <a:lnTo>
                    <a:pt x="0" y="605027"/>
                  </a:lnTo>
                </a:path>
                <a:path w="905510" h="922020">
                  <a:moveTo>
                    <a:pt x="51815" y="649223"/>
                  </a:moveTo>
                  <a:lnTo>
                    <a:pt x="0" y="649223"/>
                  </a:lnTo>
                </a:path>
                <a:path w="905510" h="922020">
                  <a:moveTo>
                    <a:pt x="51815" y="643127"/>
                  </a:moveTo>
                  <a:lnTo>
                    <a:pt x="0" y="643127"/>
                  </a:lnTo>
                </a:path>
                <a:path w="905510" h="922020">
                  <a:moveTo>
                    <a:pt x="0" y="922019"/>
                  </a:moveTo>
                  <a:lnTo>
                    <a:pt x="51815" y="922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404107" y="5740908"/>
              <a:ext cx="228600" cy="175260"/>
            </a:xfrm>
            <a:custGeom>
              <a:avLst/>
              <a:gdLst/>
              <a:ahLst/>
              <a:cxnLst/>
              <a:rect l="l" t="t" r="r" b="b"/>
              <a:pathLst>
                <a:path w="228600" h="175260">
                  <a:moveTo>
                    <a:pt x="0" y="0"/>
                  </a:moveTo>
                  <a:lnTo>
                    <a:pt x="170687" y="0"/>
                  </a:lnTo>
                </a:path>
                <a:path w="228600" h="175260">
                  <a:moveTo>
                    <a:pt x="0" y="175259"/>
                  </a:moveTo>
                  <a:lnTo>
                    <a:pt x="228599" y="1752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463543" y="5539739"/>
              <a:ext cx="111760" cy="79375"/>
            </a:xfrm>
            <a:custGeom>
              <a:avLst/>
              <a:gdLst/>
              <a:ahLst/>
              <a:cxnLst/>
              <a:rect l="l" t="t" r="r" b="b"/>
              <a:pathLst>
                <a:path w="111760" h="79375">
                  <a:moveTo>
                    <a:pt x="111251" y="79247"/>
                  </a:moveTo>
                  <a:lnTo>
                    <a:pt x="0" y="79247"/>
                  </a:lnTo>
                  <a:lnTo>
                    <a:pt x="51815" y="79247"/>
                  </a:lnTo>
                </a:path>
                <a:path w="111760" h="79375">
                  <a:moveTo>
                    <a:pt x="51815" y="6095"/>
                  </a:moveTo>
                  <a:lnTo>
                    <a:pt x="0" y="6095"/>
                  </a:lnTo>
                </a:path>
                <a:path w="111760" h="79375">
                  <a:moveTo>
                    <a:pt x="51815" y="0"/>
                  </a:moveTo>
                  <a:lnTo>
                    <a:pt x="0" y="0"/>
                  </a:lnTo>
                </a:path>
                <a:path w="111760" h="79375">
                  <a:moveTo>
                    <a:pt x="51815" y="45719"/>
                  </a:moveTo>
                  <a:lnTo>
                    <a:pt x="0" y="45719"/>
                  </a:lnTo>
                </a:path>
                <a:path w="111760" h="79375">
                  <a:moveTo>
                    <a:pt x="51815" y="39623"/>
                  </a:moveTo>
                  <a:lnTo>
                    <a:pt x="0" y="39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913635" y="4724400"/>
              <a:ext cx="1719580" cy="1016635"/>
            </a:xfrm>
            <a:custGeom>
              <a:avLst/>
              <a:gdLst/>
              <a:ahLst/>
              <a:cxnLst/>
              <a:rect l="l" t="t" r="r" b="b"/>
              <a:pathLst>
                <a:path w="1719579" h="1016635">
                  <a:moveTo>
                    <a:pt x="1601723" y="1016507"/>
                  </a:moveTo>
                  <a:lnTo>
                    <a:pt x="1719071" y="1016507"/>
                  </a:lnTo>
                </a:path>
                <a:path w="1719579" h="1016635">
                  <a:moveTo>
                    <a:pt x="52577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767331" y="1391412"/>
              <a:ext cx="2893060" cy="4357370"/>
            </a:xfrm>
            <a:custGeom>
              <a:avLst/>
              <a:gdLst/>
              <a:ahLst/>
              <a:cxnLst/>
              <a:rect l="l" t="t" r="r" b="b"/>
              <a:pathLst>
                <a:path w="2893060" h="4357370">
                  <a:moveTo>
                    <a:pt x="2540507" y="3427475"/>
                  </a:moveTo>
                  <a:lnTo>
                    <a:pt x="2540507" y="3422903"/>
                  </a:lnTo>
                </a:path>
                <a:path w="2893060" h="4357370">
                  <a:moveTo>
                    <a:pt x="2660903" y="3427475"/>
                  </a:moveTo>
                  <a:lnTo>
                    <a:pt x="2660903" y="3422903"/>
                  </a:lnTo>
                </a:path>
                <a:path w="2893060" h="4357370">
                  <a:moveTo>
                    <a:pt x="2540507" y="3595115"/>
                  </a:moveTo>
                  <a:lnTo>
                    <a:pt x="2540507" y="3598163"/>
                  </a:lnTo>
                </a:path>
                <a:path w="2893060" h="4357370">
                  <a:moveTo>
                    <a:pt x="2660903" y="3595115"/>
                  </a:moveTo>
                  <a:lnTo>
                    <a:pt x="2660903" y="3598163"/>
                  </a:lnTo>
                </a:path>
                <a:path w="2893060" h="4357370">
                  <a:moveTo>
                    <a:pt x="2602991" y="3715511"/>
                  </a:moveTo>
                  <a:lnTo>
                    <a:pt x="2602991" y="3826763"/>
                  </a:lnTo>
                </a:path>
                <a:path w="2893060" h="4357370">
                  <a:moveTo>
                    <a:pt x="2602991" y="3948683"/>
                  </a:moveTo>
                  <a:lnTo>
                    <a:pt x="2602991" y="3986783"/>
                  </a:lnTo>
                </a:path>
                <a:path w="2893060" h="4357370">
                  <a:moveTo>
                    <a:pt x="2596895" y="3715511"/>
                  </a:moveTo>
                  <a:lnTo>
                    <a:pt x="2596895" y="3826763"/>
                  </a:lnTo>
                </a:path>
                <a:path w="2893060" h="4357370">
                  <a:moveTo>
                    <a:pt x="2596895" y="3948683"/>
                  </a:moveTo>
                  <a:lnTo>
                    <a:pt x="2596895" y="3986783"/>
                  </a:lnTo>
                </a:path>
                <a:path w="2893060" h="4357370">
                  <a:moveTo>
                    <a:pt x="2714243" y="3598163"/>
                  </a:moveTo>
                  <a:lnTo>
                    <a:pt x="2714243" y="4026407"/>
                  </a:lnTo>
                </a:path>
                <a:path w="2893060" h="4357370">
                  <a:moveTo>
                    <a:pt x="2485643" y="3598163"/>
                  </a:moveTo>
                  <a:lnTo>
                    <a:pt x="2485643" y="4026407"/>
                  </a:lnTo>
                </a:path>
                <a:path w="2893060" h="4357370">
                  <a:moveTo>
                    <a:pt x="1807463" y="3454907"/>
                  </a:moveTo>
                  <a:lnTo>
                    <a:pt x="2595371" y="3593591"/>
                  </a:lnTo>
                  <a:lnTo>
                    <a:pt x="2598419" y="3593591"/>
                  </a:lnTo>
                </a:path>
                <a:path w="2893060" h="4357370">
                  <a:moveTo>
                    <a:pt x="2485643" y="3598163"/>
                  </a:moveTo>
                  <a:lnTo>
                    <a:pt x="2714243" y="3598163"/>
                  </a:lnTo>
                </a:path>
                <a:path w="2893060" h="4357370">
                  <a:moveTo>
                    <a:pt x="2485643" y="3715511"/>
                  </a:moveTo>
                  <a:lnTo>
                    <a:pt x="2596895" y="3715511"/>
                  </a:lnTo>
                </a:path>
                <a:path w="2893060" h="4357370">
                  <a:moveTo>
                    <a:pt x="2602991" y="3715511"/>
                  </a:moveTo>
                  <a:lnTo>
                    <a:pt x="2714243" y="3715511"/>
                  </a:lnTo>
                </a:path>
                <a:path w="2893060" h="4357370">
                  <a:moveTo>
                    <a:pt x="2485643" y="3709415"/>
                  </a:moveTo>
                  <a:lnTo>
                    <a:pt x="2714243" y="3709415"/>
                  </a:lnTo>
                </a:path>
                <a:path w="2893060" h="4357370">
                  <a:moveTo>
                    <a:pt x="2485643" y="3832859"/>
                  </a:moveTo>
                  <a:lnTo>
                    <a:pt x="2714243" y="3832859"/>
                  </a:lnTo>
                </a:path>
                <a:path w="2893060" h="4357370">
                  <a:moveTo>
                    <a:pt x="2485643" y="3826763"/>
                  </a:moveTo>
                  <a:lnTo>
                    <a:pt x="2596895" y="3826763"/>
                  </a:lnTo>
                </a:path>
                <a:path w="2893060" h="4357370">
                  <a:moveTo>
                    <a:pt x="2602991" y="3826763"/>
                  </a:moveTo>
                  <a:lnTo>
                    <a:pt x="2714243" y="3826763"/>
                  </a:lnTo>
                </a:path>
                <a:path w="2893060" h="4357370">
                  <a:moveTo>
                    <a:pt x="2485643" y="3948683"/>
                  </a:moveTo>
                  <a:lnTo>
                    <a:pt x="2596895" y="3948683"/>
                  </a:lnTo>
                </a:path>
                <a:path w="2893060" h="4357370">
                  <a:moveTo>
                    <a:pt x="2602991" y="3948683"/>
                  </a:moveTo>
                  <a:lnTo>
                    <a:pt x="2714243" y="3948683"/>
                  </a:lnTo>
                </a:path>
                <a:path w="2893060" h="4357370">
                  <a:moveTo>
                    <a:pt x="2485643" y="3944111"/>
                  </a:moveTo>
                  <a:lnTo>
                    <a:pt x="2714243" y="3944111"/>
                  </a:lnTo>
                </a:path>
                <a:path w="2893060" h="4357370">
                  <a:moveTo>
                    <a:pt x="2892551" y="4357115"/>
                  </a:moveTo>
                  <a:lnTo>
                    <a:pt x="2892551" y="0"/>
                  </a:lnTo>
                </a:path>
                <a:path w="2893060" h="4357370">
                  <a:moveTo>
                    <a:pt x="1754123" y="1533143"/>
                  </a:moveTo>
                  <a:lnTo>
                    <a:pt x="2892551" y="879347"/>
                  </a:lnTo>
                </a:path>
                <a:path w="2893060" h="4357370">
                  <a:moveTo>
                    <a:pt x="1691639" y="1510283"/>
                  </a:moveTo>
                  <a:lnTo>
                    <a:pt x="2892551" y="821435"/>
                  </a:lnTo>
                </a:path>
                <a:path w="2893060" h="4357370">
                  <a:moveTo>
                    <a:pt x="0" y="3764279"/>
                  </a:moveTo>
                  <a:lnTo>
                    <a:pt x="246887" y="3764279"/>
                  </a:lnTo>
                </a:path>
                <a:path w="2893060" h="4357370">
                  <a:moveTo>
                    <a:pt x="751331" y="3764279"/>
                  </a:moveTo>
                  <a:lnTo>
                    <a:pt x="1696211" y="3764279"/>
                  </a:lnTo>
                </a:path>
                <a:path w="2893060" h="4357370">
                  <a:moveTo>
                    <a:pt x="0" y="3759707"/>
                  </a:moveTo>
                  <a:lnTo>
                    <a:pt x="246887" y="3759707"/>
                  </a:lnTo>
                </a:path>
                <a:path w="2893060" h="4357370">
                  <a:moveTo>
                    <a:pt x="751331" y="3759707"/>
                  </a:moveTo>
                  <a:lnTo>
                    <a:pt x="1696211" y="3759707"/>
                  </a:lnTo>
                </a:path>
                <a:path w="2893060" h="4357370">
                  <a:moveTo>
                    <a:pt x="0" y="3881627"/>
                  </a:moveTo>
                  <a:lnTo>
                    <a:pt x="246887" y="3881627"/>
                  </a:lnTo>
                </a:path>
                <a:path w="2893060" h="4357370">
                  <a:moveTo>
                    <a:pt x="751331" y="3881627"/>
                  </a:moveTo>
                  <a:lnTo>
                    <a:pt x="1696211" y="3881627"/>
                  </a:lnTo>
                </a:path>
                <a:path w="2893060" h="4357370">
                  <a:moveTo>
                    <a:pt x="0" y="3875531"/>
                  </a:moveTo>
                  <a:lnTo>
                    <a:pt x="246887" y="3875531"/>
                  </a:lnTo>
                </a:path>
                <a:path w="2893060" h="4357370">
                  <a:moveTo>
                    <a:pt x="751331" y="3875531"/>
                  </a:moveTo>
                  <a:lnTo>
                    <a:pt x="1696211" y="3875531"/>
                  </a:lnTo>
                </a:path>
                <a:path w="2893060" h="4357370">
                  <a:moveTo>
                    <a:pt x="0" y="3998975"/>
                  </a:moveTo>
                  <a:lnTo>
                    <a:pt x="246887" y="3998975"/>
                  </a:lnTo>
                </a:path>
                <a:path w="2893060" h="4357370">
                  <a:moveTo>
                    <a:pt x="265175" y="3998975"/>
                  </a:moveTo>
                  <a:lnTo>
                    <a:pt x="733043" y="3998975"/>
                  </a:lnTo>
                </a:path>
                <a:path w="2893060" h="4357370">
                  <a:moveTo>
                    <a:pt x="751331" y="3998975"/>
                  </a:moveTo>
                  <a:lnTo>
                    <a:pt x="1696211" y="3998975"/>
                  </a:lnTo>
                </a:path>
                <a:path w="2893060" h="4357370">
                  <a:moveTo>
                    <a:pt x="0" y="3992879"/>
                  </a:moveTo>
                  <a:lnTo>
                    <a:pt x="246887" y="3992879"/>
                  </a:lnTo>
                </a:path>
                <a:path w="2893060" h="4357370">
                  <a:moveTo>
                    <a:pt x="751331" y="3992879"/>
                  </a:moveTo>
                  <a:lnTo>
                    <a:pt x="1696211" y="39928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767331" y="4994147"/>
              <a:ext cx="1696720" cy="45720"/>
            </a:xfrm>
            <a:custGeom>
              <a:avLst/>
              <a:gdLst/>
              <a:ahLst/>
              <a:cxnLst/>
              <a:rect l="l" t="t" r="r" b="b"/>
              <a:pathLst>
                <a:path w="1696720" h="45720">
                  <a:moveTo>
                    <a:pt x="0" y="45719"/>
                  </a:moveTo>
                  <a:lnTo>
                    <a:pt x="246887" y="45719"/>
                  </a:lnTo>
                </a:path>
                <a:path w="1696720" h="45720">
                  <a:moveTo>
                    <a:pt x="751331" y="45719"/>
                  </a:moveTo>
                  <a:lnTo>
                    <a:pt x="1696211" y="45719"/>
                  </a:lnTo>
                </a:path>
                <a:path w="1696720" h="45720">
                  <a:moveTo>
                    <a:pt x="0" y="39623"/>
                  </a:moveTo>
                  <a:lnTo>
                    <a:pt x="246887" y="39623"/>
                  </a:lnTo>
                </a:path>
                <a:path w="1696720" h="45720">
                  <a:moveTo>
                    <a:pt x="751331" y="39623"/>
                  </a:moveTo>
                  <a:lnTo>
                    <a:pt x="1696211" y="39623"/>
                  </a:lnTo>
                </a:path>
                <a:path w="1696720" h="45720">
                  <a:moveTo>
                    <a:pt x="1696211" y="6095"/>
                  </a:moveTo>
                  <a:lnTo>
                    <a:pt x="0" y="6095"/>
                  </a:lnTo>
                </a:path>
                <a:path w="1696720" h="45720">
                  <a:moveTo>
                    <a:pt x="16962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767331" y="5155691"/>
              <a:ext cx="1696720" cy="0"/>
            </a:xfrm>
            <a:custGeom>
              <a:avLst/>
              <a:gdLst/>
              <a:ahLst/>
              <a:cxnLst/>
              <a:rect l="l" t="t" r="r" b="b"/>
              <a:pathLst>
                <a:path w="1696720">
                  <a:moveTo>
                    <a:pt x="0" y="0"/>
                  </a:moveTo>
                  <a:lnTo>
                    <a:pt x="246887" y="0"/>
                  </a:lnTo>
                </a:path>
                <a:path w="1696720">
                  <a:moveTo>
                    <a:pt x="751331" y="0"/>
                  </a:moveTo>
                  <a:lnTo>
                    <a:pt x="16962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767331" y="5155691"/>
              <a:ext cx="1696720" cy="0"/>
            </a:xfrm>
            <a:custGeom>
              <a:avLst/>
              <a:gdLst/>
              <a:ahLst/>
              <a:cxnLst/>
              <a:rect l="l" t="t" r="r" b="b"/>
              <a:pathLst>
                <a:path w="1696720">
                  <a:moveTo>
                    <a:pt x="0" y="0"/>
                  </a:moveTo>
                  <a:lnTo>
                    <a:pt x="246887" y="0"/>
                  </a:lnTo>
                </a:path>
                <a:path w="1696720">
                  <a:moveTo>
                    <a:pt x="751331" y="0"/>
                  </a:moveTo>
                  <a:lnTo>
                    <a:pt x="16962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767331" y="5151120"/>
              <a:ext cx="1696720" cy="0"/>
            </a:xfrm>
            <a:custGeom>
              <a:avLst/>
              <a:gdLst/>
              <a:ahLst/>
              <a:cxnLst/>
              <a:rect l="l" t="t" r="r" b="b"/>
              <a:pathLst>
                <a:path w="1696720">
                  <a:moveTo>
                    <a:pt x="0" y="0"/>
                  </a:moveTo>
                  <a:lnTo>
                    <a:pt x="246887" y="0"/>
                  </a:lnTo>
                </a:path>
                <a:path w="1696720">
                  <a:moveTo>
                    <a:pt x="751331" y="0"/>
                  </a:moveTo>
                  <a:lnTo>
                    <a:pt x="16962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767331" y="5073395"/>
              <a:ext cx="1696720" cy="200025"/>
            </a:xfrm>
            <a:custGeom>
              <a:avLst/>
              <a:gdLst/>
              <a:ahLst/>
              <a:cxnLst/>
              <a:rect l="l" t="t" r="r" b="b"/>
              <a:pathLst>
                <a:path w="1696720" h="200025">
                  <a:moveTo>
                    <a:pt x="0" y="77723"/>
                  </a:moveTo>
                  <a:lnTo>
                    <a:pt x="246887" y="77723"/>
                  </a:lnTo>
                </a:path>
                <a:path w="1696720" h="200025">
                  <a:moveTo>
                    <a:pt x="751331" y="77723"/>
                  </a:moveTo>
                  <a:lnTo>
                    <a:pt x="1696211" y="77723"/>
                  </a:lnTo>
                </a:path>
                <a:path w="1696720" h="200025">
                  <a:moveTo>
                    <a:pt x="1696211" y="4571"/>
                  </a:moveTo>
                  <a:lnTo>
                    <a:pt x="751331" y="4571"/>
                  </a:lnTo>
                </a:path>
                <a:path w="1696720" h="200025">
                  <a:moveTo>
                    <a:pt x="246887" y="4571"/>
                  </a:moveTo>
                  <a:lnTo>
                    <a:pt x="0" y="4571"/>
                  </a:lnTo>
                </a:path>
                <a:path w="1696720" h="200025">
                  <a:moveTo>
                    <a:pt x="1696211" y="0"/>
                  </a:moveTo>
                  <a:lnTo>
                    <a:pt x="751331" y="0"/>
                  </a:lnTo>
                </a:path>
                <a:path w="1696720" h="200025">
                  <a:moveTo>
                    <a:pt x="246887" y="0"/>
                  </a:moveTo>
                  <a:lnTo>
                    <a:pt x="0" y="0"/>
                  </a:lnTo>
                </a:path>
                <a:path w="1696720" h="200025">
                  <a:moveTo>
                    <a:pt x="1696211" y="44195"/>
                  </a:moveTo>
                  <a:lnTo>
                    <a:pt x="751331" y="44195"/>
                  </a:lnTo>
                </a:path>
                <a:path w="1696720" h="200025">
                  <a:moveTo>
                    <a:pt x="246887" y="44195"/>
                  </a:moveTo>
                  <a:lnTo>
                    <a:pt x="0" y="44195"/>
                  </a:lnTo>
                </a:path>
                <a:path w="1696720" h="200025">
                  <a:moveTo>
                    <a:pt x="1696211" y="38099"/>
                  </a:moveTo>
                  <a:lnTo>
                    <a:pt x="751331" y="38099"/>
                  </a:lnTo>
                </a:path>
                <a:path w="1696720" h="200025">
                  <a:moveTo>
                    <a:pt x="246887" y="38099"/>
                  </a:moveTo>
                  <a:lnTo>
                    <a:pt x="0" y="38099"/>
                  </a:lnTo>
                </a:path>
                <a:path w="1696720" h="200025">
                  <a:moveTo>
                    <a:pt x="0" y="199643"/>
                  </a:moveTo>
                  <a:lnTo>
                    <a:pt x="246887" y="199643"/>
                  </a:lnTo>
                </a:path>
                <a:path w="1696720" h="200025">
                  <a:moveTo>
                    <a:pt x="751331" y="199643"/>
                  </a:moveTo>
                  <a:lnTo>
                    <a:pt x="1696211" y="1996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767331" y="5266944"/>
              <a:ext cx="1696720" cy="0"/>
            </a:xfrm>
            <a:custGeom>
              <a:avLst/>
              <a:gdLst/>
              <a:ahLst/>
              <a:cxnLst/>
              <a:rect l="l" t="t" r="r" b="b"/>
              <a:pathLst>
                <a:path w="1696720">
                  <a:moveTo>
                    <a:pt x="0" y="0"/>
                  </a:moveTo>
                  <a:lnTo>
                    <a:pt x="246887" y="0"/>
                  </a:lnTo>
                </a:path>
                <a:path w="1696720">
                  <a:moveTo>
                    <a:pt x="751331" y="0"/>
                  </a:moveTo>
                  <a:lnTo>
                    <a:pt x="16962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767331" y="5189220"/>
              <a:ext cx="1696720" cy="78105"/>
            </a:xfrm>
            <a:custGeom>
              <a:avLst/>
              <a:gdLst/>
              <a:ahLst/>
              <a:cxnLst/>
              <a:rect l="l" t="t" r="r" b="b"/>
              <a:pathLst>
                <a:path w="1696720" h="78104">
                  <a:moveTo>
                    <a:pt x="0" y="77723"/>
                  </a:moveTo>
                  <a:lnTo>
                    <a:pt x="246887" y="77723"/>
                  </a:lnTo>
                </a:path>
                <a:path w="1696720" h="78104">
                  <a:moveTo>
                    <a:pt x="751331" y="77723"/>
                  </a:moveTo>
                  <a:lnTo>
                    <a:pt x="1696211" y="77723"/>
                  </a:lnTo>
                </a:path>
                <a:path w="1696720" h="78104">
                  <a:moveTo>
                    <a:pt x="1696211" y="6095"/>
                  </a:moveTo>
                  <a:lnTo>
                    <a:pt x="751331" y="6095"/>
                  </a:lnTo>
                </a:path>
                <a:path w="1696720" h="78104">
                  <a:moveTo>
                    <a:pt x="246887" y="6095"/>
                  </a:moveTo>
                  <a:lnTo>
                    <a:pt x="0" y="6095"/>
                  </a:lnTo>
                </a:path>
                <a:path w="1696720" h="78104">
                  <a:moveTo>
                    <a:pt x="1696211" y="0"/>
                  </a:moveTo>
                  <a:lnTo>
                    <a:pt x="751331" y="0"/>
                  </a:lnTo>
                </a:path>
                <a:path w="1696720" h="78104">
                  <a:moveTo>
                    <a:pt x="246887" y="0"/>
                  </a:moveTo>
                  <a:lnTo>
                    <a:pt x="0" y="0"/>
                  </a:lnTo>
                </a:path>
                <a:path w="1696720" h="78104">
                  <a:moveTo>
                    <a:pt x="1696211" y="44195"/>
                  </a:moveTo>
                  <a:lnTo>
                    <a:pt x="751331" y="44195"/>
                  </a:lnTo>
                </a:path>
                <a:path w="1696720" h="78104">
                  <a:moveTo>
                    <a:pt x="246887" y="44195"/>
                  </a:moveTo>
                  <a:lnTo>
                    <a:pt x="0" y="44195"/>
                  </a:lnTo>
                </a:path>
                <a:path w="1696720" h="78104">
                  <a:moveTo>
                    <a:pt x="1696211" y="39623"/>
                  </a:moveTo>
                  <a:lnTo>
                    <a:pt x="751331" y="39623"/>
                  </a:lnTo>
                </a:path>
                <a:path w="1696720" h="78104">
                  <a:moveTo>
                    <a:pt x="246887" y="39623"/>
                  </a:moveTo>
                  <a:lnTo>
                    <a:pt x="0" y="39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767331" y="5384291"/>
              <a:ext cx="1696720" cy="6350"/>
            </a:xfrm>
            <a:custGeom>
              <a:avLst/>
              <a:gdLst/>
              <a:ahLst/>
              <a:cxnLst/>
              <a:rect l="l" t="t" r="r" b="b"/>
              <a:pathLst>
                <a:path w="1696720" h="6350">
                  <a:moveTo>
                    <a:pt x="0" y="6095"/>
                  </a:moveTo>
                  <a:lnTo>
                    <a:pt x="246887" y="6095"/>
                  </a:lnTo>
                </a:path>
                <a:path w="1696720" h="6350">
                  <a:moveTo>
                    <a:pt x="265175" y="6095"/>
                  </a:moveTo>
                  <a:lnTo>
                    <a:pt x="733043" y="6095"/>
                  </a:lnTo>
                </a:path>
                <a:path w="1696720" h="6350">
                  <a:moveTo>
                    <a:pt x="751331" y="6095"/>
                  </a:moveTo>
                  <a:lnTo>
                    <a:pt x="1696211" y="6095"/>
                  </a:lnTo>
                </a:path>
                <a:path w="1696720" h="6350">
                  <a:moveTo>
                    <a:pt x="0" y="6095"/>
                  </a:moveTo>
                  <a:lnTo>
                    <a:pt x="246887" y="6095"/>
                  </a:lnTo>
                </a:path>
                <a:path w="1696720" h="6350">
                  <a:moveTo>
                    <a:pt x="265175" y="6095"/>
                  </a:moveTo>
                  <a:lnTo>
                    <a:pt x="733043" y="6095"/>
                  </a:lnTo>
                </a:path>
                <a:path w="1696720" h="6350">
                  <a:moveTo>
                    <a:pt x="751331" y="6095"/>
                  </a:moveTo>
                  <a:lnTo>
                    <a:pt x="1696211" y="6095"/>
                  </a:lnTo>
                </a:path>
                <a:path w="1696720" h="6350">
                  <a:moveTo>
                    <a:pt x="0" y="0"/>
                  </a:moveTo>
                  <a:lnTo>
                    <a:pt x="246887" y="0"/>
                  </a:lnTo>
                </a:path>
                <a:path w="1696720" h="6350">
                  <a:moveTo>
                    <a:pt x="751331" y="0"/>
                  </a:moveTo>
                  <a:lnTo>
                    <a:pt x="1696211" y="0"/>
                  </a:lnTo>
                </a:path>
                <a:path w="1696720" h="6350">
                  <a:moveTo>
                    <a:pt x="0" y="0"/>
                  </a:moveTo>
                  <a:lnTo>
                    <a:pt x="246887" y="0"/>
                  </a:lnTo>
                </a:path>
                <a:path w="1696720" h="6350">
                  <a:moveTo>
                    <a:pt x="751331" y="0"/>
                  </a:moveTo>
                  <a:lnTo>
                    <a:pt x="16962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767331" y="5306568"/>
              <a:ext cx="1696720" cy="44450"/>
            </a:xfrm>
            <a:custGeom>
              <a:avLst/>
              <a:gdLst/>
              <a:ahLst/>
              <a:cxnLst/>
              <a:rect l="l" t="t" r="r" b="b"/>
              <a:pathLst>
                <a:path w="1696720" h="44450">
                  <a:moveTo>
                    <a:pt x="1696211" y="6095"/>
                  </a:moveTo>
                  <a:lnTo>
                    <a:pt x="751331" y="6095"/>
                  </a:lnTo>
                </a:path>
                <a:path w="1696720" h="44450">
                  <a:moveTo>
                    <a:pt x="246887" y="6095"/>
                  </a:moveTo>
                  <a:lnTo>
                    <a:pt x="0" y="6095"/>
                  </a:lnTo>
                </a:path>
                <a:path w="1696720" h="44450">
                  <a:moveTo>
                    <a:pt x="1696211" y="0"/>
                  </a:moveTo>
                  <a:lnTo>
                    <a:pt x="751331" y="0"/>
                  </a:lnTo>
                </a:path>
                <a:path w="1696720" h="44450">
                  <a:moveTo>
                    <a:pt x="246887" y="0"/>
                  </a:moveTo>
                  <a:lnTo>
                    <a:pt x="0" y="0"/>
                  </a:lnTo>
                </a:path>
                <a:path w="1696720" h="44450">
                  <a:moveTo>
                    <a:pt x="1696211" y="44195"/>
                  </a:moveTo>
                  <a:lnTo>
                    <a:pt x="751331" y="44195"/>
                  </a:lnTo>
                </a:path>
                <a:path w="1696720" h="44450">
                  <a:moveTo>
                    <a:pt x="246887" y="44195"/>
                  </a:moveTo>
                  <a:lnTo>
                    <a:pt x="0" y="44195"/>
                  </a:lnTo>
                </a:path>
                <a:path w="1696720" h="44450">
                  <a:moveTo>
                    <a:pt x="1696211" y="39623"/>
                  </a:moveTo>
                  <a:lnTo>
                    <a:pt x="751331" y="39623"/>
                  </a:lnTo>
                </a:path>
                <a:path w="1696720" h="44450">
                  <a:moveTo>
                    <a:pt x="246887" y="39623"/>
                  </a:moveTo>
                  <a:lnTo>
                    <a:pt x="0" y="396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767331" y="5384291"/>
              <a:ext cx="1696720" cy="117475"/>
            </a:xfrm>
            <a:custGeom>
              <a:avLst/>
              <a:gdLst/>
              <a:ahLst/>
              <a:cxnLst/>
              <a:rect l="l" t="t" r="r" b="b"/>
              <a:pathLst>
                <a:path w="1696720" h="117475">
                  <a:moveTo>
                    <a:pt x="1696211" y="44195"/>
                  </a:moveTo>
                  <a:lnTo>
                    <a:pt x="0" y="44195"/>
                  </a:lnTo>
                </a:path>
                <a:path w="1696720" h="117475">
                  <a:moveTo>
                    <a:pt x="1696211" y="39623"/>
                  </a:moveTo>
                  <a:lnTo>
                    <a:pt x="0" y="39623"/>
                  </a:lnTo>
                </a:path>
                <a:path w="1696720" h="117475">
                  <a:moveTo>
                    <a:pt x="1696211" y="83819"/>
                  </a:moveTo>
                  <a:lnTo>
                    <a:pt x="0" y="83819"/>
                  </a:lnTo>
                </a:path>
                <a:path w="1696720" h="117475">
                  <a:moveTo>
                    <a:pt x="1696211" y="77723"/>
                  </a:moveTo>
                  <a:lnTo>
                    <a:pt x="0" y="77723"/>
                  </a:lnTo>
                </a:path>
                <a:path w="1696720" h="117475">
                  <a:moveTo>
                    <a:pt x="0" y="0"/>
                  </a:moveTo>
                  <a:lnTo>
                    <a:pt x="246887" y="0"/>
                  </a:lnTo>
                </a:path>
                <a:path w="1696720" h="117475">
                  <a:moveTo>
                    <a:pt x="751331" y="0"/>
                  </a:moveTo>
                  <a:lnTo>
                    <a:pt x="1696211" y="0"/>
                  </a:lnTo>
                </a:path>
                <a:path w="1696720" h="117475">
                  <a:moveTo>
                    <a:pt x="0" y="6095"/>
                  </a:moveTo>
                  <a:lnTo>
                    <a:pt x="246887" y="6095"/>
                  </a:lnTo>
                </a:path>
                <a:path w="1696720" h="117475">
                  <a:moveTo>
                    <a:pt x="265175" y="6095"/>
                  </a:moveTo>
                  <a:lnTo>
                    <a:pt x="733043" y="6095"/>
                  </a:lnTo>
                </a:path>
                <a:path w="1696720" h="117475">
                  <a:moveTo>
                    <a:pt x="751331" y="6095"/>
                  </a:moveTo>
                  <a:lnTo>
                    <a:pt x="1696211" y="6095"/>
                  </a:lnTo>
                </a:path>
                <a:path w="1696720" h="117475">
                  <a:moveTo>
                    <a:pt x="0" y="117347"/>
                  </a:moveTo>
                  <a:lnTo>
                    <a:pt x="53339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767331" y="5384291"/>
              <a:ext cx="1696720" cy="6350"/>
            </a:xfrm>
            <a:custGeom>
              <a:avLst/>
              <a:gdLst/>
              <a:ahLst/>
              <a:cxnLst/>
              <a:rect l="l" t="t" r="r" b="b"/>
              <a:pathLst>
                <a:path w="1696720" h="6350">
                  <a:moveTo>
                    <a:pt x="0" y="6095"/>
                  </a:moveTo>
                  <a:lnTo>
                    <a:pt x="246887" y="6095"/>
                  </a:lnTo>
                </a:path>
                <a:path w="1696720" h="6350">
                  <a:moveTo>
                    <a:pt x="751331" y="6095"/>
                  </a:moveTo>
                  <a:lnTo>
                    <a:pt x="1696211" y="6095"/>
                  </a:lnTo>
                </a:path>
                <a:path w="1696720" h="6350">
                  <a:moveTo>
                    <a:pt x="0" y="0"/>
                  </a:moveTo>
                  <a:lnTo>
                    <a:pt x="246887" y="0"/>
                  </a:lnTo>
                </a:path>
                <a:path w="1696720" h="6350">
                  <a:moveTo>
                    <a:pt x="751331" y="0"/>
                  </a:moveTo>
                  <a:lnTo>
                    <a:pt x="16962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767331" y="550163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>
                  <a:moveTo>
                    <a:pt x="53339" y="0"/>
                  </a:moveTo>
                  <a:lnTo>
                    <a:pt x="0" y="0"/>
                  </a:lnTo>
                  <a:lnTo>
                    <a:pt x="533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767331" y="5423915"/>
              <a:ext cx="1696720" cy="44450"/>
            </a:xfrm>
            <a:custGeom>
              <a:avLst/>
              <a:gdLst/>
              <a:ahLst/>
              <a:cxnLst/>
              <a:rect l="l" t="t" r="r" b="b"/>
              <a:pathLst>
                <a:path w="1696720" h="44450">
                  <a:moveTo>
                    <a:pt x="1696211" y="4571"/>
                  </a:moveTo>
                  <a:lnTo>
                    <a:pt x="0" y="4571"/>
                  </a:lnTo>
                </a:path>
                <a:path w="1696720" h="44450">
                  <a:moveTo>
                    <a:pt x="1696211" y="0"/>
                  </a:moveTo>
                  <a:lnTo>
                    <a:pt x="0" y="0"/>
                  </a:lnTo>
                </a:path>
                <a:path w="1696720" h="44450">
                  <a:moveTo>
                    <a:pt x="1696211" y="44195"/>
                  </a:moveTo>
                  <a:lnTo>
                    <a:pt x="0" y="44195"/>
                  </a:lnTo>
                </a:path>
                <a:path w="1696720" h="44450">
                  <a:moveTo>
                    <a:pt x="1696211" y="38099"/>
                  </a:moveTo>
                  <a:lnTo>
                    <a:pt x="0" y="38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736851" y="49728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794763" y="4360163"/>
              <a:ext cx="21590" cy="262255"/>
            </a:xfrm>
            <a:custGeom>
              <a:avLst/>
              <a:gdLst/>
              <a:ahLst/>
              <a:cxnLst/>
              <a:rect l="l" t="t" r="r" b="b"/>
              <a:pathLst>
                <a:path w="21589" h="262254">
                  <a:moveTo>
                    <a:pt x="21335" y="262127"/>
                  </a:moveTo>
                  <a:lnTo>
                    <a:pt x="0" y="262127"/>
                  </a:lnTo>
                </a:path>
                <a:path w="21589" h="262254">
                  <a:moveTo>
                    <a:pt x="21335" y="175259"/>
                  </a:moveTo>
                  <a:lnTo>
                    <a:pt x="0" y="175259"/>
                  </a:lnTo>
                </a:path>
                <a:path w="21589" h="262254">
                  <a:moveTo>
                    <a:pt x="21335" y="86867"/>
                  </a:moveTo>
                  <a:lnTo>
                    <a:pt x="0" y="86867"/>
                  </a:lnTo>
                </a:path>
                <a:path w="21589" h="262254">
                  <a:moveTo>
                    <a:pt x="213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637791" y="338023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431539" y="4622291"/>
              <a:ext cx="20320" cy="88900"/>
            </a:xfrm>
            <a:custGeom>
              <a:avLst/>
              <a:gdLst/>
              <a:ahLst/>
              <a:cxnLst/>
              <a:rect l="l" t="t" r="r" b="b"/>
              <a:pathLst>
                <a:path w="20320" h="88900">
                  <a:moveTo>
                    <a:pt x="0" y="0"/>
                  </a:moveTo>
                  <a:lnTo>
                    <a:pt x="19811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431539" y="32202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431539" y="3220212"/>
              <a:ext cx="0" cy="1504315"/>
            </a:xfrm>
            <a:custGeom>
              <a:avLst/>
              <a:gdLst/>
              <a:ahLst/>
              <a:cxnLst/>
              <a:rect l="l" t="t" r="r" b="b"/>
              <a:pathLst>
                <a:path h="1504314">
                  <a:moveTo>
                    <a:pt x="0" y="0"/>
                  </a:moveTo>
                  <a:lnTo>
                    <a:pt x="0" y="15041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420871" y="3212591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5" h="20319">
                  <a:moveTo>
                    <a:pt x="0" y="0"/>
                  </a:moveTo>
                  <a:lnTo>
                    <a:pt x="0" y="19811"/>
                  </a:lnTo>
                  <a:lnTo>
                    <a:pt x="10667" y="198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3430015" y="32263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3430015" y="32263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3404107" y="3220212"/>
              <a:ext cx="27940" cy="2696210"/>
            </a:xfrm>
            <a:custGeom>
              <a:avLst/>
              <a:gdLst/>
              <a:ahLst/>
              <a:cxnLst/>
              <a:rect l="l" t="t" r="r" b="b"/>
              <a:pathLst>
                <a:path w="27939" h="2696210">
                  <a:moveTo>
                    <a:pt x="27431" y="4571"/>
                  </a:moveTo>
                  <a:lnTo>
                    <a:pt x="27431" y="0"/>
                  </a:lnTo>
                </a:path>
                <a:path w="27939" h="2696210">
                  <a:moveTo>
                    <a:pt x="0" y="2520695"/>
                  </a:moveTo>
                  <a:lnTo>
                    <a:pt x="0" y="2695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3431539" y="3220212"/>
              <a:ext cx="20320" cy="86995"/>
            </a:xfrm>
            <a:custGeom>
              <a:avLst/>
              <a:gdLst/>
              <a:ahLst/>
              <a:cxnLst/>
              <a:rect l="l" t="t" r="r" b="b"/>
              <a:pathLst>
                <a:path w="20320" h="86995">
                  <a:moveTo>
                    <a:pt x="0" y="0"/>
                  </a:moveTo>
                  <a:lnTo>
                    <a:pt x="19811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613407" y="3015996"/>
              <a:ext cx="1678305" cy="407034"/>
            </a:xfrm>
            <a:custGeom>
              <a:avLst/>
              <a:gdLst/>
              <a:ahLst/>
              <a:cxnLst/>
              <a:rect l="l" t="t" r="r" b="b"/>
              <a:pathLst>
                <a:path w="1678304" h="407035">
                  <a:moveTo>
                    <a:pt x="111251" y="406907"/>
                  </a:moveTo>
                  <a:lnTo>
                    <a:pt x="123443" y="406907"/>
                  </a:lnTo>
                </a:path>
                <a:path w="1678304" h="407035">
                  <a:moveTo>
                    <a:pt x="0" y="210311"/>
                  </a:moveTo>
                  <a:lnTo>
                    <a:pt x="16779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825243" y="3108960"/>
              <a:ext cx="1373505" cy="170815"/>
            </a:xfrm>
            <a:custGeom>
              <a:avLst/>
              <a:gdLst/>
              <a:ahLst/>
              <a:cxnLst/>
              <a:rect l="l" t="t" r="r" b="b"/>
              <a:pathLst>
                <a:path w="1373505" h="170814">
                  <a:moveTo>
                    <a:pt x="0" y="170687"/>
                  </a:moveTo>
                  <a:lnTo>
                    <a:pt x="13731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825243" y="3174491"/>
              <a:ext cx="1595755" cy="198120"/>
            </a:xfrm>
            <a:custGeom>
              <a:avLst/>
              <a:gdLst/>
              <a:ahLst/>
              <a:cxnLst/>
              <a:rect l="l" t="t" r="r" b="b"/>
              <a:pathLst>
                <a:path w="1595754" h="198120">
                  <a:moveTo>
                    <a:pt x="0" y="198119"/>
                  </a:moveTo>
                  <a:lnTo>
                    <a:pt x="159562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005075" y="3232404"/>
              <a:ext cx="1416050" cy="177165"/>
            </a:xfrm>
            <a:custGeom>
              <a:avLst/>
              <a:gdLst/>
              <a:ahLst/>
              <a:cxnLst/>
              <a:rect l="l" t="t" r="r" b="b"/>
              <a:pathLst>
                <a:path w="1416050" h="177164">
                  <a:moveTo>
                    <a:pt x="0" y="176783"/>
                  </a:moveTo>
                  <a:lnTo>
                    <a:pt x="14157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611883" y="3005328"/>
              <a:ext cx="1690370" cy="212090"/>
            </a:xfrm>
            <a:custGeom>
              <a:avLst/>
              <a:gdLst/>
              <a:ahLst/>
              <a:cxnLst/>
              <a:rect l="l" t="t" r="r" b="b"/>
              <a:pathLst>
                <a:path w="1690370" h="212089">
                  <a:moveTo>
                    <a:pt x="0" y="211835"/>
                  </a:moveTo>
                  <a:lnTo>
                    <a:pt x="16901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608835" y="2971800"/>
              <a:ext cx="1727200" cy="216535"/>
            </a:xfrm>
            <a:custGeom>
              <a:avLst/>
              <a:gdLst/>
              <a:ahLst/>
              <a:cxnLst/>
              <a:rect l="l" t="t" r="r" b="b"/>
              <a:pathLst>
                <a:path w="1727200" h="216535">
                  <a:moveTo>
                    <a:pt x="0" y="216407"/>
                  </a:moveTo>
                  <a:lnTo>
                    <a:pt x="17266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04107" y="3220212"/>
              <a:ext cx="228600" cy="2696210"/>
            </a:xfrm>
            <a:custGeom>
              <a:avLst/>
              <a:gdLst/>
              <a:ahLst/>
              <a:cxnLst/>
              <a:rect l="l" t="t" r="r" b="b"/>
              <a:pathLst>
                <a:path w="228600" h="2696210">
                  <a:moveTo>
                    <a:pt x="27431" y="0"/>
                  </a:moveTo>
                  <a:lnTo>
                    <a:pt x="27431" y="4571"/>
                  </a:lnTo>
                </a:path>
                <a:path w="228600" h="2696210">
                  <a:moveTo>
                    <a:pt x="0" y="2520695"/>
                  </a:moveTo>
                  <a:lnTo>
                    <a:pt x="0" y="2695955"/>
                  </a:lnTo>
                </a:path>
                <a:path w="228600" h="2696210">
                  <a:moveTo>
                    <a:pt x="228599" y="2520695"/>
                  </a:moveTo>
                  <a:lnTo>
                    <a:pt x="228599" y="2695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584195" y="1325880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59">
                  <a:moveTo>
                    <a:pt x="0" y="99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431539" y="3307080"/>
              <a:ext cx="20320" cy="1315720"/>
            </a:xfrm>
            <a:custGeom>
              <a:avLst/>
              <a:gdLst/>
              <a:ahLst/>
              <a:cxnLst/>
              <a:rect l="l" t="t" r="r" b="b"/>
              <a:pathLst>
                <a:path w="20320" h="1315720">
                  <a:moveTo>
                    <a:pt x="0" y="1228343"/>
                  </a:moveTo>
                  <a:lnTo>
                    <a:pt x="19811" y="1315211"/>
                  </a:lnTo>
                </a:path>
                <a:path w="20320" h="1315720">
                  <a:moveTo>
                    <a:pt x="0" y="1139951"/>
                  </a:moveTo>
                  <a:lnTo>
                    <a:pt x="19811" y="1228343"/>
                  </a:lnTo>
                </a:path>
                <a:path w="20320" h="1315720">
                  <a:moveTo>
                    <a:pt x="0" y="1053083"/>
                  </a:moveTo>
                  <a:lnTo>
                    <a:pt x="19811" y="1139951"/>
                  </a:lnTo>
                </a:path>
                <a:path w="20320" h="1315720">
                  <a:moveTo>
                    <a:pt x="0" y="964691"/>
                  </a:moveTo>
                  <a:lnTo>
                    <a:pt x="19811" y="1053083"/>
                  </a:lnTo>
                </a:path>
                <a:path w="20320" h="1315720">
                  <a:moveTo>
                    <a:pt x="0" y="877823"/>
                  </a:moveTo>
                  <a:lnTo>
                    <a:pt x="19811" y="964691"/>
                  </a:lnTo>
                </a:path>
                <a:path w="20320" h="1315720">
                  <a:moveTo>
                    <a:pt x="0" y="789431"/>
                  </a:moveTo>
                  <a:lnTo>
                    <a:pt x="19811" y="877823"/>
                  </a:lnTo>
                </a:path>
                <a:path w="20320" h="1315720">
                  <a:moveTo>
                    <a:pt x="0" y="702563"/>
                  </a:moveTo>
                  <a:lnTo>
                    <a:pt x="19811" y="789431"/>
                  </a:lnTo>
                </a:path>
                <a:path w="20320" h="1315720">
                  <a:moveTo>
                    <a:pt x="0" y="614171"/>
                  </a:moveTo>
                  <a:lnTo>
                    <a:pt x="19811" y="702563"/>
                  </a:lnTo>
                </a:path>
                <a:path w="20320" h="1315720">
                  <a:moveTo>
                    <a:pt x="0" y="527303"/>
                  </a:moveTo>
                  <a:lnTo>
                    <a:pt x="19811" y="614171"/>
                  </a:lnTo>
                </a:path>
                <a:path w="20320" h="1315720">
                  <a:moveTo>
                    <a:pt x="0" y="438911"/>
                  </a:moveTo>
                  <a:lnTo>
                    <a:pt x="19811" y="527303"/>
                  </a:lnTo>
                </a:path>
                <a:path w="20320" h="1315720">
                  <a:moveTo>
                    <a:pt x="0" y="350519"/>
                  </a:moveTo>
                  <a:lnTo>
                    <a:pt x="19811" y="438911"/>
                  </a:lnTo>
                </a:path>
                <a:path w="20320" h="1315720">
                  <a:moveTo>
                    <a:pt x="0" y="263651"/>
                  </a:moveTo>
                  <a:lnTo>
                    <a:pt x="19811" y="350519"/>
                  </a:lnTo>
                </a:path>
                <a:path w="20320" h="1315720">
                  <a:moveTo>
                    <a:pt x="0" y="175259"/>
                  </a:moveTo>
                  <a:lnTo>
                    <a:pt x="19811" y="263651"/>
                  </a:lnTo>
                </a:path>
                <a:path w="20320" h="1315720">
                  <a:moveTo>
                    <a:pt x="0" y="88391"/>
                  </a:moveTo>
                  <a:lnTo>
                    <a:pt x="19811" y="175259"/>
                  </a:lnTo>
                </a:path>
                <a:path w="20320" h="1315720">
                  <a:moveTo>
                    <a:pt x="0" y="0"/>
                  </a:moveTo>
                  <a:lnTo>
                    <a:pt x="19811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627123" y="322478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2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608835" y="3188208"/>
              <a:ext cx="3175" cy="29209"/>
            </a:xfrm>
            <a:custGeom>
              <a:avLst/>
              <a:gdLst/>
              <a:ahLst/>
              <a:cxnLst/>
              <a:rect l="l" t="t" r="r" b="b"/>
              <a:pathLst>
                <a:path w="3175" h="29210">
                  <a:moveTo>
                    <a:pt x="0" y="0"/>
                  </a:moveTo>
                  <a:lnTo>
                    <a:pt x="3047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611883" y="3217163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5" h="9525">
                  <a:moveTo>
                    <a:pt x="0" y="0"/>
                  </a:moveTo>
                  <a:lnTo>
                    <a:pt x="1523" y="91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464055" y="5379720"/>
              <a:ext cx="3195955" cy="134620"/>
            </a:xfrm>
            <a:custGeom>
              <a:avLst/>
              <a:gdLst/>
              <a:ahLst/>
              <a:cxnLst/>
              <a:rect l="l" t="t" r="r" b="b"/>
              <a:pathLst>
                <a:path w="3195954" h="134620">
                  <a:moveTo>
                    <a:pt x="0" y="134111"/>
                  </a:moveTo>
                  <a:lnTo>
                    <a:pt x="443483" y="120395"/>
                  </a:lnTo>
                  <a:lnTo>
                    <a:pt x="1999487" y="120395"/>
                  </a:lnTo>
                </a:path>
                <a:path w="3195954" h="134620">
                  <a:moveTo>
                    <a:pt x="2110739" y="0"/>
                  </a:moveTo>
                  <a:lnTo>
                    <a:pt x="3195827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794763" y="42702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794763" y="42702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794763" y="42702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794764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794763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794763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810004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810003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810003" y="42702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816100" y="4270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816099" y="4270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816099" y="4270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661919" y="2901696"/>
              <a:ext cx="175260" cy="21590"/>
            </a:xfrm>
            <a:custGeom>
              <a:avLst/>
              <a:gdLst/>
              <a:ahLst/>
              <a:cxnLst/>
              <a:rect l="l" t="t" r="r" b="b"/>
              <a:pathLst>
                <a:path w="175260" h="21589">
                  <a:moveTo>
                    <a:pt x="175259" y="0"/>
                  </a:moveTo>
                  <a:lnTo>
                    <a:pt x="0" y="21335"/>
                  </a:lnTo>
                  <a:lnTo>
                    <a:pt x="0" y="0"/>
                  </a:lnTo>
                  <a:lnTo>
                    <a:pt x="1752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464055" y="4800600"/>
              <a:ext cx="443865" cy="706120"/>
            </a:xfrm>
            <a:custGeom>
              <a:avLst/>
              <a:gdLst/>
              <a:ahLst/>
              <a:cxnLst/>
              <a:rect l="l" t="t" r="r" b="b"/>
              <a:pathLst>
                <a:path w="443864" h="706120">
                  <a:moveTo>
                    <a:pt x="0" y="705611"/>
                  </a:moveTo>
                  <a:lnTo>
                    <a:pt x="150875" y="705611"/>
                  </a:lnTo>
                </a:path>
                <a:path w="443864" h="706120">
                  <a:moveTo>
                    <a:pt x="0" y="701039"/>
                  </a:moveTo>
                  <a:lnTo>
                    <a:pt x="443483" y="699515"/>
                  </a:lnTo>
                </a:path>
                <a:path w="443864" h="706120">
                  <a:moveTo>
                    <a:pt x="272795" y="4571"/>
                  </a:moveTo>
                  <a:lnTo>
                    <a:pt x="0" y="4571"/>
                  </a:lnTo>
                </a:path>
                <a:path w="443864" h="706120">
                  <a:moveTo>
                    <a:pt x="27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463543" y="5623559"/>
              <a:ext cx="111760" cy="117475"/>
            </a:xfrm>
            <a:custGeom>
              <a:avLst/>
              <a:gdLst/>
              <a:ahLst/>
              <a:cxnLst/>
              <a:rect l="l" t="t" r="r" b="b"/>
              <a:pathLst>
                <a:path w="111760" h="117475">
                  <a:moveTo>
                    <a:pt x="0" y="0"/>
                  </a:moveTo>
                  <a:lnTo>
                    <a:pt x="51815" y="0"/>
                  </a:lnTo>
                </a:path>
                <a:path w="111760" h="117475">
                  <a:moveTo>
                    <a:pt x="0" y="111251"/>
                  </a:moveTo>
                  <a:lnTo>
                    <a:pt x="51815" y="111251"/>
                  </a:lnTo>
                </a:path>
                <a:path w="111760" h="117475">
                  <a:moveTo>
                    <a:pt x="111251" y="0"/>
                  </a:moveTo>
                  <a:lnTo>
                    <a:pt x="0" y="0"/>
                  </a:lnTo>
                  <a:lnTo>
                    <a:pt x="51815" y="0"/>
                  </a:lnTo>
                </a:path>
                <a:path w="111760" h="117475">
                  <a:moveTo>
                    <a:pt x="111251" y="111251"/>
                  </a:moveTo>
                  <a:lnTo>
                    <a:pt x="0" y="111251"/>
                  </a:lnTo>
                  <a:lnTo>
                    <a:pt x="51815" y="111251"/>
                  </a:lnTo>
                </a:path>
                <a:path w="111760" h="117475">
                  <a:moveTo>
                    <a:pt x="0" y="117347"/>
                  </a:moveTo>
                  <a:lnTo>
                    <a:pt x="111251" y="117347"/>
                  </a:lnTo>
                </a:path>
                <a:path w="111760" h="117475">
                  <a:moveTo>
                    <a:pt x="51815" y="39623"/>
                  </a:moveTo>
                  <a:lnTo>
                    <a:pt x="0" y="39623"/>
                  </a:lnTo>
                </a:path>
                <a:path w="111760" h="117475">
                  <a:moveTo>
                    <a:pt x="51815" y="33527"/>
                  </a:moveTo>
                  <a:lnTo>
                    <a:pt x="0" y="33527"/>
                  </a:lnTo>
                </a:path>
                <a:path w="111760" h="117475">
                  <a:moveTo>
                    <a:pt x="51815" y="77723"/>
                  </a:moveTo>
                  <a:lnTo>
                    <a:pt x="0" y="77723"/>
                  </a:lnTo>
                </a:path>
                <a:path w="111760" h="117475">
                  <a:moveTo>
                    <a:pt x="51815" y="73151"/>
                  </a:moveTo>
                  <a:lnTo>
                    <a:pt x="0" y="73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521455" y="3322319"/>
              <a:ext cx="1138555" cy="7620"/>
            </a:xfrm>
            <a:custGeom>
              <a:avLst/>
              <a:gdLst/>
              <a:ahLst/>
              <a:cxnLst/>
              <a:rect l="l" t="t" r="r" b="b"/>
              <a:pathLst>
                <a:path w="1138554" h="7620">
                  <a:moveTo>
                    <a:pt x="0" y="0"/>
                  </a:moveTo>
                  <a:lnTo>
                    <a:pt x="1138427" y="0"/>
                  </a:lnTo>
                </a:path>
                <a:path w="1138554" h="7620">
                  <a:moveTo>
                    <a:pt x="7619" y="7619"/>
                  </a:moveTo>
                  <a:lnTo>
                    <a:pt x="1138427" y="76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825243" y="3380232"/>
              <a:ext cx="702945" cy="1379220"/>
            </a:xfrm>
            <a:custGeom>
              <a:avLst/>
              <a:gdLst/>
              <a:ahLst/>
              <a:cxnLst/>
              <a:rect l="l" t="t" r="r" b="b"/>
              <a:pathLst>
                <a:path w="702944" h="1379220">
                  <a:moveTo>
                    <a:pt x="88391" y="1344167"/>
                  </a:moveTo>
                  <a:lnTo>
                    <a:pt x="614171" y="1344167"/>
                  </a:lnTo>
                </a:path>
                <a:path w="702944" h="1379220">
                  <a:moveTo>
                    <a:pt x="643127" y="1379219"/>
                  </a:moveTo>
                  <a:lnTo>
                    <a:pt x="643127" y="88391"/>
                  </a:lnTo>
                </a:path>
                <a:path w="702944" h="1379220">
                  <a:moveTo>
                    <a:pt x="702563" y="1379219"/>
                  </a:moveTo>
                  <a:lnTo>
                    <a:pt x="702563" y="28955"/>
                  </a:lnTo>
                </a:path>
                <a:path w="702944" h="1379220">
                  <a:moveTo>
                    <a:pt x="614171" y="1379219"/>
                  </a:moveTo>
                  <a:lnTo>
                    <a:pt x="614171" y="117347"/>
                  </a:lnTo>
                </a:path>
                <a:path w="702944" h="1379220">
                  <a:moveTo>
                    <a:pt x="59435" y="1379219"/>
                  </a:moveTo>
                  <a:lnTo>
                    <a:pt x="59435" y="88391"/>
                  </a:lnTo>
                </a:path>
                <a:path w="702944" h="1379220">
                  <a:moveTo>
                    <a:pt x="0" y="765047"/>
                  </a:moveTo>
                  <a:lnTo>
                    <a:pt x="0" y="0"/>
                  </a:lnTo>
                </a:path>
                <a:path w="702944" h="1379220">
                  <a:moveTo>
                    <a:pt x="88391" y="1379219"/>
                  </a:moveTo>
                  <a:lnTo>
                    <a:pt x="88391" y="117347"/>
                  </a:lnTo>
                </a:path>
                <a:path w="702944" h="1379220">
                  <a:moveTo>
                    <a:pt x="96011" y="1344167"/>
                  </a:moveTo>
                  <a:lnTo>
                    <a:pt x="614171" y="1344167"/>
                  </a:lnTo>
                </a:path>
                <a:path w="702944" h="1379220">
                  <a:moveTo>
                    <a:pt x="88391" y="1333499"/>
                  </a:moveTo>
                  <a:lnTo>
                    <a:pt x="614171" y="1333499"/>
                  </a:lnTo>
                </a:path>
                <a:path w="702944" h="1379220">
                  <a:moveTo>
                    <a:pt x="59435" y="88391"/>
                  </a:moveTo>
                  <a:lnTo>
                    <a:pt x="643127" y="88391"/>
                  </a:lnTo>
                </a:path>
                <a:path w="702944" h="1379220">
                  <a:moveTo>
                    <a:pt x="0" y="28955"/>
                  </a:moveTo>
                  <a:lnTo>
                    <a:pt x="702563" y="28955"/>
                  </a:lnTo>
                </a:path>
                <a:path w="702944" h="1379220">
                  <a:moveTo>
                    <a:pt x="88391" y="117347"/>
                  </a:moveTo>
                  <a:lnTo>
                    <a:pt x="614171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912112" y="41117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912111" y="41117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912111" y="41117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913636" y="4064507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38100" y="0"/>
                  </a:moveTo>
                  <a:lnTo>
                    <a:pt x="0" y="47244"/>
                  </a:lnTo>
                  <a:lnTo>
                    <a:pt x="1524" y="47244"/>
                  </a:lnTo>
                  <a:lnTo>
                    <a:pt x="38100" y="0"/>
                  </a:lnTo>
                  <a:close/>
                </a:path>
                <a:path w="40005" h="47625">
                  <a:moveTo>
                    <a:pt x="38100" y="0"/>
                  </a:moveTo>
                  <a:lnTo>
                    <a:pt x="1524" y="47244"/>
                  </a:lnTo>
                  <a:lnTo>
                    <a:pt x="39624" y="1524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913635" y="4064508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0" y="47243"/>
                  </a:moveTo>
                  <a:lnTo>
                    <a:pt x="38099" y="0"/>
                  </a:lnTo>
                  <a:lnTo>
                    <a:pt x="0" y="47243"/>
                  </a:lnTo>
                  <a:close/>
                </a:path>
                <a:path w="40005" h="47625">
                  <a:moveTo>
                    <a:pt x="0" y="47243"/>
                  </a:moveTo>
                  <a:lnTo>
                    <a:pt x="38099" y="0"/>
                  </a:lnTo>
                  <a:lnTo>
                    <a:pt x="1523" y="47243"/>
                  </a:lnTo>
                  <a:lnTo>
                    <a:pt x="0" y="47243"/>
                  </a:lnTo>
                  <a:close/>
                </a:path>
                <a:path w="40005" h="47625">
                  <a:moveTo>
                    <a:pt x="38099" y="0"/>
                  </a:moveTo>
                  <a:lnTo>
                    <a:pt x="1523" y="47243"/>
                  </a:lnTo>
                  <a:lnTo>
                    <a:pt x="39623" y="1523"/>
                  </a:lnTo>
                  <a:lnTo>
                    <a:pt x="38099" y="0"/>
                  </a:lnTo>
                  <a:close/>
                </a:path>
                <a:path w="40005" h="47625">
                  <a:moveTo>
                    <a:pt x="1523" y="47243"/>
                  </a:moveTo>
                  <a:lnTo>
                    <a:pt x="39623" y="1523"/>
                  </a:lnTo>
                  <a:lnTo>
                    <a:pt x="1523" y="472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913635" y="4064508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0" y="47243"/>
                  </a:moveTo>
                  <a:lnTo>
                    <a:pt x="1523" y="47243"/>
                  </a:lnTo>
                  <a:lnTo>
                    <a:pt x="39623" y="1523"/>
                  </a:lnTo>
                  <a:lnTo>
                    <a:pt x="38099" y="0"/>
                  </a:lnTo>
                  <a:lnTo>
                    <a:pt x="0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05075" y="3912107"/>
              <a:ext cx="80772" cy="9296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36139" y="3758183"/>
              <a:ext cx="80772" cy="9296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67203" y="3604259"/>
              <a:ext cx="80772" cy="92964"/>
            </a:xfrm>
            <a:prstGeom prst="rect">
              <a:avLst/>
            </a:prstGeom>
          </p:spPr>
        </p:pic>
        <p:sp>
          <p:nvSpPr>
            <p:cNvPr id="209" name="object 209"/>
            <p:cNvSpPr/>
            <p:nvPr/>
          </p:nvSpPr>
          <p:spPr>
            <a:xfrm>
              <a:off x="2399792" y="3497579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39624" y="0"/>
                  </a:moveTo>
                  <a:lnTo>
                    <a:pt x="0" y="45720"/>
                  </a:lnTo>
                  <a:lnTo>
                    <a:pt x="1524" y="47244"/>
                  </a:lnTo>
                  <a:lnTo>
                    <a:pt x="39624" y="0"/>
                  </a:lnTo>
                  <a:close/>
                </a:path>
                <a:path w="41275" h="47625">
                  <a:moveTo>
                    <a:pt x="41148" y="0"/>
                  </a:moveTo>
                  <a:lnTo>
                    <a:pt x="39624" y="0"/>
                  </a:lnTo>
                  <a:lnTo>
                    <a:pt x="1524" y="47244"/>
                  </a:lnTo>
                  <a:lnTo>
                    <a:pt x="411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399791" y="3497580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0" y="45719"/>
                  </a:moveTo>
                  <a:lnTo>
                    <a:pt x="39623" y="0"/>
                  </a:lnTo>
                  <a:lnTo>
                    <a:pt x="0" y="45719"/>
                  </a:lnTo>
                  <a:close/>
                </a:path>
                <a:path w="41275" h="47625">
                  <a:moveTo>
                    <a:pt x="0" y="45719"/>
                  </a:moveTo>
                  <a:lnTo>
                    <a:pt x="39623" y="0"/>
                  </a:lnTo>
                  <a:lnTo>
                    <a:pt x="1523" y="47243"/>
                  </a:lnTo>
                  <a:lnTo>
                    <a:pt x="0" y="45719"/>
                  </a:lnTo>
                  <a:close/>
                </a:path>
                <a:path w="41275" h="47625">
                  <a:moveTo>
                    <a:pt x="39623" y="0"/>
                  </a:moveTo>
                  <a:lnTo>
                    <a:pt x="1523" y="47243"/>
                  </a:lnTo>
                  <a:lnTo>
                    <a:pt x="39623" y="0"/>
                  </a:lnTo>
                  <a:close/>
                </a:path>
                <a:path w="41275" h="47625">
                  <a:moveTo>
                    <a:pt x="1523" y="47243"/>
                  </a:moveTo>
                  <a:lnTo>
                    <a:pt x="39623" y="0"/>
                  </a:lnTo>
                  <a:lnTo>
                    <a:pt x="41147" y="0"/>
                  </a:lnTo>
                  <a:lnTo>
                    <a:pt x="1523" y="472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99791" y="3497580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0" y="45719"/>
                  </a:moveTo>
                  <a:lnTo>
                    <a:pt x="1523" y="47243"/>
                  </a:lnTo>
                  <a:lnTo>
                    <a:pt x="41147" y="0"/>
                  </a:lnTo>
                  <a:lnTo>
                    <a:pt x="39623" y="0"/>
                  </a:lnTo>
                  <a:lnTo>
                    <a:pt x="0" y="457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439415" y="34960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439415" y="34960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439415" y="34960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912112" y="41102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912111" y="41102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912111" y="41102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913636" y="4111751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0" y="0"/>
                  </a:moveTo>
                  <a:lnTo>
                    <a:pt x="51816" y="60960"/>
                  </a:lnTo>
                  <a:lnTo>
                    <a:pt x="53340" y="59436"/>
                  </a:lnTo>
                  <a:lnTo>
                    <a:pt x="0" y="0"/>
                  </a:lnTo>
                  <a:close/>
                </a:path>
                <a:path w="53339" h="60960">
                  <a:moveTo>
                    <a:pt x="1524" y="0"/>
                  </a:moveTo>
                  <a:lnTo>
                    <a:pt x="0" y="0"/>
                  </a:lnTo>
                  <a:lnTo>
                    <a:pt x="53340" y="594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913635" y="4111752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1523" y="0"/>
                  </a:moveTo>
                  <a:lnTo>
                    <a:pt x="0" y="0"/>
                  </a:lnTo>
                  <a:lnTo>
                    <a:pt x="53339" y="59435"/>
                  </a:lnTo>
                  <a:lnTo>
                    <a:pt x="1523" y="0"/>
                  </a:lnTo>
                  <a:close/>
                </a:path>
                <a:path w="53339" h="60960">
                  <a:moveTo>
                    <a:pt x="0" y="0"/>
                  </a:moveTo>
                  <a:lnTo>
                    <a:pt x="53339" y="59435"/>
                  </a:lnTo>
                  <a:lnTo>
                    <a:pt x="0" y="0"/>
                  </a:lnTo>
                  <a:close/>
                </a:path>
                <a:path w="53339" h="60960">
                  <a:moveTo>
                    <a:pt x="53339" y="59435"/>
                  </a:moveTo>
                  <a:lnTo>
                    <a:pt x="0" y="0"/>
                  </a:lnTo>
                  <a:lnTo>
                    <a:pt x="53339" y="59435"/>
                  </a:lnTo>
                  <a:close/>
                </a:path>
                <a:path w="53339" h="60960">
                  <a:moveTo>
                    <a:pt x="0" y="0"/>
                  </a:moveTo>
                  <a:lnTo>
                    <a:pt x="53339" y="59435"/>
                  </a:lnTo>
                  <a:lnTo>
                    <a:pt x="51815" y="609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913635" y="4111752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1523" y="0"/>
                  </a:moveTo>
                  <a:lnTo>
                    <a:pt x="0" y="0"/>
                  </a:lnTo>
                  <a:lnTo>
                    <a:pt x="51815" y="60959"/>
                  </a:lnTo>
                  <a:lnTo>
                    <a:pt x="53339" y="594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035555" y="4251959"/>
              <a:ext cx="106680" cy="121920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210815" y="4451603"/>
              <a:ext cx="106680" cy="121920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2386076" y="4652771"/>
              <a:ext cx="55244" cy="60960"/>
            </a:xfrm>
            <a:custGeom>
              <a:avLst/>
              <a:gdLst/>
              <a:ahLst/>
              <a:cxnLst/>
              <a:rect l="l" t="t" r="r" b="b"/>
              <a:pathLst>
                <a:path w="55244" h="60960">
                  <a:moveTo>
                    <a:pt x="0" y="1524"/>
                  </a:moveTo>
                  <a:lnTo>
                    <a:pt x="53340" y="60960"/>
                  </a:lnTo>
                  <a:lnTo>
                    <a:pt x="54864" y="60960"/>
                  </a:lnTo>
                  <a:lnTo>
                    <a:pt x="0" y="1524"/>
                  </a:lnTo>
                  <a:close/>
                </a:path>
                <a:path w="55244" h="60960">
                  <a:moveTo>
                    <a:pt x="1524" y="0"/>
                  </a:moveTo>
                  <a:lnTo>
                    <a:pt x="0" y="1524"/>
                  </a:lnTo>
                  <a:lnTo>
                    <a:pt x="54864" y="609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86076" y="4652771"/>
              <a:ext cx="55244" cy="60960"/>
            </a:xfrm>
            <a:custGeom>
              <a:avLst/>
              <a:gdLst/>
              <a:ahLst/>
              <a:cxnLst/>
              <a:rect l="l" t="t" r="r" b="b"/>
              <a:pathLst>
                <a:path w="55244" h="60960">
                  <a:moveTo>
                    <a:pt x="1523" y="0"/>
                  </a:moveTo>
                  <a:lnTo>
                    <a:pt x="54863" y="60959"/>
                  </a:lnTo>
                  <a:lnTo>
                    <a:pt x="1523" y="0"/>
                  </a:lnTo>
                  <a:close/>
                </a:path>
                <a:path w="55244" h="60960">
                  <a:moveTo>
                    <a:pt x="1523" y="0"/>
                  </a:moveTo>
                  <a:lnTo>
                    <a:pt x="54863" y="60959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55244" h="60960">
                  <a:moveTo>
                    <a:pt x="54863" y="60959"/>
                  </a:moveTo>
                  <a:lnTo>
                    <a:pt x="0" y="1523"/>
                  </a:lnTo>
                  <a:lnTo>
                    <a:pt x="53339" y="60959"/>
                  </a:lnTo>
                  <a:lnTo>
                    <a:pt x="54863" y="60959"/>
                  </a:lnTo>
                  <a:close/>
                </a:path>
                <a:path w="55244" h="60960">
                  <a:moveTo>
                    <a:pt x="0" y="1523"/>
                  </a:moveTo>
                  <a:lnTo>
                    <a:pt x="53339" y="60959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86076" y="4652771"/>
              <a:ext cx="55244" cy="60960"/>
            </a:xfrm>
            <a:custGeom>
              <a:avLst/>
              <a:gdLst/>
              <a:ahLst/>
              <a:cxnLst/>
              <a:rect l="l" t="t" r="r" b="b"/>
              <a:pathLst>
                <a:path w="55244" h="60960">
                  <a:moveTo>
                    <a:pt x="1523" y="0"/>
                  </a:moveTo>
                  <a:lnTo>
                    <a:pt x="0" y="1523"/>
                  </a:lnTo>
                  <a:lnTo>
                    <a:pt x="53339" y="60959"/>
                  </a:lnTo>
                  <a:lnTo>
                    <a:pt x="54863" y="609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439415" y="47137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439415" y="4713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439415" y="4713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677415" y="3307080"/>
              <a:ext cx="1696720" cy="1490980"/>
            </a:xfrm>
            <a:custGeom>
              <a:avLst/>
              <a:gdLst/>
              <a:ahLst/>
              <a:cxnLst/>
              <a:rect l="l" t="t" r="r" b="b"/>
              <a:pathLst>
                <a:path w="1696720" h="1490979">
                  <a:moveTo>
                    <a:pt x="1696211" y="0"/>
                  </a:moveTo>
                  <a:lnTo>
                    <a:pt x="1146047" y="0"/>
                  </a:lnTo>
                </a:path>
                <a:path w="1696720" h="1490979">
                  <a:moveTo>
                    <a:pt x="1696211" y="88391"/>
                  </a:moveTo>
                  <a:lnTo>
                    <a:pt x="445007" y="88391"/>
                  </a:lnTo>
                </a:path>
                <a:path w="1696720" h="1490979">
                  <a:moveTo>
                    <a:pt x="147827" y="175259"/>
                  </a:moveTo>
                  <a:lnTo>
                    <a:pt x="117347" y="175259"/>
                  </a:lnTo>
                </a:path>
                <a:path w="1696720" h="1490979">
                  <a:moveTo>
                    <a:pt x="147827" y="263651"/>
                  </a:moveTo>
                  <a:lnTo>
                    <a:pt x="117347" y="263651"/>
                  </a:lnTo>
                </a:path>
                <a:path w="1696720" h="1490979">
                  <a:moveTo>
                    <a:pt x="147827" y="350519"/>
                  </a:moveTo>
                  <a:lnTo>
                    <a:pt x="117347" y="350519"/>
                  </a:lnTo>
                </a:path>
                <a:path w="1696720" h="1490979">
                  <a:moveTo>
                    <a:pt x="147827" y="438911"/>
                  </a:moveTo>
                  <a:lnTo>
                    <a:pt x="117347" y="438911"/>
                  </a:lnTo>
                </a:path>
                <a:path w="1696720" h="1490979">
                  <a:moveTo>
                    <a:pt x="147827" y="527303"/>
                  </a:moveTo>
                  <a:lnTo>
                    <a:pt x="117347" y="527303"/>
                  </a:lnTo>
                </a:path>
                <a:path w="1696720" h="1490979">
                  <a:moveTo>
                    <a:pt x="147827" y="614171"/>
                  </a:moveTo>
                  <a:lnTo>
                    <a:pt x="117347" y="614171"/>
                  </a:lnTo>
                </a:path>
                <a:path w="1696720" h="1490979">
                  <a:moveTo>
                    <a:pt x="147827" y="702563"/>
                  </a:moveTo>
                  <a:lnTo>
                    <a:pt x="117347" y="702563"/>
                  </a:lnTo>
                </a:path>
                <a:path w="1696720" h="1490979">
                  <a:moveTo>
                    <a:pt x="147827" y="789431"/>
                  </a:moveTo>
                  <a:lnTo>
                    <a:pt x="117347" y="789431"/>
                  </a:lnTo>
                </a:path>
                <a:path w="1696720" h="1490979">
                  <a:moveTo>
                    <a:pt x="138683" y="877823"/>
                  </a:moveTo>
                  <a:lnTo>
                    <a:pt x="117347" y="877823"/>
                  </a:lnTo>
                </a:path>
                <a:path w="1696720" h="1490979">
                  <a:moveTo>
                    <a:pt x="138683" y="964691"/>
                  </a:moveTo>
                  <a:lnTo>
                    <a:pt x="117347" y="964691"/>
                  </a:lnTo>
                </a:path>
                <a:path w="1696720" h="1490979">
                  <a:moveTo>
                    <a:pt x="59435" y="1053083"/>
                  </a:moveTo>
                  <a:lnTo>
                    <a:pt x="0" y="1053083"/>
                  </a:lnTo>
                </a:path>
                <a:path w="1696720" h="1490979">
                  <a:moveTo>
                    <a:pt x="59435" y="1139951"/>
                  </a:moveTo>
                  <a:lnTo>
                    <a:pt x="0" y="1139951"/>
                  </a:lnTo>
                </a:path>
                <a:path w="1696720" h="1490979">
                  <a:moveTo>
                    <a:pt x="1696211" y="1228343"/>
                  </a:moveTo>
                  <a:lnTo>
                    <a:pt x="1037843" y="1228343"/>
                  </a:lnTo>
                </a:path>
                <a:path w="1696720" h="1490979">
                  <a:moveTo>
                    <a:pt x="1016507" y="1228343"/>
                  </a:moveTo>
                  <a:lnTo>
                    <a:pt x="850391" y="1228343"/>
                  </a:lnTo>
                </a:path>
                <a:path w="1696720" h="1490979">
                  <a:moveTo>
                    <a:pt x="1696211" y="1139951"/>
                  </a:moveTo>
                  <a:lnTo>
                    <a:pt x="1037843" y="1139951"/>
                  </a:lnTo>
                </a:path>
                <a:path w="1696720" h="1490979">
                  <a:moveTo>
                    <a:pt x="1016507" y="1139951"/>
                  </a:moveTo>
                  <a:lnTo>
                    <a:pt x="850391" y="1139951"/>
                  </a:lnTo>
                </a:path>
                <a:path w="1696720" h="1490979">
                  <a:moveTo>
                    <a:pt x="1696211" y="1053083"/>
                  </a:moveTo>
                  <a:lnTo>
                    <a:pt x="1037843" y="1053083"/>
                  </a:lnTo>
                </a:path>
                <a:path w="1696720" h="1490979">
                  <a:moveTo>
                    <a:pt x="1016507" y="1053083"/>
                  </a:moveTo>
                  <a:lnTo>
                    <a:pt x="850391" y="1053083"/>
                  </a:lnTo>
                </a:path>
                <a:path w="1696720" h="1490979">
                  <a:moveTo>
                    <a:pt x="1696211" y="964691"/>
                  </a:moveTo>
                  <a:lnTo>
                    <a:pt x="1037843" y="964691"/>
                  </a:lnTo>
                </a:path>
                <a:path w="1696720" h="1490979">
                  <a:moveTo>
                    <a:pt x="1016507" y="964691"/>
                  </a:moveTo>
                  <a:lnTo>
                    <a:pt x="850391" y="964691"/>
                  </a:lnTo>
                </a:path>
                <a:path w="1696720" h="1490979">
                  <a:moveTo>
                    <a:pt x="1696211" y="877823"/>
                  </a:moveTo>
                  <a:lnTo>
                    <a:pt x="1037843" y="877823"/>
                  </a:lnTo>
                </a:path>
                <a:path w="1696720" h="1490979">
                  <a:moveTo>
                    <a:pt x="1016507" y="877823"/>
                  </a:moveTo>
                  <a:lnTo>
                    <a:pt x="850391" y="877823"/>
                  </a:lnTo>
                </a:path>
                <a:path w="1696720" h="1490979">
                  <a:moveTo>
                    <a:pt x="1696211" y="789431"/>
                  </a:moveTo>
                  <a:lnTo>
                    <a:pt x="850391" y="789431"/>
                  </a:lnTo>
                </a:path>
                <a:path w="1696720" h="1490979">
                  <a:moveTo>
                    <a:pt x="1696211" y="702563"/>
                  </a:moveTo>
                  <a:lnTo>
                    <a:pt x="850391" y="702563"/>
                  </a:lnTo>
                </a:path>
                <a:path w="1696720" h="1490979">
                  <a:moveTo>
                    <a:pt x="1696211" y="614171"/>
                  </a:moveTo>
                  <a:lnTo>
                    <a:pt x="850391" y="614171"/>
                  </a:lnTo>
                </a:path>
                <a:path w="1696720" h="1490979">
                  <a:moveTo>
                    <a:pt x="1696211" y="527303"/>
                  </a:moveTo>
                  <a:lnTo>
                    <a:pt x="850391" y="527303"/>
                  </a:lnTo>
                </a:path>
                <a:path w="1696720" h="1490979">
                  <a:moveTo>
                    <a:pt x="1696211" y="438911"/>
                  </a:moveTo>
                  <a:lnTo>
                    <a:pt x="850391" y="438911"/>
                  </a:lnTo>
                </a:path>
                <a:path w="1696720" h="1490979">
                  <a:moveTo>
                    <a:pt x="1696211" y="350519"/>
                  </a:moveTo>
                  <a:lnTo>
                    <a:pt x="850391" y="350519"/>
                  </a:lnTo>
                </a:path>
                <a:path w="1696720" h="1490979">
                  <a:moveTo>
                    <a:pt x="1696211" y="263651"/>
                  </a:moveTo>
                  <a:lnTo>
                    <a:pt x="850391" y="263651"/>
                  </a:lnTo>
                </a:path>
                <a:path w="1696720" h="1490979">
                  <a:moveTo>
                    <a:pt x="1696211" y="175259"/>
                  </a:moveTo>
                  <a:lnTo>
                    <a:pt x="850391" y="175259"/>
                  </a:lnTo>
                </a:path>
                <a:path w="1696720" h="1490979">
                  <a:moveTo>
                    <a:pt x="1696211" y="1315211"/>
                  </a:moveTo>
                  <a:lnTo>
                    <a:pt x="1037843" y="1315211"/>
                  </a:lnTo>
                </a:path>
                <a:path w="1696720" h="1490979">
                  <a:moveTo>
                    <a:pt x="1016507" y="1315211"/>
                  </a:moveTo>
                  <a:lnTo>
                    <a:pt x="850391" y="1315211"/>
                  </a:lnTo>
                </a:path>
                <a:path w="1696720" h="1490979">
                  <a:moveTo>
                    <a:pt x="1696211" y="1403603"/>
                  </a:moveTo>
                  <a:lnTo>
                    <a:pt x="1037843" y="1403603"/>
                  </a:lnTo>
                </a:path>
                <a:path w="1696720" h="1490979">
                  <a:moveTo>
                    <a:pt x="1016507" y="1403603"/>
                  </a:moveTo>
                  <a:lnTo>
                    <a:pt x="850391" y="1403603"/>
                  </a:lnTo>
                </a:path>
                <a:path w="1696720" h="1490979">
                  <a:moveTo>
                    <a:pt x="138683" y="1403603"/>
                  </a:moveTo>
                  <a:lnTo>
                    <a:pt x="117347" y="1403603"/>
                  </a:lnTo>
                </a:path>
                <a:path w="1696720" h="1490979">
                  <a:moveTo>
                    <a:pt x="1696211" y="1490471"/>
                  </a:moveTo>
                  <a:lnTo>
                    <a:pt x="1059179" y="14904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692400" y="4774691"/>
              <a:ext cx="24765" cy="3175"/>
            </a:xfrm>
            <a:custGeom>
              <a:avLst/>
              <a:gdLst/>
              <a:ahLst/>
              <a:cxnLst/>
              <a:rect l="l" t="t" r="r" b="b"/>
              <a:pathLst>
                <a:path w="24764" h="3175">
                  <a:moveTo>
                    <a:pt x="3048" y="1524"/>
                  </a:moveTo>
                  <a:lnTo>
                    <a:pt x="2590" y="457"/>
                  </a:lnTo>
                  <a:lnTo>
                    <a:pt x="1524" y="0"/>
                  </a:lnTo>
                  <a:lnTo>
                    <a:pt x="444" y="457"/>
                  </a:lnTo>
                  <a:lnTo>
                    <a:pt x="0" y="1524"/>
                  </a:lnTo>
                  <a:lnTo>
                    <a:pt x="444" y="2603"/>
                  </a:lnTo>
                  <a:lnTo>
                    <a:pt x="1524" y="3048"/>
                  </a:lnTo>
                  <a:lnTo>
                    <a:pt x="2590" y="2603"/>
                  </a:lnTo>
                  <a:lnTo>
                    <a:pt x="3048" y="1524"/>
                  </a:lnTo>
                  <a:close/>
                </a:path>
                <a:path w="24764" h="3175">
                  <a:moveTo>
                    <a:pt x="24384" y="1524"/>
                  </a:moveTo>
                  <a:lnTo>
                    <a:pt x="23926" y="457"/>
                  </a:lnTo>
                  <a:lnTo>
                    <a:pt x="22860" y="0"/>
                  </a:lnTo>
                  <a:lnTo>
                    <a:pt x="21780" y="457"/>
                  </a:lnTo>
                  <a:lnTo>
                    <a:pt x="21336" y="1524"/>
                  </a:lnTo>
                  <a:lnTo>
                    <a:pt x="21780" y="2603"/>
                  </a:lnTo>
                  <a:lnTo>
                    <a:pt x="22860" y="3048"/>
                  </a:lnTo>
                  <a:lnTo>
                    <a:pt x="23926" y="2603"/>
                  </a:lnTo>
                  <a:lnTo>
                    <a:pt x="2438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736851" y="4972812"/>
              <a:ext cx="1694814" cy="0"/>
            </a:xfrm>
            <a:custGeom>
              <a:avLst/>
              <a:gdLst/>
              <a:ahLst/>
              <a:cxnLst/>
              <a:rect l="l" t="t" r="r" b="b"/>
              <a:pathLst>
                <a:path w="1694814">
                  <a:moveTo>
                    <a:pt x="16946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627123" y="3224784"/>
              <a:ext cx="198120" cy="155575"/>
            </a:xfrm>
            <a:custGeom>
              <a:avLst/>
              <a:gdLst/>
              <a:ahLst/>
              <a:cxnLst/>
              <a:rect l="l" t="t" r="r" b="b"/>
              <a:pathLst>
                <a:path w="198119" h="155575">
                  <a:moveTo>
                    <a:pt x="0" y="0"/>
                  </a:moveTo>
                  <a:lnTo>
                    <a:pt x="0" y="155447"/>
                  </a:lnTo>
                  <a:lnTo>
                    <a:pt x="10667" y="155447"/>
                  </a:lnTo>
                </a:path>
                <a:path w="198119" h="155575">
                  <a:moveTo>
                    <a:pt x="0" y="155447"/>
                  </a:moveTo>
                  <a:lnTo>
                    <a:pt x="198119" y="1554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66747" y="3198876"/>
              <a:ext cx="158750" cy="224154"/>
            </a:xfrm>
            <a:custGeom>
              <a:avLst/>
              <a:gdLst/>
              <a:ahLst/>
              <a:cxnLst/>
              <a:rect l="l" t="t" r="r" b="b"/>
              <a:pathLst>
                <a:path w="158750" h="224154">
                  <a:moveTo>
                    <a:pt x="158495" y="181355"/>
                  </a:moveTo>
                  <a:lnTo>
                    <a:pt x="158495" y="0"/>
                  </a:lnTo>
                </a:path>
                <a:path w="158750" h="224154">
                  <a:moveTo>
                    <a:pt x="0" y="224027"/>
                  </a:moveTo>
                  <a:lnTo>
                    <a:pt x="158495" y="2240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724659" y="3380232"/>
              <a:ext cx="12700" cy="1592580"/>
            </a:xfrm>
            <a:custGeom>
              <a:avLst/>
              <a:gdLst/>
              <a:ahLst/>
              <a:cxnLst/>
              <a:rect l="l" t="t" r="r" b="b"/>
              <a:pathLst>
                <a:path w="12700" h="1592579">
                  <a:moveTo>
                    <a:pt x="12191" y="42671"/>
                  </a:moveTo>
                  <a:lnTo>
                    <a:pt x="12191" y="1592579"/>
                  </a:lnTo>
                </a:path>
                <a:path w="12700" h="1592579">
                  <a:moveTo>
                    <a:pt x="0" y="0"/>
                  </a:moveTo>
                  <a:lnTo>
                    <a:pt x="0" y="426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66747" y="3380232"/>
              <a:ext cx="128270" cy="1592580"/>
            </a:xfrm>
            <a:custGeom>
              <a:avLst/>
              <a:gdLst/>
              <a:ahLst/>
              <a:cxnLst/>
              <a:rect l="l" t="t" r="r" b="b"/>
              <a:pathLst>
                <a:path w="128269" h="1592579">
                  <a:moveTo>
                    <a:pt x="128015" y="42671"/>
                  </a:moveTo>
                  <a:lnTo>
                    <a:pt x="128015" y="1379219"/>
                  </a:lnTo>
                </a:path>
                <a:path w="128269" h="1592579">
                  <a:moveTo>
                    <a:pt x="128015" y="1392935"/>
                  </a:moveTo>
                  <a:lnTo>
                    <a:pt x="128015" y="1592579"/>
                  </a:lnTo>
                </a:path>
                <a:path w="128269" h="1592579">
                  <a:moveTo>
                    <a:pt x="10667" y="42671"/>
                  </a:moveTo>
                  <a:lnTo>
                    <a:pt x="10667" y="1417319"/>
                  </a:lnTo>
                </a:path>
                <a:path w="128269" h="1592579">
                  <a:moveTo>
                    <a:pt x="0" y="0"/>
                  </a:moveTo>
                  <a:lnTo>
                    <a:pt x="0" y="42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3431539" y="3212591"/>
              <a:ext cx="0" cy="1760220"/>
            </a:xfrm>
            <a:custGeom>
              <a:avLst/>
              <a:gdLst/>
              <a:ahLst/>
              <a:cxnLst/>
              <a:rect l="l" t="t" r="r" b="b"/>
              <a:pathLst>
                <a:path h="1760220">
                  <a:moveTo>
                    <a:pt x="0" y="0"/>
                  </a:moveTo>
                  <a:lnTo>
                    <a:pt x="0" y="17602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3373627" y="3238500"/>
              <a:ext cx="0" cy="1734820"/>
            </a:xfrm>
            <a:custGeom>
              <a:avLst/>
              <a:gdLst/>
              <a:ahLst/>
              <a:cxnLst/>
              <a:rect l="l" t="t" r="r" b="b"/>
              <a:pathLst>
                <a:path h="1734820">
                  <a:moveTo>
                    <a:pt x="0" y="0"/>
                  </a:moveTo>
                  <a:lnTo>
                    <a:pt x="0" y="17343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6851" y="479755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3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464055" y="4797552"/>
              <a:ext cx="273050" cy="0"/>
            </a:xfrm>
            <a:custGeom>
              <a:avLst/>
              <a:gdLst/>
              <a:ahLst/>
              <a:cxnLst/>
              <a:rect l="l" t="t" r="r" b="b"/>
              <a:pathLst>
                <a:path w="273050">
                  <a:moveTo>
                    <a:pt x="0" y="0"/>
                  </a:moveTo>
                  <a:lnTo>
                    <a:pt x="2727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692400" y="4774691"/>
              <a:ext cx="24765" cy="3175"/>
            </a:xfrm>
            <a:custGeom>
              <a:avLst/>
              <a:gdLst/>
              <a:ahLst/>
              <a:cxnLst/>
              <a:rect l="l" t="t" r="r" b="b"/>
              <a:pathLst>
                <a:path w="24764" h="3175">
                  <a:moveTo>
                    <a:pt x="3048" y="1524"/>
                  </a:moveTo>
                  <a:lnTo>
                    <a:pt x="2590" y="457"/>
                  </a:lnTo>
                  <a:lnTo>
                    <a:pt x="1524" y="0"/>
                  </a:lnTo>
                  <a:lnTo>
                    <a:pt x="444" y="457"/>
                  </a:lnTo>
                  <a:lnTo>
                    <a:pt x="0" y="1524"/>
                  </a:lnTo>
                  <a:lnTo>
                    <a:pt x="444" y="2603"/>
                  </a:lnTo>
                  <a:lnTo>
                    <a:pt x="1524" y="3048"/>
                  </a:lnTo>
                  <a:lnTo>
                    <a:pt x="2590" y="2603"/>
                  </a:lnTo>
                  <a:lnTo>
                    <a:pt x="3048" y="1524"/>
                  </a:lnTo>
                  <a:close/>
                </a:path>
                <a:path w="24764" h="3175">
                  <a:moveTo>
                    <a:pt x="24384" y="1524"/>
                  </a:moveTo>
                  <a:lnTo>
                    <a:pt x="23926" y="457"/>
                  </a:lnTo>
                  <a:lnTo>
                    <a:pt x="22860" y="0"/>
                  </a:lnTo>
                  <a:lnTo>
                    <a:pt x="21780" y="457"/>
                  </a:lnTo>
                  <a:lnTo>
                    <a:pt x="21336" y="1524"/>
                  </a:lnTo>
                  <a:lnTo>
                    <a:pt x="21780" y="2603"/>
                  </a:lnTo>
                  <a:lnTo>
                    <a:pt x="22860" y="3048"/>
                  </a:lnTo>
                  <a:lnTo>
                    <a:pt x="23926" y="2603"/>
                  </a:lnTo>
                  <a:lnTo>
                    <a:pt x="2438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736595" y="4797552"/>
              <a:ext cx="637540" cy="175260"/>
            </a:xfrm>
            <a:custGeom>
              <a:avLst/>
              <a:gdLst/>
              <a:ahLst/>
              <a:cxnLst/>
              <a:rect l="l" t="t" r="r" b="b"/>
              <a:pathLst>
                <a:path w="637539" h="175260">
                  <a:moveTo>
                    <a:pt x="0" y="0"/>
                  </a:moveTo>
                  <a:lnTo>
                    <a:pt x="637031" y="0"/>
                  </a:lnTo>
                </a:path>
                <a:path w="637539" h="175260">
                  <a:moveTo>
                    <a:pt x="0" y="88391"/>
                  </a:moveTo>
                  <a:lnTo>
                    <a:pt x="637031" y="88391"/>
                  </a:lnTo>
                </a:path>
                <a:path w="637539" h="175260">
                  <a:moveTo>
                    <a:pt x="0" y="175259"/>
                  </a:moveTo>
                  <a:lnTo>
                    <a:pt x="637031" y="1752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198367" y="3131819"/>
              <a:ext cx="253365" cy="1841500"/>
            </a:xfrm>
            <a:custGeom>
              <a:avLst/>
              <a:gdLst/>
              <a:ahLst/>
              <a:cxnLst/>
              <a:rect l="l" t="t" r="r" b="b"/>
              <a:pathLst>
                <a:path w="253364" h="1841500">
                  <a:moveTo>
                    <a:pt x="233171" y="1578863"/>
                  </a:moveTo>
                  <a:lnTo>
                    <a:pt x="252983" y="1665731"/>
                  </a:lnTo>
                </a:path>
                <a:path w="253364" h="1841500">
                  <a:moveTo>
                    <a:pt x="233171" y="1665731"/>
                  </a:moveTo>
                  <a:lnTo>
                    <a:pt x="252983" y="1754123"/>
                  </a:lnTo>
                </a:path>
                <a:path w="253364" h="1841500">
                  <a:moveTo>
                    <a:pt x="233171" y="1754123"/>
                  </a:moveTo>
                  <a:lnTo>
                    <a:pt x="252983" y="1840991"/>
                  </a:lnTo>
                </a:path>
                <a:path w="253364" h="1841500">
                  <a:moveTo>
                    <a:pt x="0" y="0"/>
                  </a:moveTo>
                  <a:lnTo>
                    <a:pt x="731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271519" y="3131819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199891" y="3130296"/>
              <a:ext cx="231775" cy="1905"/>
            </a:xfrm>
            <a:custGeom>
              <a:avLst/>
              <a:gdLst/>
              <a:ahLst/>
              <a:cxnLst/>
              <a:rect l="l" t="t" r="r" b="b"/>
              <a:pathLst>
                <a:path w="231775" h="1905">
                  <a:moveTo>
                    <a:pt x="0" y="0"/>
                  </a:moveTo>
                  <a:lnTo>
                    <a:pt x="71627" y="0"/>
                  </a:lnTo>
                </a:path>
                <a:path w="231775" h="1905">
                  <a:moveTo>
                    <a:pt x="222503" y="1523"/>
                  </a:moveTo>
                  <a:lnTo>
                    <a:pt x="2316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3420871" y="321259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6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271519" y="3073908"/>
              <a:ext cx="303530" cy="1771014"/>
            </a:xfrm>
            <a:custGeom>
              <a:avLst/>
              <a:gdLst/>
              <a:ahLst/>
              <a:cxnLst/>
              <a:rect l="l" t="t" r="r" b="b"/>
              <a:pathLst>
                <a:path w="303529" h="1771014">
                  <a:moveTo>
                    <a:pt x="0" y="50291"/>
                  </a:moveTo>
                  <a:lnTo>
                    <a:pt x="192023" y="50291"/>
                  </a:lnTo>
                </a:path>
                <a:path w="303529" h="1771014">
                  <a:moveTo>
                    <a:pt x="21335" y="0"/>
                  </a:moveTo>
                  <a:lnTo>
                    <a:pt x="192023" y="0"/>
                  </a:lnTo>
                </a:path>
                <a:path w="303529" h="1771014">
                  <a:moveTo>
                    <a:pt x="192023" y="1770887"/>
                  </a:moveTo>
                  <a:lnTo>
                    <a:pt x="243839" y="1770887"/>
                  </a:lnTo>
                </a:path>
                <a:path w="303529" h="1771014">
                  <a:moveTo>
                    <a:pt x="192023" y="1764791"/>
                  </a:moveTo>
                  <a:lnTo>
                    <a:pt x="243839" y="1764791"/>
                  </a:lnTo>
                </a:path>
                <a:path w="303529" h="1771014">
                  <a:moveTo>
                    <a:pt x="243839" y="1731263"/>
                  </a:moveTo>
                  <a:lnTo>
                    <a:pt x="192023" y="1731263"/>
                  </a:lnTo>
                  <a:lnTo>
                    <a:pt x="303275" y="1731263"/>
                  </a:lnTo>
                </a:path>
                <a:path w="303529" h="1771014">
                  <a:moveTo>
                    <a:pt x="160019" y="138683"/>
                  </a:moveTo>
                  <a:lnTo>
                    <a:pt x="160019" y="579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3271519" y="3051048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3198367" y="3051048"/>
              <a:ext cx="94615" cy="81280"/>
            </a:xfrm>
            <a:custGeom>
              <a:avLst/>
              <a:gdLst/>
              <a:ahLst/>
              <a:cxnLst/>
              <a:rect l="l" t="t" r="r" b="b"/>
              <a:pathLst>
                <a:path w="94614" h="81280">
                  <a:moveTo>
                    <a:pt x="71627" y="79247"/>
                  </a:moveTo>
                  <a:lnTo>
                    <a:pt x="71627" y="3047"/>
                  </a:lnTo>
                </a:path>
                <a:path w="94614" h="81280">
                  <a:moveTo>
                    <a:pt x="94487" y="73151"/>
                  </a:moveTo>
                  <a:lnTo>
                    <a:pt x="94487" y="0"/>
                  </a:lnTo>
                </a:path>
                <a:path w="94614" h="81280">
                  <a:moveTo>
                    <a:pt x="0" y="80771"/>
                  </a:moveTo>
                  <a:lnTo>
                    <a:pt x="0" y="22859"/>
                  </a:lnTo>
                </a:path>
                <a:path w="94614" h="81280">
                  <a:moveTo>
                    <a:pt x="1523" y="79247"/>
                  </a:moveTo>
                  <a:lnTo>
                    <a:pt x="1523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3256279" y="305104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7619" y="76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3431539" y="3131819"/>
              <a:ext cx="20320" cy="88900"/>
            </a:xfrm>
            <a:custGeom>
              <a:avLst/>
              <a:gdLst/>
              <a:ahLst/>
              <a:cxnLst/>
              <a:rect l="l" t="t" r="r" b="b"/>
              <a:pathLst>
                <a:path w="20320" h="88900">
                  <a:moveTo>
                    <a:pt x="0" y="0"/>
                  </a:moveTo>
                  <a:lnTo>
                    <a:pt x="19811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3420871" y="313181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8077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794763" y="2932176"/>
              <a:ext cx="1675130" cy="1841500"/>
            </a:xfrm>
            <a:custGeom>
              <a:avLst/>
              <a:gdLst/>
              <a:ahLst/>
              <a:cxnLst/>
              <a:rect l="l" t="t" r="r" b="b"/>
              <a:pathLst>
                <a:path w="1675129" h="1841500">
                  <a:moveTo>
                    <a:pt x="1498091" y="192023"/>
                  </a:moveTo>
                  <a:lnTo>
                    <a:pt x="1476755" y="118871"/>
                  </a:lnTo>
                  <a:lnTo>
                    <a:pt x="1498091" y="118871"/>
                  </a:lnTo>
                  <a:lnTo>
                    <a:pt x="1476755" y="192023"/>
                  </a:lnTo>
                </a:path>
                <a:path w="1675129" h="1841500">
                  <a:moveTo>
                    <a:pt x="1645919" y="141731"/>
                  </a:moveTo>
                  <a:lnTo>
                    <a:pt x="1668779" y="192023"/>
                  </a:lnTo>
                </a:path>
                <a:path w="1675129" h="1841500">
                  <a:moveTo>
                    <a:pt x="1668779" y="141731"/>
                  </a:moveTo>
                  <a:lnTo>
                    <a:pt x="1645919" y="192023"/>
                  </a:lnTo>
                </a:path>
                <a:path w="1675129" h="1841500">
                  <a:moveTo>
                    <a:pt x="1668779" y="0"/>
                  </a:moveTo>
                  <a:lnTo>
                    <a:pt x="1674875" y="0"/>
                  </a:lnTo>
                </a:path>
                <a:path w="1675129" h="1841500">
                  <a:moveTo>
                    <a:pt x="1475231" y="121919"/>
                  </a:moveTo>
                  <a:lnTo>
                    <a:pt x="1476755" y="121919"/>
                  </a:lnTo>
                </a:path>
                <a:path w="1675129" h="1841500">
                  <a:moveTo>
                    <a:pt x="1405127" y="141731"/>
                  </a:moveTo>
                  <a:lnTo>
                    <a:pt x="1403603" y="141731"/>
                  </a:lnTo>
                </a:path>
                <a:path w="1675129" h="1841500">
                  <a:moveTo>
                    <a:pt x="0" y="1840991"/>
                  </a:moveTo>
                  <a:lnTo>
                    <a:pt x="943355" y="1840991"/>
                  </a:lnTo>
                </a:path>
                <a:path w="1675129" h="1841500">
                  <a:moveTo>
                    <a:pt x="943355" y="1827275"/>
                  </a:moveTo>
                  <a:lnTo>
                    <a:pt x="922019" y="18272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794763" y="4759452"/>
              <a:ext cx="943610" cy="178435"/>
            </a:xfrm>
            <a:custGeom>
              <a:avLst/>
              <a:gdLst/>
              <a:ahLst/>
              <a:cxnLst/>
              <a:rect l="l" t="t" r="r" b="b"/>
              <a:pathLst>
                <a:path w="943610" h="178435">
                  <a:moveTo>
                    <a:pt x="0" y="0"/>
                  </a:moveTo>
                  <a:lnTo>
                    <a:pt x="943355" y="0"/>
                  </a:lnTo>
                </a:path>
                <a:path w="943610" h="178435">
                  <a:moveTo>
                    <a:pt x="0" y="13715"/>
                  </a:moveTo>
                  <a:lnTo>
                    <a:pt x="0" y="178307"/>
                  </a:lnTo>
                </a:path>
                <a:path w="943610" h="178435">
                  <a:moveTo>
                    <a:pt x="943355" y="178307"/>
                  </a:moveTo>
                  <a:lnTo>
                    <a:pt x="943355" y="13715"/>
                  </a:lnTo>
                </a:path>
                <a:path w="943610" h="178435">
                  <a:moveTo>
                    <a:pt x="899159" y="178307"/>
                  </a:moveTo>
                  <a:lnTo>
                    <a:pt x="899159" y="13715"/>
                  </a:lnTo>
                </a:path>
                <a:path w="943610" h="178435">
                  <a:moveTo>
                    <a:pt x="44195" y="178307"/>
                  </a:moveTo>
                  <a:lnTo>
                    <a:pt x="44195" y="13715"/>
                  </a:lnTo>
                </a:path>
                <a:path w="943610" h="178435">
                  <a:moveTo>
                    <a:pt x="943355" y="178307"/>
                  </a:moveTo>
                  <a:lnTo>
                    <a:pt x="0" y="1783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" name="object 25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792477" y="4770882"/>
              <a:ext cx="70103" cy="169163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668777" y="4770882"/>
              <a:ext cx="71627" cy="169163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1794763" y="4773168"/>
              <a:ext cx="943610" cy="165100"/>
            </a:xfrm>
            <a:custGeom>
              <a:avLst/>
              <a:gdLst/>
              <a:ahLst/>
              <a:cxnLst/>
              <a:rect l="l" t="t" r="r" b="b"/>
              <a:pathLst>
                <a:path w="943610" h="165100">
                  <a:moveTo>
                    <a:pt x="943355" y="0"/>
                  </a:moveTo>
                  <a:lnTo>
                    <a:pt x="0" y="0"/>
                  </a:lnTo>
                </a:path>
                <a:path w="943610" h="165100">
                  <a:moveTo>
                    <a:pt x="899159" y="102107"/>
                  </a:moveTo>
                  <a:lnTo>
                    <a:pt x="876299" y="102107"/>
                  </a:lnTo>
                </a:path>
                <a:path w="943610" h="165100">
                  <a:moveTo>
                    <a:pt x="65531" y="102107"/>
                  </a:moveTo>
                  <a:lnTo>
                    <a:pt x="44195" y="102107"/>
                  </a:lnTo>
                </a:path>
                <a:path w="943610" h="165100">
                  <a:moveTo>
                    <a:pt x="716279" y="164591"/>
                  </a:moveTo>
                  <a:lnTo>
                    <a:pt x="716279" y="0"/>
                  </a:lnTo>
                </a:path>
                <a:path w="943610" h="165100">
                  <a:moveTo>
                    <a:pt x="694943" y="164591"/>
                  </a:moveTo>
                  <a:lnTo>
                    <a:pt x="694943" y="0"/>
                  </a:lnTo>
                </a:path>
                <a:path w="943610" h="165100">
                  <a:moveTo>
                    <a:pt x="481583" y="164591"/>
                  </a:moveTo>
                  <a:lnTo>
                    <a:pt x="481583" y="0"/>
                  </a:lnTo>
                </a:path>
                <a:path w="943610" h="165100">
                  <a:moveTo>
                    <a:pt x="460247" y="164591"/>
                  </a:moveTo>
                  <a:lnTo>
                    <a:pt x="460247" y="0"/>
                  </a:lnTo>
                </a:path>
                <a:path w="943610" h="165100">
                  <a:moveTo>
                    <a:pt x="248411" y="164591"/>
                  </a:moveTo>
                  <a:lnTo>
                    <a:pt x="248411" y="0"/>
                  </a:lnTo>
                </a:path>
                <a:path w="943610" h="165100">
                  <a:moveTo>
                    <a:pt x="227075" y="164591"/>
                  </a:moveTo>
                  <a:lnTo>
                    <a:pt x="22707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021839" y="4773168"/>
              <a:ext cx="489584" cy="617220"/>
            </a:xfrm>
            <a:custGeom>
              <a:avLst/>
              <a:gdLst/>
              <a:ahLst/>
              <a:cxnLst/>
              <a:rect l="l" t="t" r="r" b="b"/>
              <a:pathLst>
                <a:path w="489585" h="617220">
                  <a:moveTo>
                    <a:pt x="0" y="0"/>
                  </a:moveTo>
                  <a:lnTo>
                    <a:pt x="21335" y="164591"/>
                  </a:lnTo>
                </a:path>
                <a:path w="489585" h="617220">
                  <a:moveTo>
                    <a:pt x="21335" y="0"/>
                  </a:moveTo>
                  <a:lnTo>
                    <a:pt x="0" y="164591"/>
                  </a:lnTo>
                </a:path>
                <a:path w="489585" h="617220">
                  <a:moveTo>
                    <a:pt x="233171" y="0"/>
                  </a:moveTo>
                  <a:lnTo>
                    <a:pt x="254507" y="164591"/>
                  </a:lnTo>
                </a:path>
                <a:path w="489585" h="617220">
                  <a:moveTo>
                    <a:pt x="254507" y="0"/>
                  </a:moveTo>
                  <a:lnTo>
                    <a:pt x="233171" y="164591"/>
                  </a:lnTo>
                </a:path>
                <a:path w="489585" h="617220">
                  <a:moveTo>
                    <a:pt x="467867" y="0"/>
                  </a:moveTo>
                  <a:lnTo>
                    <a:pt x="489203" y="164591"/>
                  </a:lnTo>
                </a:path>
                <a:path w="489585" h="617220">
                  <a:moveTo>
                    <a:pt x="489203" y="0"/>
                  </a:moveTo>
                  <a:lnTo>
                    <a:pt x="467867" y="164591"/>
                  </a:lnTo>
                </a:path>
                <a:path w="489585" h="617220">
                  <a:moveTo>
                    <a:pt x="478535" y="260603"/>
                  </a:moveTo>
                  <a:lnTo>
                    <a:pt x="478535" y="6172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518663" y="5015483"/>
              <a:ext cx="0" cy="393700"/>
            </a:xfrm>
            <a:custGeom>
              <a:avLst/>
              <a:gdLst/>
              <a:ahLst/>
              <a:cxnLst/>
              <a:rect l="l" t="t" r="r" b="b"/>
              <a:pathLst>
                <a:path h="393700">
                  <a:moveTo>
                    <a:pt x="0" y="0"/>
                  </a:moveTo>
                  <a:lnTo>
                    <a:pt x="0" y="3931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032507" y="5033771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h="356870">
                  <a:moveTo>
                    <a:pt x="0" y="0"/>
                  </a:moveTo>
                  <a:lnTo>
                    <a:pt x="0" y="3566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014219" y="5015483"/>
              <a:ext cx="0" cy="393700"/>
            </a:xfrm>
            <a:custGeom>
              <a:avLst/>
              <a:gdLst/>
              <a:ahLst/>
              <a:cxnLst/>
              <a:rect l="l" t="t" r="r" b="b"/>
              <a:pathLst>
                <a:path h="393700">
                  <a:moveTo>
                    <a:pt x="0" y="0"/>
                  </a:moveTo>
                  <a:lnTo>
                    <a:pt x="0" y="3931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032507" y="5033771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4">
                  <a:moveTo>
                    <a:pt x="4678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014219" y="5015483"/>
              <a:ext cx="504825" cy="393700"/>
            </a:xfrm>
            <a:custGeom>
              <a:avLst/>
              <a:gdLst/>
              <a:ahLst/>
              <a:cxnLst/>
              <a:rect l="l" t="t" r="r" b="b"/>
              <a:pathLst>
                <a:path w="504825" h="393700">
                  <a:moveTo>
                    <a:pt x="504443" y="0"/>
                  </a:moveTo>
                  <a:lnTo>
                    <a:pt x="0" y="0"/>
                  </a:lnTo>
                </a:path>
                <a:path w="504825" h="393700">
                  <a:moveTo>
                    <a:pt x="504443" y="393191"/>
                  </a:moveTo>
                  <a:lnTo>
                    <a:pt x="0" y="3931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810003" y="4145280"/>
              <a:ext cx="883919" cy="730250"/>
            </a:xfrm>
            <a:custGeom>
              <a:avLst/>
              <a:gdLst/>
              <a:ahLst/>
              <a:cxnLst/>
              <a:rect l="l" t="t" r="r" b="b"/>
              <a:pathLst>
                <a:path w="883919" h="730250">
                  <a:moveTo>
                    <a:pt x="50291" y="729995"/>
                  </a:moveTo>
                  <a:lnTo>
                    <a:pt x="28955" y="627887"/>
                  </a:lnTo>
                </a:path>
                <a:path w="883919" h="730250">
                  <a:moveTo>
                    <a:pt x="28955" y="729995"/>
                  </a:moveTo>
                  <a:lnTo>
                    <a:pt x="50291" y="627887"/>
                  </a:lnTo>
                </a:path>
                <a:path w="883919" h="730250">
                  <a:moveTo>
                    <a:pt x="883919" y="729995"/>
                  </a:moveTo>
                  <a:lnTo>
                    <a:pt x="861059" y="627887"/>
                  </a:lnTo>
                </a:path>
                <a:path w="883919" h="730250">
                  <a:moveTo>
                    <a:pt x="861059" y="729995"/>
                  </a:moveTo>
                  <a:lnTo>
                    <a:pt x="883919" y="627887"/>
                  </a:lnTo>
                </a:path>
                <a:path w="883919" h="730250">
                  <a:moveTo>
                    <a:pt x="6095" y="614171"/>
                  </a:moveTo>
                  <a:lnTo>
                    <a:pt x="6095" y="21335"/>
                  </a:lnTo>
                </a:path>
                <a:path w="883919" h="730250">
                  <a:moveTo>
                    <a:pt x="0" y="21335"/>
                  </a:moveTo>
                  <a:lnTo>
                    <a:pt x="0" y="0"/>
                  </a:lnTo>
                </a:path>
                <a:path w="883919" h="730250">
                  <a:moveTo>
                    <a:pt x="28955" y="614171"/>
                  </a:moveTo>
                  <a:lnTo>
                    <a:pt x="28955" y="21335"/>
                  </a:lnTo>
                </a:path>
                <a:path w="883919" h="730250">
                  <a:moveTo>
                    <a:pt x="36575" y="21335"/>
                  </a:moveTo>
                  <a:lnTo>
                    <a:pt x="365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816099" y="475945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0" y="0"/>
                  </a:moveTo>
                  <a:lnTo>
                    <a:pt x="2285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810003" y="4145280"/>
              <a:ext cx="913130" cy="614680"/>
            </a:xfrm>
            <a:custGeom>
              <a:avLst/>
              <a:gdLst/>
              <a:ahLst/>
              <a:cxnLst/>
              <a:rect l="l" t="t" r="r" b="b"/>
              <a:pathLst>
                <a:path w="913130" h="614679">
                  <a:moveTo>
                    <a:pt x="6095" y="554735"/>
                  </a:moveTo>
                  <a:lnTo>
                    <a:pt x="28955" y="554735"/>
                  </a:lnTo>
                </a:path>
                <a:path w="913130" h="614679">
                  <a:moveTo>
                    <a:pt x="6095" y="541019"/>
                  </a:moveTo>
                  <a:lnTo>
                    <a:pt x="28955" y="541019"/>
                  </a:lnTo>
                </a:path>
                <a:path w="913130" h="614679">
                  <a:moveTo>
                    <a:pt x="0" y="0"/>
                  </a:moveTo>
                  <a:lnTo>
                    <a:pt x="36575" y="0"/>
                  </a:lnTo>
                </a:path>
                <a:path w="913130" h="614679">
                  <a:moveTo>
                    <a:pt x="0" y="21335"/>
                  </a:moveTo>
                  <a:lnTo>
                    <a:pt x="36575" y="21335"/>
                  </a:lnTo>
                </a:path>
                <a:path w="913130" h="614679">
                  <a:moveTo>
                    <a:pt x="876299" y="21335"/>
                  </a:moveTo>
                  <a:lnTo>
                    <a:pt x="912875" y="21335"/>
                  </a:lnTo>
                </a:path>
                <a:path w="913130" h="614679">
                  <a:moveTo>
                    <a:pt x="883919" y="614171"/>
                  </a:moveTo>
                  <a:lnTo>
                    <a:pt x="883919" y="21335"/>
                  </a:lnTo>
                </a:path>
                <a:path w="913130" h="614679">
                  <a:moveTo>
                    <a:pt x="876299" y="21335"/>
                  </a:moveTo>
                  <a:lnTo>
                    <a:pt x="876299" y="0"/>
                  </a:lnTo>
                </a:path>
                <a:path w="913130" h="614679">
                  <a:moveTo>
                    <a:pt x="905255" y="614171"/>
                  </a:moveTo>
                  <a:lnTo>
                    <a:pt x="905255" y="21335"/>
                  </a:lnTo>
                </a:path>
                <a:path w="913130" h="614679">
                  <a:moveTo>
                    <a:pt x="912875" y="21335"/>
                  </a:moveTo>
                  <a:lnTo>
                    <a:pt x="9128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693923" y="4759452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89">
                  <a:moveTo>
                    <a:pt x="0" y="0"/>
                  </a:moveTo>
                  <a:lnTo>
                    <a:pt x="213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823719" y="4145280"/>
              <a:ext cx="899160" cy="554990"/>
            </a:xfrm>
            <a:custGeom>
              <a:avLst/>
              <a:gdLst/>
              <a:ahLst/>
              <a:cxnLst/>
              <a:rect l="l" t="t" r="r" b="b"/>
              <a:pathLst>
                <a:path w="899160" h="554989">
                  <a:moveTo>
                    <a:pt x="870203" y="554735"/>
                  </a:moveTo>
                  <a:lnTo>
                    <a:pt x="891539" y="554735"/>
                  </a:lnTo>
                </a:path>
                <a:path w="899160" h="554989">
                  <a:moveTo>
                    <a:pt x="870203" y="541019"/>
                  </a:moveTo>
                  <a:lnTo>
                    <a:pt x="891539" y="541019"/>
                  </a:lnTo>
                </a:path>
                <a:path w="899160" h="554989">
                  <a:moveTo>
                    <a:pt x="862583" y="0"/>
                  </a:moveTo>
                  <a:lnTo>
                    <a:pt x="899159" y="0"/>
                  </a:lnTo>
                </a:path>
                <a:path w="899160" h="554989">
                  <a:moveTo>
                    <a:pt x="883919" y="21335"/>
                  </a:moveTo>
                  <a:lnTo>
                    <a:pt x="883919" y="541019"/>
                  </a:lnTo>
                </a:path>
                <a:path w="899160" h="554989">
                  <a:moveTo>
                    <a:pt x="877823" y="21335"/>
                  </a:moveTo>
                  <a:lnTo>
                    <a:pt x="877823" y="541019"/>
                  </a:lnTo>
                </a:path>
                <a:path w="899160" h="554989">
                  <a:moveTo>
                    <a:pt x="7619" y="21335"/>
                  </a:moveTo>
                  <a:lnTo>
                    <a:pt x="7619" y="541019"/>
                  </a:lnTo>
                </a:path>
                <a:path w="899160" h="554989">
                  <a:moveTo>
                    <a:pt x="0" y="21335"/>
                  </a:move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736851" y="4972812"/>
              <a:ext cx="1714500" cy="532130"/>
            </a:xfrm>
            <a:custGeom>
              <a:avLst/>
              <a:gdLst/>
              <a:ahLst/>
              <a:cxnLst/>
              <a:rect l="l" t="t" r="r" b="b"/>
              <a:pathLst>
                <a:path w="1714500" h="532129">
                  <a:moveTo>
                    <a:pt x="0" y="0"/>
                  </a:moveTo>
                  <a:lnTo>
                    <a:pt x="1714499" y="0"/>
                  </a:lnTo>
                </a:path>
                <a:path w="1714500" h="532129">
                  <a:moveTo>
                    <a:pt x="30479" y="0"/>
                  </a:moveTo>
                  <a:lnTo>
                    <a:pt x="30479" y="5318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5027167" y="1502664"/>
              <a:ext cx="1771014" cy="3092450"/>
            </a:xfrm>
            <a:custGeom>
              <a:avLst/>
              <a:gdLst/>
              <a:ahLst/>
              <a:cxnLst/>
              <a:rect l="l" t="t" r="r" b="b"/>
              <a:pathLst>
                <a:path w="1771015" h="3092450">
                  <a:moveTo>
                    <a:pt x="0" y="1769363"/>
                  </a:moveTo>
                  <a:lnTo>
                    <a:pt x="1770887" y="0"/>
                  </a:lnTo>
                </a:path>
                <a:path w="1771015" h="3092450">
                  <a:moveTo>
                    <a:pt x="0" y="3009899"/>
                  </a:moveTo>
                  <a:lnTo>
                    <a:pt x="1702307" y="1307591"/>
                  </a:lnTo>
                </a:path>
                <a:path w="1771015" h="3092450">
                  <a:moveTo>
                    <a:pt x="0" y="3092195"/>
                  </a:moveTo>
                  <a:lnTo>
                    <a:pt x="1702307" y="13914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5027167" y="3265932"/>
              <a:ext cx="1771014" cy="1769745"/>
            </a:xfrm>
            <a:custGeom>
              <a:avLst/>
              <a:gdLst/>
              <a:ahLst/>
              <a:cxnLst/>
              <a:rect l="l" t="t" r="r" b="b"/>
              <a:pathLst>
                <a:path w="1771015" h="1769745">
                  <a:moveTo>
                    <a:pt x="0" y="1769363"/>
                  </a:moveTo>
                  <a:lnTo>
                    <a:pt x="17708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5197855" y="2997708"/>
              <a:ext cx="1385570" cy="1385570"/>
            </a:xfrm>
            <a:custGeom>
              <a:avLst/>
              <a:gdLst/>
              <a:ahLst/>
              <a:cxnLst/>
              <a:rect l="l" t="t" r="r" b="b"/>
              <a:pathLst>
                <a:path w="1385570" h="1385570">
                  <a:moveTo>
                    <a:pt x="1385315" y="42671"/>
                  </a:moveTo>
                  <a:lnTo>
                    <a:pt x="1344167" y="0"/>
                  </a:lnTo>
                </a:path>
                <a:path w="1385570" h="1385570">
                  <a:moveTo>
                    <a:pt x="41147" y="1385315"/>
                  </a:moveTo>
                  <a:lnTo>
                    <a:pt x="0" y="1344167"/>
                  </a:lnTo>
                </a:path>
                <a:path w="1385570" h="1385570">
                  <a:moveTo>
                    <a:pt x="309371" y="1117091"/>
                  </a:moveTo>
                  <a:lnTo>
                    <a:pt x="268223" y="1075943"/>
                  </a:lnTo>
                </a:path>
                <a:path w="1385570" h="1385570">
                  <a:moveTo>
                    <a:pt x="579119" y="847343"/>
                  </a:moveTo>
                  <a:lnTo>
                    <a:pt x="536447" y="806195"/>
                  </a:lnTo>
                </a:path>
                <a:path w="1385570" h="1385570">
                  <a:moveTo>
                    <a:pt x="847343" y="579119"/>
                  </a:moveTo>
                  <a:lnTo>
                    <a:pt x="806195" y="537971"/>
                  </a:lnTo>
                </a:path>
                <a:path w="1385570" h="1385570">
                  <a:moveTo>
                    <a:pt x="1115567" y="310895"/>
                  </a:moveTo>
                  <a:lnTo>
                    <a:pt x="1074419" y="269747"/>
                  </a:lnTo>
                </a:path>
                <a:path w="1385570" h="1385570">
                  <a:moveTo>
                    <a:pt x="847343" y="579119"/>
                  </a:moveTo>
                  <a:lnTo>
                    <a:pt x="806195" y="5379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027167" y="3570732"/>
              <a:ext cx="1771014" cy="1870075"/>
            </a:xfrm>
            <a:custGeom>
              <a:avLst/>
              <a:gdLst/>
              <a:ahLst/>
              <a:cxnLst/>
              <a:rect l="l" t="t" r="r" b="b"/>
              <a:pathLst>
                <a:path w="1771015" h="1870075">
                  <a:moveTo>
                    <a:pt x="0" y="1869947"/>
                  </a:moveTo>
                  <a:lnTo>
                    <a:pt x="1770887" y="1869947"/>
                  </a:lnTo>
                </a:path>
                <a:path w="1771015" h="1870075">
                  <a:moveTo>
                    <a:pt x="62483" y="1402079"/>
                  </a:moveTo>
                  <a:lnTo>
                    <a:pt x="1770887" y="1402079"/>
                  </a:lnTo>
                </a:path>
                <a:path w="1771015" h="1870075">
                  <a:moveTo>
                    <a:pt x="998219" y="466343"/>
                  </a:moveTo>
                  <a:lnTo>
                    <a:pt x="1770887" y="466343"/>
                  </a:lnTo>
                </a:path>
                <a:path w="1771015" h="1870075">
                  <a:moveTo>
                    <a:pt x="1466087" y="0"/>
                  </a:moveTo>
                  <a:lnTo>
                    <a:pt x="17708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5027167" y="1373124"/>
              <a:ext cx="1771014" cy="1844039"/>
            </a:xfrm>
            <a:custGeom>
              <a:avLst/>
              <a:gdLst/>
              <a:ahLst/>
              <a:cxnLst/>
              <a:rect l="l" t="t" r="r" b="b"/>
              <a:pathLst>
                <a:path w="1771015" h="1844039">
                  <a:moveTo>
                    <a:pt x="1702307" y="198119"/>
                  </a:moveTo>
                  <a:lnTo>
                    <a:pt x="1702307" y="1074419"/>
                  </a:lnTo>
                </a:path>
                <a:path w="1771015" h="1844039">
                  <a:moveTo>
                    <a:pt x="1702307" y="198119"/>
                  </a:moveTo>
                  <a:lnTo>
                    <a:pt x="1702307" y="1437131"/>
                  </a:lnTo>
                </a:path>
                <a:path w="1771015" h="1844039">
                  <a:moveTo>
                    <a:pt x="0" y="1844039"/>
                  </a:moveTo>
                  <a:lnTo>
                    <a:pt x="1336547" y="507491"/>
                  </a:lnTo>
                </a:path>
                <a:path w="1771015" h="1844039">
                  <a:moveTo>
                    <a:pt x="0" y="1816607"/>
                  </a:moveTo>
                  <a:lnTo>
                    <a:pt x="1322831" y="493775"/>
                  </a:lnTo>
                </a:path>
                <a:path w="1771015" h="1844039">
                  <a:moveTo>
                    <a:pt x="0" y="1789175"/>
                  </a:moveTo>
                  <a:lnTo>
                    <a:pt x="1309115" y="480059"/>
                  </a:lnTo>
                </a:path>
                <a:path w="1771015" h="1844039">
                  <a:moveTo>
                    <a:pt x="4571" y="1757171"/>
                  </a:moveTo>
                  <a:lnTo>
                    <a:pt x="13715" y="1766315"/>
                  </a:lnTo>
                </a:path>
                <a:path w="1771015" h="1844039">
                  <a:moveTo>
                    <a:pt x="280415" y="1481327"/>
                  </a:moveTo>
                  <a:lnTo>
                    <a:pt x="289559" y="1491995"/>
                  </a:lnTo>
                </a:path>
                <a:path w="1771015" h="1844039">
                  <a:moveTo>
                    <a:pt x="556259" y="1205483"/>
                  </a:moveTo>
                  <a:lnTo>
                    <a:pt x="565403" y="1216151"/>
                  </a:lnTo>
                </a:path>
                <a:path w="1771015" h="1844039">
                  <a:moveTo>
                    <a:pt x="832103" y="929639"/>
                  </a:moveTo>
                  <a:lnTo>
                    <a:pt x="841247" y="940307"/>
                  </a:lnTo>
                </a:path>
                <a:path w="1771015" h="1844039">
                  <a:moveTo>
                    <a:pt x="0" y="1781555"/>
                  </a:moveTo>
                  <a:lnTo>
                    <a:pt x="13715" y="1766315"/>
                  </a:lnTo>
                </a:path>
                <a:path w="1771015" h="1844039">
                  <a:moveTo>
                    <a:pt x="4571" y="1757171"/>
                  </a:moveTo>
                  <a:lnTo>
                    <a:pt x="289559" y="1491995"/>
                  </a:lnTo>
                </a:path>
                <a:path w="1771015" h="1844039">
                  <a:moveTo>
                    <a:pt x="280415" y="1481327"/>
                  </a:moveTo>
                  <a:lnTo>
                    <a:pt x="565403" y="1216151"/>
                  </a:lnTo>
                </a:path>
                <a:path w="1771015" h="1844039">
                  <a:moveTo>
                    <a:pt x="556259" y="1205483"/>
                  </a:moveTo>
                  <a:lnTo>
                    <a:pt x="841247" y="940307"/>
                  </a:lnTo>
                </a:path>
                <a:path w="1771015" h="1844039">
                  <a:moveTo>
                    <a:pt x="832103" y="929639"/>
                  </a:moveTo>
                  <a:lnTo>
                    <a:pt x="1117091" y="664463"/>
                  </a:lnTo>
                </a:path>
                <a:path w="1771015" h="1844039">
                  <a:moveTo>
                    <a:pt x="1149095" y="694943"/>
                  </a:moveTo>
                  <a:lnTo>
                    <a:pt x="1770887" y="74675"/>
                  </a:lnTo>
                </a:path>
                <a:path w="1771015" h="1844039">
                  <a:moveTo>
                    <a:pt x="1135379" y="681227"/>
                  </a:moveTo>
                  <a:lnTo>
                    <a:pt x="1770887" y="47243"/>
                  </a:lnTo>
                </a:path>
                <a:path w="1771015" h="1844039">
                  <a:moveTo>
                    <a:pt x="1121663" y="667511"/>
                  </a:moveTo>
                  <a:lnTo>
                    <a:pt x="1770887" y="19811"/>
                  </a:lnTo>
                </a:path>
                <a:path w="1771015" h="1844039">
                  <a:moveTo>
                    <a:pt x="1770887" y="0"/>
                  </a:moveTo>
                  <a:lnTo>
                    <a:pt x="1658111" y="103631"/>
                  </a:lnTo>
                  <a:lnTo>
                    <a:pt x="1668779" y="112775"/>
                  </a:lnTo>
                  <a:lnTo>
                    <a:pt x="1383791" y="377951"/>
                  </a:lnTo>
                  <a:lnTo>
                    <a:pt x="1386839" y="382523"/>
                  </a:lnTo>
                </a:path>
                <a:path w="1771015" h="1844039">
                  <a:moveTo>
                    <a:pt x="1383791" y="377951"/>
                  </a:moveTo>
                  <a:lnTo>
                    <a:pt x="1392935" y="3886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6409435" y="17495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409435" y="17495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135115" y="1397508"/>
              <a:ext cx="2397760" cy="3162300"/>
            </a:xfrm>
            <a:custGeom>
              <a:avLst/>
              <a:gdLst/>
              <a:ahLst/>
              <a:cxnLst/>
              <a:rect l="l" t="t" r="r" b="b"/>
              <a:pathLst>
                <a:path w="2397759" h="3162300">
                  <a:moveTo>
                    <a:pt x="284987" y="364235"/>
                  </a:moveTo>
                  <a:lnTo>
                    <a:pt x="0" y="629411"/>
                  </a:lnTo>
                  <a:lnTo>
                    <a:pt x="9143" y="640079"/>
                  </a:lnTo>
                </a:path>
                <a:path w="2397759" h="3162300">
                  <a:moveTo>
                    <a:pt x="275843" y="353567"/>
                  </a:moveTo>
                  <a:lnTo>
                    <a:pt x="656843" y="0"/>
                  </a:lnTo>
                </a:path>
                <a:path w="2397759" h="3162300">
                  <a:moveTo>
                    <a:pt x="2397251" y="1839467"/>
                  </a:moveTo>
                  <a:lnTo>
                    <a:pt x="662939" y="105155"/>
                  </a:lnTo>
                </a:path>
                <a:path w="2397759" h="3162300">
                  <a:moveTo>
                    <a:pt x="2397251" y="3080003"/>
                  </a:moveTo>
                  <a:lnTo>
                    <a:pt x="729995" y="1412747"/>
                  </a:lnTo>
                </a:path>
                <a:path w="2397759" h="3162300">
                  <a:moveTo>
                    <a:pt x="2397251" y="3162299"/>
                  </a:moveTo>
                  <a:lnTo>
                    <a:pt x="729995" y="14965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6798055" y="3265932"/>
              <a:ext cx="1734820" cy="1734820"/>
            </a:xfrm>
            <a:custGeom>
              <a:avLst/>
              <a:gdLst/>
              <a:ahLst/>
              <a:cxnLst/>
              <a:rect l="l" t="t" r="r" b="b"/>
              <a:pathLst>
                <a:path w="1734820" h="1734820">
                  <a:moveTo>
                    <a:pt x="1734311" y="17343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011415" y="2997708"/>
              <a:ext cx="1385570" cy="1385570"/>
            </a:xfrm>
            <a:custGeom>
              <a:avLst/>
              <a:gdLst/>
              <a:ahLst/>
              <a:cxnLst/>
              <a:rect l="l" t="t" r="r" b="b"/>
              <a:pathLst>
                <a:path w="1385570" h="1385570">
                  <a:moveTo>
                    <a:pt x="0" y="42671"/>
                  </a:moveTo>
                  <a:lnTo>
                    <a:pt x="41147" y="0"/>
                  </a:lnTo>
                </a:path>
                <a:path w="1385570" h="1385570">
                  <a:moveTo>
                    <a:pt x="1344167" y="1385315"/>
                  </a:moveTo>
                  <a:lnTo>
                    <a:pt x="1385315" y="1344167"/>
                  </a:lnTo>
                </a:path>
                <a:path w="1385570" h="1385570">
                  <a:moveTo>
                    <a:pt x="1075943" y="1117091"/>
                  </a:moveTo>
                  <a:lnTo>
                    <a:pt x="1117091" y="1075943"/>
                  </a:lnTo>
                </a:path>
                <a:path w="1385570" h="1385570">
                  <a:moveTo>
                    <a:pt x="807719" y="847343"/>
                  </a:moveTo>
                  <a:lnTo>
                    <a:pt x="848867" y="806195"/>
                  </a:lnTo>
                </a:path>
                <a:path w="1385570" h="1385570">
                  <a:moveTo>
                    <a:pt x="537971" y="579119"/>
                  </a:moveTo>
                  <a:lnTo>
                    <a:pt x="579119" y="537971"/>
                  </a:lnTo>
                </a:path>
                <a:path w="1385570" h="1385570">
                  <a:moveTo>
                    <a:pt x="269747" y="310895"/>
                  </a:moveTo>
                  <a:lnTo>
                    <a:pt x="310895" y="2697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5557520" y="3570732"/>
              <a:ext cx="2974975" cy="1870075"/>
            </a:xfrm>
            <a:custGeom>
              <a:avLst/>
              <a:gdLst/>
              <a:ahLst/>
              <a:cxnLst/>
              <a:rect l="l" t="t" r="r" b="b"/>
              <a:pathLst>
                <a:path w="2974975" h="1870075">
                  <a:moveTo>
                    <a:pt x="2974847" y="1869947"/>
                  </a:moveTo>
                  <a:lnTo>
                    <a:pt x="1240535" y="1869947"/>
                  </a:lnTo>
                </a:path>
                <a:path w="2974975" h="1870075">
                  <a:moveTo>
                    <a:pt x="2947415" y="1402079"/>
                  </a:moveTo>
                  <a:lnTo>
                    <a:pt x="1240535" y="1402079"/>
                  </a:lnTo>
                </a:path>
                <a:path w="2974975" h="1870075">
                  <a:moveTo>
                    <a:pt x="2479547" y="934211"/>
                  </a:moveTo>
                  <a:lnTo>
                    <a:pt x="0" y="934211"/>
                  </a:lnTo>
                </a:path>
                <a:path w="2974975" h="1870075">
                  <a:moveTo>
                    <a:pt x="2011679" y="466343"/>
                  </a:moveTo>
                  <a:lnTo>
                    <a:pt x="1240535" y="466343"/>
                  </a:lnTo>
                </a:path>
                <a:path w="2974975" h="1870075">
                  <a:moveTo>
                    <a:pt x="1543811" y="0"/>
                  </a:moveTo>
                  <a:lnTo>
                    <a:pt x="12405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6865111" y="1571244"/>
              <a:ext cx="0" cy="876300"/>
            </a:xfrm>
            <a:custGeom>
              <a:avLst/>
              <a:gdLst/>
              <a:ahLst/>
              <a:cxnLst/>
              <a:rect l="l" t="t" r="r" b="b"/>
              <a:pathLst>
                <a:path h="876300">
                  <a:moveTo>
                    <a:pt x="0" y="0"/>
                  </a:moveTo>
                  <a:lnTo>
                    <a:pt x="0" y="8762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6729476" y="1571244"/>
              <a:ext cx="135890" cy="1402080"/>
            </a:xfrm>
            <a:custGeom>
              <a:avLst/>
              <a:gdLst/>
              <a:ahLst/>
              <a:cxnLst/>
              <a:rect l="l" t="t" r="r" b="b"/>
              <a:pathLst>
                <a:path w="135890" h="1402080">
                  <a:moveTo>
                    <a:pt x="135635" y="0"/>
                  </a:moveTo>
                  <a:lnTo>
                    <a:pt x="0" y="1402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798055" y="1373124"/>
              <a:ext cx="1734820" cy="1809114"/>
            </a:xfrm>
            <a:custGeom>
              <a:avLst/>
              <a:gdLst/>
              <a:ahLst/>
              <a:cxnLst/>
              <a:rect l="l" t="t" r="r" b="b"/>
              <a:pathLst>
                <a:path w="1734820" h="1809114">
                  <a:moveTo>
                    <a:pt x="67055" y="198119"/>
                  </a:moveTo>
                  <a:lnTo>
                    <a:pt x="67055" y="1437131"/>
                  </a:lnTo>
                </a:path>
                <a:path w="1734820" h="1809114">
                  <a:moveTo>
                    <a:pt x="1734311" y="1808987"/>
                  </a:moveTo>
                  <a:lnTo>
                    <a:pt x="432815" y="507491"/>
                  </a:lnTo>
                </a:path>
                <a:path w="1734820" h="1809114">
                  <a:moveTo>
                    <a:pt x="1734311" y="1781555"/>
                  </a:moveTo>
                  <a:lnTo>
                    <a:pt x="446531" y="493775"/>
                  </a:lnTo>
                </a:path>
                <a:path w="1734820" h="1809114">
                  <a:moveTo>
                    <a:pt x="1734311" y="1754123"/>
                  </a:moveTo>
                  <a:lnTo>
                    <a:pt x="460247" y="480059"/>
                  </a:lnTo>
                </a:path>
                <a:path w="1734820" h="1809114">
                  <a:moveTo>
                    <a:pt x="1488947" y="1481327"/>
                  </a:moveTo>
                  <a:lnTo>
                    <a:pt x="1479803" y="1491995"/>
                  </a:lnTo>
                </a:path>
                <a:path w="1734820" h="1809114">
                  <a:moveTo>
                    <a:pt x="1213103" y="1205483"/>
                  </a:moveTo>
                  <a:lnTo>
                    <a:pt x="1203959" y="1216151"/>
                  </a:lnTo>
                </a:path>
                <a:path w="1734820" h="1809114">
                  <a:moveTo>
                    <a:pt x="938783" y="929639"/>
                  </a:moveTo>
                  <a:lnTo>
                    <a:pt x="928115" y="940307"/>
                  </a:lnTo>
                </a:path>
                <a:path w="1734820" h="1809114">
                  <a:moveTo>
                    <a:pt x="1734311" y="1728215"/>
                  </a:moveTo>
                  <a:lnTo>
                    <a:pt x="1479803" y="1491995"/>
                  </a:lnTo>
                </a:path>
                <a:path w="1734820" h="1809114">
                  <a:moveTo>
                    <a:pt x="1488947" y="1481327"/>
                  </a:moveTo>
                  <a:lnTo>
                    <a:pt x="1203959" y="1216151"/>
                  </a:lnTo>
                </a:path>
                <a:path w="1734820" h="1809114">
                  <a:moveTo>
                    <a:pt x="1213103" y="1205483"/>
                  </a:moveTo>
                  <a:lnTo>
                    <a:pt x="928115" y="940307"/>
                  </a:lnTo>
                </a:path>
                <a:path w="1734820" h="1809114">
                  <a:moveTo>
                    <a:pt x="937259" y="929639"/>
                  </a:moveTo>
                  <a:lnTo>
                    <a:pt x="652271" y="664463"/>
                  </a:lnTo>
                </a:path>
                <a:path w="1734820" h="1809114">
                  <a:moveTo>
                    <a:pt x="620267" y="694943"/>
                  </a:moveTo>
                  <a:lnTo>
                    <a:pt x="0" y="74675"/>
                  </a:lnTo>
                </a:path>
                <a:path w="1734820" h="1809114">
                  <a:moveTo>
                    <a:pt x="635507" y="681227"/>
                  </a:moveTo>
                  <a:lnTo>
                    <a:pt x="0" y="47243"/>
                  </a:lnTo>
                </a:path>
                <a:path w="1734820" h="1809114">
                  <a:moveTo>
                    <a:pt x="649223" y="667511"/>
                  </a:moveTo>
                  <a:lnTo>
                    <a:pt x="0" y="19811"/>
                  </a:lnTo>
                </a:path>
                <a:path w="1734820" h="1809114">
                  <a:moveTo>
                    <a:pt x="0" y="0"/>
                  </a:moveTo>
                  <a:lnTo>
                    <a:pt x="111251" y="103631"/>
                  </a:lnTo>
                  <a:lnTo>
                    <a:pt x="100583" y="112775"/>
                  </a:lnTo>
                  <a:lnTo>
                    <a:pt x="387095" y="377951"/>
                  </a:lnTo>
                  <a:lnTo>
                    <a:pt x="382523" y="382523"/>
                  </a:lnTo>
                </a:path>
                <a:path w="1734820" h="1809114">
                  <a:moveTo>
                    <a:pt x="385571" y="377951"/>
                  </a:moveTo>
                  <a:lnTo>
                    <a:pt x="387095" y="377951"/>
                  </a:lnTo>
                  <a:lnTo>
                    <a:pt x="376427" y="388619"/>
                  </a:lnTo>
                </a:path>
                <a:path w="1734820" h="1809114">
                  <a:moveTo>
                    <a:pt x="376427" y="388619"/>
                  </a:moveTo>
                  <a:lnTo>
                    <a:pt x="661415" y="653795"/>
                  </a:lnTo>
                  <a:lnTo>
                    <a:pt x="652271" y="664463"/>
                  </a:lnTo>
                </a:path>
                <a:path w="1734820" h="1809114">
                  <a:moveTo>
                    <a:pt x="385571" y="377951"/>
                  </a:moveTo>
                  <a:lnTo>
                    <a:pt x="4571" y="243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6729476" y="1571244"/>
              <a:ext cx="135890" cy="1402080"/>
            </a:xfrm>
            <a:custGeom>
              <a:avLst/>
              <a:gdLst/>
              <a:ahLst/>
              <a:cxnLst/>
              <a:rect l="l" t="t" r="r" b="b"/>
              <a:pathLst>
                <a:path w="135890" h="1402080">
                  <a:moveTo>
                    <a:pt x="135635" y="0"/>
                  </a:moveTo>
                  <a:lnTo>
                    <a:pt x="0" y="0"/>
                  </a:lnTo>
                  <a:lnTo>
                    <a:pt x="0" y="1402079"/>
                  </a:lnTo>
                  <a:lnTo>
                    <a:pt x="135635" y="1402079"/>
                  </a:lnTo>
                  <a:lnTo>
                    <a:pt x="13563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6688327" y="2852928"/>
              <a:ext cx="218440" cy="41275"/>
            </a:xfrm>
            <a:custGeom>
              <a:avLst/>
              <a:gdLst/>
              <a:ahLst/>
              <a:cxnLst/>
              <a:rect l="l" t="t" r="r" b="b"/>
              <a:pathLst>
                <a:path w="218440" h="41275">
                  <a:moveTo>
                    <a:pt x="41147" y="41147"/>
                  </a:moveTo>
                  <a:lnTo>
                    <a:pt x="0" y="0"/>
                  </a:lnTo>
                </a:path>
                <a:path w="218440" h="41275">
                  <a:moveTo>
                    <a:pt x="176783" y="41147"/>
                  </a:moveTo>
                  <a:lnTo>
                    <a:pt x="21793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6729476" y="1571244"/>
              <a:ext cx="135890" cy="1402080"/>
            </a:xfrm>
            <a:custGeom>
              <a:avLst/>
              <a:gdLst/>
              <a:ahLst/>
              <a:cxnLst/>
              <a:rect l="l" t="t" r="r" b="b"/>
              <a:pathLst>
                <a:path w="135890" h="1402080">
                  <a:moveTo>
                    <a:pt x="0" y="0"/>
                  </a:moveTo>
                  <a:lnTo>
                    <a:pt x="135635" y="1402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49183" y="4908803"/>
                </a:lnTo>
                <a:lnTo>
                  <a:pt x="8884919" y="4908803"/>
                </a:lnTo>
              </a:path>
              <a:path w="8884920" h="6545580">
                <a:moveTo>
                  <a:pt x="7949183" y="3506723"/>
                </a:moveTo>
                <a:lnTo>
                  <a:pt x="8884919" y="3506723"/>
                </a:lnTo>
              </a:path>
              <a:path w="8884920" h="6545580">
                <a:moveTo>
                  <a:pt x="7949183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9" y="2617971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4" y="2852314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4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4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2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4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6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49" y="4246860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4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4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2152" y="2378172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61400" y="6512573"/>
            <a:ext cx="715645" cy="49212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ts val="2965"/>
              </a:lnSpc>
              <a:spcBef>
                <a:spcPts val="12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23</a:t>
            </a:r>
            <a:endParaRPr sz="2550">
              <a:latin typeface="Arial"/>
              <a:cs typeface="Arial"/>
            </a:endParaRPr>
          </a:p>
          <a:p>
            <a:pPr marR="33020" algn="ctr">
              <a:lnSpc>
                <a:spcPts val="685"/>
              </a:lnSpc>
            </a:pPr>
            <a:r>
              <a:rPr sz="650" dirty="0">
                <a:latin typeface="Arial"/>
                <a:cs typeface="Arial"/>
              </a:rPr>
              <a:t>45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3573" y="183273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6077" y="2074934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05" y="4227181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90397" y="1893325"/>
            <a:ext cx="214629" cy="36576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65"/>
              </a:spcBef>
            </a:pP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884923" y="6760464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768847" y="6655189"/>
            <a:ext cx="1483995" cy="4337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2160"/>
              </a:lnSpc>
              <a:spcBef>
                <a:spcPts val="125"/>
              </a:spcBef>
              <a:tabLst>
                <a:tab pos="1260475" algn="l"/>
                <a:tab pos="1470660" algn="l"/>
              </a:tabLst>
            </a:pP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DETAIL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1425" u="sng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5847">
              <a:latin typeface="Arial"/>
              <a:cs typeface="Arial"/>
            </a:endParaRPr>
          </a:p>
          <a:p>
            <a:pPr marL="21590">
              <a:lnSpc>
                <a:spcPts val="1019"/>
              </a:lnSpc>
              <a:tabLst>
                <a:tab pos="1169035" algn="l"/>
              </a:tabLst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r>
              <a:rPr sz="950" dirty="0">
                <a:latin typeface="Arial"/>
                <a:cs typeface="Arial"/>
              </a:rPr>
              <a:t>	</a:t>
            </a: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23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913379" y="6760464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795779" y="6655189"/>
            <a:ext cx="1485900" cy="4337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2160"/>
              </a:lnSpc>
              <a:spcBef>
                <a:spcPts val="125"/>
              </a:spcBef>
              <a:tabLst>
                <a:tab pos="1251585" algn="l"/>
                <a:tab pos="1472565" algn="l"/>
              </a:tabLst>
            </a:pP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DETAIL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1425" u="sng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5847">
              <a:latin typeface="Arial"/>
              <a:cs typeface="Arial"/>
            </a:endParaRPr>
          </a:p>
          <a:p>
            <a:pPr marL="22860">
              <a:lnSpc>
                <a:spcPts val="1019"/>
              </a:lnSpc>
              <a:tabLst>
                <a:tab pos="1170305" algn="l"/>
              </a:tabLst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r>
              <a:rPr sz="950" dirty="0">
                <a:latin typeface="Arial"/>
                <a:cs typeface="Arial"/>
              </a:rPr>
              <a:t>	</a:t>
            </a: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23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6545579"/>
                </a:moveTo>
                <a:lnTo>
                  <a:pt x="4442459" y="6545579"/>
                </a:lnTo>
                <a:lnTo>
                  <a:pt x="4442459" y="0"/>
                </a:lnTo>
                <a:lnTo>
                  <a:pt x="0" y="0"/>
                </a:lnTo>
                <a:lnTo>
                  <a:pt x="0" y="6545579"/>
                </a:lnTo>
              </a:path>
              <a:path w="7949565" h="6545580">
                <a:moveTo>
                  <a:pt x="4442459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4442459" y="0"/>
                </a:lnTo>
                <a:lnTo>
                  <a:pt x="4442459" y="6545579"/>
                </a:lnTo>
              </a:path>
              <a:path w="7949565" h="6545580">
                <a:moveTo>
                  <a:pt x="1926335" y="5053583"/>
                </a:moveTo>
                <a:lnTo>
                  <a:pt x="1926335" y="5538215"/>
                </a:lnTo>
              </a:path>
              <a:path w="7949565" h="6545580">
                <a:moveTo>
                  <a:pt x="2199131" y="5053583"/>
                </a:moveTo>
                <a:lnTo>
                  <a:pt x="2199131" y="5538215"/>
                </a:lnTo>
              </a:path>
              <a:path w="7949565" h="6545580">
                <a:moveTo>
                  <a:pt x="1837943" y="5509259"/>
                </a:moveTo>
                <a:lnTo>
                  <a:pt x="1751075" y="5509259"/>
                </a:lnTo>
              </a:path>
              <a:path w="7949565" h="6545580">
                <a:moveTo>
                  <a:pt x="2285999" y="5509259"/>
                </a:moveTo>
                <a:lnTo>
                  <a:pt x="2374391" y="5509259"/>
                </a:lnTo>
              </a:path>
              <a:path w="7949565" h="6545580">
                <a:moveTo>
                  <a:pt x="1837943" y="5495543"/>
                </a:moveTo>
                <a:lnTo>
                  <a:pt x="1926335" y="5509259"/>
                </a:lnTo>
                <a:lnTo>
                  <a:pt x="1837943" y="5524499"/>
                </a:lnTo>
                <a:lnTo>
                  <a:pt x="1837943" y="5495543"/>
                </a:lnTo>
              </a:path>
              <a:path w="7949565" h="6545580">
                <a:moveTo>
                  <a:pt x="2285999" y="5524499"/>
                </a:moveTo>
                <a:lnTo>
                  <a:pt x="2199131" y="5509259"/>
                </a:lnTo>
                <a:lnTo>
                  <a:pt x="2285999" y="5495543"/>
                </a:lnTo>
                <a:lnTo>
                  <a:pt x="2285999" y="5524499"/>
                </a:lnTo>
              </a:path>
              <a:path w="7949565" h="6545580">
                <a:moveTo>
                  <a:pt x="2026919" y="5439155"/>
                </a:moveTo>
                <a:lnTo>
                  <a:pt x="2093975" y="53431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527807" y="5943730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53516" y="3096768"/>
            <a:ext cx="0" cy="660400"/>
          </a:xfrm>
          <a:custGeom>
            <a:avLst/>
            <a:gdLst/>
            <a:ahLst/>
            <a:cxnLst/>
            <a:rect l="l" t="t" r="r" b="b"/>
            <a:pathLst>
              <a:path h="660400">
                <a:moveTo>
                  <a:pt x="0" y="0"/>
                </a:moveTo>
                <a:lnTo>
                  <a:pt x="0" y="6598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87400" y="3008376"/>
            <a:ext cx="932815" cy="836930"/>
          </a:xfrm>
          <a:custGeom>
            <a:avLst/>
            <a:gdLst/>
            <a:ahLst/>
            <a:cxnLst/>
            <a:rect l="l" t="t" r="r" b="b"/>
            <a:pathLst>
              <a:path w="932814" h="836929">
                <a:moveTo>
                  <a:pt x="932687" y="0"/>
                </a:moveTo>
                <a:lnTo>
                  <a:pt x="137159" y="0"/>
                </a:lnTo>
              </a:path>
              <a:path w="932814" h="836929">
                <a:moveTo>
                  <a:pt x="932687" y="836675"/>
                </a:moveTo>
                <a:lnTo>
                  <a:pt x="137159" y="836675"/>
                </a:lnTo>
              </a:path>
              <a:path w="932814" h="836929">
                <a:moveTo>
                  <a:pt x="152399" y="88391"/>
                </a:moveTo>
                <a:lnTo>
                  <a:pt x="166115" y="0"/>
                </a:lnTo>
                <a:lnTo>
                  <a:pt x="181355" y="88391"/>
                </a:lnTo>
                <a:lnTo>
                  <a:pt x="152399" y="88391"/>
                </a:lnTo>
              </a:path>
              <a:path w="932814" h="836929">
                <a:moveTo>
                  <a:pt x="181355" y="748283"/>
                </a:moveTo>
                <a:lnTo>
                  <a:pt x="166115" y="836675"/>
                </a:lnTo>
                <a:lnTo>
                  <a:pt x="152399" y="748283"/>
                </a:lnTo>
                <a:lnTo>
                  <a:pt x="181355" y="748283"/>
                </a:lnTo>
              </a:path>
              <a:path w="932814" h="836929">
                <a:moveTo>
                  <a:pt x="96011" y="426719"/>
                </a:moveTo>
                <a:lnTo>
                  <a:pt x="0" y="3596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749545" y="3305017"/>
            <a:ext cx="174625" cy="24828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30" dirty="0">
                <a:latin typeface="Arial"/>
                <a:cs typeface="Arial"/>
              </a:rPr>
              <a:t>10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244600" y="3102864"/>
            <a:ext cx="0" cy="254635"/>
          </a:xfrm>
          <a:custGeom>
            <a:avLst/>
            <a:gdLst/>
            <a:ahLst/>
            <a:cxnLst/>
            <a:rect l="l" t="t" r="r" b="b"/>
            <a:pathLst>
              <a:path h="254635">
                <a:moveTo>
                  <a:pt x="0" y="0"/>
                </a:moveTo>
                <a:lnTo>
                  <a:pt x="0" y="2545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78483" y="3015996"/>
            <a:ext cx="582295" cy="428625"/>
          </a:xfrm>
          <a:custGeom>
            <a:avLst/>
            <a:gdLst/>
            <a:ahLst/>
            <a:cxnLst/>
            <a:rect l="l" t="t" r="r" b="b"/>
            <a:pathLst>
              <a:path w="582294" h="428625">
                <a:moveTo>
                  <a:pt x="582167" y="0"/>
                </a:moveTo>
                <a:lnTo>
                  <a:pt x="135635" y="0"/>
                </a:lnTo>
              </a:path>
              <a:path w="582294" h="428625">
                <a:moveTo>
                  <a:pt x="582167" y="428243"/>
                </a:moveTo>
                <a:lnTo>
                  <a:pt x="135635" y="428243"/>
                </a:lnTo>
              </a:path>
              <a:path w="582294" h="428625">
                <a:moveTo>
                  <a:pt x="150875" y="86867"/>
                </a:moveTo>
                <a:lnTo>
                  <a:pt x="166115" y="0"/>
                </a:lnTo>
                <a:lnTo>
                  <a:pt x="179831" y="86867"/>
                </a:lnTo>
                <a:lnTo>
                  <a:pt x="150875" y="86867"/>
                </a:lnTo>
              </a:path>
              <a:path w="582294" h="428625">
                <a:moveTo>
                  <a:pt x="179831" y="341375"/>
                </a:moveTo>
                <a:lnTo>
                  <a:pt x="166115" y="428243"/>
                </a:lnTo>
                <a:lnTo>
                  <a:pt x="150875" y="341375"/>
                </a:lnTo>
                <a:lnTo>
                  <a:pt x="179831" y="341375"/>
                </a:lnTo>
              </a:path>
              <a:path w="582294" h="428625">
                <a:moveTo>
                  <a:pt x="96011" y="249935"/>
                </a:moveTo>
                <a:lnTo>
                  <a:pt x="0" y="1828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039105" y="3138901"/>
            <a:ext cx="176530" cy="18288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720088" y="3985260"/>
            <a:ext cx="584200" cy="1137285"/>
          </a:xfrm>
          <a:custGeom>
            <a:avLst/>
            <a:gdLst/>
            <a:ahLst/>
            <a:cxnLst/>
            <a:rect l="l" t="t" r="r" b="b"/>
            <a:pathLst>
              <a:path w="584200" h="1137285">
                <a:moveTo>
                  <a:pt x="583691" y="0"/>
                </a:moveTo>
                <a:lnTo>
                  <a:pt x="583691" y="1136903"/>
                </a:lnTo>
              </a:path>
              <a:path w="584200" h="1137285">
                <a:moveTo>
                  <a:pt x="496823" y="1106423"/>
                </a:moveTo>
                <a:lnTo>
                  <a:pt x="86867" y="1106423"/>
                </a:lnTo>
              </a:path>
              <a:path w="584200" h="1137285">
                <a:moveTo>
                  <a:pt x="496823" y="1092707"/>
                </a:moveTo>
                <a:lnTo>
                  <a:pt x="583691" y="1106423"/>
                </a:lnTo>
                <a:lnTo>
                  <a:pt x="496823" y="1121663"/>
                </a:lnTo>
                <a:lnTo>
                  <a:pt x="496823" y="1092707"/>
                </a:lnTo>
              </a:path>
              <a:path w="584200" h="1137285">
                <a:moveTo>
                  <a:pt x="86867" y="1121663"/>
                </a:moveTo>
                <a:lnTo>
                  <a:pt x="0" y="1106423"/>
                </a:lnTo>
                <a:lnTo>
                  <a:pt x="86867" y="1092707"/>
                </a:lnTo>
                <a:lnTo>
                  <a:pt x="86867" y="1121663"/>
                </a:lnTo>
              </a:path>
              <a:path w="584200" h="1137285">
                <a:moveTo>
                  <a:pt x="256031" y="1037843"/>
                </a:moveTo>
                <a:lnTo>
                  <a:pt x="323087" y="9418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" name="object 34"/>
          <p:cNvGrpSpPr/>
          <p:nvPr/>
        </p:nvGrpSpPr>
        <p:grpSpPr>
          <a:xfrm>
            <a:off x="1717801" y="3915155"/>
            <a:ext cx="5080" cy="1207135"/>
            <a:chOff x="1717801" y="3915155"/>
            <a:chExt cx="5080" cy="1207135"/>
          </a:xfrm>
        </p:grpSpPr>
        <p:sp>
          <p:nvSpPr>
            <p:cNvPr id="35" name="object 35"/>
            <p:cNvSpPr/>
            <p:nvPr/>
          </p:nvSpPr>
          <p:spPr>
            <a:xfrm>
              <a:off x="1720087" y="3985259"/>
              <a:ext cx="0" cy="1137285"/>
            </a:xfrm>
            <a:custGeom>
              <a:avLst/>
              <a:gdLst/>
              <a:ahLst/>
              <a:cxnLst/>
              <a:rect l="l" t="t" r="r" b="b"/>
              <a:pathLst>
                <a:path h="1137285">
                  <a:moveTo>
                    <a:pt x="0" y="0"/>
                  </a:moveTo>
                  <a:lnTo>
                    <a:pt x="0" y="11369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720087" y="3915155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5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1895348" y="4910458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7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534403" y="5710428"/>
            <a:ext cx="1183005" cy="445134"/>
          </a:xfrm>
          <a:custGeom>
            <a:avLst/>
            <a:gdLst/>
            <a:ahLst/>
            <a:cxnLst/>
            <a:rect l="l" t="t" r="r" b="b"/>
            <a:pathLst>
              <a:path w="1183004" h="445135">
                <a:moveTo>
                  <a:pt x="0" y="0"/>
                </a:moveTo>
                <a:lnTo>
                  <a:pt x="0" y="445007"/>
                </a:lnTo>
              </a:path>
              <a:path w="1183004" h="445135">
                <a:moveTo>
                  <a:pt x="516635" y="0"/>
                </a:moveTo>
                <a:lnTo>
                  <a:pt x="516635" y="445007"/>
                </a:lnTo>
              </a:path>
              <a:path w="1183004" h="445135">
                <a:moveTo>
                  <a:pt x="88391" y="416051"/>
                </a:moveTo>
                <a:lnTo>
                  <a:pt x="429767" y="416051"/>
                </a:lnTo>
              </a:path>
              <a:path w="1183004" h="445135">
                <a:moveTo>
                  <a:pt x="516635" y="416051"/>
                </a:moveTo>
                <a:lnTo>
                  <a:pt x="1182623" y="416051"/>
                </a:lnTo>
              </a:path>
              <a:path w="1183004" h="445135">
                <a:moveTo>
                  <a:pt x="88391" y="431291"/>
                </a:moveTo>
                <a:lnTo>
                  <a:pt x="0" y="416051"/>
                </a:lnTo>
                <a:lnTo>
                  <a:pt x="88391" y="402335"/>
                </a:lnTo>
                <a:lnTo>
                  <a:pt x="88391" y="431291"/>
                </a:lnTo>
              </a:path>
              <a:path w="1183004" h="445135">
                <a:moveTo>
                  <a:pt x="429767" y="402335"/>
                </a:moveTo>
                <a:lnTo>
                  <a:pt x="516635" y="416051"/>
                </a:lnTo>
                <a:lnTo>
                  <a:pt x="429767" y="431291"/>
                </a:lnTo>
                <a:lnTo>
                  <a:pt x="429767" y="4023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7183119" y="5776090"/>
            <a:ext cx="492759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810" algn="ctr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THICKNESS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248652" y="4873882"/>
            <a:ext cx="7112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257795" y="2653414"/>
            <a:ext cx="66548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7145" marR="5080" indent="-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TRUSS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SYSTEM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68604" y="5776090"/>
            <a:ext cx="916940" cy="615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4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“D”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LOG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TYVEK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HOUSE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WRAP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951991" y="6449567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937767" y="6428475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46251" y="6385690"/>
            <a:ext cx="8255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634744" y="1859280"/>
            <a:ext cx="6682740" cy="4598035"/>
          </a:xfrm>
          <a:custGeom>
            <a:avLst/>
            <a:gdLst/>
            <a:ahLst/>
            <a:cxnLst/>
            <a:rect l="l" t="t" r="r" b="b"/>
            <a:pathLst>
              <a:path w="6682740" h="4598035">
                <a:moveTo>
                  <a:pt x="6624827" y="2633471"/>
                </a:moveTo>
                <a:lnTo>
                  <a:pt x="6682739" y="2564891"/>
                </a:lnTo>
                <a:lnTo>
                  <a:pt x="6649211" y="2648711"/>
                </a:lnTo>
                <a:lnTo>
                  <a:pt x="6624827" y="2633471"/>
                </a:lnTo>
              </a:path>
              <a:path w="6682740" h="4598035">
                <a:moveTo>
                  <a:pt x="6637019" y="2641091"/>
                </a:moveTo>
                <a:lnTo>
                  <a:pt x="6313931" y="3168395"/>
                </a:lnTo>
              </a:path>
              <a:path w="6682740" h="4598035">
                <a:moveTo>
                  <a:pt x="6129527" y="88391"/>
                </a:moveTo>
                <a:lnTo>
                  <a:pt x="6124955" y="0"/>
                </a:lnTo>
                <a:lnTo>
                  <a:pt x="6156959" y="83819"/>
                </a:lnTo>
                <a:lnTo>
                  <a:pt x="6129527" y="88391"/>
                </a:lnTo>
              </a:path>
              <a:path w="6682740" h="4598035">
                <a:moveTo>
                  <a:pt x="6143243" y="86867"/>
                </a:moveTo>
                <a:lnTo>
                  <a:pt x="6326123" y="960119"/>
                </a:lnTo>
              </a:path>
              <a:path w="6682740" h="4598035">
                <a:moveTo>
                  <a:pt x="638555" y="3674363"/>
                </a:moveTo>
                <a:lnTo>
                  <a:pt x="702563" y="3611879"/>
                </a:lnTo>
                <a:lnTo>
                  <a:pt x="662939" y="3691127"/>
                </a:lnTo>
                <a:lnTo>
                  <a:pt x="638555" y="3674363"/>
                </a:lnTo>
              </a:path>
              <a:path w="6682740" h="4598035">
                <a:moveTo>
                  <a:pt x="650747" y="3683507"/>
                </a:moveTo>
                <a:lnTo>
                  <a:pt x="0" y="4597907"/>
                </a:lnTo>
              </a:path>
              <a:path w="6682740" h="4598035">
                <a:moveTo>
                  <a:pt x="6324599" y="1592579"/>
                </a:moveTo>
                <a:lnTo>
                  <a:pt x="6376415" y="1519427"/>
                </a:lnTo>
                <a:lnTo>
                  <a:pt x="6350507" y="1604771"/>
                </a:lnTo>
                <a:lnTo>
                  <a:pt x="6324599" y="1592579"/>
                </a:lnTo>
              </a:path>
              <a:path w="6682740" h="4598035">
                <a:moveTo>
                  <a:pt x="6338315" y="1598675"/>
                </a:moveTo>
                <a:lnTo>
                  <a:pt x="6123431" y="20452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774700" y="5481958"/>
            <a:ext cx="969644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20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BATT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BEYOND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750567" y="5030723"/>
            <a:ext cx="856615" cy="510540"/>
          </a:xfrm>
          <a:custGeom>
            <a:avLst/>
            <a:gdLst/>
            <a:ahLst/>
            <a:cxnLst/>
            <a:rect l="l" t="t" r="r" b="b"/>
            <a:pathLst>
              <a:path w="856614" h="510539">
                <a:moveTo>
                  <a:pt x="774191" y="32003"/>
                </a:moveTo>
                <a:lnTo>
                  <a:pt x="856487" y="0"/>
                </a:lnTo>
                <a:lnTo>
                  <a:pt x="789431" y="57911"/>
                </a:lnTo>
                <a:lnTo>
                  <a:pt x="774191" y="32003"/>
                </a:lnTo>
              </a:path>
              <a:path w="856614" h="510539">
                <a:moveTo>
                  <a:pt x="781811" y="44195"/>
                </a:moveTo>
                <a:lnTo>
                  <a:pt x="0" y="5105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914908" y="1239142"/>
            <a:ext cx="1514475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STANDING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SEAM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ROOF,</a:t>
            </a:r>
            <a:endParaRPr sz="650">
              <a:latin typeface="Arial"/>
              <a:cs typeface="Arial"/>
            </a:endParaRPr>
          </a:p>
          <a:p>
            <a:pPr marL="12700" marR="5080" indent="4445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24-GAUGE,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MECHANICALLY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SEAMED,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DOUBLE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LOCKED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SYSTEM.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283967" y="1493520"/>
            <a:ext cx="754380" cy="1150620"/>
          </a:xfrm>
          <a:custGeom>
            <a:avLst/>
            <a:gdLst/>
            <a:ahLst/>
            <a:cxnLst/>
            <a:rect l="l" t="t" r="r" b="b"/>
            <a:pathLst>
              <a:path w="754380" h="1150620">
                <a:moveTo>
                  <a:pt x="719327" y="1069847"/>
                </a:moveTo>
                <a:lnTo>
                  <a:pt x="754379" y="1150619"/>
                </a:lnTo>
                <a:lnTo>
                  <a:pt x="694943" y="1086611"/>
                </a:lnTo>
                <a:lnTo>
                  <a:pt x="719327" y="1069847"/>
                </a:lnTo>
              </a:path>
              <a:path w="754380" h="1150620">
                <a:moveTo>
                  <a:pt x="707135" y="10774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491479" y="1044070"/>
            <a:ext cx="1512570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STANDING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SEAM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ROOF,</a:t>
            </a:r>
            <a:endParaRPr sz="650">
              <a:latin typeface="Arial"/>
              <a:cs typeface="Arial"/>
            </a:endParaRPr>
          </a:p>
          <a:p>
            <a:pPr marL="12700" marR="5080" indent="2540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24-GAUGE,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MECHANICALLY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SEAMED,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DOUBLE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LOCKED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SYSTEM.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5299963" y="1112520"/>
            <a:ext cx="94615" cy="1713230"/>
          </a:xfrm>
          <a:custGeom>
            <a:avLst/>
            <a:gdLst/>
            <a:ahLst/>
            <a:cxnLst/>
            <a:rect l="l" t="t" r="r" b="b"/>
            <a:pathLst>
              <a:path w="94614" h="1713230">
                <a:moveTo>
                  <a:pt x="94487" y="1624583"/>
                </a:moveTo>
                <a:lnTo>
                  <a:pt x="85343" y="1712975"/>
                </a:lnTo>
                <a:lnTo>
                  <a:pt x="65531" y="1626107"/>
                </a:lnTo>
                <a:lnTo>
                  <a:pt x="94487" y="1624583"/>
                </a:lnTo>
              </a:path>
              <a:path w="94614" h="1713230">
                <a:moveTo>
                  <a:pt x="80771" y="162458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774700" y="4409062"/>
            <a:ext cx="560070" cy="516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185163" y="4078223"/>
            <a:ext cx="1061085" cy="789940"/>
          </a:xfrm>
          <a:custGeom>
            <a:avLst/>
            <a:gdLst/>
            <a:ahLst/>
            <a:cxnLst/>
            <a:rect l="l" t="t" r="r" b="b"/>
            <a:pathLst>
              <a:path w="1061085" h="789939">
                <a:moveTo>
                  <a:pt x="981455" y="41147"/>
                </a:moveTo>
                <a:lnTo>
                  <a:pt x="1060703" y="0"/>
                </a:lnTo>
                <a:lnTo>
                  <a:pt x="999743" y="64007"/>
                </a:lnTo>
                <a:lnTo>
                  <a:pt x="981455" y="41147"/>
                </a:lnTo>
              </a:path>
              <a:path w="1061085" h="789939">
                <a:moveTo>
                  <a:pt x="990599" y="53339"/>
                </a:moveTo>
                <a:lnTo>
                  <a:pt x="0" y="7894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5230876" y="4610230"/>
            <a:ext cx="560070" cy="5181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" marR="5080" indent="-3175">
              <a:lnSpc>
                <a:spcPct val="996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094735" y="2412492"/>
            <a:ext cx="3382010" cy="2659380"/>
          </a:xfrm>
          <a:custGeom>
            <a:avLst/>
            <a:gdLst/>
            <a:ahLst/>
            <a:cxnLst/>
            <a:rect l="l" t="t" r="r" b="b"/>
            <a:pathLst>
              <a:path w="3382010" h="2659379">
                <a:moveTo>
                  <a:pt x="3320795" y="1540763"/>
                </a:moveTo>
                <a:lnTo>
                  <a:pt x="3381755" y="1476755"/>
                </a:lnTo>
                <a:lnTo>
                  <a:pt x="3343655" y="1557527"/>
                </a:lnTo>
                <a:lnTo>
                  <a:pt x="3320795" y="1540763"/>
                </a:lnTo>
              </a:path>
              <a:path w="3382010" h="2659379">
                <a:moveTo>
                  <a:pt x="3331463" y="1548383"/>
                </a:moveTo>
                <a:lnTo>
                  <a:pt x="2574035" y="2659379"/>
                </a:lnTo>
              </a:path>
              <a:path w="3382010" h="265937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3080511" y="2389875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985007" y="2347090"/>
            <a:ext cx="2076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1-</a:t>
            </a:r>
            <a:r>
              <a:rPr sz="675" spc="-37" baseline="37037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71951" y="2144851"/>
            <a:ext cx="556895" cy="236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2880" marR="5080" indent="-170815">
              <a:lnSpc>
                <a:spcPct val="106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SLOPE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12"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810004" y="2205228"/>
            <a:ext cx="631190" cy="1503045"/>
          </a:xfrm>
          <a:custGeom>
            <a:avLst/>
            <a:gdLst/>
            <a:ahLst/>
            <a:cxnLst/>
            <a:rect l="l" t="t" r="r" b="b"/>
            <a:pathLst>
              <a:path w="631189" h="1503045">
                <a:moveTo>
                  <a:pt x="609599" y="1415795"/>
                </a:moveTo>
                <a:lnTo>
                  <a:pt x="630935" y="1502663"/>
                </a:lnTo>
                <a:lnTo>
                  <a:pt x="583691" y="1427987"/>
                </a:lnTo>
                <a:lnTo>
                  <a:pt x="609599" y="1415795"/>
                </a:lnTo>
              </a:path>
              <a:path w="631189" h="1503045">
                <a:moveTo>
                  <a:pt x="597407" y="14218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7250176" y="3650110"/>
            <a:ext cx="1155700" cy="792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652145" algn="just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ONE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  <a:p>
            <a:pPr marL="12700" marR="5080" indent="4445">
              <a:lnSpc>
                <a:spcPct val="99500"/>
              </a:lnSpc>
              <a:spcBef>
                <a:spcPts val="61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HIGH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PERFORMANCE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R-</a:t>
            </a:r>
            <a:r>
              <a:rPr sz="650" spc="-20" dirty="0">
                <a:latin typeface="Arial"/>
                <a:cs typeface="Arial"/>
              </a:rPr>
              <a:t>38C.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2888995" y="3133344"/>
            <a:ext cx="0" cy="546100"/>
          </a:xfrm>
          <a:custGeom>
            <a:avLst/>
            <a:gdLst/>
            <a:ahLst/>
            <a:cxnLst/>
            <a:rect l="l" t="t" r="r" b="b"/>
            <a:pathLst>
              <a:path h="546100">
                <a:moveTo>
                  <a:pt x="0" y="0"/>
                </a:moveTo>
                <a:lnTo>
                  <a:pt x="0" y="5455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012695" y="3046476"/>
            <a:ext cx="5244465" cy="1035050"/>
          </a:xfrm>
          <a:custGeom>
            <a:avLst/>
            <a:gdLst/>
            <a:ahLst/>
            <a:cxnLst/>
            <a:rect l="l" t="t" r="r" b="b"/>
            <a:pathLst>
              <a:path w="5244465" h="1035050">
                <a:moveTo>
                  <a:pt x="4189475" y="402335"/>
                </a:moveTo>
                <a:lnTo>
                  <a:pt x="4123943" y="342899"/>
                </a:lnTo>
                <a:lnTo>
                  <a:pt x="4206239" y="376427"/>
                </a:lnTo>
                <a:lnTo>
                  <a:pt x="4189475" y="402335"/>
                </a:lnTo>
              </a:path>
              <a:path w="5244465" h="1035050">
                <a:moveTo>
                  <a:pt x="4197095" y="388619"/>
                </a:moveTo>
                <a:lnTo>
                  <a:pt x="5244083" y="1034795"/>
                </a:lnTo>
              </a:path>
              <a:path w="5244465" h="1035050">
                <a:moveTo>
                  <a:pt x="0" y="0"/>
                </a:moveTo>
                <a:lnTo>
                  <a:pt x="905255" y="0"/>
                </a:lnTo>
              </a:path>
              <a:path w="5244465" h="1035050">
                <a:moveTo>
                  <a:pt x="0" y="720851"/>
                </a:moveTo>
                <a:lnTo>
                  <a:pt x="905255" y="720851"/>
                </a:lnTo>
              </a:path>
              <a:path w="5244465" h="1035050">
                <a:moveTo>
                  <a:pt x="861059" y="86867"/>
                </a:moveTo>
                <a:lnTo>
                  <a:pt x="876299" y="0"/>
                </a:lnTo>
                <a:lnTo>
                  <a:pt x="890015" y="86867"/>
                </a:lnTo>
                <a:lnTo>
                  <a:pt x="861059" y="86867"/>
                </a:lnTo>
              </a:path>
              <a:path w="5244465" h="1035050">
                <a:moveTo>
                  <a:pt x="890015" y="632459"/>
                </a:moveTo>
                <a:lnTo>
                  <a:pt x="876299" y="720851"/>
                </a:lnTo>
                <a:lnTo>
                  <a:pt x="861059" y="632459"/>
                </a:lnTo>
                <a:lnTo>
                  <a:pt x="890015" y="632459"/>
                </a:lnTo>
              </a:path>
              <a:path w="5244465" h="1035050">
                <a:moveTo>
                  <a:pt x="806195" y="396239"/>
                </a:moveTo>
                <a:lnTo>
                  <a:pt x="710183" y="3291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2683501" y="3314161"/>
            <a:ext cx="176530" cy="184150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20" dirty="0">
                <a:latin typeface="Arial"/>
                <a:cs typeface="Arial"/>
              </a:rPr>
              <a:t>9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2226055" y="2461260"/>
            <a:ext cx="429895" cy="1130935"/>
          </a:xfrm>
          <a:custGeom>
            <a:avLst/>
            <a:gdLst/>
            <a:ahLst/>
            <a:cxnLst/>
            <a:rect l="l" t="t" r="r" b="b"/>
            <a:pathLst>
              <a:path w="429894" h="1130935">
                <a:moveTo>
                  <a:pt x="0" y="1130807"/>
                </a:moveTo>
                <a:lnTo>
                  <a:pt x="0" y="137159"/>
                </a:lnTo>
              </a:path>
              <a:path w="429894" h="1130935">
                <a:moveTo>
                  <a:pt x="429767" y="1130807"/>
                </a:moveTo>
                <a:lnTo>
                  <a:pt x="429767" y="137159"/>
                </a:lnTo>
              </a:path>
              <a:path w="429894" h="1130935">
                <a:moveTo>
                  <a:pt x="88391" y="166115"/>
                </a:moveTo>
                <a:lnTo>
                  <a:pt x="341375" y="166115"/>
                </a:lnTo>
              </a:path>
              <a:path w="429894" h="1130935">
                <a:moveTo>
                  <a:pt x="88391" y="181355"/>
                </a:moveTo>
                <a:lnTo>
                  <a:pt x="0" y="166115"/>
                </a:lnTo>
                <a:lnTo>
                  <a:pt x="88391" y="152399"/>
                </a:lnTo>
                <a:lnTo>
                  <a:pt x="88391" y="181355"/>
                </a:lnTo>
              </a:path>
              <a:path w="429894" h="1130935">
                <a:moveTo>
                  <a:pt x="341375" y="152399"/>
                </a:moveTo>
                <a:lnTo>
                  <a:pt x="429767" y="166115"/>
                </a:lnTo>
                <a:lnTo>
                  <a:pt x="341375" y="181355"/>
                </a:lnTo>
                <a:lnTo>
                  <a:pt x="341375" y="152399"/>
                </a:lnTo>
              </a:path>
              <a:path w="429894" h="1130935">
                <a:moveTo>
                  <a:pt x="178307" y="96011"/>
                </a:moveTo>
                <a:lnTo>
                  <a:pt x="2468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2323592" y="2444626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74700" y="4002154"/>
            <a:ext cx="669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SOFFIT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76223" y="4099690"/>
            <a:ext cx="58547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VENT,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099563" y="3630167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099563" y="3931920"/>
            <a:ext cx="0" cy="314325"/>
          </a:xfrm>
          <a:custGeom>
            <a:avLst/>
            <a:gdLst/>
            <a:ahLst/>
            <a:cxnLst/>
            <a:rect l="l" t="t" r="r" b="b"/>
            <a:pathLst>
              <a:path h="314325">
                <a:moveTo>
                  <a:pt x="0" y="0"/>
                </a:moveTo>
                <a:lnTo>
                  <a:pt x="0" y="3139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281175" y="3718560"/>
            <a:ext cx="848994" cy="541020"/>
          </a:xfrm>
          <a:custGeom>
            <a:avLst/>
            <a:gdLst/>
            <a:ahLst/>
            <a:cxnLst/>
            <a:rect l="l" t="t" r="r" b="b"/>
            <a:pathLst>
              <a:path w="848994" h="541020">
                <a:moveTo>
                  <a:pt x="705611" y="118871"/>
                </a:moveTo>
                <a:lnTo>
                  <a:pt x="789431" y="86867"/>
                </a:lnTo>
                <a:lnTo>
                  <a:pt x="720851" y="143255"/>
                </a:lnTo>
                <a:lnTo>
                  <a:pt x="705611" y="118871"/>
                </a:lnTo>
              </a:path>
              <a:path w="848994" h="541020">
                <a:moveTo>
                  <a:pt x="713231" y="131063"/>
                </a:moveTo>
                <a:lnTo>
                  <a:pt x="0" y="541019"/>
                </a:lnTo>
              </a:path>
              <a:path w="848994" h="541020">
                <a:moveTo>
                  <a:pt x="614171" y="86867"/>
                </a:moveTo>
                <a:lnTo>
                  <a:pt x="848867" y="86867"/>
                </a:lnTo>
              </a:path>
              <a:path w="848994" h="541020">
                <a:moveTo>
                  <a:pt x="614171" y="126491"/>
                </a:moveTo>
                <a:lnTo>
                  <a:pt x="848867" y="126491"/>
                </a:lnTo>
              </a:path>
              <a:path w="848994" h="541020">
                <a:moveTo>
                  <a:pt x="833627" y="0"/>
                </a:moveTo>
                <a:lnTo>
                  <a:pt x="818387" y="86867"/>
                </a:lnTo>
                <a:lnTo>
                  <a:pt x="804671" y="0"/>
                </a:lnTo>
                <a:lnTo>
                  <a:pt x="833627" y="0"/>
                </a:lnTo>
              </a:path>
              <a:path w="848994" h="541020">
                <a:moveTo>
                  <a:pt x="804671" y="213359"/>
                </a:moveTo>
                <a:lnTo>
                  <a:pt x="818387" y="126491"/>
                </a:lnTo>
                <a:lnTo>
                  <a:pt x="833627" y="213359"/>
                </a:lnTo>
                <a:lnTo>
                  <a:pt x="804671" y="213359"/>
                </a:lnTo>
              </a:path>
              <a:path w="848994" h="541020">
                <a:moveTo>
                  <a:pt x="749807" y="470915"/>
                </a:moveTo>
                <a:lnTo>
                  <a:pt x="653795" y="4038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1897117" y="4062445"/>
            <a:ext cx="174625" cy="14605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-38461" dirty="0">
                <a:latin typeface="Arial"/>
                <a:cs typeface="Arial"/>
              </a:rPr>
              <a:t>2</a:t>
            </a:r>
            <a:r>
              <a:rPr sz="975" spc="-37" baseline="-21367" dirty="0">
                <a:latin typeface="Arial"/>
                <a:cs typeface="Arial"/>
              </a:rPr>
              <a:t>"</a:t>
            </a:r>
            <a:endParaRPr sz="975" baseline="-21367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3462020" y="4088891"/>
            <a:ext cx="0" cy="388620"/>
          </a:xfrm>
          <a:custGeom>
            <a:avLst/>
            <a:gdLst/>
            <a:ahLst/>
            <a:cxnLst/>
            <a:rect l="l" t="t" r="r" b="b"/>
            <a:pathLst>
              <a:path h="388620">
                <a:moveTo>
                  <a:pt x="0" y="0"/>
                </a:moveTo>
                <a:lnTo>
                  <a:pt x="0" y="3886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840227" y="4000500"/>
            <a:ext cx="650875" cy="565785"/>
          </a:xfrm>
          <a:custGeom>
            <a:avLst/>
            <a:gdLst/>
            <a:ahLst/>
            <a:cxnLst/>
            <a:rect l="l" t="t" r="r" b="b"/>
            <a:pathLst>
              <a:path w="650875" h="565785">
                <a:moveTo>
                  <a:pt x="0" y="0"/>
                </a:moveTo>
                <a:lnTo>
                  <a:pt x="650747" y="0"/>
                </a:lnTo>
              </a:path>
              <a:path w="650875" h="565785">
                <a:moveTo>
                  <a:pt x="0" y="565403"/>
                </a:moveTo>
                <a:lnTo>
                  <a:pt x="650747" y="565403"/>
                </a:lnTo>
              </a:path>
              <a:path w="650875" h="565785">
                <a:moveTo>
                  <a:pt x="606551" y="88391"/>
                </a:moveTo>
                <a:lnTo>
                  <a:pt x="621791" y="0"/>
                </a:lnTo>
                <a:lnTo>
                  <a:pt x="635507" y="88391"/>
                </a:lnTo>
                <a:lnTo>
                  <a:pt x="606551" y="88391"/>
                </a:lnTo>
              </a:path>
              <a:path w="650875" h="565785">
                <a:moveTo>
                  <a:pt x="635507" y="477011"/>
                </a:moveTo>
                <a:lnTo>
                  <a:pt x="621791" y="565403"/>
                </a:lnTo>
                <a:lnTo>
                  <a:pt x="606551" y="477011"/>
                </a:lnTo>
                <a:lnTo>
                  <a:pt x="635507" y="477011"/>
                </a:lnTo>
              </a:path>
              <a:path w="650875" h="565785">
                <a:moveTo>
                  <a:pt x="551687" y="320039"/>
                </a:moveTo>
                <a:lnTo>
                  <a:pt x="455675" y="2529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3258049" y="4190461"/>
            <a:ext cx="174625" cy="18605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7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261867" y="4736722"/>
            <a:ext cx="78994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DOUBLE </a:t>
            </a:r>
            <a:r>
              <a:rPr sz="650" spc="-25" dirty="0">
                <a:latin typeface="Arial"/>
                <a:cs typeface="Arial"/>
              </a:rPr>
              <a:t>TOP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PLATE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258820" y="3051178"/>
            <a:ext cx="560070" cy="516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2736595" y="3125724"/>
            <a:ext cx="510540" cy="1702435"/>
          </a:xfrm>
          <a:custGeom>
            <a:avLst/>
            <a:gdLst/>
            <a:ahLst/>
            <a:cxnLst/>
            <a:rect l="l" t="t" r="r" b="b"/>
            <a:pathLst>
              <a:path w="510539" h="1702435">
                <a:moveTo>
                  <a:pt x="25907" y="781811"/>
                </a:moveTo>
                <a:lnTo>
                  <a:pt x="0" y="697991"/>
                </a:lnTo>
                <a:lnTo>
                  <a:pt x="51815" y="769619"/>
                </a:lnTo>
                <a:lnTo>
                  <a:pt x="25907" y="781811"/>
                </a:lnTo>
              </a:path>
              <a:path w="510539" h="1702435">
                <a:moveTo>
                  <a:pt x="39623" y="775715"/>
                </a:moveTo>
                <a:lnTo>
                  <a:pt x="510539" y="1702307"/>
                </a:lnTo>
              </a:path>
              <a:path w="510539" h="1702435">
                <a:moveTo>
                  <a:pt x="190499" y="740663"/>
                </a:moveTo>
                <a:lnTo>
                  <a:pt x="143255" y="815339"/>
                </a:lnTo>
                <a:lnTo>
                  <a:pt x="163067" y="729995"/>
                </a:lnTo>
                <a:lnTo>
                  <a:pt x="190499" y="740663"/>
                </a:lnTo>
              </a:path>
              <a:path w="510539" h="1702435">
                <a:moveTo>
                  <a:pt x="176783" y="734567"/>
                </a:moveTo>
                <a:lnTo>
                  <a:pt x="48767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3897376" y="4012822"/>
            <a:ext cx="53975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BEADBOARD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232400" y="4276474"/>
            <a:ext cx="53975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BEADBOARD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3269995" y="3663696"/>
            <a:ext cx="2662555" cy="1643380"/>
          </a:xfrm>
          <a:custGeom>
            <a:avLst/>
            <a:gdLst/>
            <a:ahLst/>
            <a:cxnLst/>
            <a:rect l="l" t="t" r="r" b="b"/>
            <a:pathLst>
              <a:path w="2662554" h="1643379">
                <a:moveTo>
                  <a:pt x="2630423" y="239267"/>
                </a:moveTo>
                <a:lnTo>
                  <a:pt x="2662427" y="156971"/>
                </a:lnTo>
                <a:lnTo>
                  <a:pt x="2659379" y="245363"/>
                </a:lnTo>
                <a:lnTo>
                  <a:pt x="2630423" y="239267"/>
                </a:lnTo>
              </a:path>
              <a:path w="2662554" h="1643379">
                <a:moveTo>
                  <a:pt x="2644139" y="242315"/>
                </a:moveTo>
                <a:lnTo>
                  <a:pt x="2529839" y="783335"/>
                </a:lnTo>
              </a:path>
              <a:path w="2662554" h="1643379">
                <a:moveTo>
                  <a:pt x="646175" y="79247"/>
                </a:moveTo>
                <a:lnTo>
                  <a:pt x="687323" y="0"/>
                </a:lnTo>
                <a:lnTo>
                  <a:pt x="673607" y="88391"/>
                </a:lnTo>
                <a:lnTo>
                  <a:pt x="646175" y="79247"/>
                </a:lnTo>
              </a:path>
              <a:path w="2662554" h="1643379">
                <a:moveTo>
                  <a:pt x="659891" y="83819"/>
                </a:moveTo>
                <a:lnTo>
                  <a:pt x="551687" y="408431"/>
                </a:lnTo>
              </a:path>
              <a:path w="2662554" h="1643379">
                <a:moveTo>
                  <a:pt x="0" y="1642871"/>
                </a:moveTo>
                <a:lnTo>
                  <a:pt x="27431" y="16428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3255771" y="5283951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231895" y="5241166"/>
            <a:ext cx="10477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GYPSUM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WALLBOARD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820416" y="5111496"/>
            <a:ext cx="390525" cy="216535"/>
          </a:xfrm>
          <a:custGeom>
            <a:avLst/>
            <a:gdLst/>
            <a:ahLst/>
            <a:cxnLst/>
            <a:rect l="l" t="t" r="r" b="b"/>
            <a:pathLst>
              <a:path w="390525" h="216535">
                <a:moveTo>
                  <a:pt x="70103" y="54863"/>
                </a:moveTo>
                <a:lnTo>
                  <a:pt x="0" y="0"/>
                </a:lnTo>
                <a:lnTo>
                  <a:pt x="83819" y="28955"/>
                </a:lnTo>
                <a:lnTo>
                  <a:pt x="70103" y="54863"/>
                </a:lnTo>
              </a:path>
              <a:path w="390525" h="216535">
                <a:moveTo>
                  <a:pt x="76199" y="42671"/>
                </a:moveTo>
                <a:lnTo>
                  <a:pt x="390143" y="2164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5233923" y="5324986"/>
            <a:ext cx="972819" cy="615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4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“D”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LOG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CONTRACTOR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PROTECT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DAMAGE.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5299963" y="1112520"/>
            <a:ext cx="1234440" cy="4758055"/>
          </a:xfrm>
          <a:custGeom>
            <a:avLst/>
            <a:gdLst/>
            <a:ahLst/>
            <a:cxnLst/>
            <a:rect l="l" t="t" r="r" b="b"/>
            <a:pathLst>
              <a:path w="1234440" h="4758055">
                <a:moveTo>
                  <a:pt x="1184147" y="4146803"/>
                </a:moveTo>
                <a:lnTo>
                  <a:pt x="1234439" y="4073651"/>
                </a:lnTo>
                <a:lnTo>
                  <a:pt x="1210055" y="4158995"/>
                </a:lnTo>
                <a:lnTo>
                  <a:pt x="1184147" y="4146803"/>
                </a:lnTo>
              </a:path>
              <a:path w="1234440" h="4758055">
                <a:moveTo>
                  <a:pt x="1196339" y="4152899"/>
                </a:moveTo>
                <a:lnTo>
                  <a:pt x="906779" y="4757927"/>
                </a:lnTo>
              </a:path>
              <a:path w="1234440" h="4758055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5625591" y="2286243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5638291" y="236220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>
            <a:off x="5527040" y="2296798"/>
            <a:ext cx="2089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1-</a:t>
            </a:r>
            <a:r>
              <a:rPr sz="675" spc="-37" baseline="-18518" dirty="0">
                <a:latin typeface="Arial"/>
                <a:cs typeface="Arial"/>
              </a:rPr>
              <a:t>2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713984" y="2094559"/>
            <a:ext cx="556895" cy="236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785" marR="5080" indent="-172720">
              <a:lnSpc>
                <a:spcPct val="106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SLOPE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12"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6051295" y="2894076"/>
            <a:ext cx="0" cy="701040"/>
          </a:xfrm>
          <a:custGeom>
            <a:avLst/>
            <a:gdLst/>
            <a:ahLst/>
            <a:cxnLst/>
            <a:rect l="l" t="t" r="r" b="b"/>
            <a:pathLst>
              <a:path h="701039">
                <a:moveTo>
                  <a:pt x="0" y="0"/>
                </a:moveTo>
                <a:lnTo>
                  <a:pt x="0" y="7010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886703" y="2807208"/>
            <a:ext cx="676910" cy="876300"/>
          </a:xfrm>
          <a:custGeom>
            <a:avLst/>
            <a:gdLst/>
            <a:ahLst/>
            <a:cxnLst/>
            <a:rect l="l" t="t" r="r" b="b"/>
            <a:pathLst>
              <a:path w="676909" h="876300">
                <a:moveTo>
                  <a:pt x="676655" y="0"/>
                </a:moveTo>
                <a:lnTo>
                  <a:pt x="135635" y="0"/>
                </a:lnTo>
              </a:path>
              <a:path w="676909" h="876300">
                <a:moveTo>
                  <a:pt x="676655" y="876299"/>
                </a:moveTo>
                <a:lnTo>
                  <a:pt x="135635" y="876299"/>
                </a:lnTo>
              </a:path>
              <a:path w="676909" h="876300">
                <a:moveTo>
                  <a:pt x="150875" y="86867"/>
                </a:moveTo>
                <a:lnTo>
                  <a:pt x="164591" y="0"/>
                </a:lnTo>
                <a:lnTo>
                  <a:pt x="179831" y="86867"/>
                </a:lnTo>
                <a:lnTo>
                  <a:pt x="150875" y="86867"/>
                </a:lnTo>
              </a:path>
              <a:path w="676909" h="876300">
                <a:moveTo>
                  <a:pt x="179831" y="787907"/>
                </a:moveTo>
                <a:lnTo>
                  <a:pt x="164591" y="876299"/>
                </a:lnTo>
                <a:lnTo>
                  <a:pt x="150875" y="787907"/>
                </a:lnTo>
                <a:lnTo>
                  <a:pt x="179831" y="787907"/>
                </a:lnTo>
              </a:path>
              <a:path w="676909" h="876300">
                <a:moveTo>
                  <a:pt x="96011" y="454151"/>
                </a:moveTo>
                <a:lnTo>
                  <a:pt x="0" y="3870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5848849" y="3132805"/>
            <a:ext cx="174625" cy="22987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11</a:t>
            </a:r>
            <a:r>
              <a:rPr sz="975" spc="-15" baseline="21367" dirty="0">
                <a:latin typeface="Arial"/>
                <a:cs typeface="Arial"/>
              </a:rPr>
              <a:t>1</a:t>
            </a:r>
            <a:r>
              <a:rPr sz="975" spc="-15" baseline="-21367" dirty="0">
                <a:latin typeface="Arial"/>
                <a:cs typeface="Arial"/>
              </a:rPr>
              <a:t>4</a:t>
            </a:r>
            <a:r>
              <a:rPr sz="650" spc="-1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94" name="object 94"/>
          <p:cNvGrpSpPr/>
          <p:nvPr/>
        </p:nvGrpSpPr>
        <p:grpSpPr>
          <a:xfrm>
            <a:off x="5667755" y="2423668"/>
            <a:ext cx="688340" cy="499109"/>
            <a:chOff x="5667755" y="2423668"/>
            <a:chExt cx="688340" cy="499109"/>
          </a:xfrm>
        </p:grpSpPr>
        <p:sp>
          <p:nvSpPr>
            <p:cNvPr id="95" name="object 95"/>
            <p:cNvSpPr/>
            <p:nvPr/>
          </p:nvSpPr>
          <p:spPr>
            <a:xfrm>
              <a:off x="5670295" y="2426208"/>
              <a:ext cx="683260" cy="494030"/>
            </a:xfrm>
            <a:custGeom>
              <a:avLst/>
              <a:gdLst/>
              <a:ahLst/>
              <a:cxnLst/>
              <a:rect l="l" t="t" r="r" b="b"/>
              <a:pathLst>
                <a:path w="683260" h="494030">
                  <a:moveTo>
                    <a:pt x="682751" y="414527"/>
                  </a:moveTo>
                  <a:lnTo>
                    <a:pt x="51815" y="493775"/>
                  </a:lnTo>
                </a:path>
                <a:path w="683260" h="494030">
                  <a:moveTo>
                    <a:pt x="630935" y="0"/>
                  </a:moveTo>
                  <a:lnTo>
                    <a:pt x="0" y="792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92393" y="2500122"/>
              <a:ext cx="64007" cy="417575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5792215" y="2673096"/>
              <a:ext cx="104139" cy="55244"/>
            </a:xfrm>
            <a:custGeom>
              <a:avLst/>
              <a:gdLst/>
              <a:ahLst/>
              <a:cxnLst/>
              <a:rect l="l" t="t" r="r" b="b"/>
              <a:pathLst>
                <a:path w="104139" h="55244">
                  <a:moveTo>
                    <a:pt x="0" y="0"/>
                  </a:moveTo>
                  <a:lnTo>
                    <a:pt x="103631" y="548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/>
          <p:nvPr/>
        </p:nvSpPr>
        <p:spPr>
          <a:xfrm rot="4920000">
            <a:off x="5738848" y="2640565"/>
            <a:ext cx="168007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5"/>
              </a:lnSpc>
            </a:pPr>
            <a:r>
              <a:rPr sz="975" spc="-37" baseline="-21367" dirty="0">
                <a:latin typeface="Arial"/>
                <a:cs typeface="Arial"/>
              </a:rPr>
              <a:t>5</a:t>
            </a:r>
            <a:r>
              <a:rPr sz="650" spc="-25" dirty="0">
                <a:latin typeface="Arial"/>
                <a:cs typeface="Arial"/>
              </a:rPr>
              <a:t>3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975" spc="-75" baseline="-42735" dirty="0">
                <a:latin typeface="Arial"/>
                <a:cs typeface="Arial"/>
              </a:rPr>
              <a:t>8</a:t>
            </a:r>
            <a:endParaRPr sz="975" baseline="-42735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 rot="4980000">
            <a:off x="5804663" y="2726151"/>
            <a:ext cx="87625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496052" y="1486030"/>
            <a:ext cx="1004569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SYSTEM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REMAIN.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257795" y="2997838"/>
            <a:ext cx="93218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970" marR="5080" indent="-1905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SUPPORT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LEDGER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BOARD.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333235" y="2686812"/>
            <a:ext cx="929640" cy="879475"/>
          </a:xfrm>
          <a:custGeom>
            <a:avLst/>
            <a:gdLst/>
            <a:ahLst/>
            <a:cxnLst/>
            <a:rect l="l" t="t" r="r" b="b"/>
            <a:pathLst>
              <a:path w="929640" h="879475">
                <a:moveTo>
                  <a:pt x="620267" y="280415"/>
                </a:moveTo>
                <a:lnTo>
                  <a:pt x="542543" y="236219"/>
                </a:lnTo>
                <a:lnTo>
                  <a:pt x="629411" y="252983"/>
                </a:lnTo>
                <a:lnTo>
                  <a:pt x="620267" y="280415"/>
                </a:lnTo>
              </a:path>
              <a:path w="929640" h="879475">
                <a:moveTo>
                  <a:pt x="624839" y="266699"/>
                </a:moveTo>
                <a:lnTo>
                  <a:pt x="929639" y="377951"/>
                </a:lnTo>
              </a:path>
              <a:path w="929640" h="879475">
                <a:moveTo>
                  <a:pt x="608075" y="819911"/>
                </a:moveTo>
                <a:lnTo>
                  <a:pt x="542543" y="879347"/>
                </a:lnTo>
                <a:lnTo>
                  <a:pt x="585215" y="801623"/>
                </a:lnTo>
                <a:lnTo>
                  <a:pt x="608075" y="819911"/>
                </a:lnTo>
              </a:path>
              <a:path w="929640" h="879475">
                <a:moveTo>
                  <a:pt x="595883" y="810767"/>
                </a:moveTo>
                <a:lnTo>
                  <a:pt x="929639" y="377951"/>
                </a:lnTo>
              </a:path>
              <a:path w="929640" h="879475">
                <a:moveTo>
                  <a:pt x="164591" y="135635"/>
                </a:moveTo>
                <a:lnTo>
                  <a:pt x="178307" y="246887"/>
                </a:lnTo>
              </a:path>
              <a:path w="929640" h="879475">
                <a:moveTo>
                  <a:pt x="260603" y="123443"/>
                </a:moveTo>
                <a:lnTo>
                  <a:pt x="274319" y="234695"/>
                </a:lnTo>
              </a:path>
              <a:path w="929640" h="879475">
                <a:moveTo>
                  <a:pt x="86867" y="228599"/>
                </a:moveTo>
                <a:lnTo>
                  <a:pt x="0" y="239267"/>
                </a:lnTo>
              </a:path>
              <a:path w="929640" h="879475">
                <a:moveTo>
                  <a:pt x="358139" y="195071"/>
                </a:moveTo>
                <a:lnTo>
                  <a:pt x="707135" y="150875"/>
                </a:lnTo>
              </a:path>
              <a:path w="929640" h="879475">
                <a:moveTo>
                  <a:pt x="85343" y="213359"/>
                </a:moveTo>
                <a:lnTo>
                  <a:pt x="175259" y="217931"/>
                </a:lnTo>
                <a:lnTo>
                  <a:pt x="89915" y="242315"/>
                </a:lnTo>
                <a:lnTo>
                  <a:pt x="85343" y="213359"/>
                </a:lnTo>
              </a:path>
              <a:path w="929640" h="879475">
                <a:moveTo>
                  <a:pt x="359663" y="208787"/>
                </a:moveTo>
                <a:lnTo>
                  <a:pt x="271271" y="205739"/>
                </a:lnTo>
                <a:lnTo>
                  <a:pt x="356615" y="179831"/>
                </a:lnTo>
                <a:lnTo>
                  <a:pt x="359663" y="208787"/>
                </a:lnTo>
              </a:path>
              <a:path w="929640" h="879475">
                <a:moveTo>
                  <a:pt x="528827" y="103631"/>
                </a:moveTo>
                <a:lnTo>
                  <a:pt x="58369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 rot="21180000">
            <a:off x="6801715" y="2716102"/>
            <a:ext cx="155959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15"/>
              </a:lnSpc>
            </a:pPr>
            <a:r>
              <a:rPr sz="975" spc="-52" baseline="-21367" dirty="0">
                <a:latin typeface="Arial"/>
                <a:cs typeface="Arial"/>
              </a:rPr>
              <a:t>1</a:t>
            </a:r>
            <a:r>
              <a:rPr sz="650" spc="-35" dirty="0">
                <a:latin typeface="Arial"/>
                <a:cs typeface="Arial"/>
              </a:rPr>
              <a:t>1</a:t>
            </a:r>
            <a:r>
              <a:rPr sz="975" spc="-52" baseline="-38461" dirty="0">
                <a:latin typeface="Arial"/>
                <a:cs typeface="Arial"/>
              </a:rPr>
              <a:t>4</a:t>
            </a:r>
            <a:endParaRPr sz="975" baseline="-38461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 rot="21240000">
            <a:off x="6914205" y="2693051"/>
            <a:ext cx="86967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6219952" y="2967358"/>
            <a:ext cx="249554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VENT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HOLE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487159" y="2770632"/>
            <a:ext cx="79375" cy="360045"/>
          </a:xfrm>
          <a:custGeom>
            <a:avLst/>
            <a:gdLst/>
            <a:ahLst/>
            <a:cxnLst/>
            <a:rect l="l" t="t" r="r" b="b"/>
            <a:pathLst>
              <a:path w="79375" h="360044">
                <a:moveTo>
                  <a:pt x="45719" y="82295"/>
                </a:moveTo>
                <a:lnTo>
                  <a:pt x="79247" y="0"/>
                </a:lnTo>
                <a:lnTo>
                  <a:pt x="74675" y="89915"/>
                </a:lnTo>
                <a:lnTo>
                  <a:pt x="45719" y="82295"/>
                </a:lnTo>
              </a:path>
              <a:path w="79375" h="360044">
                <a:moveTo>
                  <a:pt x="60959" y="85343"/>
                </a:moveTo>
                <a:lnTo>
                  <a:pt x="0" y="3596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5506720" y="1877698"/>
            <a:ext cx="9683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08" name="object 108"/>
          <p:cNvGrpSpPr/>
          <p:nvPr/>
        </p:nvGrpSpPr>
        <p:grpSpPr>
          <a:xfrm>
            <a:off x="6135877" y="1954276"/>
            <a:ext cx="512445" cy="855344"/>
            <a:chOff x="6135877" y="1954276"/>
            <a:chExt cx="512445" cy="855344"/>
          </a:xfrm>
        </p:grpSpPr>
        <p:sp>
          <p:nvSpPr>
            <p:cNvPr id="109" name="object 109"/>
            <p:cNvSpPr/>
            <p:nvPr/>
          </p:nvSpPr>
          <p:spPr>
            <a:xfrm>
              <a:off x="6517639" y="1956816"/>
              <a:ext cx="128270" cy="728980"/>
            </a:xfrm>
            <a:custGeom>
              <a:avLst/>
              <a:gdLst/>
              <a:ahLst/>
              <a:cxnLst/>
              <a:rect l="l" t="t" r="r" b="b"/>
              <a:pathLst>
                <a:path w="128270" h="728980">
                  <a:moveTo>
                    <a:pt x="128015" y="640079"/>
                  </a:moveTo>
                  <a:lnTo>
                    <a:pt x="128015" y="728471"/>
                  </a:lnTo>
                  <a:lnTo>
                    <a:pt x="99059" y="644651"/>
                  </a:lnTo>
                  <a:lnTo>
                    <a:pt x="128015" y="640079"/>
                  </a:lnTo>
                </a:path>
                <a:path w="128270" h="728980">
                  <a:moveTo>
                    <a:pt x="112775" y="64312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135877" y="2670810"/>
              <a:ext cx="327659" cy="138683"/>
            </a:xfrm>
            <a:prstGeom prst="rect">
              <a:avLst/>
            </a:prstGeom>
          </p:spPr>
        </p:pic>
      </p:grpSp>
      <p:sp>
        <p:nvSpPr>
          <p:cNvPr id="111" name="object 111"/>
          <p:cNvSpPr txBox="1"/>
          <p:nvPr/>
        </p:nvSpPr>
        <p:spPr>
          <a:xfrm rot="21180000">
            <a:off x="6232343" y="2597087"/>
            <a:ext cx="111016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3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6371335" y="2513076"/>
            <a:ext cx="6350" cy="59690"/>
          </a:xfrm>
          <a:custGeom>
            <a:avLst/>
            <a:gdLst/>
            <a:ahLst/>
            <a:cxnLst/>
            <a:rect l="l" t="t" r="r" b="b"/>
            <a:pathLst>
              <a:path w="6350" h="59689">
                <a:moveTo>
                  <a:pt x="6095" y="594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443219" y="2628900"/>
            <a:ext cx="6350" cy="59690"/>
          </a:xfrm>
          <a:custGeom>
            <a:avLst/>
            <a:gdLst/>
            <a:ahLst/>
            <a:cxnLst/>
            <a:rect l="l" t="t" r="r" b="b"/>
            <a:pathLst>
              <a:path w="6350" h="59689">
                <a:moveTo>
                  <a:pt x="6095" y="594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446267" y="2538984"/>
            <a:ext cx="928369" cy="121920"/>
          </a:xfrm>
          <a:custGeom>
            <a:avLst/>
            <a:gdLst/>
            <a:ahLst/>
            <a:cxnLst/>
            <a:rect l="l" t="t" r="r" b="b"/>
            <a:pathLst>
              <a:path w="928370" h="121919">
                <a:moveTo>
                  <a:pt x="841247" y="13715"/>
                </a:moveTo>
                <a:lnTo>
                  <a:pt x="86867" y="108203"/>
                </a:lnTo>
              </a:path>
              <a:path w="928370" h="121919">
                <a:moveTo>
                  <a:pt x="839723" y="0"/>
                </a:moveTo>
                <a:lnTo>
                  <a:pt x="928115" y="3047"/>
                </a:lnTo>
                <a:lnTo>
                  <a:pt x="842771" y="28955"/>
                </a:lnTo>
                <a:lnTo>
                  <a:pt x="839723" y="0"/>
                </a:lnTo>
              </a:path>
              <a:path w="928370" h="121919">
                <a:moveTo>
                  <a:pt x="88391" y="121919"/>
                </a:moveTo>
                <a:lnTo>
                  <a:pt x="0" y="118871"/>
                </a:lnTo>
                <a:lnTo>
                  <a:pt x="85343" y="92963"/>
                </a:lnTo>
                <a:lnTo>
                  <a:pt x="88391" y="1219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 rot="21180000">
            <a:off x="5845703" y="2475954"/>
            <a:ext cx="102489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3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5209540" y="3054226"/>
            <a:ext cx="37528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FLASING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5592571" y="2808732"/>
            <a:ext cx="27940" cy="441959"/>
          </a:xfrm>
          <a:custGeom>
            <a:avLst/>
            <a:gdLst/>
            <a:ahLst/>
            <a:cxnLst/>
            <a:rect l="l" t="t" r="r" b="b"/>
            <a:pathLst>
              <a:path w="27939" h="441960">
                <a:moveTo>
                  <a:pt x="27431" y="0"/>
                </a:moveTo>
                <a:lnTo>
                  <a:pt x="0" y="4419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606288" y="2720340"/>
            <a:ext cx="605155" cy="227329"/>
          </a:xfrm>
          <a:custGeom>
            <a:avLst/>
            <a:gdLst/>
            <a:ahLst/>
            <a:cxnLst/>
            <a:rect l="l" t="t" r="r" b="b"/>
            <a:pathLst>
              <a:path w="605154" h="227330">
                <a:moveTo>
                  <a:pt x="0" y="86867"/>
                </a:moveTo>
                <a:lnTo>
                  <a:pt x="19811" y="0"/>
                </a:lnTo>
                <a:lnTo>
                  <a:pt x="28955" y="88391"/>
                </a:lnTo>
                <a:lnTo>
                  <a:pt x="0" y="86867"/>
                </a:lnTo>
              </a:path>
              <a:path w="605154" h="227330">
                <a:moveTo>
                  <a:pt x="576071" y="224027"/>
                </a:moveTo>
                <a:lnTo>
                  <a:pt x="598931" y="138683"/>
                </a:lnTo>
                <a:lnTo>
                  <a:pt x="605027" y="227075"/>
                </a:lnTo>
                <a:lnTo>
                  <a:pt x="576071" y="2240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70167" y="2945892"/>
            <a:ext cx="27940" cy="323215"/>
          </a:xfrm>
          <a:custGeom>
            <a:avLst/>
            <a:gdLst/>
            <a:ahLst/>
            <a:cxnLst/>
            <a:rect l="l" t="t" r="r" b="b"/>
            <a:pathLst>
              <a:path w="27939" h="323214">
                <a:moveTo>
                  <a:pt x="27431" y="0"/>
                </a:moveTo>
                <a:lnTo>
                  <a:pt x="0" y="3230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>
            <a:off x="6226047" y="3197482"/>
            <a:ext cx="37528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FLASING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7289800" y="2409574"/>
            <a:ext cx="198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24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267447" y="2308860"/>
            <a:ext cx="233679" cy="233679"/>
          </a:xfrm>
          <a:custGeom>
            <a:avLst/>
            <a:gdLst/>
            <a:ahLst/>
            <a:cxnLst/>
            <a:rect l="l" t="t" r="r" b="b"/>
            <a:pathLst>
              <a:path w="233679" h="233680">
                <a:moveTo>
                  <a:pt x="233171" y="116585"/>
                </a:moveTo>
                <a:lnTo>
                  <a:pt x="224010" y="71205"/>
                </a:lnTo>
                <a:lnTo>
                  <a:pt x="199024" y="34147"/>
                </a:lnTo>
                <a:lnTo>
                  <a:pt x="161966" y="9161"/>
                </a:lnTo>
                <a:lnTo>
                  <a:pt x="116585" y="0"/>
                </a:lnTo>
                <a:lnTo>
                  <a:pt x="71205" y="9161"/>
                </a:lnTo>
                <a:lnTo>
                  <a:pt x="34147" y="34147"/>
                </a:lnTo>
                <a:lnTo>
                  <a:pt x="9161" y="71205"/>
                </a:lnTo>
                <a:lnTo>
                  <a:pt x="0" y="116585"/>
                </a:lnTo>
                <a:lnTo>
                  <a:pt x="9161" y="161966"/>
                </a:lnTo>
                <a:lnTo>
                  <a:pt x="34147" y="199024"/>
                </a:lnTo>
                <a:lnTo>
                  <a:pt x="71205" y="224010"/>
                </a:lnTo>
                <a:lnTo>
                  <a:pt x="116585" y="233171"/>
                </a:lnTo>
                <a:lnTo>
                  <a:pt x="161966" y="224010"/>
                </a:lnTo>
                <a:lnTo>
                  <a:pt x="199024" y="199024"/>
                </a:lnTo>
                <a:lnTo>
                  <a:pt x="224010" y="161966"/>
                </a:lnTo>
                <a:lnTo>
                  <a:pt x="233171" y="116585"/>
                </a:lnTo>
              </a:path>
              <a:path w="233679" h="233680">
                <a:moveTo>
                  <a:pt x="0" y="117347"/>
                </a:moveTo>
                <a:lnTo>
                  <a:pt x="233171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7353807" y="2305942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985763" y="2138172"/>
            <a:ext cx="1515110" cy="1224280"/>
          </a:xfrm>
          <a:custGeom>
            <a:avLst/>
            <a:gdLst/>
            <a:ahLst/>
            <a:cxnLst/>
            <a:rect l="l" t="t" r="r" b="b"/>
            <a:pathLst>
              <a:path w="1515109" h="1224279">
                <a:moveTo>
                  <a:pt x="1184147" y="288035"/>
                </a:moveTo>
                <a:lnTo>
                  <a:pt x="1514855" y="288035"/>
                </a:lnTo>
              </a:path>
              <a:path w="1515109" h="1224279">
                <a:moveTo>
                  <a:pt x="1223771" y="611885"/>
                </a:moveTo>
                <a:lnTo>
                  <a:pt x="1221931" y="564067"/>
                </a:lnTo>
                <a:lnTo>
                  <a:pt x="1216498" y="517255"/>
                </a:lnTo>
                <a:lnTo>
                  <a:pt x="1207611" y="471586"/>
                </a:lnTo>
                <a:lnTo>
                  <a:pt x="1195405" y="427195"/>
                </a:lnTo>
                <a:lnTo>
                  <a:pt x="1180015" y="384219"/>
                </a:lnTo>
                <a:lnTo>
                  <a:pt x="1161579" y="342793"/>
                </a:lnTo>
                <a:lnTo>
                  <a:pt x="1140231" y="303055"/>
                </a:lnTo>
                <a:lnTo>
                  <a:pt x="1116108" y="265139"/>
                </a:lnTo>
                <a:lnTo>
                  <a:pt x="1089347" y="229182"/>
                </a:lnTo>
                <a:lnTo>
                  <a:pt x="1060082" y="195320"/>
                </a:lnTo>
                <a:lnTo>
                  <a:pt x="1028451" y="163688"/>
                </a:lnTo>
                <a:lnTo>
                  <a:pt x="994589" y="134424"/>
                </a:lnTo>
                <a:lnTo>
                  <a:pt x="958632" y="107662"/>
                </a:lnTo>
                <a:lnTo>
                  <a:pt x="920716" y="83540"/>
                </a:lnTo>
                <a:lnTo>
                  <a:pt x="880977" y="62192"/>
                </a:lnTo>
                <a:lnTo>
                  <a:pt x="839552" y="43756"/>
                </a:lnTo>
                <a:lnTo>
                  <a:pt x="796576" y="28366"/>
                </a:lnTo>
                <a:lnTo>
                  <a:pt x="752185" y="16160"/>
                </a:lnTo>
                <a:lnTo>
                  <a:pt x="706516" y="7273"/>
                </a:lnTo>
                <a:lnTo>
                  <a:pt x="659704" y="1840"/>
                </a:lnTo>
                <a:lnTo>
                  <a:pt x="611885" y="0"/>
                </a:lnTo>
                <a:lnTo>
                  <a:pt x="564067" y="1840"/>
                </a:lnTo>
                <a:lnTo>
                  <a:pt x="517255" y="7273"/>
                </a:lnTo>
                <a:lnTo>
                  <a:pt x="471586" y="16160"/>
                </a:lnTo>
                <a:lnTo>
                  <a:pt x="427195" y="28366"/>
                </a:lnTo>
                <a:lnTo>
                  <a:pt x="384219" y="43756"/>
                </a:lnTo>
                <a:lnTo>
                  <a:pt x="342793" y="62192"/>
                </a:lnTo>
                <a:lnTo>
                  <a:pt x="303055" y="83540"/>
                </a:lnTo>
                <a:lnTo>
                  <a:pt x="265139" y="107662"/>
                </a:lnTo>
                <a:lnTo>
                  <a:pt x="229182" y="134424"/>
                </a:lnTo>
                <a:lnTo>
                  <a:pt x="195320" y="163688"/>
                </a:lnTo>
                <a:lnTo>
                  <a:pt x="163688" y="195320"/>
                </a:lnTo>
                <a:lnTo>
                  <a:pt x="134424" y="229182"/>
                </a:lnTo>
                <a:lnTo>
                  <a:pt x="107662" y="265139"/>
                </a:lnTo>
                <a:lnTo>
                  <a:pt x="83540" y="303055"/>
                </a:lnTo>
                <a:lnTo>
                  <a:pt x="62192" y="342793"/>
                </a:lnTo>
                <a:lnTo>
                  <a:pt x="43756" y="384219"/>
                </a:lnTo>
                <a:lnTo>
                  <a:pt x="28366" y="427195"/>
                </a:lnTo>
                <a:lnTo>
                  <a:pt x="16160" y="471586"/>
                </a:lnTo>
                <a:lnTo>
                  <a:pt x="7273" y="517255"/>
                </a:lnTo>
                <a:lnTo>
                  <a:pt x="1840" y="564067"/>
                </a:lnTo>
                <a:lnTo>
                  <a:pt x="0" y="611885"/>
                </a:lnTo>
                <a:lnTo>
                  <a:pt x="1840" y="659704"/>
                </a:lnTo>
                <a:lnTo>
                  <a:pt x="7273" y="706516"/>
                </a:lnTo>
                <a:lnTo>
                  <a:pt x="16160" y="752185"/>
                </a:lnTo>
                <a:lnTo>
                  <a:pt x="28366" y="796576"/>
                </a:lnTo>
                <a:lnTo>
                  <a:pt x="43756" y="839552"/>
                </a:lnTo>
                <a:lnTo>
                  <a:pt x="62192" y="880978"/>
                </a:lnTo>
                <a:lnTo>
                  <a:pt x="83540" y="920716"/>
                </a:lnTo>
                <a:lnTo>
                  <a:pt x="107662" y="958632"/>
                </a:lnTo>
                <a:lnTo>
                  <a:pt x="134424" y="994589"/>
                </a:lnTo>
                <a:lnTo>
                  <a:pt x="163688" y="1028451"/>
                </a:lnTo>
                <a:lnTo>
                  <a:pt x="195320" y="1060083"/>
                </a:lnTo>
                <a:lnTo>
                  <a:pt x="229182" y="1089347"/>
                </a:lnTo>
                <a:lnTo>
                  <a:pt x="265139" y="1116109"/>
                </a:lnTo>
                <a:lnTo>
                  <a:pt x="303055" y="1140231"/>
                </a:lnTo>
                <a:lnTo>
                  <a:pt x="342793" y="1161579"/>
                </a:lnTo>
                <a:lnTo>
                  <a:pt x="384219" y="1180015"/>
                </a:lnTo>
                <a:lnTo>
                  <a:pt x="427195" y="1195405"/>
                </a:lnTo>
                <a:lnTo>
                  <a:pt x="471586" y="1207611"/>
                </a:lnTo>
                <a:lnTo>
                  <a:pt x="517255" y="1216498"/>
                </a:lnTo>
                <a:lnTo>
                  <a:pt x="564067" y="1221931"/>
                </a:lnTo>
                <a:lnTo>
                  <a:pt x="611885" y="1223771"/>
                </a:lnTo>
                <a:lnTo>
                  <a:pt x="659704" y="1221931"/>
                </a:lnTo>
                <a:lnTo>
                  <a:pt x="706516" y="1216498"/>
                </a:lnTo>
                <a:lnTo>
                  <a:pt x="752185" y="1207611"/>
                </a:lnTo>
                <a:lnTo>
                  <a:pt x="796576" y="1195405"/>
                </a:lnTo>
                <a:lnTo>
                  <a:pt x="839552" y="1180015"/>
                </a:lnTo>
                <a:lnTo>
                  <a:pt x="880977" y="1161579"/>
                </a:lnTo>
                <a:lnTo>
                  <a:pt x="920716" y="1140231"/>
                </a:lnTo>
                <a:lnTo>
                  <a:pt x="958632" y="1116109"/>
                </a:lnTo>
                <a:lnTo>
                  <a:pt x="994589" y="1089347"/>
                </a:lnTo>
                <a:lnTo>
                  <a:pt x="1028451" y="1060083"/>
                </a:lnTo>
                <a:lnTo>
                  <a:pt x="1060082" y="1028451"/>
                </a:lnTo>
                <a:lnTo>
                  <a:pt x="1089347" y="994589"/>
                </a:lnTo>
                <a:lnTo>
                  <a:pt x="1116108" y="958632"/>
                </a:lnTo>
                <a:lnTo>
                  <a:pt x="1140231" y="920716"/>
                </a:lnTo>
                <a:lnTo>
                  <a:pt x="1161579" y="880978"/>
                </a:lnTo>
                <a:lnTo>
                  <a:pt x="1180015" y="839552"/>
                </a:lnTo>
                <a:lnTo>
                  <a:pt x="1195405" y="796576"/>
                </a:lnTo>
                <a:lnTo>
                  <a:pt x="1207611" y="752185"/>
                </a:lnTo>
                <a:lnTo>
                  <a:pt x="1216498" y="706516"/>
                </a:lnTo>
                <a:lnTo>
                  <a:pt x="1221931" y="659704"/>
                </a:lnTo>
                <a:lnTo>
                  <a:pt x="1223771" y="611885"/>
                </a:lnTo>
              </a:path>
              <a:path w="1515109" h="1224279">
                <a:moveTo>
                  <a:pt x="1144523" y="310895"/>
                </a:moveTo>
                <a:lnTo>
                  <a:pt x="1184147" y="2880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3208527" y="1121794"/>
            <a:ext cx="1156970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15">
              <a:lnSpc>
                <a:spcPct val="99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HIGH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PERFORMANCE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R-</a:t>
            </a:r>
            <a:r>
              <a:rPr sz="650" spc="-20" dirty="0">
                <a:latin typeface="Arial"/>
                <a:cs typeface="Arial"/>
              </a:rPr>
              <a:t>38C.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1183639" y="1539240"/>
            <a:ext cx="2891155" cy="1420495"/>
          </a:xfrm>
          <a:custGeom>
            <a:avLst/>
            <a:gdLst/>
            <a:ahLst/>
            <a:cxnLst/>
            <a:rect l="l" t="t" r="r" b="b"/>
            <a:pathLst>
              <a:path w="2891154" h="1420495">
                <a:moveTo>
                  <a:pt x="2862071" y="1333499"/>
                </a:moveTo>
                <a:lnTo>
                  <a:pt x="2845307" y="1420367"/>
                </a:lnTo>
                <a:lnTo>
                  <a:pt x="2833115" y="1333499"/>
                </a:lnTo>
                <a:lnTo>
                  <a:pt x="2862071" y="1333499"/>
                </a:lnTo>
              </a:path>
              <a:path w="2891154" h="1420495">
                <a:moveTo>
                  <a:pt x="2848355" y="1333499"/>
                </a:moveTo>
                <a:lnTo>
                  <a:pt x="2891027" y="0"/>
                </a:lnTo>
              </a:path>
              <a:path w="2891154" h="1420495">
                <a:moveTo>
                  <a:pt x="0" y="161543"/>
                </a:moveTo>
                <a:lnTo>
                  <a:pt x="25907" y="1615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 txBox="1"/>
          <p:nvPr/>
        </p:nvSpPr>
        <p:spPr>
          <a:xfrm>
            <a:off x="891032" y="1635382"/>
            <a:ext cx="10242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DRILL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HOLE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916432" y="1678167"/>
            <a:ext cx="119634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5430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BLOCKING, CENTERED </a:t>
            </a:r>
            <a:r>
              <a:rPr sz="650" spc="-20" dirty="0">
                <a:latin typeface="Arial"/>
                <a:cs typeface="Arial"/>
              </a:rPr>
              <a:t>OVER</a:t>
            </a:r>
            <a:endParaRPr sz="650">
              <a:latin typeface="Arial"/>
              <a:cs typeface="Arial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935227" y="1914144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 txBox="1"/>
          <p:nvPr/>
        </p:nvSpPr>
        <p:spPr>
          <a:xfrm>
            <a:off x="895603" y="1850266"/>
            <a:ext cx="11950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SPACE.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HOLES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BE</a:t>
            </a:r>
            <a:endParaRPr sz="65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916432" y="1893051"/>
            <a:ext cx="910590" cy="375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  <a:p>
            <a:pPr marL="1397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CENTERED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BETWEEN</a:t>
            </a:r>
            <a:endParaRPr sz="650">
              <a:latin typeface="Arial"/>
              <a:cs typeface="Arial"/>
            </a:endParaRPr>
          </a:p>
          <a:p>
            <a:pPr marL="18415" marR="5080" indent="-635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FOR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VENTILATION.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910336" y="2336422"/>
            <a:ext cx="7924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DRIP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EDGE,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ENCLOSURE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EDGE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FLASHING.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3198367" y="3713988"/>
            <a:ext cx="5080" cy="44450"/>
          </a:xfrm>
          <a:custGeom>
            <a:avLst/>
            <a:gdLst/>
            <a:ahLst/>
            <a:cxnLst/>
            <a:rect l="l" t="t" r="r" b="b"/>
            <a:pathLst>
              <a:path w="5080" h="44450">
                <a:moveTo>
                  <a:pt x="0" y="0"/>
                </a:moveTo>
                <a:lnTo>
                  <a:pt x="4571" y="441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927851" y="3776472"/>
            <a:ext cx="5080" cy="44450"/>
          </a:xfrm>
          <a:custGeom>
            <a:avLst/>
            <a:gdLst/>
            <a:ahLst/>
            <a:cxnLst/>
            <a:rect l="l" t="t" r="r" b="b"/>
            <a:pathLst>
              <a:path w="5079" h="44450">
                <a:moveTo>
                  <a:pt x="0" y="0"/>
                </a:moveTo>
                <a:lnTo>
                  <a:pt x="4571" y="441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5" name="object 135"/>
          <p:cNvGrpSpPr/>
          <p:nvPr/>
        </p:nvGrpSpPr>
        <p:grpSpPr>
          <a:xfrm>
            <a:off x="1488439" y="1122426"/>
            <a:ext cx="6691630" cy="4531360"/>
            <a:chOff x="1488439" y="1122426"/>
            <a:chExt cx="6691630" cy="4531360"/>
          </a:xfrm>
        </p:grpSpPr>
        <p:sp>
          <p:nvSpPr>
            <p:cNvPr id="136" name="object 136"/>
            <p:cNvSpPr/>
            <p:nvPr/>
          </p:nvSpPr>
          <p:spPr>
            <a:xfrm>
              <a:off x="1488439" y="2205228"/>
              <a:ext cx="321945" cy="765175"/>
            </a:xfrm>
            <a:custGeom>
              <a:avLst/>
              <a:gdLst/>
              <a:ahLst/>
              <a:cxnLst/>
              <a:rect l="l" t="t" r="r" b="b"/>
              <a:pathLst>
                <a:path w="321944" h="765175">
                  <a:moveTo>
                    <a:pt x="321563" y="0"/>
                  </a:moveTo>
                  <a:lnTo>
                    <a:pt x="0" y="0"/>
                  </a:lnTo>
                </a:path>
                <a:path w="321944" h="765175">
                  <a:moveTo>
                    <a:pt x="195071" y="676655"/>
                  </a:moveTo>
                  <a:lnTo>
                    <a:pt x="207263" y="765047"/>
                  </a:lnTo>
                  <a:lnTo>
                    <a:pt x="167639" y="685799"/>
                  </a:lnTo>
                  <a:lnTo>
                    <a:pt x="195071" y="676655"/>
                  </a:lnTo>
                </a:path>
                <a:path w="321944" h="765175">
                  <a:moveTo>
                    <a:pt x="181355" y="681227"/>
                  </a:moveTo>
                  <a:lnTo>
                    <a:pt x="88391" y="3840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303779" y="3927348"/>
              <a:ext cx="108585" cy="1403985"/>
            </a:xfrm>
            <a:custGeom>
              <a:avLst/>
              <a:gdLst/>
              <a:ahLst/>
              <a:cxnLst/>
              <a:rect l="l" t="t" r="r" b="b"/>
              <a:pathLst>
                <a:path w="108585" h="1403985">
                  <a:moveTo>
                    <a:pt x="108203" y="1403603"/>
                  </a:moveTo>
                  <a:lnTo>
                    <a:pt x="0" y="1403603"/>
                  </a:lnTo>
                </a:path>
                <a:path w="108585" h="1403985">
                  <a:moveTo>
                    <a:pt x="108203" y="935735"/>
                  </a:moveTo>
                  <a:lnTo>
                    <a:pt x="0" y="935735"/>
                  </a:lnTo>
                </a:path>
                <a:path w="108585" h="1403985">
                  <a:moveTo>
                    <a:pt x="1082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777999" y="3008376"/>
              <a:ext cx="525780" cy="2604770"/>
            </a:xfrm>
            <a:custGeom>
              <a:avLst/>
              <a:gdLst/>
              <a:ahLst/>
              <a:cxnLst/>
              <a:rect l="l" t="t" r="r" b="b"/>
              <a:pathLst>
                <a:path w="525780" h="2604770">
                  <a:moveTo>
                    <a:pt x="525779" y="1031747"/>
                  </a:moveTo>
                  <a:lnTo>
                    <a:pt x="525779" y="2604515"/>
                  </a:lnTo>
                </a:path>
                <a:path w="525780" h="2604770">
                  <a:moveTo>
                    <a:pt x="0" y="0"/>
                  </a:moveTo>
                  <a:lnTo>
                    <a:pt x="0" y="8366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837435" y="2987040"/>
              <a:ext cx="116205" cy="858519"/>
            </a:xfrm>
            <a:custGeom>
              <a:avLst/>
              <a:gdLst/>
              <a:ahLst/>
              <a:cxnLst/>
              <a:rect l="l" t="t" r="r" b="b"/>
              <a:pathLst>
                <a:path w="116205" h="858520">
                  <a:moveTo>
                    <a:pt x="0" y="21335"/>
                  </a:moveTo>
                  <a:lnTo>
                    <a:pt x="0" y="858011"/>
                  </a:lnTo>
                </a:path>
                <a:path w="116205" h="858520">
                  <a:moveTo>
                    <a:pt x="115823" y="0"/>
                  </a:moveTo>
                  <a:lnTo>
                    <a:pt x="115823" y="780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411983" y="3767328"/>
              <a:ext cx="0" cy="1845945"/>
            </a:xfrm>
            <a:custGeom>
              <a:avLst/>
              <a:gdLst/>
              <a:ahLst/>
              <a:cxnLst/>
              <a:rect l="l" t="t" r="r" b="b"/>
              <a:pathLst>
                <a:path h="1845945">
                  <a:moveTo>
                    <a:pt x="0" y="0"/>
                  </a:moveTo>
                  <a:lnTo>
                    <a:pt x="0" y="18455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509519" y="3767328"/>
              <a:ext cx="311150" cy="1845945"/>
            </a:xfrm>
            <a:custGeom>
              <a:avLst/>
              <a:gdLst/>
              <a:ahLst/>
              <a:cxnLst/>
              <a:rect l="l" t="t" r="r" b="b"/>
              <a:pathLst>
                <a:path w="311150" h="1845945">
                  <a:moveTo>
                    <a:pt x="0" y="0"/>
                  </a:moveTo>
                  <a:lnTo>
                    <a:pt x="0" y="1845563"/>
                  </a:lnTo>
                </a:path>
                <a:path w="311150" h="1845945">
                  <a:moveTo>
                    <a:pt x="117347" y="233171"/>
                  </a:moveTo>
                  <a:lnTo>
                    <a:pt x="117347" y="798575"/>
                  </a:lnTo>
                </a:path>
                <a:path w="311150" h="1845945">
                  <a:moveTo>
                    <a:pt x="310895" y="0"/>
                  </a:moveTo>
                  <a:lnTo>
                    <a:pt x="0" y="0"/>
                  </a:lnTo>
                </a:path>
                <a:path w="311150" h="1845945">
                  <a:moveTo>
                    <a:pt x="272795" y="115823"/>
                  </a:moveTo>
                  <a:lnTo>
                    <a:pt x="0" y="115823"/>
                  </a:lnTo>
                </a:path>
                <a:path w="311150" h="1845945">
                  <a:moveTo>
                    <a:pt x="272795" y="233171"/>
                  </a:moveTo>
                  <a:lnTo>
                    <a:pt x="0" y="233171"/>
                  </a:lnTo>
                </a:path>
                <a:path w="311150" h="1845945">
                  <a:moveTo>
                    <a:pt x="272795" y="798575"/>
                  </a:moveTo>
                  <a:lnTo>
                    <a:pt x="0" y="798575"/>
                  </a:lnTo>
                </a:path>
                <a:path w="311150" h="1845945">
                  <a:moveTo>
                    <a:pt x="272795" y="915923"/>
                  </a:moveTo>
                  <a:lnTo>
                    <a:pt x="0" y="915923"/>
                  </a:lnTo>
                </a:path>
                <a:path w="311150" h="1845945">
                  <a:moveTo>
                    <a:pt x="272795" y="954023"/>
                  </a:moveTo>
                  <a:lnTo>
                    <a:pt x="0" y="954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509519" y="3883152"/>
              <a:ext cx="273050" cy="117475"/>
            </a:xfrm>
            <a:custGeom>
              <a:avLst/>
              <a:gdLst/>
              <a:ahLst/>
              <a:cxnLst/>
              <a:rect l="l" t="t" r="r" b="b"/>
              <a:pathLst>
                <a:path w="273050" h="117475">
                  <a:moveTo>
                    <a:pt x="0" y="117347"/>
                  </a:moveTo>
                  <a:lnTo>
                    <a:pt x="2727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664967" y="3767328"/>
              <a:ext cx="117475" cy="1845945"/>
            </a:xfrm>
            <a:custGeom>
              <a:avLst/>
              <a:gdLst/>
              <a:ahLst/>
              <a:cxnLst/>
              <a:rect l="l" t="t" r="r" b="b"/>
              <a:pathLst>
                <a:path w="117475" h="1845945">
                  <a:moveTo>
                    <a:pt x="117347" y="1845563"/>
                  </a:moveTo>
                  <a:lnTo>
                    <a:pt x="117347" y="0"/>
                  </a:lnTo>
                </a:path>
                <a:path w="117475" h="1845945">
                  <a:moveTo>
                    <a:pt x="0" y="798575"/>
                  </a:moveTo>
                  <a:lnTo>
                    <a:pt x="0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820415" y="3761232"/>
              <a:ext cx="59690" cy="1851660"/>
            </a:xfrm>
            <a:custGeom>
              <a:avLst/>
              <a:gdLst/>
              <a:ahLst/>
              <a:cxnLst/>
              <a:rect l="l" t="t" r="r" b="b"/>
              <a:pathLst>
                <a:path w="59689" h="1851660">
                  <a:moveTo>
                    <a:pt x="0" y="1851659"/>
                  </a:moveTo>
                  <a:lnTo>
                    <a:pt x="0" y="0"/>
                  </a:lnTo>
                </a:path>
                <a:path w="59689" h="1851660">
                  <a:moveTo>
                    <a:pt x="59435" y="316991"/>
                  </a:moveTo>
                  <a:lnTo>
                    <a:pt x="59435" y="44195"/>
                  </a:lnTo>
                </a:path>
                <a:path w="59689" h="1851660">
                  <a:moveTo>
                    <a:pt x="0" y="4419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509519" y="3767328"/>
              <a:ext cx="273050" cy="233679"/>
            </a:xfrm>
            <a:custGeom>
              <a:avLst/>
              <a:gdLst/>
              <a:ahLst/>
              <a:cxnLst/>
              <a:rect l="l" t="t" r="r" b="b"/>
              <a:pathLst>
                <a:path w="273050" h="233679">
                  <a:moveTo>
                    <a:pt x="0" y="0"/>
                  </a:moveTo>
                  <a:lnTo>
                    <a:pt x="272795" y="115823"/>
                  </a:lnTo>
                </a:path>
                <a:path w="273050" h="233679">
                  <a:moveTo>
                    <a:pt x="272795" y="233171"/>
                  </a:moveTo>
                  <a:lnTo>
                    <a:pt x="0" y="115823"/>
                  </a:lnTo>
                  <a:lnTo>
                    <a:pt x="2727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720087" y="3015996"/>
              <a:ext cx="789940" cy="760730"/>
            </a:xfrm>
            <a:custGeom>
              <a:avLst/>
              <a:gdLst/>
              <a:ahLst/>
              <a:cxnLst/>
              <a:rect l="l" t="t" r="r" b="b"/>
              <a:pathLst>
                <a:path w="789939" h="760729">
                  <a:moveTo>
                    <a:pt x="0" y="0"/>
                  </a:moveTo>
                  <a:lnTo>
                    <a:pt x="57911" y="0"/>
                  </a:lnTo>
                </a:path>
                <a:path w="789939" h="760729">
                  <a:moveTo>
                    <a:pt x="0" y="428243"/>
                  </a:moveTo>
                  <a:lnTo>
                    <a:pt x="57911" y="428243"/>
                  </a:lnTo>
                </a:path>
                <a:path w="789939" h="760729">
                  <a:moveTo>
                    <a:pt x="789431" y="760475"/>
                  </a:moveTo>
                  <a:lnTo>
                    <a:pt x="789431" y="7513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837435" y="3046476"/>
              <a:ext cx="672465" cy="759460"/>
            </a:xfrm>
            <a:custGeom>
              <a:avLst/>
              <a:gdLst/>
              <a:ahLst/>
              <a:cxnLst/>
              <a:rect l="l" t="t" r="r" b="b"/>
              <a:pathLst>
                <a:path w="672464" h="759460">
                  <a:moveTo>
                    <a:pt x="672083" y="720851"/>
                  </a:moveTo>
                  <a:lnTo>
                    <a:pt x="0" y="720851"/>
                  </a:lnTo>
                </a:path>
                <a:path w="672464" h="759460">
                  <a:moveTo>
                    <a:pt x="115823" y="0"/>
                  </a:moveTo>
                  <a:lnTo>
                    <a:pt x="0" y="0"/>
                  </a:lnTo>
                </a:path>
                <a:path w="672464" h="759460">
                  <a:moveTo>
                    <a:pt x="466343" y="758951"/>
                  </a:moveTo>
                  <a:lnTo>
                    <a:pt x="0" y="758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303779" y="4863084"/>
              <a:ext cx="108585" cy="467995"/>
            </a:xfrm>
            <a:custGeom>
              <a:avLst/>
              <a:gdLst/>
              <a:ahLst/>
              <a:cxnLst/>
              <a:rect l="l" t="t" r="r" b="b"/>
              <a:pathLst>
                <a:path w="108585" h="467995">
                  <a:moveTo>
                    <a:pt x="108203" y="467867"/>
                  </a:moveTo>
                  <a:lnTo>
                    <a:pt x="0" y="467867"/>
                  </a:lnTo>
                </a:path>
                <a:path w="108585" h="467995">
                  <a:moveTo>
                    <a:pt x="1082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03779" y="439521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5">
                  <a:moveTo>
                    <a:pt x="10820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6055" y="3649980"/>
              <a:ext cx="429895" cy="277495"/>
            </a:xfrm>
            <a:custGeom>
              <a:avLst/>
              <a:gdLst/>
              <a:ahLst/>
              <a:cxnLst/>
              <a:rect l="l" t="t" r="r" b="b"/>
              <a:pathLst>
                <a:path w="429894" h="277495">
                  <a:moveTo>
                    <a:pt x="185927" y="277367"/>
                  </a:moveTo>
                  <a:lnTo>
                    <a:pt x="77723" y="277367"/>
                  </a:lnTo>
                </a:path>
                <a:path w="429894" h="277495">
                  <a:moveTo>
                    <a:pt x="0" y="117347"/>
                  </a:moveTo>
                  <a:lnTo>
                    <a:pt x="429767" y="117347"/>
                  </a:lnTo>
                  <a:lnTo>
                    <a:pt x="429767" y="0"/>
                  </a:lnTo>
                  <a:lnTo>
                    <a:pt x="0" y="0"/>
                  </a:ln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26055" y="3649980"/>
              <a:ext cx="429895" cy="117475"/>
            </a:xfrm>
            <a:custGeom>
              <a:avLst/>
              <a:gdLst/>
              <a:ahLst/>
              <a:cxnLst/>
              <a:rect l="l" t="t" r="r" b="b"/>
              <a:pathLst>
                <a:path w="429894" h="117475">
                  <a:moveTo>
                    <a:pt x="0" y="0"/>
                  </a:moveTo>
                  <a:lnTo>
                    <a:pt x="429767" y="117347"/>
                  </a:lnTo>
                </a:path>
                <a:path w="429894" h="117475">
                  <a:moveTo>
                    <a:pt x="429767" y="0"/>
                  </a:move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777999" y="3767328"/>
              <a:ext cx="525780" cy="78105"/>
            </a:xfrm>
            <a:custGeom>
              <a:avLst/>
              <a:gdLst/>
              <a:ahLst/>
              <a:cxnLst/>
              <a:rect l="l" t="t" r="r" b="b"/>
              <a:pathLst>
                <a:path w="525780" h="78104">
                  <a:moveTo>
                    <a:pt x="525779" y="67055"/>
                  </a:moveTo>
                  <a:lnTo>
                    <a:pt x="525779" y="0"/>
                  </a:lnTo>
                </a:path>
                <a:path w="525780" h="78104">
                  <a:moveTo>
                    <a:pt x="467867" y="38099"/>
                  </a:moveTo>
                  <a:lnTo>
                    <a:pt x="525779" y="38099"/>
                  </a:lnTo>
                </a:path>
                <a:path w="525780" h="78104">
                  <a:moveTo>
                    <a:pt x="59435" y="77723"/>
                  </a:moveTo>
                  <a:lnTo>
                    <a:pt x="0" y="777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303779" y="4395215"/>
              <a:ext cx="108585" cy="1217930"/>
            </a:xfrm>
            <a:custGeom>
              <a:avLst/>
              <a:gdLst/>
              <a:ahLst/>
              <a:cxnLst/>
              <a:rect l="l" t="t" r="r" b="b"/>
              <a:pathLst>
                <a:path w="108585" h="1217929">
                  <a:moveTo>
                    <a:pt x="0" y="935735"/>
                  </a:moveTo>
                  <a:lnTo>
                    <a:pt x="65531" y="1217675"/>
                  </a:lnTo>
                </a:path>
                <a:path w="108585" h="1217929">
                  <a:moveTo>
                    <a:pt x="0" y="467867"/>
                  </a:moveTo>
                  <a:lnTo>
                    <a:pt x="108203" y="935735"/>
                  </a:lnTo>
                </a:path>
                <a:path w="108585" h="1217929">
                  <a:moveTo>
                    <a:pt x="0" y="0"/>
                  </a:moveTo>
                  <a:lnTo>
                    <a:pt x="108203" y="467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820415" y="38054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469895" y="3767328"/>
              <a:ext cx="0" cy="1845945"/>
            </a:xfrm>
            <a:custGeom>
              <a:avLst/>
              <a:gdLst/>
              <a:ahLst/>
              <a:cxnLst/>
              <a:rect l="l" t="t" r="r" b="b"/>
              <a:pathLst>
                <a:path h="1845945">
                  <a:moveTo>
                    <a:pt x="0" y="0"/>
                  </a:moveTo>
                  <a:lnTo>
                    <a:pt x="0" y="1845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303779" y="3767328"/>
              <a:ext cx="108585" cy="160020"/>
            </a:xfrm>
            <a:custGeom>
              <a:avLst/>
              <a:gdLst/>
              <a:ahLst/>
              <a:cxnLst/>
              <a:rect l="l" t="t" r="r" b="b"/>
              <a:pathLst>
                <a:path w="108585" h="160020">
                  <a:moveTo>
                    <a:pt x="0" y="0"/>
                  </a:moveTo>
                  <a:lnTo>
                    <a:pt x="108203" y="160019"/>
                  </a:lnTo>
                </a:path>
                <a:path w="108585" h="160020">
                  <a:moveTo>
                    <a:pt x="108203" y="0"/>
                  </a:moveTo>
                  <a:lnTo>
                    <a:pt x="0" y="160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245867" y="3805428"/>
              <a:ext cx="58419" cy="273050"/>
            </a:xfrm>
            <a:custGeom>
              <a:avLst/>
              <a:gdLst/>
              <a:ahLst/>
              <a:cxnLst/>
              <a:rect l="l" t="t" r="r" b="b"/>
              <a:pathLst>
                <a:path w="58419" h="273050">
                  <a:moveTo>
                    <a:pt x="0" y="0"/>
                  </a:moveTo>
                  <a:lnTo>
                    <a:pt x="0" y="272795"/>
                  </a:lnTo>
                  <a:lnTo>
                    <a:pt x="57911" y="272795"/>
                  </a:lnTo>
                  <a:lnTo>
                    <a:pt x="5791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642363" y="2624328"/>
              <a:ext cx="2813685" cy="1181100"/>
            </a:xfrm>
            <a:custGeom>
              <a:avLst/>
              <a:gdLst/>
              <a:ahLst/>
              <a:cxnLst/>
              <a:rect l="l" t="t" r="r" b="b"/>
              <a:pathLst>
                <a:path w="2813685" h="1181100">
                  <a:moveTo>
                    <a:pt x="6095" y="400811"/>
                  </a:moveTo>
                  <a:lnTo>
                    <a:pt x="2813303" y="50291"/>
                  </a:lnTo>
                </a:path>
                <a:path w="2813685" h="1181100">
                  <a:moveTo>
                    <a:pt x="1139951" y="1142999"/>
                  </a:moveTo>
                  <a:lnTo>
                    <a:pt x="2813303" y="932687"/>
                  </a:lnTo>
                </a:path>
                <a:path w="2813685" h="1181100">
                  <a:moveTo>
                    <a:pt x="1184147" y="1181099"/>
                  </a:moveTo>
                  <a:lnTo>
                    <a:pt x="2813303" y="976883"/>
                  </a:lnTo>
                </a:path>
                <a:path w="2813685" h="1181100">
                  <a:moveTo>
                    <a:pt x="0" y="352043"/>
                  </a:moveTo>
                  <a:lnTo>
                    <a:pt x="28133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622551" y="2467356"/>
              <a:ext cx="2833370" cy="355600"/>
            </a:xfrm>
            <a:custGeom>
              <a:avLst/>
              <a:gdLst/>
              <a:ahLst/>
              <a:cxnLst/>
              <a:rect l="l" t="t" r="r" b="b"/>
              <a:pathLst>
                <a:path w="2833370" h="355600">
                  <a:moveTo>
                    <a:pt x="0" y="355091"/>
                  </a:moveTo>
                  <a:lnTo>
                    <a:pt x="28331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837435" y="3046476"/>
              <a:ext cx="116205" cy="721360"/>
            </a:xfrm>
            <a:custGeom>
              <a:avLst/>
              <a:gdLst/>
              <a:ahLst/>
              <a:cxnLst/>
              <a:rect l="l" t="t" r="r" b="b"/>
              <a:pathLst>
                <a:path w="116205" h="721360">
                  <a:moveTo>
                    <a:pt x="0" y="0"/>
                  </a:moveTo>
                  <a:lnTo>
                    <a:pt x="115823" y="720851"/>
                  </a:lnTo>
                </a:path>
                <a:path w="116205" h="721360">
                  <a:moveTo>
                    <a:pt x="115823" y="0"/>
                  </a:moveTo>
                  <a:lnTo>
                    <a:pt x="0" y="7208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777999" y="300837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89">
                  <a:moveTo>
                    <a:pt x="0" y="0"/>
                  </a:moveTo>
                  <a:lnTo>
                    <a:pt x="594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303779" y="3927348"/>
              <a:ext cx="108585" cy="467995"/>
            </a:xfrm>
            <a:custGeom>
              <a:avLst/>
              <a:gdLst/>
              <a:ahLst/>
              <a:cxnLst/>
              <a:rect l="l" t="t" r="r" b="b"/>
              <a:pathLst>
                <a:path w="108585" h="467995">
                  <a:moveTo>
                    <a:pt x="0" y="0"/>
                  </a:moveTo>
                  <a:lnTo>
                    <a:pt x="108203" y="467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820415" y="3761232"/>
              <a:ext cx="6350" cy="44450"/>
            </a:xfrm>
            <a:custGeom>
              <a:avLst/>
              <a:gdLst/>
              <a:ahLst/>
              <a:cxnLst/>
              <a:rect l="l" t="t" r="r" b="b"/>
              <a:pathLst>
                <a:path w="6350" h="44450">
                  <a:moveTo>
                    <a:pt x="0" y="0"/>
                  </a:moveTo>
                  <a:lnTo>
                    <a:pt x="6095" y="44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574795" y="3573780"/>
              <a:ext cx="760730" cy="137160"/>
            </a:xfrm>
            <a:custGeom>
              <a:avLst/>
              <a:gdLst/>
              <a:ahLst/>
              <a:cxnLst/>
              <a:rect l="l" t="t" r="r" b="b"/>
              <a:pathLst>
                <a:path w="760729" h="137160">
                  <a:moveTo>
                    <a:pt x="0" y="94487"/>
                  </a:moveTo>
                  <a:lnTo>
                    <a:pt x="6095" y="137159"/>
                  </a:lnTo>
                </a:path>
                <a:path w="760729" h="137160">
                  <a:moveTo>
                    <a:pt x="377951" y="47243"/>
                  </a:moveTo>
                  <a:lnTo>
                    <a:pt x="382523" y="89915"/>
                  </a:lnTo>
                </a:path>
                <a:path w="760729" h="137160">
                  <a:moveTo>
                    <a:pt x="760475" y="42671"/>
                  </a:moveTo>
                  <a:lnTo>
                    <a:pt x="754379" y="0"/>
                  </a:lnTo>
                  <a:lnTo>
                    <a:pt x="760475" y="42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820415" y="3805428"/>
              <a:ext cx="59690" cy="273050"/>
            </a:xfrm>
            <a:custGeom>
              <a:avLst/>
              <a:gdLst/>
              <a:ahLst/>
              <a:cxnLst/>
              <a:rect l="l" t="t" r="r" b="b"/>
              <a:pathLst>
                <a:path w="59689" h="273050">
                  <a:moveTo>
                    <a:pt x="6095" y="0"/>
                  </a:moveTo>
                  <a:lnTo>
                    <a:pt x="0" y="0"/>
                  </a:lnTo>
                  <a:lnTo>
                    <a:pt x="59435" y="0"/>
                  </a:lnTo>
                </a:path>
                <a:path w="59689" h="273050">
                  <a:moveTo>
                    <a:pt x="0" y="272795"/>
                  </a:moveTo>
                  <a:lnTo>
                    <a:pt x="59435" y="2727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509519" y="4000500"/>
              <a:ext cx="273050" cy="721360"/>
            </a:xfrm>
            <a:custGeom>
              <a:avLst/>
              <a:gdLst/>
              <a:ahLst/>
              <a:cxnLst/>
              <a:rect l="l" t="t" r="r" b="b"/>
              <a:pathLst>
                <a:path w="273050" h="721360">
                  <a:moveTo>
                    <a:pt x="0" y="0"/>
                  </a:moveTo>
                  <a:lnTo>
                    <a:pt x="117347" y="565403"/>
                  </a:lnTo>
                </a:path>
                <a:path w="273050" h="721360">
                  <a:moveTo>
                    <a:pt x="0" y="565403"/>
                  </a:moveTo>
                  <a:lnTo>
                    <a:pt x="117347" y="0"/>
                  </a:lnTo>
                </a:path>
                <a:path w="273050" h="721360">
                  <a:moveTo>
                    <a:pt x="155447" y="0"/>
                  </a:moveTo>
                  <a:lnTo>
                    <a:pt x="272795" y="565403"/>
                  </a:lnTo>
                </a:path>
                <a:path w="273050" h="721360">
                  <a:moveTo>
                    <a:pt x="272795" y="0"/>
                  </a:moveTo>
                  <a:lnTo>
                    <a:pt x="155447" y="565403"/>
                  </a:lnTo>
                </a:path>
                <a:path w="273050" h="721360">
                  <a:moveTo>
                    <a:pt x="0" y="565403"/>
                  </a:moveTo>
                  <a:lnTo>
                    <a:pt x="272795" y="682751"/>
                  </a:lnTo>
                </a:path>
                <a:path w="273050" h="721360">
                  <a:moveTo>
                    <a:pt x="272795" y="565403"/>
                  </a:moveTo>
                  <a:lnTo>
                    <a:pt x="0" y="682751"/>
                  </a:lnTo>
                  <a:lnTo>
                    <a:pt x="272795" y="7208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622551" y="2392680"/>
              <a:ext cx="2037714" cy="1051560"/>
            </a:xfrm>
            <a:custGeom>
              <a:avLst/>
              <a:gdLst/>
              <a:ahLst/>
              <a:cxnLst/>
              <a:rect l="l" t="t" r="r" b="b"/>
              <a:pathLst>
                <a:path w="2037714" h="1051560">
                  <a:moveTo>
                    <a:pt x="97535" y="623315"/>
                  </a:moveTo>
                  <a:lnTo>
                    <a:pt x="97535" y="1051559"/>
                  </a:lnTo>
                </a:path>
                <a:path w="2037714" h="1051560">
                  <a:moveTo>
                    <a:pt x="0" y="429767"/>
                  </a:moveTo>
                  <a:lnTo>
                    <a:pt x="25907" y="632459"/>
                  </a:lnTo>
                </a:path>
                <a:path w="2037714" h="1051560">
                  <a:moveTo>
                    <a:pt x="2037587" y="0"/>
                  </a:moveTo>
                  <a:lnTo>
                    <a:pt x="1569719" y="59435"/>
                  </a:lnTo>
                  <a:lnTo>
                    <a:pt x="1569719" y="0"/>
                  </a:lnTo>
                  <a:lnTo>
                    <a:pt x="203758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738619" y="3288792"/>
              <a:ext cx="0" cy="394970"/>
            </a:xfrm>
            <a:custGeom>
              <a:avLst/>
              <a:gdLst/>
              <a:ahLst/>
              <a:cxnLst/>
              <a:rect l="l" t="t" r="r" b="b"/>
              <a:pathLst>
                <a:path h="394970">
                  <a:moveTo>
                    <a:pt x="0" y="0"/>
                  </a:moveTo>
                  <a:lnTo>
                    <a:pt x="0" y="394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700519" y="3683508"/>
              <a:ext cx="0" cy="1969135"/>
            </a:xfrm>
            <a:custGeom>
              <a:avLst/>
              <a:gdLst/>
              <a:ahLst/>
              <a:cxnLst/>
              <a:rect l="l" t="t" r="r" b="b"/>
              <a:pathLst>
                <a:path h="1969135">
                  <a:moveTo>
                    <a:pt x="0" y="0"/>
                  </a:moveTo>
                  <a:lnTo>
                    <a:pt x="0" y="1969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641083" y="3683508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0"/>
                  </a:moveTo>
                  <a:lnTo>
                    <a:pt x="0" y="3139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641083" y="2424684"/>
              <a:ext cx="97790" cy="3228340"/>
            </a:xfrm>
            <a:custGeom>
              <a:avLst/>
              <a:gdLst/>
              <a:ahLst/>
              <a:cxnLst/>
              <a:rect l="l" t="t" r="r" b="b"/>
              <a:pathLst>
                <a:path w="97790" h="3228340">
                  <a:moveTo>
                    <a:pt x="0" y="1572767"/>
                  </a:moveTo>
                  <a:lnTo>
                    <a:pt x="0" y="3227831"/>
                  </a:lnTo>
                </a:path>
                <a:path w="97790" h="3228340">
                  <a:moveTo>
                    <a:pt x="97535" y="0"/>
                  </a:moveTo>
                  <a:lnTo>
                    <a:pt x="97535" y="382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738619" y="2807208"/>
              <a:ext cx="0" cy="876300"/>
            </a:xfrm>
            <a:custGeom>
              <a:avLst/>
              <a:gdLst/>
              <a:ahLst/>
              <a:cxnLst/>
              <a:rect l="l" t="t" r="r" b="b"/>
              <a:pathLst>
                <a:path h="876300">
                  <a:moveTo>
                    <a:pt x="0" y="0"/>
                  </a:moveTo>
                  <a:lnTo>
                    <a:pt x="0" y="8762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738619" y="3683508"/>
              <a:ext cx="0" cy="1969135"/>
            </a:xfrm>
            <a:custGeom>
              <a:avLst/>
              <a:gdLst/>
              <a:ahLst/>
              <a:cxnLst/>
              <a:rect l="l" t="t" r="r" b="b"/>
              <a:pathLst>
                <a:path h="1969135">
                  <a:moveTo>
                    <a:pt x="0" y="0"/>
                  </a:moveTo>
                  <a:lnTo>
                    <a:pt x="0" y="1969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622795" y="2807208"/>
              <a:ext cx="0" cy="882650"/>
            </a:xfrm>
            <a:custGeom>
              <a:avLst/>
              <a:gdLst/>
              <a:ahLst/>
              <a:cxnLst/>
              <a:rect l="l" t="t" r="r" b="b"/>
              <a:pathLst>
                <a:path h="882650">
                  <a:moveTo>
                    <a:pt x="0" y="0"/>
                  </a:moveTo>
                  <a:lnTo>
                    <a:pt x="0" y="8823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6235699" y="1123188"/>
              <a:ext cx="1567180" cy="4529455"/>
            </a:xfrm>
            <a:custGeom>
              <a:avLst/>
              <a:gdLst/>
              <a:ahLst/>
              <a:cxnLst/>
              <a:rect l="l" t="t" r="r" b="b"/>
              <a:pathLst>
                <a:path w="1567179" h="4529455">
                  <a:moveTo>
                    <a:pt x="775715" y="1301495"/>
                  </a:moveTo>
                  <a:lnTo>
                    <a:pt x="775715" y="4529327"/>
                  </a:lnTo>
                </a:path>
                <a:path w="1567179" h="4529455">
                  <a:moveTo>
                    <a:pt x="815339" y="3457955"/>
                  </a:moveTo>
                  <a:lnTo>
                    <a:pt x="815339" y="4529327"/>
                  </a:lnTo>
                </a:path>
                <a:path w="1567179" h="4529455">
                  <a:moveTo>
                    <a:pt x="775715" y="1301495"/>
                  </a:moveTo>
                  <a:lnTo>
                    <a:pt x="502919" y="1301495"/>
                  </a:lnTo>
                </a:path>
                <a:path w="1567179" h="4529455">
                  <a:moveTo>
                    <a:pt x="775715" y="1418843"/>
                  </a:moveTo>
                  <a:lnTo>
                    <a:pt x="502919" y="1418843"/>
                  </a:lnTo>
                </a:path>
                <a:path w="1567179" h="4529455">
                  <a:moveTo>
                    <a:pt x="775715" y="1534667"/>
                  </a:moveTo>
                  <a:lnTo>
                    <a:pt x="502919" y="1534667"/>
                  </a:lnTo>
                </a:path>
                <a:path w="1567179" h="4529455">
                  <a:moveTo>
                    <a:pt x="0" y="1336547"/>
                  </a:moveTo>
                  <a:lnTo>
                    <a:pt x="1336547" y="0"/>
                  </a:lnTo>
                </a:path>
                <a:path w="1567179" h="4529455">
                  <a:moveTo>
                    <a:pt x="41147" y="1377695"/>
                  </a:moveTo>
                  <a:lnTo>
                    <a:pt x="1376171" y="42671"/>
                  </a:lnTo>
                </a:path>
                <a:path w="1567179" h="4529455">
                  <a:moveTo>
                    <a:pt x="217931" y="1586483"/>
                  </a:moveTo>
                  <a:lnTo>
                    <a:pt x="1566671" y="239267"/>
                  </a:lnTo>
                </a:path>
                <a:path w="1567179" h="4529455">
                  <a:moveTo>
                    <a:pt x="502919" y="1301495"/>
                  </a:moveTo>
                  <a:lnTo>
                    <a:pt x="775715" y="1418843"/>
                  </a:lnTo>
                  <a:lnTo>
                    <a:pt x="502919" y="1534667"/>
                  </a:lnTo>
                </a:path>
                <a:path w="1567179" h="4529455">
                  <a:moveTo>
                    <a:pt x="775715" y="1301495"/>
                  </a:moveTo>
                  <a:lnTo>
                    <a:pt x="502919" y="1418843"/>
                  </a:lnTo>
                  <a:lnTo>
                    <a:pt x="775715" y="1534667"/>
                  </a:lnTo>
                </a:path>
                <a:path w="1567179" h="4529455">
                  <a:moveTo>
                    <a:pt x="502919" y="1301495"/>
                  </a:moveTo>
                  <a:lnTo>
                    <a:pt x="441959" y="1179575"/>
                  </a:lnTo>
                </a:path>
                <a:path w="1567179" h="4529455">
                  <a:moveTo>
                    <a:pt x="41147" y="1377695"/>
                  </a:moveTo>
                  <a:lnTo>
                    <a:pt x="0" y="1336547"/>
                  </a:lnTo>
                </a:path>
                <a:path w="1567179" h="4529455">
                  <a:moveTo>
                    <a:pt x="405383" y="3809999"/>
                  </a:moveTo>
                  <a:lnTo>
                    <a:pt x="298703" y="3809999"/>
                  </a:lnTo>
                </a:path>
                <a:path w="1567179" h="4529455">
                  <a:moveTo>
                    <a:pt x="405383" y="3342131"/>
                  </a:moveTo>
                  <a:lnTo>
                    <a:pt x="298703" y="3342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6534403" y="3997452"/>
              <a:ext cx="106680" cy="0"/>
            </a:xfrm>
            <a:custGeom>
              <a:avLst/>
              <a:gdLst/>
              <a:ahLst/>
              <a:cxnLst/>
              <a:rect l="l" t="t" r="r" b="b"/>
              <a:pathLst>
                <a:path w="106679">
                  <a:moveTo>
                    <a:pt x="1066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534403" y="4933188"/>
              <a:ext cx="106680" cy="466725"/>
            </a:xfrm>
            <a:custGeom>
              <a:avLst/>
              <a:gdLst/>
              <a:ahLst/>
              <a:cxnLst/>
              <a:rect l="l" t="t" r="r" b="b"/>
              <a:pathLst>
                <a:path w="106679" h="466725">
                  <a:moveTo>
                    <a:pt x="106679" y="0"/>
                  </a:moveTo>
                  <a:lnTo>
                    <a:pt x="0" y="0"/>
                  </a:lnTo>
                </a:path>
                <a:path w="106679" h="466725">
                  <a:moveTo>
                    <a:pt x="106679" y="466343"/>
                  </a:moveTo>
                  <a:lnTo>
                    <a:pt x="0" y="4663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6622795" y="2807208"/>
              <a:ext cx="116205" cy="0"/>
            </a:xfrm>
            <a:custGeom>
              <a:avLst/>
              <a:gdLst/>
              <a:ahLst/>
              <a:cxnLst/>
              <a:rect l="l" t="t" r="r" b="b"/>
              <a:pathLst>
                <a:path w="116204">
                  <a:moveTo>
                    <a:pt x="0" y="0"/>
                  </a:moveTo>
                  <a:lnTo>
                    <a:pt x="1158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6622795" y="3683508"/>
              <a:ext cx="116205" cy="0"/>
            </a:xfrm>
            <a:custGeom>
              <a:avLst/>
              <a:gdLst/>
              <a:ahLst/>
              <a:cxnLst/>
              <a:rect l="l" t="t" r="r" b="b"/>
              <a:pathLst>
                <a:path w="116204">
                  <a:moveTo>
                    <a:pt x="0" y="0"/>
                  </a:moveTo>
                  <a:lnTo>
                    <a:pt x="1158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6622795" y="1551432"/>
              <a:ext cx="1556385" cy="2132330"/>
            </a:xfrm>
            <a:custGeom>
              <a:avLst/>
              <a:gdLst/>
              <a:ahLst/>
              <a:cxnLst/>
              <a:rect l="l" t="t" r="r" b="b"/>
              <a:pathLst>
                <a:path w="1556384" h="2132329">
                  <a:moveTo>
                    <a:pt x="388619" y="2022347"/>
                  </a:moveTo>
                  <a:lnTo>
                    <a:pt x="1556003" y="2022347"/>
                  </a:lnTo>
                </a:path>
                <a:path w="1556384" h="2132329">
                  <a:moveTo>
                    <a:pt x="388619" y="1964435"/>
                  </a:moveTo>
                  <a:lnTo>
                    <a:pt x="1556003" y="1964435"/>
                  </a:lnTo>
                </a:path>
                <a:path w="1556384" h="2132329">
                  <a:moveTo>
                    <a:pt x="0" y="1255775"/>
                  </a:moveTo>
                  <a:lnTo>
                    <a:pt x="115823" y="2132075"/>
                  </a:lnTo>
                </a:path>
                <a:path w="1556384" h="2132329">
                  <a:moveTo>
                    <a:pt x="115823" y="1255775"/>
                  </a:moveTo>
                  <a:lnTo>
                    <a:pt x="0" y="2132075"/>
                  </a:lnTo>
                </a:path>
                <a:path w="1556384" h="2132329">
                  <a:moveTo>
                    <a:pt x="388619" y="873251"/>
                  </a:moveTo>
                  <a:lnTo>
                    <a:pt x="1556003" y="202691"/>
                  </a:lnTo>
                </a:path>
                <a:path w="1556384" h="2132329">
                  <a:moveTo>
                    <a:pt x="54863" y="751331"/>
                  </a:moveTo>
                  <a:lnTo>
                    <a:pt x="13609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6534403" y="3745992"/>
              <a:ext cx="106680" cy="0"/>
            </a:xfrm>
            <a:custGeom>
              <a:avLst/>
              <a:gdLst/>
              <a:ahLst/>
              <a:cxnLst/>
              <a:rect l="l" t="t" r="r" b="b"/>
              <a:pathLst>
                <a:path w="106679">
                  <a:moveTo>
                    <a:pt x="0" y="0"/>
                  </a:moveTo>
                  <a:lnTo>
                    <a:pt x="1066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6534403" y="3764280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6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534403" y="3997452"/>
              <a:ext cx="0" cy="1655445"/>
            </a:xfrm>
            <a:custGeom>
              <a:avLst/>
              <a:gdLst/>
              <a:ahLst/>
              <a:cxnLst/>
              <a:rect l="l" t="t" r="r" b="b"/>
              <a:pathLst>
                <a:path h="1655445">
                  <a:moveTo>
                    <a:pt x="0" y="0"/>
                  </a:moveTo>
                  <a:lnTo>
                    <a:pt x="0" y="1655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6476491" y="3745992"/>
              <a:ext cx="58419" cy="291465"/>
            </a:xfrm>
            <a:custGeom>
              <a:avLst/>
              <a:gdLst/>
              <a:ahLst/>
              <a:cxnLst/>
              <a:rect l="l" t="t" r="r" b="b"/>
              <a:pathLst>
                <a:path w="58420" h="291464">
                  <a:moveTo>
                    <a:pt x="0" y="6095"/>
                  </a:moveTo>
                  <a:lnTo>
                    <a:pt x="0" y="278891"/>
                  </a:lnTo>
                  <a:lnTo>
                    <a:pt x="57911" y="278891"/>
                  </a:lnTo>
                </a:path>
                <a:path w="58420" h="291464">
                  <a:moveTo>
                    <a:pt x="57911" y="291083"/>
                  </a:moveTo>
                  <a:lnTo>
                    <a:pt x="57911" y="289559"/>
                  </a:lnTo>
                </a:path>
                <a:path w="58420" h="291464">
                  <a:moveTo>
                    <a:pt x="57911" y="278891"/>
                  </a:moveTo>
                  <a:lnTo>
                    <a:pt x="57911" y="0"/>
                  </a:lnTo>
                </a:path>
                <a:path w="58420" h="291464">
                  <a:moveTo>
                    <a:pt x="57911" y="6095"/>
                  </a:moveTo>
                  <a:lnTo>
                    <a:pt x="0" y="60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6738619" y="2807208"/>
              <a:ext cx="273050" cy="116205"/>
            </a:xfrm>
            <a:custGeom>
              <a:avLst/>
              <a:gdLst/>
              <a:ahLst/>
              <a:cxnLst/>
              <a:rect l="l" t="t" r="r" b="b"/>
              <a:pathLst>
                <a:path w="273050" h="116205">
                  <a:moveTo>
                    <a:pt x="272795" y="0"/>
                  </a:moveTo>
                  <a:lnTo>
                    <a:pt x="0" y="0"/>
                  </a:lnTo>
                </a:path>
                <a:path w="273050" h="116205">
                  <a:moveTo>
                    <a:pt x="272795" y="115823"/>
                  </a:moveTo>
                  <a:lnTo>
                    <a:pt x="0" y="115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6738619" y="2807208"/>
              <a:ext cx="273050" cy="116205"/>
            </a:xfrm>
            <a:custGeom>
              <a:avLst/>
              <a:gdLst/>
              <a:ahLst/>
              <a:cxnLst/>
              <a:rect l="l" t="t" r="r" b="b"/>
              <a:pathLst>
                <a:path w="273050" h="116205">
                  <a:moveTo>
                    <a:pt x="272795" y="0"/>
                  </a:moveTo>
                  <a:lnTo>
                    <a:pt x="0" y="115823"/>
                  </a:lnTo>
                </a:path>
                <a:path w="273050" h="116205">
                  <a:moveTo>
                    <a:pt x="0" y="0"/>
                  </a:moveTo>
                  <a:lnTo>
                    <a:pt x="272795" y="115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6738619" y="3566160"/>
              <a:ext cx="273050" cy="117475"/>
            </a:xfrm>
            <a:custGeom>
              <a:avLst/>
              <a:gdLst/>
              <a:ahLst/>
              <a:cxnLst/>
              <a:rect l="l" t="t" r="r" b="b"/>
              <a:pathLst>
                <a:path w="273050" h="117475">
                  <a:moveTo>
                    <a:pt x="272795" y="0"/>
                  </a:moveTo>
                  <a:lnTo>
                    <a:pt x="0" y="0"/>
                  </a:lnTo>
                </a:path>
                <a:path w="273050" h="117475">
                  <a:moveTo>
                    <a:pt x="272795" y="117347"/>
                  </a:moveTo>
                  <a:lnTo>
                    <a:pt x="0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6534403" y="3566160"/>
              <a:ext cx="477520" cy="899160"/>
            </a:xfrm>
            <a:custGeom>
              <a:avLst/>
              <a:gdLst/>
              <a:ahLst/>
              <a:cxnLst/>
              <a:rect l="l" t="t" r="r" b="b"/>
              <a:pathLst>
                <a:path w="477520" h="899160">
                  <a:moveTo>
                    <a:pt x="477011" y="0"/>
                  </a:moveTo>
                  <a:lnTo>
                    <a:pt x="204215" y="117347"/>
                  </a:lnTo>
                </a:path>
                <a:path w="477520" h="899160">
                  <a:moveTo>
                    <a:pt x="204215" y="0"/>
                  </a:moveTo>
                  <a:lnTo>
                    <a:pt x="477011" y="117347"/>
                  </a:lnTo>
                </a:path>
                <a:path w="477520" h="899160">
                  <a:moveTo>
                    <a:pt x="0" y="431291"/>
                  </a:moveTo>
                  <a:lnTo>
                    <a:pt x="106679" y="899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09107" y="2676144"/>
              <a:ext cx="1430020" cy="1222375"/>
            </a:xfrm>
            <a:custGeom>
              <a:avLst/>
              <a:gdLst/>
              <a:ahLst/>
              <a:cxnLst/>
              <a:rect l="l" t="t" r="r" b="b"/>
              <a:pathLst>
                <a:path w="1430020" h="1222375">
                  <a:moveTo>
                    <a:pt x="0" y="294131"/>
                  </a:moveTo>
                  <a:lnTo>
                    <a:pt x="1429511" y="115823"/>
                  </a:lnTo>
                </a:path>
                <a:path w="1430020" h="1222375">
                  <a:moveTo>
                    <a:pt x="0" y="1178051"/>
                  </a:moveTo>
                  <a:lnTo>
                    <a:pt x="1327403" y="1011935"/>
                  </a:lnTo>
                </a:path>
                <a:path w="1430020" h="1222375">
                  <a:moveTo>
                    <a:pt x="0" y="1222247"/>
                  </a:moveTo>
                  <a:lnTo>
                    <a:pt x="1331975" y="1056131"/>
                  </a:lnTo>
                </a:path>
                <a:path w="1430020" h="1222375">
                  <a:moveTo>
                    <a:pt x="1144523" y="33527"/>
                  </a:moveTo>
                  <a:lnTo>
                    <a:pt x="14157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09107" y="2630424"/>
              <a:ext cx="1096010" cy="291465"/>
            </a:xfrm>
            <a:custGeom>
              <a:avLst/>
              <a:gdLst/>
              <a:ahLst/>
              <a:cxnLst/>
              <a:rect l="l" t="t" r="r" b="b"/>
              <a:pathLst>
                <a:path w="1096010" h="291464">
                  <a:moveTo>
                    <a:pt x="0" y="291083"/>
                  </a:moveTo>
                  <a:lnTo>
                    <a:pt x="1095755" y="153923"/>
                  </a:lnTo>
                </a:path>
                <a:path w="1096010" h="291464">
                  <a:moveTo>
                    <a:pt x="0" y="134111"/>
                  </a:moveTo>
                  <a:lnTo>
                    <a:pt x="10759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6724903" y="2676144"/>
              <a:ext cx="13970" cy="116205"/>
            </a:xfrm>
            <a:custGeom>
              <a:avLst/>
              <a:gdLst/>
              <a:ahLst/>
              <a:cxnLst/>
              <a:rect l="l" t="t" r="r" b="b"/>
              <a:pathLst>
                <a:path w="13970" h="116205">
                  <a:moveTo>
                    <a:pt x="13715" y="1158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359143" y="2366772"/>
              <a:ext cx="234950" cy="466725"/>
            </a:xfrm>
            <a:custGeom>
              <a:avLst/>
              <a:gdLst/>
              <a:ahLst/>
              <a:cxnLst/>
              <a:rect l="l" t="t" r="r" b="b"/>
              <a:pathLst>
                <a:path w="234950" h="466725">
                  <a:moveTo>
                    <a:pt x="109727" y="458723"/>
                  </a:moveTo>
                  <a:lnTo>
                    <a:pt x="51815" y="0"/>
                  </a:lnTo>
                </a:path>
                <a:path w="234950" h="466725">
                  <a:moveTo>
                    <a:pt x="51815" y="466343"/>
                  </a:moveTo>
                  <a:lnTo>
                    <a:pt x="0" y="53339"/>
                  </a:lnTo>
                  <a:lnTo>
                    <a:pt x="57911" y="45719"/>
                  </a:lnTo>
                </a:path>
                <a:path w="234950" h="466725">
                  <a:moveTo>
                    <a:pt x="188975" y="466343"/>
                  </a:moveTo>
                  <a:lnTo>
                    <a:pt x="169163" y="316991"/>
                  </a:lnTo>
                </a:path>
                <a:path w="234950" h="466725">
                  <a:moveTo>
                    <a:pt x="234695" y="443483"/>
                  </a:moveTo>
                  <a:lnTo>
                    <a:pt x="220979" y="3276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6482587" y="2706624"/>
              <a:ext cx="15240" cy="116205"/>
            </a:xfrm>
            <a:custGeom>
              <a:avLst/>
              <a:gdLst/>
              <a:ahLst/>
              <a:cxnLst/>
              <a:rect l="l" t="t" r="r" b="b"/>
              <a:pathLst>
                <a:path w="15239" h="116205">
                  <a:moveTo>
                    <a:pt x="15239" y="1158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6534403" y="3688080"/>
              <a:ext cx="106680" cy="337185"/>
            </a:xfrm>
            <a:custGeom>
              <a:avLst/>
              <a:gdLst/>
              <a:ahLst/>
              <a:cxnLst/>
              <a:rect l="l" t="t" r="r" b="b"/>
              <a:pathLst>
                <a:path w="106679" h="337185">
                  <a:moveTo>
                    <a:pt x="0" y="64007"/>
                  </a:moveTo>
                  <a:lnTo>
                    <a:pt x="0" y="336803"/>
                  </a:lnTo>
                </a:path>
                <a:path w="106679" h="337185">
                  <a:moveTo>
                    <a:pt x="106679" y="44195"/>
                  </a:moveTo>
                  <a:lnTo>
                    <a:pt x="10210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549899" y="3730752"/>
              <a:ext cx="1091565" cy="1202690"/>
            </a:xfrm>
            <a:custGeom>
              <a:avLst/>
              <a:gdLst/>
              <a:ahLst/>
              <a:cxnLst/>
              <a:rect l="l" t="t" r="r" b="b"/>
              <a:pathLst>
                <a:path w="1091565" h="1202689">
                  <a:moveTo>
                    <a:pt x="0" y="92963"/>
                  </a:moveTo>
                  <a:lnTo>
                    <a:pt x="6095" y="137159"/>
                  </a:lnTo>
                </a:path>
                <a:path w="1091565" h="1202689">
                  <a:moveTo>
                    <a:pt x="754379" y="0"/>
                  </a:moveTo>
                  <a:lnTo>
                    <a:pt x="760475" y="42671"/>
                  </a:lnTo>
                </a:path>
                <a:path w="1091565" h="1202689">
                  <a:moveTo>
                    <a:pt x="984503" y="734567"/>
                  </a:moveTo>
                  <a:lnTo>
                    <a:pt x="1091183" y="1202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7011416" y="4543044"/>
              <a:ext cx="1167765" cy="38100"/>
            </a:xfrm>
            <a:custGeom>
              <a:avLst/>
              <a:gdLst/>
              <a:ahLst/>
              <a:cxnLst/>
              <a:rect l="l" t="t" r="r" b="b"/>
              <a:pathLst>
                <a:path w="1167765" h="38100">
                  <a:moveTo>
                    <a:pt x="0" y="0"/>
                  </a:moveTo>
                  <a:lnTo>
                    <a:pt x="1167383" y="0"/>
                  </a:lnTo>
                </a:path>
                <a:path w="1167765" h="38100">
                  <a:moveTo>
                    <a:pt x="39623" y="38099"/>
                  </a:moveTo>
                  <a:lnTo>
                    <a:pt x="1167383" y="380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6534403" y="3745992"/>
              <a:ext cx="106680" cy="1906905"/>
            </a:xfrm>
            <a:custGeom>
              <a:avLst/>
              <a:gdLst/>
              <a:ahLst/>
              <a:cxnLst/>
              <a:rect l="l" t="t" r="r" b="b"/>
              <a:pathLst>
                <a:path w="106679" h="1906904">
                  <a:moveTo>
                    <a:pt x="0" y="0"/>
                  </a:moveTo>
                  <a:lnTo>
                    <a:pt x="106679" y="251459"/>
                  </a:lnTo>
                </a:path>
                <a:path w="106679" h="1906904">
                  <a:moveTo>
                    <a:pt x="106679" y="0"/>
                  </a:moveTo>
                  <a:lnTo>
                    <a:pt x="0" y="251459"/>
                  </a:lnTo>
                </a:path>
                <a:path w="106679" h="1906904">
                  <a:moveTo>
                    <a:pt x="0" y="1187195"/>
                  </a:moveTo>
                  <a:lnTo>
                    <a:pt x="106679" y="1653539"/>
                  </a:lnTo>
                </a:path>
                <a:path w="106679" h="1906904">
                  <a:moveTo>
                    <a:pt x="0" y="1653539"/>
                  </a:moveTo>
                  <a:lnTo>
                    <a:pt x="57911" y="1906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716016" y="2342388"/>
              <a:ext cx="466725" cy="58419"/>
            </a:xfrm>
            <a:custGeom>
              <a:avLst/>
              <a:gdLst/>
              <a:ahLst/>
              <a:cxnLst/>
              <a:rect l="l" t="t" r="r" b="b"/>
              <a:pathLst>
                <a:path w="466725" h="58419">
                  <a:moveTo>
                    <a:pt x="466343" y="0"/>
                  </a:moveTo>
                  <a:lnTo>
                    <a:pt x="0" y="57911"/>
                  </a:lnTo>
                  <a:lnTo>
                    <a:pt x="0" y="0"/>
                  </a:lnTo>
                  <a:lnTo>
                    <a:pt x="4663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6453631" y="2676144"/>
              <a:ext cx="285115" cy="149860"/>
            </a:xfrm>
            <a:custGeom>
              <a:avLst/>
              <a:gdLst/>
              <a:ahLst/>
              <a:cxnLst/>
              <a:rect l="l" t="t" r="r" b="b"/>
              <a:pathLst>
                <a:path w="285115" h="149860">
                  <a:moveTo>
                    <a:pt x="271271" y="0"/>
                  </a:moveTo>
                  <a:lnTo>
                    <a:pt x="134111" y="80771"/>
                  </a:lnTo>
                </a:path>
                <a:path w="285115" h="149860">
                  <a:moveTo>
                    <a:pt x="42671" y="134111"/>
                  </a:moveTo>
                  <a:lnTo>
                    <a:pt x="15239" y="149351"/>
                  </a:lnTo>
                </a:path>
                <a:path w="285115" h="149860">
                  <a:moveTo>
                    <a:pt x="0" y="33527"/>
                  </a:moveTo>
                  <a:lnTo>
                    <a:pt x="30479" y="42671"/>
                  </a:lnTo>
                </a:path>
                <a:path w="285115" h="149860">
                  <a:moveTo>
                    <a:pt x="132587" y="71627"/>
                  </a:moveTo>
                  <a:lnTo>
                    <a:pt x="284987" y="115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456935" y="2420112"/>
              <a:ext cx="1012190" cy="445134"/>
            </a:xfrm>
            <a:custGeom>
              <a:avLst/>
              <a:gdLst/>
              <a:ahLst/>
              <a:cxnLst/>
              <a:rect l="l" t="t" r="r" b="b"/>
              <a:pathLst>
                <a:path w="1012189" h="445135">
                  <a:moveTo>
                    <a:pt x="993647" y="268223"/>
                  </a:moveTo>
                  <a:lnTo>
                    <a:pt x="1011935" y="405383"/>
                  </a:lnTo>
                </a:path>
                <a:path w="1012189" h="445135">
                  <a:moveTo>
                    <a:pt x="990599" y="268223"/>
                  </a:moveTo>
                  <a:lnTo>
                    <a:pt x="1007363" y="402335"/>
                  </a:lnTo>
                </a:path>
                <a:path w="1012189" h="445135">
                  <a:moveTo>
                    <a:pt x="699515" y="445007"/>
                  </a:moveTo>
                  <a:lnTo>
                    <a:pt x="1011935" y="405383"/>
                  </a:lnTo>
                </a:path>
                <a:path w="1012189" h="445135">
                  <a:moveTo>
                    <a:pt x="699515" y="440435"/>
                  </a:moveTo>
                  <a:lnTo>
                    <a:pt x="1007363" y="402335"/>
                  </a:lnTo>
                </a:path>
                <a:path w="1012189" h="445135">
                  <a:moveTo>
                    <a:pt x="902207" y="0"/>
                  </a:moveTo>
                  <a:lnTo>
                    <a:pt x="928115" y="210311"/>
                  </a:lnTo>
                </a:path>
                <a:path w="1012189" h="445135">
                  <a:moveTo>
                    <a:pt x="899159" y="3047"/>
                  </a:moveTo>
                  <a:lnTo>
                    <a:pt x="923543" y="207263"/>
                  </a:lnTo>
                </a:path>
                <a:path w="1012189" h="445135">
                  <a:moveTo>
                    <a:pt x="928115" y="210311"/>
                  </a:moveTo>
                  <a:lnTo>
                    <a:pt x="0" y="326135"/>
                  </a:lnTo>
                </a:path>
                <a:path w="1012189" h="445135">
                  <a:moveTo>
                    <a:pt x="923543" y="207263"/>
                  </a:moveTo>
                  <a:lnTo>
                    <a:pt x="0" y="323087"/>
                  </a:lnTo>
                  <a:lnTo>
                    <a:pt x="0" y="326135"/>
                  </a:lnTo>
                </a:path>
                <a:path w="1012189" h="445135">
                  <a:moveTo>
                    <a:pt x="899159" y="3047"/>
                  </a:moveTo>
                  <a:lnTo>
                    <a:pt x="902207" y="1523"/>
                  </a:lnTo>
                </a:path>
                <a:path w="1012189" h="445135">
                  <a:moveTo>
                    <a:pt x="699515" y="440435"/>
                  </a:moveTo>
                  <a:lnTo>
                    <a:pt x="699515" y="445007"/>
                  </a:lnTo>
                </a:path>
                <a:path w="1012189" h="445135">
                  <a:moveTo>
                    <a:pt x="990599" y="268223"/>
                  </a:moveTo>
                  <a:lnTo>
                    <a:pt x="993647" y="26822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1" name="object 20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49183" y="4908803"/>
                </a:lnTo>
                <a:lnTo>
                  <a:pt x="8884919" y="4908803"/>
                </a:lnTo>
              </a:path>
              <a:path w="8884920" h="6545580">
                <a:moveTo>
                  <a:pt x="7949183" y="3506723"/>
                </a:moveTo>
                <a:lnTo>
                  <a:pt x="8884919" y="3506723"/>
                </a:lnTo>
              </a:path>
              <a:path w="8884920" h="6545580">
                <a:moveTo>
                  <a:pt x="7949183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9" y="2617971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4" y="2852314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4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4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2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4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6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49" y="4246860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4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4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2152" y="2378172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50731" y="6431471"/>
            <a:ext cx="715645" cy="573405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84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24</a:t>
            </a:r>
            <a:endParaRPr sz="2550">
              <a:latin typeface="Arial"/>
              <a:cs typeface="Arial"/>
            </a:endParaRPr>
          </a:p>
          <a:p>
            <a:pPr marR="12065" algn="ctr">
              <a:lnSpc>
                <a:spcPct val="100000"/>
              </a:lnSpc>
              <a:spcBef>
                <a:spcPts val="85"/>
              </a:spcBef>
            </a:pPr>
            <a:r>
              <a:rPr sz="650" dirty="0">
                <a:latin typeface="Arial"/>
                <a:cs typeface="Arial"/>
              </a:rPr>
              <a:t>46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3573" y="183273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6077" y="2074934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05" y="4227181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139165" y="1894849"/>
            <a:ext cx="116839" cy="3657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DETAILS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83183" y="617220"/>
            <a:ext cx="4442460" cy="6545580"/>
          </a:xfrm>
          <a:custGeom>
            <a:avLst/>
            <a:gdLst/>
            <a:ahLst/>
            <a:cxnLst/>
            <a:rect l="l" t="t" r="r" b="b"/>
            <a:pathLst>
              <a:path w="4442460" h="6545580">
                <a:moveTo>
                  <a:pt x="0" y="6545579"/>
                </a:moveTo>
                <a:lnTo>
                  <a:pt x="4442459" y="6545579"/>
                </a:lnTo>
                <a:lnTo>
                  <a:pt x="4442459" y="0"/>
                </a:lnTo>
                <a:lnTo>
                  <a:pt x="0" y="0"/>
                </a:lnTo>
                <a:lnTo>
                  <a:pt x="0" y="6545579"/>
                </a:lnTo>
              </a:path>
              <a:path w="4442460" h="6545580">
                <a:moveTo>
                  <a:pt x="1892807" y="6313169"/>
                </a:moveTo>
                <a:lnTo>
                  <a:pt x="1886520" y="6266376"/>
                </a:lnTo>
                <a:lnTo>
                  <a:pt x="1868775" y="6224328"/>
                </a:lnTo>
                <a:lnTo>
                  <a:pt x="1841252" y="6188703"/>
                </a:lnTo>
                <a:lnTo>
                  <a:pt x="1805627" y="6161180"/>
                </a:lnTo>
                <a:lnTo>
                  <a:pt x="1763579" y="6143435"/>
                </a:lnTo>
                <a:lnTo>
                  <a:pt x="1716785" y="6137147"/>
                </a:lnTo>
                <a:lnTo>
                  <a:pt x="1669992" y="6143435"/>
                </a:lnTo>
                <a:lnTo>
                  <a:pt x="1627944" y="6161180"/>
                </a:lnTo>
                <a:lnTo>
                  <a:pt x="1592319" y="6188703"/>
                </a:lnTo>
                <a:lnTo>
                  <a:pt x="1564796" y="6224328"/>
                </a:lnTo>
                <a:lnTo>
                  <a:pt x="1547051" y="6266376"/>
                </a:lnTo>
                <a:lnTo>
                  <a:pt x="1540763" y="6313169"/>
                </a:lnTo>
                <a:lnTo>
                  <a:pt x="1547051" y="6359963"/>
                </a:lnTo>
                <a:lnTo>
                  <a:pt x="1564796" y="6402011"/>
                </a:lnTo>
                <a:lnTo>
                  <a:pt x="1592319" y="6437636"/>
                </a:lnTo>
                <a:lnTo>
                  <a:pt x="1627944" y="6465159"/>
                </a:lnTo>
                <a:lnTo>
                  <a:pt x="1669992" y="6482904"/>
                </a:lnTo>
                <a:lnTo>
                  <a:pt x="1716785" y="6489191"/>
                </a:lnTo>
                <a:lnTo>
                  <a:pt x="1763579" y="6482904"/>
                </a:lnTo>
                <a:lnTo>
                  <a:pt x="1805627" y="6465159"/>
                </a:lnTo>
                <a:lnTo>
                  <a:pt x="1841252" y="6437636"/>
                </a:lnTo>
                <a:lnTo>
                  <a:pt x="1868775" y="6402011"/>
                </a:lnTo>
                <a:lnTo>
                  <a:pt x="1886520" y="6359963"/>
                </a:lnTo>
                <a:lnTo>
                  <a:pt x="1892807" y="631316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980947" y="6649094"/>
            <a:ext cx="1534795" cy="4337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ts val="2160"/>
              </a:lnSpc>
              <a:spcBef>
                <a:spcPts val="125"/>
              </a:spcBef>
              <a:tabLst>
                <a:tab pos="1276985" algn="l"/>
                <a:tab pos="1496060" algn="l"/>
              </a:tabLst>
            </a:pP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DETAIL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1425" u="sng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5847">
              <a:latin typeface="Arial"/>
              <a:cs typeface="Arial"/>
            </a:endParaRPr>
          </a:p>
          <a:p>
            <a:pPr marL="46990">
              <a:lnSpc>
                <a:spcPts val="1019"/>
              </a:lnSpc>
              <a:tabLst>
                <a:tab pos="1194435" algn="l"/>
              </a:tabLst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3"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r>
              <a:rPr sz="950" dirty="0">
                <a:latin typeface="Arial"/>
                <a:cs typeface="Arial"/>
              </a:rPr>
              <a:t>	</a:t>
            </a: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24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372603" y="6754368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6231128" y="6649094"/>
            <a:ext cx="153479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  <a:tabLst>
                <a:tab pos="1285875" algn="l"/>
                <a:tab pos="1496060" algn="l"/>
              </a:tabLst>
            </a:pP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DETAIL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1425" u="sng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265671" y="6910265"/>
            <a:ext cx="143192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  <a:tabLst>
                <a:tab pos="1160145" algn="l"/>
              </a:tabLst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r>
              <a:rPr sz="950" dirty="0">
                <a:latin typeface="Arial"/>
                <a:cs typeface="Arial"/>
              </a:rPr>
              <a:t>	</a:t>
            </a: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24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060195" y="3938016"/>
            <a:ext cx="1496695" cy="1409700"/>
          </a:xfrm>
          <a:custGeom>
            <a:avLst/>
            <a:gdLst/>
            <a:ahLst/>
            <a:cxnLst/>
            <a:rect l="l" t="t" r="r" b="b"/>
            <a:pathLst>
              <a:path w="1496695" h="1409700">
                <a:moveTo>
                  <a:pt x="1342643" y="0"/>
                </a:moveTo>
                <a:lnTo>
                  <a:pt x="0" y="167639"/>
                </a:lnTo>
              </a:path>
              <a:path w="1496695" h="1409700">
                <a:moveTo>
                  <a:pt x="1496567" y="1242059"/>
                </a:moveTo>
                <a:lnTo>
                  <a:pt x="155447" y="1409699"/>
                </a:lnTo>
              </a:path>
              <a:path w="1496695" h="1409700">
                <a:moveTo>
                  <a:pt x="39623" y="251459"/>
                </a:moveTo>
                <a:lnTo>
                  <a:pt x="173735" y="1318259"/>
                </a:lnTo>
              </a:path>
              <a:path w="1496695" h="1409700">
                <a:moveTo>
                  <a:pt x="25907" y="252983"/>
                </a:moveTo>
                <a:lnTo>
                  <a:pt x="28955" y="164591"/>
                </a:lnTo>
                <a:lnTo>
                  <a:pt x="54863" y="249935"/>
                </a:lnTo>
                <a:lnTo>
                  <a:pt x="25907" y="252983"/>
                </a:lnTo>
              </a:path>
              <a:path w="1496695" h="1409700">
                <a:moveTo>
                  <a:pt x="187451" y="1316735"/>
                </a:moveTo>
                <a:lnTo>
                  <a:pt x="184403" y="1406651"/>
                </a:lnTo>
                <a:lnTo>
                  <a:pt x="158495" y="1321307"/>
                </a:lnTo>
                <a:lnTo>
                  <a:pt x="187451" y="13167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 rot="4920000">
            <a:off x="1226572" y="4603064"/>
            <a:ext cx="93810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233931" y="4687823"/>
            <a:ext cx="104139" cy="55244"/>
          </a:xfrm>
          <a:custGeom>
            <a:avLst/>
            <a:gdLst/>
            <a:ahLst/>
            <a:cxnLst/>
            <a:rect l="l" t="t" r="r" b="b"/>
            <a:pathLst>
              <a:path w="104140" h="55245">
                <a:moveTo>
                  <a:pt x="0" y="0"/>
                </a:moveTo>
                <a:lnTo>
                  <a:pt x="103631" y="548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 rot="5040000">
            <a:off x="1200354" y="4676755"/>
            <a:ext cx="133998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10"/>
              </a:lnSpc>
            </a:pPr>
            <a:r>
              <a:rPr sz="650" spc="-10" dirty="0">
                <a:latin typeface="Arial"/>
                <a:cs typeface="Arial"/>
              </a:rPr>
              <a:t>3</a:t>
            </a:r>
            <a:r>
              <a:rPr sz="650" spc="-70" dirty="0">
                <a:latin typeface="Arial"/>
                <a:cs typeface="Arial"/>
              </a:rPr>
              <a:t> </a:t>
            </a:r>
            <a:r>
              <a:rPr sz="975" spc="-75" baseline="-38461" dirty="0">
                <a:latin typeface="Arial"/>
                <a:cs typeface="Arial"/>
              </a:rPr>
              <a:t>8</a:t>
            </a:r>
            <a:endParaRPr sz="975" baseline="-38461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 rot="4980000">
            <a:off x="1246595" y="4740646"/>
            <a:ext cx="87401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059939" y="4155947"/>
            <a:ext cx="622300" cy="213360"/>
          </a:xfrm>
          <a:custGeom>
            <a:avLst/>
            <a:gdLst/>
            <a:ahLst/>
            <a:cxnLst/>
            <a:rect l="l" t="t" r="r" b="b"/>
            <a:pathLst>
              <a:path w="622300" h="213360">
                <a:moveTo>
                  <a:pt x="161543" y="79247"/>
                </a:moveTo>
                <a:lnTo>
                  <a:pt x="178307" y="213359"/>
                </a:lnTo>
              </a:path>
              <a:path w="622300" h="213360">
                <a:moveTo>
                  <a:pt x="434339" y="45719"/>
                </a:moveTo>
                <a:lnTo>
                  <a:pt x="451103" y="179831"/>
                </a:lnTo>
              </a:path>
              <a:path w="622300" h="213360">
                <a:moveTo>
                  <a:pt x="86867" y="195071"/>
                </a:moveTo>
                <a:lnTo>
                  <a:pt x="0" y="205739"/>
                </a:lnTo>
              </a:path>
              <a:path w="622300" h="213360">
                <a:moveTo>
                  <a:pt x="533399" y="140207"/>
                </a:moveTo>
                <a:lnTo>
                  <a:pt x="621791" y="128015"/>
                </a:lnTo>
              </a:path>
              <a:path w="622300" h="213360">
                <a:moveTo>
                  <a:pt x="85343" y="181355"/>
                </a:moveTo>
                <a:lnTo>
                  <a:pt x="173735" y="184403"/>
                </a:lnTo>
                <a:lnTo>
                  <a:pt x="89915" y="210311"/>
                </a:lnTo>
                <a:lnTo>
                  <a:pt x="85343" y="181355"/>
                </a:lnTo>
              </a:path>
              <a:path w="622300" h="213360">
                <a:moveTo>
                  <a:pt x="536447" y="153923"/>
                </a:moveTo>
                <a:lnTo>
                  <a:pt x="446531" y="150875"/>
                </a:lnTo>
                <a:lnTo>
                  <a:pt x="531875" y="124967"/>
                </a:lnTo>
                <a:lnTo>
                  <a:pt x="536447" y="153923"/>
                </a:lnTo>
              </a:path>
              <a:path w="622300" h="213360">
                <a:moveTo>
                  <a:pt x="263651" y="103631"/>
                </a:moveTo>
                <a:lnTo>
                  <a:pt x="3185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 rot="21300000">
            <a:off x="2265256" y="4185858"/>
            <a:ext cx="153803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15"/>
              </a:lnSpc>
            </a:pPr>
            <a:r>
              <a:rPr sz="975" spc="-67" baseline="-21367" dirty="0">
                <a:latin typeface="Arial"/>
                <a:cs typeface="Arial"/>
              </a:rPr>
              <a:t>1</a:t>
            </a:r>
            <a:r>
              <a:rPr sz="650" spc="-45" dirty="0">
                <a:latin typeface="Arial"/>
                <a:cs typeface="Arial"/>
              </a:rPr>
              <a:t>1</a:t>
            </a:r>
            <a:r>
              <a:rPr sz="975" spc="-67" baseline="-38461" dirty="0">
                <a:latin typeface="Arial"/>
                <a:cs typeface="Arial"/>
              </a:rPr>
              <a:t>8</a:t>
            </a:r>
            <a:endParaRPr sz="975" baseline="-38461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 rot="21120000">
            <a:off x="2374144" y="4160218"/>
            <a:ext cx="87625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861819" y="5209032"/>
            <a:ext cx="1007744" cy="701040"/>
          </a:xfrm>
          <a:custGeom>
            <a:avLst/>
            <a:gdLst/>
            <a:ahLst/>
            <a:cxnLst/>
            <a:rect l="l" t="t" r="r" b="b"/>
            <a:pathLst>
              <a:path w="1007744" h="701039">
                <a:moveTo>
                  <a:pt x="0" y="117347"/>
                </a:moveTo>
                <a:lnTo>
                  <a:pt x="73151" y="701039"/>
                </a:lnTo>
              </a:path>
              <a:path w="1007744" h="701039">
                <a:moveTo>
                  <a:pt x="934211" y="0"/>
                </a:moveTo>
                <a:lnTo>
                  <a:pt x="1007363" y="583691"/>
                </a:lnTo>
              </a:path>
              <a:path w="1007744" h="701039">
                <a:moveTo>
                  <a:pt x="155447" y="661415"/>
                </a:moveTo>
                <a:lnTo>
                  <a:pt x="917447" y="565403"/>
                </a:lnTo>
              </a:path>
              <a:path w="1007744" h="701039">
                <a:moveTo>
                  <a:pt x="156971" y="675131"/>
                </a:moveTo>
                <a:lnTo>
                  <a:pt x="68579" y="672083"/>
                </a:lnTo>
                <a:lnTo>
                  <a:pt x="153923" y="646175"/>
                </a:lnTo>
                <a:lnTo>
                  <a:pt x="156971" y="675131"/>
                </a:lnTo>
              </a:path>
              <a:path w="1007744" h="701039">
                <a:moveTo>
                  <a:pt x="915923" y="551687"/>
                </a:moveTo>
                <a:lnTo>
                  <a:pt x="1004315" y="554735"/>
                </a:lnTo>
                <a:lnTo>
                  <a:pt x="918971" y="580643"/>
                </a:lnTo>
                <a:lnTo>
                  <a:pt x="915923" y="5516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 rot="21240000">
            <a:off x="2333547" y="5697266"/>
            <a:ext cx="111877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796031" y="5106923"/>
            <a:ext cx="885825" cy="685800"/>
          </a:xfrm>
          <a:custGeom>
            <a:avLst/>
            <a:gdLst/>
            <a:ahLst/>
            <a:cxnLst/>
            <a:rect l="l" t="t" r="r" b="b"/>
            <a:pathLst>
              <a:path w="885825" h="685800">
                <a:moveTo>
                  <a:pt x="0" y="102107"/>
                </a:moveTo>
                <a:lnTo>
                  <a:pt x="73151" y="685799"/>
                </a:lnTo>
              </a:path>
              <a:path w="885825" h="685800">
                <a:moveTo>
                  <a:pt x="812291" y="0"/>
                </a:moveTo>
                <a:lnTo>
                  <a:pt x="885443" y="585215"/>
                </a:lnTo>
              </a:path>
              <a:path w="885825" h="685800">
                <a:moveTo>
                  <a:pt x="156971" y="646175"/>
                </a:moveTo>
                <a:lnTo>
                  <a:pt x="795527" y="566927"/>
                </a:lnTo>
              </a:path>
              <a:path w="885825" h="685800">
                <a:moveTo>
                  <a:pt x="158495" y="661415"/>
                </a:moveTo>
                <a:lnTo>
                  <a:pt x="70103" y="656843"/>
                </a:lnTo>
                <a:lnTo>
                  <a:pt x="155447" y="632459"/>
                </a:lnTo>
                <a:lnTo>
                  <a:pt x="158495" y="661415"/>
                </a:lnTo>
              </a:path>
              <a:path w="885825" h="685800">
                <a:moveTo>
                  <a:pt x="792479" y="551687"/>
                </a:moveTo>
                <a:lnTo>
                  <a:pt x="882395" y="556259"/>
                </a:lnTo>
                <a:lnTo>
                  <a:pt x="797051" y="580643"/>
                </a:lnTo>
                <a:lnTo>
                  <a:pt x="792479" y="551687"/>
                </a:lnTo>
              </a:path>
              <a:path w="885825" h="685800">
                <a:moveTo>
                  <a:pt x="431291" y="541019"/>
                </a:moveTo>
                <a:lnTo>
                  <a:pt x="486155" y="4373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 rot="21180000">
            <a:off x="3168754" y="5574583"/>
            <a:ext cx="153803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05"/>
              </a:lnSpc>
            </a:pPr>
            <a:r>
              <a:rPr sz="975" spc="-67" baseline="-21367" dirty="0">
                <a:latin typeface="Arial"/>
                <a:cs typeface="Arial"/>
              </a:rPr>
              <a:t>3</a:t>
            </a:r>
            <a:r>
              <a:rPr sz="650" spc="-45" dirty="0">
                <a:latin typeface="Arial"/>
                <a:cs typeface="Arial"/>
              </a:rPr>
              <a:t>1</a:t>
            </a:r>
            <a:r>
              <a:rPr sz="975" spc="-67" baseline="-38461" dirty="0">
                <a:latin typeface="Arial"/>
                <a:cs typeface="Arial"/>
              </a:rPr>
              <a:t>2</a:t>
            </a:r>
            <a:endParaRPr sz="975" baseline="-38461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 rot="21240000">
            <a:off x="3279464" y="5550551"/>
            <a:ext cx="86967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882900" y="5161788"/>
            <a:ext cx="329565" cy="344805"/>
          </a:xfrm>
          <a:custGeom>
            <a:avLst/>
            <a:gdLst/>
            <a:ahLst/>
            <a:cxnLst/>
            <a:rect l="l" t="t" r="r" b="b"/>
            <a:pathLst>
              <a:path w="329564" h="344804">
                <a:moveTo>
                  <a:pt x="0" y="36575"/>
                </a:moveTo>
                <a:lnTo>
                  <a:pt x="38099" y="344423"/>
                </a:lnTo>
              </a:path>
              <a:path w="329564" h="344804">
                <a:moveTo>
                  <a:pt x="289559" y="0"/>
                </a:moveTo>
                <a:lnTo>
                  <a:pt x="329183" y="309371"/>
                </a:lnTo>
              </a:path>
              <a:path w="329564" h="344804">
                <a:moveTo>
                  <a:pt x="121919" y="304799"/>
                </a:moveTo>
                <a:lnTo>
                  <a:pt x="237743" y="291083"/>
                </a:lnTo>
              </a:path>
              <a:path w="329564" h="344804">
                <a:moveTo>
                  <a:pt x="123443" y="320039"/>
                </a:moveTo>
                <a:lnTo>
                  <a:pt x="35051" y="315467"/>
                </a:lnTo>
                <a:lnTo>
                  <a:pt x="120395" y="291083"/>
                </a:lnTo>
                <a:lnTo>
                  <a:pt x="123443" y="320039"/>
                </a:lnTo>
              </a:path>
              <a:path w="329564" h="344804">
                <a:moveTo>
                  <a:pt x="236219" y="275843"/>
                </a:moveTo>
                <a:lnTo>
                  <a:pt x="324611" y="280415"/>
                </a:lnTo>
                <a:lnTo>
                  <a:pt x="239267" y="304799"/>
                </a:lnTo>
                <a:lnTo>
                  <a:pt x="236219" y="275843"/>
                </a:lnTo>
              </a:path>
              <a:path w="329564" h="344804">
                <a:moveTo>
                  <a:pt x="132587" y="234695"/>
                </a:moveTo>
                <a:lnTo>
                  <a:pt x="187451" y="1310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 rot="21300000">
            <a:off x="2955535" y="5321732"/>
            <a:ext cx="156500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25"/>
              </a:lnSpc>
            </a:pPr>
            <a:r>
              <a:rPr sz="975" spc="-52" baseline="-21367" dirty="0">
                <a:latin typeface="Arial"/>
                <a:cs typeface="Arial"/>
              </a:rPr>
              <a:t>1</a:t>
            </a:r>
            <a:r>
              <a:rPr sz="650" spc="-35" dirty="0">
                <a:latin typeface="Arial"/>
                <a:cs typeface="Arial"/>
              </a:rPr>
              <a:t>1</a:t>
            </a:r>
            <a:r>
              <a:rPr sz="975" spc="-52" baseline="-38461" dirty="0">
                <a:latin typeface="Arial"/>
                <a:cs typeface="Arial"/>
              </a:rPr>
              <a:t>4</a:t>
            </a:r>
            <a:endParaRPr sz="975" baseline="-38461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 rot="21120000">
            <a:off x="3067564" y="5297122"/>
            <a:ext cx="87625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271267" y="2740282"/>
            <a:ext cx="6654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 marR="5080" indent="-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TRUSS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SYSTEM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966719" y="2907792"/>
            <a:ext cx="733425" cy="200025"/>
          </a:xfrm>
          <a:custGeom>
            <a:avLst/>
            <a:gdLst/>
            <a:ahLst/>
            <a:cxnLst/>
            <a:rect l="l" t="t" r="r" b="b"/>
            <a:pathLst>
              <a:path w="733425" h="200025">
                <a:moveTo>
                  <a:pt x="652271" y="163067"/>
                </a:moveTo>
                <a:lnTo>
                  <a:pt x="733043" y="199643"/>
                </a:lnTo>
                <a:lnTo>
                  <a:pt x="644651" y="192023"/>
                </a:lnTo>
                <a:lnTo>
                  <a:pt x="652271" y="163067"/>
                </a:lnTo>
              </a:path>
              <a:path w="733425" h="200025">
                <a:moveTo>
                  <a:pt x="647699" y="17678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995680" y="3042034"/>
            <a:ext cx="1512570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STANDING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SEAM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ROOF,</a:t>
            </a:r>
            <a:endParaRPr sz="650">
              <a:latin typeface="Arial"/>
              <a:cs typeface="Arial"/>
            </a:endParaRPr>
          </a:p>
          <a:p>
            <a:pPr marL="12700" marR="5080" indent="2540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24-GAUGE,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MECHANICALLY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SEAMED,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DOUBLE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LOCKED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SYSTEM.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70636" y="3115056"/>
            <a:ext cx="175260" cy="1988820"/>
          </a:xfrm>
          <a:custGeom>
            <a:avLst/>
            <a:gdLst/>
            <a:ahLst/>
            <a:cxnLst/>
            <a:rect l="l" t="t" r="r" b="b"/>
            <a:pathLst>
              <a:path w="175259" h="1988820">
                <a:moveTo>
                  <a:pt x="28955" y="1901951"/>
                </a:moveTo>
                <a:lnTo>
                  <a:pt x="7619" y="1988819"/>
                </a:lnTo>
                <a:lnTo>
                  <a:pt x="0" y="1900427"/>
                </a:lnTo>
                <a:lnTo>
                  <a:pt x="28955" y="1901951"/>
                </a:lnTo>
              </a:path>
              <a:path w="175259" h="1988820">
                <a:moveTo>
                  <a:pt x="15239" y="1901951"/>
                </a:moveTo>
                <a:lnTo>
                  <a:pt x="1752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026160" y="6157090"/>
            <a:ext cx="115697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HIGH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PERFORMANCE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R-</a:t>
            </a:r>
            <a:r>
              <a:rPr sz="650" spc="-20" dirty="0">
                <a:latin typeface="Arial"/>
                <a:cs typeface="Arial"/>
              </a:rPr>
              <a:t>38C.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894328" y="5931538"/>
            <a:ext cx="93218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 indent="-1905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SUPPORT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LEDGER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895852" y="6227194"/>
            <a:ext cx="3390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BOARD.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3864355" y="5340096"/>
            <a:ext cx="144780" cy="661670"/>
          </a:xfrm>
          <a:custGeom>
            <a:avLst/>
            <a:gdLst/>
            <a:ahLst/>
            <a:cxnLst/>
            <a:rect l="l" t="t" r="r" b="b"/>
            <a:pathLst>
              <a:path w="144779" h="661670">
                <a:moveTo>
                  <a:pt x="111251" y="82295"/>
                </a:moveTo>
                <a:lnTo>
                  <a:pt x="144779" y="0"/>
                </a:lnTo>
                <a:lnTo>
                  <a:pt x="140207" y="88391"/>
                </a:lnTo>
                <a:lnTo>
                  <a:pt x="111251" y="82295"/>
                </a:lnTo>
              </a:path>
              <a:path w="144779" h="661670">
                <a:moveTo>
                  <a:pt x="126491" y="85343"/>
                </a:moveTo>
                <a:lnTo>
                  <a:pt x="0" y="6614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2345944" y="5308222"/>
            <a:ext cx="249554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VENT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HOLE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613151" y="5077967"/>
            <a:ext cx="350520" cy="393700"/>
          </a:xfrm>
          <a:custGeom>
            <a:avLst/>
            <a:gdLst/>
            <a:ahLst/>
            <a:cxnLst/>
            <a:rect l="l" t="t" r="r" b="b"/>
            <a:pathLst>
              <a:path w="350519" h="393700">
                <a:moveTo>
                  <a:pt x="281939" y="56387"/>
                </a:moveTo>
                <a:lnTo>
                  <a:pt x="350519" y="0"/>
                </a:lnTo>
                <a:lnTo>
                  <a:pt x="303275" y="74675"/>
                </a:lnTo>
                <a:lnTo>
                  <a:pt x="281939" y="56387"/>
                </a:lnTo>
              </a:path>
              <a:path w="350519" h="393700">
                <a:moveTo>
                  <a:pt x="292607" y="65531"/>
                </a:moveTo>
                <a:lnTo>
                  <a:pt x="0" y="3931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055116" y="5658742"/>
            <a:ext cx="37528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FLASING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38631" y="5199888"/>
            <a:ext cx="2082164" cy="1315720"/>
          </a:xfrm>
          <a:custGeom>
            <a:avLst/>
            <a:gdLst/>
            <a:ahLst/>
            <a:cxnLst/>
            <a:rect l="l" t="t" r="r" b="b"/>
            <a:pathLst>
              <a:path w="2082164" h="1315720">
                <a:moveTo>
                  <a:pt x="1496567" y="38099"/>
                </a:moveTo>
                <a:lnTo>
                  <a:pt x="1575815" y="0"/>
                </a:lnTo>
                <a:lnTo>
                  <a:pt x="1513331" y="60959"/>
                </a:lnTo>
                <a:lnTo>
                  <a:pt x="1496567" y="38099"/>
                </a:lnTo>
              </a:path>
              <a:path w="2082164" h="1315720">
                <a:moveTo>
                  <a:pt x="1504187" y="50291"/>
                </a:moveTo>
                <a:lnTo>
                  <a:pt x="697991" y="612647"/>
                </a:lnTo>
              </a:path>
              <a:path w="2082164" h="1315720">
                <a:moveTo>
                  <a:pt x="1996439" y="877823"/>
                </a:moveTo>
                <a:lnTo>
                  <a:pt x="2081783" y="848867"/>
                </a:lnTo>
                <a:lnTo>
                  <a:pt x="2011679" y="903731"/>
                </a:lnTo>
                <a:lnTo>
                  <a:pt x="1996439" y="877823"/>
                </a:lnTo>
              </a:path>
              <a:path w="2082164" h="1315720">
                <a:moveTo>
                  <a:pt x="2004059" y="890015"/>
                </a:moveTo>
                <a:lnTo>
                  <a:pt x="1231391" y="1315211"/>
                </a:lnTo>
              </a:path>
              <a:path w="2082164" h="1315720">
                <a:moveTo>
                  <a:pt x="38099" y="737615"/>
                </a:moveTo>
                <a:lnTo>
                  <a:pt x="0" y="656843"/>
                </a:lnTo>
                <a:lnTo>
                  <a:pt x="60959" y="720851"/>
                </a:lnTo>
                <a:lnTo>
                  <a:pt x="38099" y="737615"/>
                </a:lnTo>
              </a:path>
              <a:path w="2082164" h="1315720">
                <a:moveTo>
                  <a:pt x="50291" y="728471"/>
                </a:moveTo>
                <a:lnTo>
                  <a:pt x="248411" y="10241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2989072" y="3679066"/>
            <a:ext cx="121920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FOR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VENT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HOLES,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NOTE.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436623" y="3742944"/>
            <a:ext cx="1793875" cy="2100580"/>
          </a:xfrm>
          <a:custGeom>
            <a:avLst/>
            <a:gdLst/>
            <a:ahLst/>
            <a:cxnLst/>
            <a:rect l="l" t="t" r="r" b="b"/>
            <a:pathLst>
              <a:path w="1793875" h="2100579">
                <a:moveTo>
                  <a:pt x="1781555" y="958595"/>
                </a:moveTo>
                <a:lnTo>
                  <a:pt x="1793747" y="1046987"/>
                </a:lnTo>
                <a:lnTo>
                  <a:pt x="1752599" y="967739"/>
                </a:lnTo>
                <a:lnTo>
                  <a:pt x="1781555" y="958595"/>
                </a:lnTo>
              </a:path>
              <a:path w="1793875" h="2100579">
                <a:moveTo>
                  <a:pt x="1767839" y="963167"/>
                </a:moveTo>
                <a:lnTo>
                  <a:pt x="1469135" y="0"/>
                </a:lnTo>
              </a:path>
              <a:path w="1793875" h="2100579">
                <a:moveTo>
                  <a:pt x="435863" y="967739"/>
                </a:moveTo>
                <a:lnTo>
                  <a:pt x="483107" y="891539"/>
                </a:lnTo>
                <a:lnTo>
                  <a:pt x="463295" y="978407"/>
                </a:lnTo>
                <a:lnTo>
                  <a:pt x="435863" y="967739"/>
                </a:lnTo>
              </a:path>
              <a:path w="1793875" h="2100579">
                <a:moveTo>
                  <a:pt x="449579" y="973835"/>
                </a:moveTo>
                <a:lnTo>
                  <a:pt x="0" y="21000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2259076" y="2447674"/>
            <a:ext cx="8020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262123" y="2545210"/>
            <a:ext cx="4387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SHINGLES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2796031" y="2613660"/>
            <a:ext cx="733425" cy="33655"/>
          </a:xfrm>
          <a:custGeom>
            <a:avLst/>
            <a:gdLst/>
            <a:ahLst/>
            <a:cxnLst/>
            <a:rect l="l" t="t" r="r" b="b"/>
            <a:pathLst>
              <a:path w="733425" h="33655">
                <a:moveTo>
                  <a:pt x="646175" y="4571"/>
                </a:moveTo>
                <a:lnTo>
                  <a:pt x="733043" y="21335"/>
                </a:lnTo>
                <a:lnTo>
                  <a:pt x="644651" y="33527"/>
                </a:lnTo>
                <a:lnTo>
                  <a:pt x="646175" y="4571"/>
                </a:lnTo>
              </a:path>
              <a:path w="733425" h="33655">
                <a:moveTo>
                  <a:pt x="646175" y="1828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2473960" y="6312538"/>
            <a:ext cx="44323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REMAIN.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866135" y="6675119"/>
            <a:ext cx="1021080" cy="193675"/>
          </a:xfrm>
          <a:custGeom>
            <a:avLst/>
            <a:gdLst/>
            <a:ahLst/>
            <a:cxnLst/>
            <a:rect l="l" t="t" r="r" b="b"/>
            <a:pathLst>
              <a:path w="1021079" h="193675">
                <a:moveTo>
                  <a:pt x="937259" y="163067"/>
                </a:moveTo>
                <a:lnTo>
                  <a:pt x="1021079" y="193547"/>
                </a:lnTo>
                <a:lnTo>
                  <a:pt x="931163" y="192023"/>
                </a:lnTo>
                <a:lnTo>
                  <a:pt x="937259" y="163067"/>
                </a:lnTo>
              </a:path>
              <a:path w="1021079" h="193675">
                <a:moveTo>
                  <a:pt x="934211" y="17678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980439" y="925198"/>
            <a:ext cx="146304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NOTE</a:t>
            </a:r>
            <a:r>
              <a:rPr sz="650" dirty="0">
                <a:latin typeface="Arial"/>
                <a:cs typeface="Arial"/>
              </a:rPr>
              <a:t>: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DRAWING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SHEET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S-</a:t>
            </a:r>
            <a:r>
              <a:rPr sz="650" dirty="0">
                <a:latin typeface="Arial"/>
                <a:cs typeface="Arial"/>
              </a:rPr>
              <a:t>7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VENT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HOLE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DETAIL.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025644" y="617220"/>
            <a:ext cx="3507104" cy="6545580"/>
          </a:xfrm>
          <a:custGeom>
            <a:avLst/>
            <a:gdLst/>
            <a:ahLst/>
            <a:cxnLst/>
            <a:rect l="l" t="t" r="r" b="b"/>
            <a:pathLst>
              <a:path w="3507104" h="6545580">
                <a:moveTo>
                  <a:pt x="0" y="6545579"/>
                </a:moveTo>
                <a:lnTo>
                  <a:pt x="3506723" y="6545579"/>
                </a:lnTo>
                <a:lnTo>
                  <a:pt x="3506723" y="0"/>
                </a:lnTo>
                <a:lnTo>
                  <a:pt x="0" y="0"/>
                </a:lnTo>
                <a:lnTo>
                  <a:pt x="0" y="6545579"/>
                </a:lnTo>
              </a:path>
              <a:path w="3507104" h="6545580">
                <a:moveTo>
                  <a:pt x="1885187" y="766571"/>
                </a:moveTo>
                <a:lnTo>
                  <a:pt x="1969007" y="794003"/>
                </a:lnTo>
                <a:lnTo>
                  <a:pt x="1879091" y="794003"/>
                </a:lnTo>
                <a:lnTo>
                  <a:pt x="1885187" y="766571"/>
                </a:lnTo>
              </a:path>
              <a:path w="3507104" h="6545580">
                <a:moveTo>
                  <a:pt x="1882139" y="780287"/>
                </a:moveTo>
                <a:lnTo>
                  <a:pt x="495299" y="5486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7536688" y="2083438"/>
            <a:ext cx="841375" cy="5168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WOOD</a:t>
            </a:r>
            <a:endParaRPr sz="650">
              <a:latin typeface="Arial"/>
              <a:cs typeface="Arial"/>
            </a:endParaRPr>
          </a:p>
          <a:p>
            <a:pPr marL="12700" marR="5080" indent="5715">
              <a:lnSpc>
                <a:spcPct val="99200"/>
              </a:lnSpc>
            </a:pPr>
            <a:r>
              <a:rPr sz="650" spc="-10" dirty="0">
                <a:latin typeface="Arial"/>
                <a:cs typeface="Arial"/>
              </a:rPr>
              <a:t>JOISTS,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16"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R-</a:t>
            </a:r>
            <a:r>
              <a:rPr sz="650" spc="-25" dirty="0">
                <a:latin typeface="Arial"/>
                <a:cs typeface="Arial"/>
              </a:rPr>
              <a:t>19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459471" y="2139696"/>
            <a:ext cx="67310" cy="1109980"/>
          </a:xfrm>
          <a:custGeom>
            <a:avLst/>
            <a:gdLst/>
            <a:ahLst/>
            <a:cxnLst/>
            <a:rect l="l" t="t" r="r" b="b"/>
            <a:pathLst>
              <a:path w="67309" h="1109980">
                <a:moveTo>
                  <a:pt x="28955" y="1022603"/>
                </a:moveTo>
                <a:lnTo>
                  <a:pt x="9143" y="1109471"/>
                </a:lnTo>
                <a:lnTo>
                  <a:pt x="0" y="1021079"/>
                </a:lnTo>
                <a:lnTo>
                  <a:pt x="28955" y="1022603"/>
                </a:lnTo>
              </a:path>
              <a:path w="67309" h="1109980">
                <a:moveTo>
                  <a:pt x="13715" y="1022603"/>
                </a:moveTo>
                <a:lnTo>
                  <a:pt x="670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5119623" y="5119246"/>
            <a:ext cx="991869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112003" y="5597782"/>
            <a:ext cx="871219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BRICK/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ts val="77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8"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054344" y="2625852"/>
            <a:ext cx="978535" cy="3126105"/>
          </a:xfrm>
          <a:custGeom>
            <a:avLst/>
            <a:gdLst/>
            <a:ahLst/>
            <a:cxnLst/>
            <a:rect l="l" t="t" r="r" b="b"/>
            <a:pathLst>
              <a:path w="978534" h="3126104">
                <a:moveTo>
                  <a:pt x="888491" y="2901695"/>
                </a:moveTo>
                <a:lnTo>
                  <a:pt x="978407" y="2894075"/>
                </a:lnTo>
                <a:lnTo>
                  <a:pt x="896111" y="2930651"/>
                </a:lnTo>
                <a:lnTo>
                  <a:pt x="888491" y="2901695"/>
                </a:lnTo>
              </a:path>
              <a:path w="978534" h="3126104">
                <a:moveTo>
                  <a:pt x="893063" y="2916935"/>
                </a:moveTo>
                <a:lnTo>
                  <a:pt x="96011" y="3125723"/>
                </a:lnTo>
              </a:path>
              <a:path w="978534" h="3126104">
                <a:moveTo>
                  <a:pt x="597407" y="2816351"/>
                </a:moveTo>
                <a:lnTo>
                  <a:pt x="675131" y="2859023"/>
                </a:lnTo>
                <a:lnTo>
                  <a:pt x="588263" y="2843783"/>
                </a:lnTo>
                <a:lnTo>
                  <a:pt x="597407" y="2816351"/>
                </a:lnTo>
              </a:path>
              <a:path w="978534" h="3126104">
                <a:moveTo>
                  <a:pt x="592835" y="2830067"/>
                </a:moveTo>
                <a:lnTo>
                  <a:pt x="82295" y="2650235"/>
                </a:lnTo>
              </a:path>
              <a:path w="978534" h="3126104">
                <a:moveTo>
                  <a:pt x="422147" y="16763"/>
                </a:moveTo>
                <a:lnTo>
                  <a:pt x="509015" y="0"/>
                </a:lnTo>
                <a:lnTo>
                  <a:pt x="432815" y="44195"/>
                </a:lnTo>
                <a:lnTo>
                  <a:pt x="422147" y="16763"/>
                </a:lnTo>
              </a:path>
              <a:path w="978534" h="3126104">
                <a:moveTo>
                  <a:pt x="426719" y="30479"/>
                </a:moveTo>
                <a:lnTo>
                  <a:pt x="0" y="1904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5108955" y="3334642"/>
            <a:ext cx="969644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20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BATT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087871" y="2526792"/>
            <a:ext cx="794385" cy="875030"/>
          </a:xfrm>
          <a:custGeom>
            <a:avLst/>
            <a:gdLst/>
            <a:ahLst/>
            <a:cxnLst/>
            <a:rect l="l" t="t" r="r" b="b"/>
            <a:pathLst>
              <a:path w="794384" h="875029">
                <a:moveTo>
                  <a:pt x="723899" y="54863"/>
                </a:moveTo>
                <a:lnTo>
                  <a:pt x="794003" y="0"/>
                </a:lnTo>
                <a:lnTo>
                  <a:pt x="745235" y="74675"/>
                </a:lnTo>
                <a:lnTo>
                  <a:pt x="723899" y="54863"/>
                </a:lnTo>
              </a:path>
              <a:path w="794384" h="875029">
                <a:moveTo>
                  <a:pt x="734567" y="64007"/>
                </a:moveTo>
                <a:lnTo>
                  <a:pt x="0" y="8747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5112003" y="2464438"/>
            <a:ext cx="916940" cy="615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4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SOUTHERN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“D”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LOG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FURRING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TYVEK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HOUSE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WRAP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295391" y="31379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5281167" y="3116823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089652" y="3072514"/>
            <a:ext cx="8255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SHEATHING.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054344" y="2441448"/>
            <a:ext cx="0" cy="751840"/>
          </a:xfrm>
          <a:custGeom>
            <a:avLst/>
            <a:gdLst/>
            <a:ahLst/>
            <a:cxnLst/>
            <a:rect l="l" t="t" r="r" b="b"/>
            <a:pathLst>
              <a:path h="751839">
                <a:moveTo>
                  <a:pt x="0" y="0"/>
                </a:moveTo>
                <a:lnTo>
                  <a:pt x="0" y="7513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5104384" y="3605914"/>
            <a:ext cx="760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2"x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SOLE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PLATE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874511" y="3034284"/>
            <a:ext cx="2018030" cy="1929764"/>
          </a:xfrm>
          <a:custGeom>
            <a:avLst/>
            <a:gdLst/>
            <a:ahLst/>
            <a:cxnLst/>
            <a:rect l="l" t="t" r="r" b="b"/>
            <a:pathLst>
              <a:path w="2018029" h="1929764">
                <a:moveTo>
                  <a:pt x="957071" y="32003"/>
                </a:moveTo>
                <a:lnTo>
                  <a:pt x="1040891" y="0"/>
                </a:lnTo>
                <a:lnTo>
                  <a:pt x="972311" y="57911"/>
                </a:lnTo>
                <a:lnTo>
                  <a:pt x="957071" y="32003"/>
                </a:lnTo>
              </a:path>
              <a:path w="2018029" h="1929764">
                <a:moveTo>
                  <a:pt x="964691" y="44195"/>
                </a:moveTo>
                <a:lnTo>
                  <a:pt x="0" y="632459"/>
                </a:lnTo>
              </a:path>
              <a:path w="2018029" h="1929764">
                <a:moveTo>
                  <a:pt x="1990343" y="1929383"/>
                </a:moveTo>
                <a:lnTo>
                  <a:pt x="2017775" y="19293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7826756" y="4898266"/>
            <a:ext cx="7188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10"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ANCHOR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7846059" y="4941051"/>
            <a:ext cx="2616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BOLT.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124191" y="4696967"/>
            <a:ext cx="683260" cy="251460"/>
          </a:xfrm>
          <a:custGeom>
            <a:avLst/>
            <a:gdLst/>
            <a:ahLst/>
            <a:cxnLst/>
            <a:rect l="l" t="t" r="r" b="b"/>
            <a:pathLst>
              <a:path w="683259" h="251460">
                <a:moveTo>
                  <a:pt x="77723" y="44195"/>
                </a:moveTo>
                <a:lnTo>
                  <a:pt x="0" y="0"/>
                </a:lnTo>
                <a:lnTo>
                  <a:pt x="86867" y="16763"/>
                </a:lnTo>
                <a:lnTo>
                  <a:pt x="77723" y="44195"/>
                </a:lnTo>
              </a:path>
              <a:path w="683259" h="251460">
                <a:moveTo>
                  <a:pt x="82295" y="30479"/>
                </a:moveTo>
                <a:lnTo>
                  <a:pt x="682751" y="2514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7849107" y="4541650"/>
            <a:ext cx="64198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444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MUDSILL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PLATE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294879" y="3688079"/>
            <a:ext cx="836930" cy="914400"/>
          </a:xfrm>
          <a:custGeom>
            <a:avLst/>
            <a:gdLst/>
            <a:ahLst/>
            <a:cxnLst/>
            <a:rect l="l" t="t" r="r" b="b"/>
            <a:pathLst>
              <a:path w="836929" h="914400">
                <a:moveTo>
                  <a:pt x="82295" y="824483"/>
                </a:moveTo>
                <a:lnTo>
                  <a:pt x="0" y="790955"/>
                </a:lnTo>
                <a:lnTo>
                  <a:pt x="88391" y="795527"/>
                </a:lnTo>
                <a:lnTo>
                  <a:pt x="82295" y="824483"/>
                </a:lnTo>
              </a:path>
              <a:path w="836929" h="914400">
                <a:moveTo>
                  <a:pt x="85343" y="810767"/>
                </a:moveTo>
                <a:lnTo>
                  <a:pt x="544067" y="914399"/>
                </a:lnTo>
              </a:path>
              <a:path w="836929" h="914400">
                <a:moveTo>
                  <a:pt x="810767" y="0"/>
                </a:moveTo>
                <a:lnTo>
                  <a:pt x="83667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7998968" y="3624202"/>
            <a:ext cx="2032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75" spc="-37" baseline="37037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8028940" y="3666987"/>
            <a:ext cx="502284" cy="276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4930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SUBFLOOR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628891" y="1382268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628891" y="1821180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522211" y="1470660"/>
            <a:ext cx="1586865" cy="2321560"/>
          </a:xfrm>
          <a:custGeom>
            <a:avLst/>
            <a:gdLst/>
            <a:ahLst/>
            <a:cxnLst/>
            <a:rect l="l" t="t" r="r" b="b"/>
            <a:pathLst>
              <a:path w="1586865" h="2321560">
                <a:moveTo>
                  <a:pt x="1557527" y="1749551"/>
                </a:moveTo>
                <a:lnTo>
                  <a:pt x="1583435" y="1665731"/>
                </a:lnTo>
                <a:lnTo>
                  <a:pt x="1586483" y="1754123"/>
                </a:lnTo>
                <a:lnTo>
                  <a:pt x="1557527" y="1749551"/>
                </a:lnTo>
              </a:path>
              <a:path w="1586865" h="2321560">
                <a:moveTo>
                  <a:pt x="1571243" y="1752599"/>
                </a:moveTo>
                <a:lnTo>
                  <a:pt x="1491995" y="2321051"/>
                </a:lnTo>
              </a:path>
              <a:path w="1586865" h="2321560">
                <a:moveTo>
                  <a:pt x="252983" y="86867"/>
                </a:moveTo>
                <a:lnTo>
                  <a:pt x="77723" y="86867"/>
                </a:lnTo>
              </a:path>
              <a:path w="1586865" h="2321560">
                <a:moveTo>
                  <a:pt x="252983" y="262127"/>
                </a:moveTo>
                <a:lnTo>
                  <a:pt x="77723" y="262127"/>
                </a:lnTo>
              </a:path>
              <a:path w="1586865" h="2321560">
                <a:moveTo>
                  <a:pt x="120395" y="0"/>
                </a:moveTo>
                <a:lnTo>
                  <a:pt x="106679" y="86867"/>
                </a:lnTo>
                <a:lnTo>
                  <a:pt x="91439" y="0"/>
                </a:lnTo>
                <a:lnTo>
                  <a:pt x="120395" y="0"/>
                </a:lnTo>
              </a:path>
              <a:path w="1586865" h="2321560">
                <a:moveTo>
                  <a:pt x="91439" y="350519"/>
                </a:moveTo>
                <a:lnTo>
                  <a:pt x="106679" y="262127"/>
                </a:lnTo>
                <a:lnTo>
                  <a:pt x="120395" y="350519"/>
                </a:lnTo>
                <a:lnTo>
                  <a:pt x="91439" y="350519"/>
                </a:lnTo>
              </a:path>
              <a:path w="1586865" h="2321560">
                <a:moveTo>
                  <a:pt x="0" y="167639"/>
                </a:moveTo>
                <a:lnTo>
                  <a:pt x="0" y="1402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6505009" y="1595333"/>
            <a:ext cx="89535" cy="5778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450145" y="1566133"/>
            <a:ext cx="131445" cy="158115"/>
          </a:xfrm>
          <a:prstGeom prst="rect">
            <a:avLst/>
          </a:prstGeom>
        </p:spPr>
        <p:txBody>
          <a:bodyPr vert="vert270" wrap="square" lIns="0" tIns="184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650" spc="-20" dirty="0">
                <a:latin typeface="Arial"/>
                <a:cs typeface="Arial"/>
              </a:rPr>
              <a:t>2-</a:t>
            </a:r>
            <a:r>
              <a:rPr sz="675" spc="-37" baseline="37037" dirty="0">
                <a:latin typeface="Arial"/>
                <a:cs typeface="Arial"/>
              </a:rPr>
              <a:t>3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6593840" y="2272284"/>
            <a:ext cx="623570" cy="195580"/>
          </a:xfrm>
          <a:custGeom>
            <a:avLst/>
            <a:gdLst/>
            <a:ahLst/>
            <a:cxnLst/>
            <a:rect l="l" t="t" r="r" b="b"/>
            <a:pathLst>
              <a:path w="623570" h="195580">
                <a:moveTo>
                  <a:pt x="175259" y="108203"/>
                </a:moveTo>
                <a:lnTo>
                  <a:pt x="175259" y="137159"/>
                </a:lnTo>
              </a:path>
              <a:path w="623570" h="195580">
                <a:moveTo>
                  <a:pt x="448055" y="74675"/>
                </a:moveTo>
                <a:lnTo>
                  <a:pt x="448055" y="195071"/>
                </a:lnTo>
              </a:path>
              <a:path w="623570" h="195580">
                <a:moveTo>
                  <a:pt x="86867" y="166115"/>
                </a:moveTo>
                <a:lnTo>
                  <a:pt x="0" y="166115"/>
                </a:lnTo>
              </a:path>
              <a:path w="623570" h="195580">
                <a:moveTo>
                  <a:pt x="534923" y="166115"/>
                </a:moveTo>
                <a:lnTo>
                  <a:pt x="623315" y="166115"/>
                </a:lnTo>
              </a:path>
              <a:path w="623570" h="195580">
                <a:moveTo>
                  <a:pt x="86867" y="152399"/>
                </a:moveTo>
                <a:lnTo>
                  <a:pt x="175259" y="166115"/>
                </a:lnTo>
                <a:lnTo>
                  <a:pt x="86867" y="181355"/>
                </a:lnTo>
                <a:lnTo>
                  <a:pt x="86867" y="152399"/>
                </a:lnTo>
              </a:path>
              <a:path w="623570" h="195580">
                <a:moveTo>
                  <a:pt x="534923" y="181355"/>
                </a:moveTo>
                <a:lnTo>
                  <a:pt x="448055" y="166115"/>
                </a:lnTo>
                <a:lnTo>
                  <a:pt x="534923" y="152399"/>
                </a:lnTo>
                <a:lnTo>
                  <a:pt x="534923" y="181355"/>
                </a:lnTo>
              </a:path>
              <a:path w="623570" h="195580">
                <a:moveTo>
                  <a:pt x="275843" y="96011"/>
                </a:moveTo>
                <a:lnTo>
                  <a:pt x="34289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6898131" y="2284606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787388" y="2255650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3</a:t>
            </a:r>
            <a:r>
              <a:rPr sz="975" baseline="21367" dirty="0">
                <a:latin typeface="Arial"/>
                <a:cs typeface="Arial"/>
              </a:rPr>
              <a:t>1</a:t>
            </a:r>
            <a:r>
              <a:rPr sz="975" spc="157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6848347" y="1776984"/>
            <a:ext cx="0" cy="231775"/>
          </a:xfrm>
          <a:custGeom>
            <a:avLst/>
            <a:gdLst/>
            <a:ahLst/>
            <a:cxnLst/>
            <a:rect l="l" t="t" r="r" b="b"/>
            <a:pathLst>
              <a:path h="231775">
                <a:moveTo>
                  <a:pt x="0" y="0"/>
                </a:moveTo>
                <a:lnTo>
                  <a:pt x="0" y="2316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994652" y="1776984"/>
            <a:ext cx="0" cy="231775"/>
          </a:xfrm>
          <a:custGeom>
            <a:avLst/>
            <a:gdLst/>
            <a:ahLst/>
            <a:cxnLst/>
            <a:rect l="l" t="t" r="r" b="b"/>
            <a:pathLst>
              <a:path h="231775">
                <a:moveTo>
                  <a:pt x="0" y="0"/>
                </a:moveTo>
                <a:lnTo>
                  <a:pt x="0" y="2316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673088" y="1872996"/>
            <a:ext cx="497205" cy="121920"/>
          </a:xfrm>
          <a:custGeom>
            <a:avLst/>
            <a:gdLst/>
            <a:ahLst/>
            <a:cxnLst/>
            <a:rect l="l" t="t" r="r" b="b"/>
            <a:pathLst>
              <a:path w="497204" h="121919">
                <a:moveTo>
                  <a:pt x="86867" y="106679"/>
                </a:moveTo>
                <a:lnTo>
                  <a:pt x="0" y="106679"/>
                </a:lnTo>
              </a:path>
              <a:path w="497204" h="121919">
                <a:moveTo>
                  <a:pt x="408431" y="106679"/>
                </a:moveTo>
                <a:lnTo>
                  <a:pt x="496823" y="106679"/>
                </a:lnTo>
              </a:path>
              <a:path w="497204" h="121919">
                <a:moveTo>
                  <a:pt x="86867" y="91439"/>
                </a:moveTo>
                <a:lnTo>
                  <a:pt x="175259" y="106679"/>
                </a:lnTo>
                <a:lnTo>
                  <a:pt x="86867" y="121919"/>
                </a:lnTo>
                <a:lnTo>
                  <a:pt x="86867" y="91439"/>
                </a:lnTo>
              </a:path>
              <a:path w="497204" h="121919">
                <a:moveTo>
                  <a:pt x="408431" y="121919"/>
                </a:moveTo>
                <a:lnTo>
                  <a:pt x="321563" y="106679"/>
                </a:lnTo>
                <a:lnTo>
                  <a:pt x="408431" y="91439"/>
                </a:lnTo>
                <a:lnTo>
                  <a:pt x="408431" y="121919"/>
                </a:lnTo>
              </a:path>
              <a:path w="497204" h="121919">
                <a:moveTo>
                  <a:pt x="219455" y="0"/>
                </a:moveTo>
                <a:lnTo>
                  <a:pt x="2484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6840219" y="1772542"/>
            <a:ext cx="164465" cy="1720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50800">
              <a:lnSpc>
                <a:spcPts val="700"/>
              </a:lnSpc>
              <a:spcBef>
                <a:spcPts val="90"/>
              </a:spcBef>
            </a:pPr>
            <a:r>
              <a:rPr sz="450" spc="-25" dirty="0">
                <a:latin typeface="Arial"/>
                <a:cs typeface="Arial"/>
              </a:rPr>
              <a:t>3</a:t>
            </a:r>
            <a:r>
              <a:rPr sz="975" spc="-37" baseline="-25641" dirty="0">
                <a:latin typeface="Arial"/>
                <a:cs typeface="Arial"/>
              </a:rPr>
              <a:t>"</a:t>
            </a:r>
            <a:endParaRPr sz="975" baseline="-25641">
              <a:latin typeface="Arial"/>
              <a:cs typeface="Arial"/>
            </a:endParaRPr>
          </a:p>
          <a:p>
            <a:pPr marL="52069">
              <a:lnSpc>
                <a:spcPts val="459"/>
              </a:lnSpc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110479" y="1002922"/>
            <a:ext cx="7747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7145" marR="5080" indent="-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PVC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VENT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422895" y="1178052"/>
            <a:ext cx="0" cy="467995"/>
          </a:xfrm>
          <a:custGeom>
            <a:avLst/>
            <a:gdLst/>
            <a:ahLst/>
            <a:cxnLst/>
            <a:rect l="l" t="t" r="r" b="b"/>
            <a:pathLst>
              <a:path h="467994">
                <a:moveTo>
                  <a:pt x="0" y="0"/>
                </a:moveTo>
                <a:lnTo>
                  <a:pt x="0" y="467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067803" y="1091184"/>
            <a:ext cx="384175" cy="641985"/>
          </a:xfrm>
          <a:custGeom>
            <a:avLst/>
            <a:gdLst/>
            <a:ahLst/>
            <a:cxnLst/>
            <a:rect l="l" t="t" r="r" b="b"/>
            <a:pathLst>
              <a:path w="384175" h="641985">
                <a:moveTo>
                  <a:pt x="0" y="0"/>
                </a:moveTo>
                <a:lnTo>
                  <a:pt x="384047" y="0"/>
                </a:lnTo>
              </a:path>
              <a:path w="384175" h="641985">
                <a:moveTo>
                  <a:pt x="0" y="641603"/>
                </a:moveTo>
                <a:lnTo>
                  <a:pt x="384047" y="641603"/>
                </a:lnTo>
              </a:path>
              <a:path w="384175" h="641985">
                <a:moveTo>
                  <a:pt x="339851" y="86867"/>
                </a:moveTo>
                <a:lnTo>
                  <a:pt x="355091" y="0"/>
                </a:lnTo>
                <a:lnTo>
                  <a:pt x="368807" y="86867"/>
                </a:lnTo>
                <a:lnTo>
                  <a:pt x="339851" y="86867"/>
                </a:lnTo>
              </a:path>
              <a:path w="384175" h="641985">
                <a:moveTo>
                  <a:pt x="368807" y="554735"/>
                </a:moveTo>
                <a:lnTo>
                  <a:pt x="355091" y="641603"/>
                </a:lnTo>
                <a:lnTo>
                  <a:pt x="339851" y="554735"/>
                </a:lnTo>
                <a:lnTo>
                  <a:pt x="368807" y="554735"/>
                </a:lnTo>
              </a:path>
              <a:path w="384175" h="641985">
                <a:moveTo>
                  <a:pt x="248411" y="313943"/>
                </a:moveTo>
                <a:lnTo>
                  <a:pt x="248411" y="2849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7299014" y="1360637"/>
            <a:ext cx="89535" cy="57785"/>
          </a:xfrm>
          <a:prstGeom prst="rect">
            <a:avLst/>
          </a:prstGeom>
        </p:spPr>
        <p:txBody>
          <a:bodyPr vert="vert270" wrap="square" lIns="0" tIns="6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7244150" y="1331437"/>
            <a:ext cx="131445" cy="160020"/>
          </a:xfrm>
          <a:prstGeom prst="rect">
            <a:avLst/>
          </a:prstGeom>
        </p:spPr>
        <p:txBody>
          <a:bodyPr vert="vert270" wrap="square" lIns="0" tIns="184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650" spc="-20" dirty="0">
                <a:latin typeface="Arial"/>
                <a:cs typeface="Arial"/>
              </a:rPr>
              <a:t>2-</a:t>
            </a:r>
            <a:r>
              <a:rPr sz="675" spc="-37" baseline="37037" dirty="0">
                <a:latin typeface="Arial"/>
                <a:cs typeface="Arial"/>
              </a:rPr>
              <a:t>3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003300" y="3459610"/>
            <a:ext cx="769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DRIP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EDGE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811527" y="3526535"/>
            <a:ext cx="279400" cy="527685"/>
          </a:xfrm>
          <a:custGeom>
            <a:avLst/>
            <a:gdLst/>
            <a:ahLst/>
            <a:cxnLst/>
            <a:rect l="l" t="t" r="r" b="b"/>
            <a:pathLst>
              <a:path w="279400" h="527685">
                <a:moveTo>
                  <a:pt x="249935" y="441959"/>
                </a:moveTo>
                <a:lnTo>
                  <a:pt x="278891" y="527303"/>
                </a:lnTo>
                <a:lnTo>
                  <a:pt x="224027" y="455675"/>
                </a:lnTo>
                <a:lnTo>
                  <a:pt x="249935" y="441959"/>
                </a:lnTo>
              </a:path>
              <a:path w="279400" h="527685">
                <a:moveTo>
                  <a:pt x="237743" y="44957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5115052" y="4530982"/>
            <a:ext cx="7747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7145" marR="5080" indent="-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PVC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VENT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5496559" y="2750820"/>
            <a:ext cx="2589530" cy="1927860"/>
          </a:xfrm>
          <a:custGeom>
            <a:avLst/>
            <a:gdLst/>
            <a:ahLst/>
            <a:cxnLst/>
            <a:rect l="l" t="t" r="r" b="b"/>
            <a:pathLst>
              <a:path w="2589529" h="1927860">
                <a:moveTo>
                  <a:pt x="1144523" y="1767839"/>
                </a:moveTo>
                <a:lnTo>
                  <a:pt x="1232915" y="1770887"/>
                </a:lnTo>
                <a:lnTo>
                  <a:pt x="1147571" y="1796795"/>
                </a:lnTo>
                <a:lnTo>
                  <a:pt x="1144523" y="1767839"/>
                </a:lnTo>
              </a:path>
              <a:path w="2589529" h="1927860">
                <a:moveTo>
                  <a:pt x="1146047" y="1781555"/>
                </a:moveTo>
                <a:lnTo>
                  <a:pt x="0" y="1927859"/>
                </a:lnTo>
              </a:path>
              <a:path w="2589529" h="1927860">
                <a:moveTo>
                  <a:pt x="2560319" y="0"/>
                </a:moveTo>
                <a:lnTo>
                  <a:pt x="258927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8044180" y="2729727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7506716" y="2686942"/>
            <a:ext cx="85534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LVL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BEAM,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915147" y="3264408"/>
            <a:ext cx="0" cy="1071880"/>
          </a:xfrm>
          <a:custGeom>
            <a:avLst/>
            <a:gdLst/>
            <a:ahLst/>
            <a:cxnLst/>
            <a:rect l="l" t="t" r="r" b="b"/>
            <a:pathLst>
              <a:path h="1071879">
                <a:moveTo>
                  <a:pt x="0" y="0"/>
                </a:moveTo>
                <a:lnTo>
                  <a:pt x="0" y="10713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27495" y="2749296"/>
            <a:ext cx="2242185" cy="2303145"/>
          </a:xfrm>
          <a:custGeom>
            <a:avLst/>
            <a:gdLst/>
            <a:ahLst/>
            <a:cxnLst/>
            <a:rect l="l" t="t" r="r" b="b"/>
            <a:pathLst>
              <a:path w="2242184" h="2303145">
                <a:moveTo>
                  <a:pt x="2200655" y="684275"/>
                </a:moveTo>
                <a:lnTo>
                  <a:pt x="2179319" y="769619"/>
                </a:lnTo>
                <a:lnTo>
                  <a:pt x="2171699" y="681227"/>
                </a:lnTo>
                <a:lnTo>
                  <a:pt x="2200655" y="684275"/>
                </a:lnTo>
              </a:path>
              <a:path w="2242184" h="2303145">
                <a:moveTo>
                  <a:pt x="2186939" y="682751"/>
                </a:moveTo>
                <a:lnTo>
                  <a:pt x="2241803" y="0"/>
                </a:lnTo>
              </a:path>
              <a:path w="2242184" h="2303145">
                <a:moveTo>
                  <a:pt x="816863" y="428243"/>
                </a:moveTo>
                <a:lnTo>
                  <a:pt x="1818131" y="428243"/>
                </a:lnTo>
              </a:path>
              <a:path w="2242184" h="2303145">
                <a:moveTo>
                  <a:pt x="816863" y="1674875"/>
                </a:moveTo>
                <a:lnTo>
                  <a:pt x="1818131" y="1674875"/>
                </a:lnTo>
              </a:path>
              <a:path w="2242184" h="2303145">
                <a:moveTo>
                  <a:pt x="1773935" y="515111"/>
                </a:moveTo>
                <a:lnTo>
                  <a:pt x="1787651" y="428243"/>
                </a:lnTo>
                <a:lnTo>
                  <a:pt x="1802891" y="515111"/>
                </a:lnTo>
                <a:lnTo>
                  <a:pt x="1773935" y="515111"/>
                </a:lnTo>
              </a:path>
              <a:path w="2242184" h="2303145">
                <a:moveTo>
                  <a:pt x="1802891" y="1586483"/>
                </a:moveTo>
                <a:lnTo>
                  <a:pt x="1787651" y="1674875"/>
                </a:lnTo>
                <a:lnTo>
                  <a:pt x="1773935" y="1586483"/>
                </a:lnTo>
                <a:lnTo>
                  <a:pt x="1802891" y="1586483"/>
                </a:lnTo>
              </a:path>
              <a:path w="2242184" h="2303145">
                <a:moveTo>
                  <a:pt x="544067" y="1947671"/>
                </a:moveTo>
                <a:lnTo>
                  <a:pt x="544067" y="2302763"/>
                </a:lnTo>
              </a:path>
              <a:path w="2242184" h="2303145">
                <a:moveTo>
                  <a:pt x="601979" y="1947671"/>
                </a:moveTo>
                <a:lnTo>
                  <a:pt x="601979" y="2302763"/>
                </a:lnTo>
              </a:path>
              <a:path w="2242184" h="2303145">
                <a:moveTo>
                  <a:pt x="690371" y="2273807"/>
                </a:moveTo>
                <a:lnTo>
                  <a:pt x="777239" y="2273807"/>
                </a:lnTo>
              </a:path>
              <a:path w="2242184" h="2303145">
                <a:moveTo>
                  <a:pt x="455675" y="2273807"/>
                </a:moveTo>
                <a:lnTo>
                  <a:pt x="0" y="2273807"/>
                </a:lnTo>
              </a:path>
              <a:path w="2242184" h="2303145">
                <a:moveTo>
                  <a:pt x="690371" y="2287523"/>
                </a:moveTo>
                <a:lnTo>
                  <a:pt x="601979" y="2273807"/>
                </a:lnTo>
                <a:lnTo>
                  <a:pt x="690371" y="2258567"/>
                </a:lnTo>
                <a:lnTo>
                  <a:pt x="690371" y="2287523"/>
                </a:lnTo>
              </a:path>
              <a:path w="2242184" h="2303145">
                <a:moveTo>
                  <a:pt x="455675" y="2258567"/>
                </a:moveTo>
                <a:lnTo>
                  <a:pt x="544067" y="2273807"/>
                </a:lnTo>
                <a:lnTo>
                  <a:pt x="455675" y="2287523"/>
                </a:lnTo>
                <a:lnTo>
                  <a:pt x="455675" y="2258567"/>
                </a:lnTo>
              </a:path>
              <a:path w="2242184" h="2303145">
                <a:moveTo>
                  <a:pt x="73151" y="2203703"/>
                </a:moveTo>
                <a:lnTo>
                  <a:pt x="140207" y="21076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7770614" y="3709370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6144259" y="4811398"/>
            <a:ext cx="2108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3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975" spc="-37" baseline="-38461" dirty="0">
                <a:latin typeface="Arial"/>
                <a:cs typeface="Arial"/>
              </a:rPr>
              <a:t>4</a:t>
            </a:r>
            <a:r>
              <a:rPr sz="975" spc="-37" baseline="-21367" dirty="0">
                <a:latin typeface="Arial"/>
                <a:cs typeface="Arial"/>
              </a:rPr>
              <a:t>"</a:t>
            </a:r>
            <a:endParaRPr sz="975" baseline="-21367">
              <a:latin typeface="Arial"/>
              <a:cs typeface="Arial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6729476" y="5920740"/>
            <a:ext cx="672465" cy="396240"/>
          </a:xfrm>
          <a:custGeom>
            <a:avLst/>
            <a:gdLst/>
            <a:ahLst/>
            <a:cxnLst/>
            <a:rect l="l" t="t" r="r" b="b"/>
            <a:pathLst>
              <a:path w="672465" h="396239">
                <a:moveTo>
                  <a:pt x="0" y="396239"/>
                </a:moveTo>
                <a:lnTo>
                  <a:pt x="0" y="137159"/>
                </a:lnTo>
              </a:path>
              <a:path w="672465" h="396239">
                <a:moveTo>
                  <a:pt x="672083" y="396239"/>
                </a:moveTo>
                <a:lnTo>
                  <a:pt x="672083" y="137159"/>
                </a:lnTo>
              </a:path>
              <a:path w="672465" h="396239">
                <a:moveTo>
                  <a:pt x="88391" y="167639"/>
                </a:moveTo>
                <a:lnTo>
                  <a:pt x="585215" y="167639"/>
                </a:lnTo>
              </a:path>
              <a:path w="672465" h="396239">
                <a:moveTo>
                  <a:pt x="88391" y="181355"/>
                </a:moveTo>
                <a:lnTo>
                  <a:pt x="0" y="167639"/>
                </a:lnTo>
                <a:lnTo>
                  <a:pt x="88391" y="152399"/>
                </a:lnTo>
                <a:lnTo>
                  <a:pt x="88391" y="181355"/>
                </a:lnTo>
              </a:path>
              <a:path w="672465" h="396239">
                <a:moveTo>
                  <a:pt x="585215" y="152399"/>
                </a:moveTo>
                <a:lnTo>
                  <a:pt x="672083" y="167639"/>
                </a:lnTo>
                <a:lnTo>
                  <a:pt x="585215" y="181355"/>
                </a:lnTo>
                <a:lnTo>
                  <a:pt x="585215" y="152399"/>
                </a:lnTo>
              </a:path>
              <a:path w="672465" h="396239">
                <a:moveTo>
                  <a:pt x="309371" y="96011"/>
                </a:moveTo>
                <a:lnTo>
                  <a:pt x="37642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/>
          <p:nvPr/>
        </p:nvSpPr>
        <p:spPr>
          <a:xfrm>
            <a:off x="6939788" y="5904106"/>
            <a:ext cx="252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8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294879" y="4157472"/>
            <a:ext cx="0" cy="207645"/>
          </a:xfrm>
          <a:custGeom>
            <a:avLst/>
            <a:gdLst/>
            <a:ahLst/>
            <a:cxnLst/>
            <a:rect l="l" t="t" r="r" b="b"/>
            <a:pathLst>
              <a:path h="207645">
                <a:moveTo>
                  <a:pt x="0" y="20726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729476" y="4157472"/>
            <a:ext cx="565785" cy="207645"/>
          </a:xfrm>
          <a:custGeom>
            <a:avLst/>
            <a:gdLst/>
            <a:ahLst/>
            <a:cxnLst/>
            <a:rect l="l" t="t" r="r" b="b"/>
            <a:pathLst>
              <a:path w="565784" h="207645">
                <a:moveTo>
                  <a:pt x="0" y="207263"/>
                </a:moveTo>
                <a:lnTo>
                  <a:pt x="0" y="0"/>
                </a:lnTo>
              </a:path>
              <a:path w="565784" h="207645">
                <a:moveTo>
                  <a:pt x="88391" y="30479"/>
                </a:moveTo>
                <a:lnTo>
                  <a:pt x="477011" y="30479"/>
                </a:lnTo>
              </a:path>
              <a:path w="565784" h="207645">
                <a:moveTo>
                  <a:pt x="88391" y="44195"/>
                </a:moveTo>
                <a:lnTo>
                  <a:pt x="0" y="30479"/>
                </a:lnTo>
                <a:lnTo>
                  <a:pt x="88391" y="15239"/>
                </a:lnTo>
                <a:lnTo>
                  <a:pt x="88391" y="44195"/>
                </a:lnTo>
              </a:path>
              <a:path w="565784" h="207645">
                <a:moveTo>
                  <a:pt x="477011" y="15239"/>
                </a:moveTo>
                <a:lnTo>
                  <a:pt x="565403" y="30479"/>
                </a:lnTo>
                <a:lnTo>
                  <a:pt x="477011" y="44195"/>
                </a:lnTo>
                <a:lnTo>
                  <a:pt x="477011" y="152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6956043" y="3976246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974840" y="4021835"/>
            <a:ext cx="67310" cy="96520"/>
          </a:xfrm>
          <a:custGeom>
            <a:avLst/>
            <a:gdLst/>
            <a:ahLst/>
            <a:cxnLst/>
            <a:rect l="l" t="t" r="r" b="b"/>
            <a:pathLst>
              <a:path w="67309" h="96520">
                <a:moveTo>
                  <a:pt x="0" y="96011"/>
                </a:moveTo>
                <a:lnTo>
                  <a:pt x="670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6894068" y="4005202"/>
            <a:ext cx="23685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7</a:t>
            </a:r>
            <a:r>
              <a:rPr sz="650" spc="120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412228" y="3235452"/>
            <a:ext cx="0" cy="684530"/>
          </a:xfrm>
          <a:custGeom>
            <a:avLst/>
            <a:gdLst/>
            <a:ahLst/>
            <a:cxnLst/>
            <a:rect l="l" t="t" r="r" b="b"/>
            <a:pathLst>
              <a:path h="684529">
                <a:moveTo>
                  <a:pt x="0" y="0"/>
                </a:moveTo>
                <a:lnTo>
                  <a:pt x="0" y="6842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884923" y="3235452"/>
            <a:ext cx="527685" cy="684530"/>
          </a:xfrm>
          <a:custGeom>
            <a:avLst/>
            <a:gdLst/>
            <a:ahLst/>
            <a:cxnLst/>
            <a:rect l="l" t="t" r="r" b="b"/>
            <a:pathLst>
              <a:path w="527684" h="684529">
                <a:moveTo>
                  <a:pt x="0" y="0"/>
                </a:moveTo>
                <a:lnTo>
                  <a:pt x="0" y="684275"/>
                </a:lnTo>
              </a:path>
              <a:path w="527684" h="684529">
                <a:moveTo>
                  <a:pt x="88391" y="655319"/>
                </a:moveTo>
                <a:lnTo>
                  <a:pt x="438911" y="655319"/>
                </a:lnTo>
              </a:path>
              <a:path w="527684" h="684529">
                <a:moveTo>
                  <a:pt x="88391" y="670559"/>
                </a:moveTo>
                <a:lnTo>
                  <a:pt x="0" y="655319"/>
                </a:lnTo>
                <a:lnTo>
                  <a:pt x="88391" y="641603"/>
                </a:lnTo>
                <a:lnTo>
                  <a:pt x="88391" y="670559"/>
                </a:lnTo>
              </a:path>
              <a:path w="527684" h="684529">
                <a:moveTo>
                  <a:pt x="438911" y="641603"/>
                </a:moveTo>
                <a:lnTo>
                  <a:pt x="527303" y="655319"/>
                </a:lnTo>
                <a:lnTo>
                  <a:pt x="438911" y="670559"/>
                </a:lnTo>
                <a:lnTo>
                  <a:pt x="438911" y="641603"/>
                </a:lnTo>
              </a:path>
              <a:path w="527684" h="684529">
                <a:moveTo>
                  <a:pt x="236219" y="585215"/>
                </a:moveTo>
                <a:lnTo>
                  <a:pt x="303275" y="4892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>
            <a:off x="7149592" y="3736978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7022083" y="3708022"/>
            <a:ext cx="2533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</a:t>
            </a:r>
            <a:r>
              <a:rPr sz="975" baseline="21367" dirty="0">
                <a:latin typeface="Arial"/>
                <a:cs typeface="Arial"/>
              </a:rPr>
              <a:t>3</a:t>
            </a:r>
            <a:r>
              <a:rPr sz="975" spc="367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578611" y="735330"/>
            <a:ext cx="7952740" cy="6426835"/>
            <a:chOff x="578611" y="735330"/>
            <a:chExt cx="7952740" cy="6426835"/>
          </a:xfrm>
        </p:grpSpPr>
        <p:sp>
          <p:nvSpPr>
            <p:cNvPr id="123" name="object 123"/>
            <p:cNvSpPr/>
            <p:nvPr/>
          </p:nvSpPr>
          <p:spPr>
            <a:xfrm>
              <a:off x="3602227" y="6539484"/>
              <a:ext cx="0" cy="622300"/>
            </a:xfrm>
            <a:custGeom>
              <a:avLst/>
              <a:gdLst/>
              <a:ahLst/>
              <a:cxnLst/>
              <a:rect l="l" t="t" r="r" b="b"/>
              <a:pathLst>
                <a:path h="622300">
                  <a:moveTo>
                    <a:pt x="0" y="0"/>
                  </a:moveTo>
                  <a:lnTo>
                    <a:pt x="0" y="6217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2227" y="3947160"/>
              <a:ext cx="0" cy="1146175"/>
            </a:xfrm>
            <a:custGeom>
              <a:avLst/>
              <a:gdLst/>
              <a:ahLst/>
              <a:cxnLst/>
              <a:rect l="l" t="t" r="r" b="b"/>
              <a:pathLst>
                <a:path h="1146175">
                  <a:moveTo>
                    <a:pt x="0" y="0"/>
                  </a:moveTo>
                  <a:lnTo>
                    <a:pt x="0" y="1146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251707" y="5093207"/>
              <a:ext cx="350520" cy="2068195"/>
            </a:xfrm>
            <a:custGeom>
              <a:avLst/>
              <a:gdLst/>
              <a:ahLst/>
              <a:cxnLst/>
              <a:rect l="l" t="t" r="r" b="b"/>
              <a:pathLst>
                <a:path w="350520" h="2068195">
                  <a:moveTo>
                    <a:pt x="350519" y="0"/>
                  </a:moveTo>
                  <a:lnTo>
                    <a:pt x="350519" y="2068067"/>
                  </a:lnTo>
                </a:path>
                <a:path w="350520" h="2068195">
                  <a:moveTo>
                    <a:pt x="0" y="0"/>
                  </a:moveTo>
                  <a:lnTo>
                    <a:pt x="0" y="20680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090419" y="1120140"/>
              <a:ext cx="2933700" cy="6041390"/>
            </a:xfrm>
            <a:custGeom>
              <a:avLst/>
              <a:gdLst/>
              <a:ahLst/>
              <a:cxnLst/>
              <a:rect l="l" t="t" r="r" b="b"/>
              <a:pathLst>
                <a:path w="2933700" h="6041390">
                  <a:moveTo>
                    <a:pt x="1511807" y="2827019"/>
                  </a:moveTo>
                  <a:lnTo>
                    <a:pt x="2330195" y="2827019"/>
                  </a:lnTo>
                  <a:lnTo>
                    <a:pt x="2330195" y="6041135"/>
                  </a:lnTo>
                </a:path>
                <a:path w="2933700" h="6041390">
                  <a:moveTo>
                    <a:pt x="2330195" y="3177539"/>
                  </a:moveTo>
                  <a:lnTo>
                    <a:pt x="1511807" y="3177539"/>
                  </a:lnTo>
                </a:path>
                <a:path w="2933700" h="6041390">
                  <a:moveTo>
                    <a:pt x="2330195" y="3529583"/>
                  </a:moveTo>
                  <a:lnTo>
                    <a:pt x="1511807" y="3529583"/>
                  </a:lnTo>
                </a:path>
                <a:path w="2933700" h="6041390">
                  <a:moveTo>
                    <a:pt x="0" y="2933699"/>
                  </a:moveTo>
                  <a:lnTo>
                    <a:pt x="2933699" y="0"/>
                  </a:lnTo>
                </a:path>
                <a:path w="2933700" h="6041390">
                  <a:moveTo>
                    <a:pt x="123443" y="3057143"/>
                  </a:moveTo>
                  <a:lnTo>
                    <a:pt x="2933699" y="246887"/>
                  </a:lnTo>
                </a:path>
                <a:path w="2933700" h="6041390">
                  <a:moveTo>
                    <a:pt x="655319" y="3683507"/>
                  </a:moveTo>
                  <a:lnTo>
                    <a:pt x="2933699" y="1405127"/>
                  </a:lnTo>
                </a:path>
                <a:path w="2933700" h="6041390">
                  <a:moveTo>
                    <a:pt x="1511807" y="2827019"/>
                  </a:moveTo>
                  <a:lnTo>
                    <a:pt x="2330195" y="3177539"/>
                  </a:lnTo>
                  <a:lnTo>
                    <a:pt x="1511807" y="3529583"/>
                  </a:lnTo>
                </a:path>
                <a:path w="2933700" h="6041390">
                  <a:moveTo>
                    <a:pt x="2330195" y="2827019"/>
                  </a:moveTo>
                  <a:lnTo>
                    <a:pt x="1511807" y="3177539"/>
                  </a:lnTo>
                  <a:lnTo>
                    <a:pt x="2330195" y="3529583"/>
                  </a:lnTo>
                </a:path>
                <a:path w="2933700" h="6041390">
                  <a:moveTo>
                    <a:pt x="1511807" y="2827019"/>
                  </a:moveTo>
                  <a:lnTo>
                    <a:pt x="1327403" y="2459735"/>
                  </a:lnTo>
                </a:path>
                <a:path w="2933700" h="6041390">
                  <a:moveTo>
                    <a:pt x="123443" y="3057143"/>
                  </a:moveTo>
                  <a:lnTo>
                    <a:pt x="0" y="2933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251707" y="5093207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505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251707" y="2656332"/>
              <a:ext cx="1772920" cy="4505325"/>
            </a:xfrm>
            <a:custGeom>
              <a:avLst/>
              <a:gdLst/>
              <a:ahLst/>
              <a:cxnLst/>
              <a:rect l="l" t="t" r="r" b="b"/>
              <a:pathLst>
                <a:path w="1772920" h="4505325">
                  <a:moveTo>
                    <a:pt x="0" y="2436875"/>
                  </a:moveTo>
                  <a:lnTo>
                    <a:pt x="275843" y="4504943"/>
                  </a:lnTo>
                </a:path>
                <a:path w="1772920" h="4505325">
                  <a:moveTo>
                    <a:pt x="350519" y="2436875"/>
                  </a:moveTo>
                  <a:lnTo>
                    <a:pt x="74675" y="4504943"/>
                  </a:lnTo>
                </a:path>
                <a:path w="1772920" h="4505325">
                  <a:moveTo>
                    <a:pt x="1168907" y="1290827"/>
                  </a:moveTo>
                  <a:lnTo>
                    <a:pt x="1772411" y="944879"/>
                  </a:lnTo>
                </a:path>
                <a:path w="1772920" h="4505325">
                  <a:moveTo>
                    <a:pt x="166115" y="923543"/>
                  </a:moveTo>
                  <a:lnTo>
                    <a:pt x="17724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02227" y="5093207"/>
              <a:ext cx="818515" cy="350520"/>
            </a:xfrm>
            <a:custGeom>
              <a:avLst/>
              <a:gdLst/>
              <a:ahLst/>
              <a:cxnLst/>
              <a:rect l="l" t="t" r="r" b="b"/>
              <a:pathLst>
                <a:path w="818514" h="350520">
                  <a:moveTo>
                    <a:pt x="818387" y="0"/>
                  </a:moveTo>
                  <a:lnTo>
                    <a:pt x="0" y="0"/>
                  </a:lnTo>
                </a:path>
                <a:path w="818514" h="350520">
                  <a:moveTo>
                    <a:pt x="818387" y="350519"/>
                  </a:moveTo>
                  <a:lnTo>
                    <a:pt x="0" y="3505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02227" y="5093207"/>
              <a:ext cx="818515" cy="350520"/>
            </a:xfrm>
            <a:custGeom>
              <a:avLst/>
              <a:gdLst/>
              <a:ahLst/>
              <a:cxnLst/>
              <a:rect l="l" t="t" r="r" b="b"/>
              <a:pathLst>
                <a:path w="818514" h="350520">
                  <a:moveTo>
                    <a:pt x="818387" y="0"/>
                  </a:moveTo>
                  <a:lnTo>
                    <a:pt x="0" y="350519"/>
                  </a:lnTo>
                </a:path>
                <a:path w="818514" h="350520">
                  <a:moveTo>
                    <a:pt x="0" y="0"/>
                  </a:moveTo>
                  <a:lnTo>
                    <a:pt x="818387" y="3505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84707" y="4701540"/>
              <a:ext cx="3017520" cy="725805"/>
            </a:xfrm>
            <a:custGeom>
              <a:avLst/>
              <a:gdLst/>
              <a:ahLst/>
              <a:cxnLst/>
              <a:rect l="l" t="t" r="r" b="b"/>
              <a:pathLst>
                <a:path w="3017520" h="725804">
                  <a:moveTo>
                    <a:pt x="0" y="725423"/>
                  </a:moveTo>
                  <a:lnTo>
                    <a:pt x="3017519" y="347471"/>
                  </a:lnTo>
                </a:path>
                <a:path w="3017520" h="725804">
                  <a:moveTo>
                    <a:pt x="2161031" y="102107"/>
                  </a:moveTo>
                  <a:lnTo>
                    <a:pt x="29733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84707" y="4564380"/>
              <a:ext cx="2013585" cy="715010"/>
            </a:xfrm>
            <a:custGeom>
              <a:avLst/>
              <a:gdLst/>
              <a:ahLst/>
              <a:cxnLst/>
              <a:rect l="l" t="t" r="r" b="b"/>
              <a:pathLst>
                <a:path w="2013585" h="715010">
                  <a:moveTo>
                    <a:pt x="0" y="714755"/>
                  </a:moveTo>
                  <a:lnTo>
                    <a:pt x="2013203" y="463295"/>
                  </a:lnTo>
                </a:path>
                <a:path w="2013585" h="715010">
                  <a:moveTo>
                    <a:pt x="0" y="243839"/>
                  </a:moveTo>
                  <a:lnTo>
                    <a:pt x="19552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558031" y="4701540"/>
              <a:ext cx="44450" cy="347980"/>
            </a:xfrm>
            <a:custGeom>
              <a:avLst/>
              <a:gdLst/>
              <a:ahLst/>
              <a:cxnLst/>
              <a:rect l="l" t="t" r="r" b="b"/>
              <a:pathLst>
                <a:path w="44450" h="347979">
                  <a:moveTo>
                    <a:pt x="44195" y="347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460751" y="3774948"/>
              <a:ext cx="706120" cy="1397635"/>
            </a:xfrm>
            <a:custGeom>
              <a:avLst/>
              <a:gdLst/>
              <a:ahLst/>
              <a:cxnLst/>
              <a:rect l="l" t="t" r="r" b="b"/>
              <a:pathLst>
                <a:path w="706119" h="1397635">
                  <a:moveTo>
                    <a:pt x="329183" y="1376171"/>
                  </a:moveTo>
                  <a:lnTo>
                    <a:pt x="156971" y="0"/>
                  </a:lnTo>
                </a:path>
                <a:path w="706119" h="1397635">
                  <a:moveTo>
                    <a:pt x="155447" y="1397507"/>
                  </a:moveTo>
                  <a:lnTo>
                    <a:pt x="0" y="156971"/>
                  </a:lnTo>
                  <a:lnTo>
                    <a:pt x="173735" y="134111"/>
                  </a:lnTo>
                </a:path>
                <a:path w="706119" h="1397635">
                  <a:moveTo>
                    <a:pt x="566927" y="1397507"/>
                  </a:moveTo>
                  <a:lnTo>
                    <a:pt x="510539" y="949451"/>
                  </a:lnTo>
                </a:path>
                <a:path w="706119" h="1397635">
                  <a:moveTo>
                    <a:pt x="705611" y="1328927"/>
                  </a:moveTo>
                  <a:lnTo>
                    <a:pt x="661415" y="9814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832607" y="4791456"/>
              <a:ext cx="44450" cy="349250"/>
            </a:xfrm>
            <a:custGeom>
              <a:avLst/>
              <a:gdLst/>
              <a:ahLst/>
              <a:cxnLst/>
              <a:rect l="l" t="t" r="r" b="b"/>
              <a:pathLst>
                <a:path w="44450" h="349250">
                  <a:moveTo>
                    <a:pt x="44195" y="3489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745739" y="4701540"/>
              <a:ext cx="856615" cy="449580"/>
            </a:xfrm>
            <a:custGeom>
              <a:avLst/>
              <a:gdLst/>
              <a:ahLst/>
              <a:cxnLst/>
              <a:rect l="l" t="t" r="r" b="b"/>
              <a:pathLst>
                <a:path w="856614" h="449579">
                  <a:moveTo>
                    <a:pt x="812291" y="0"/>
                  </a:moveTo>
                  <a:lnTo>
                    <a:pt x="400811" y="240791"/>
                  </a:lnTo>
                </a:path>
                <a:path w="856614" h="449579">
                  <a:moveTo>
                    <a:pt x="126491" y="400811"/>
                  </a:moveTo>
                  <a:lnTo>
                    <a:pt x="44195" y="449579"/>
                  </a:lnTo>
                </a:path>
                <a:path w="856614" h="449579">
                  <a:moveTo>
                    <a:pt x="0" y="102107"/>
                  </a:moveTo>
                  <a:lnTo>
                    <a:pt x="91439" y="128015"/>
                  </a:lnTo>
                </a:path>
                <a:path w="856614" h="449579">
                  <a:moveTo>
                    <a:pt x="397763" y="216407"/>
                  </a:moveTo>
                  <a:lnTo>
                    <a:pt x="856487" y="3474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84707" y="3931920"/>
              <a:ext cx="2205355" cy="1336675"/>
            </a:xfrm>
            <a:custGeom>
              <a:avLst/>
              <a:gdLst/>
              <a:ahLst/>
              <a:cxnLst/>
              <a:rect l="l" t="t" r="r" b="b"/>
              <a:pathLst>
                <a:path w="2205355" h="1336675">
                  <a:moveTo>
                    <a:pt x="2153411" y="807719"/>
                  </a:moveTo>
                  <a:lnTo>
                    <a:pt x="2205227" y="1219199"/>
                  </a:lnTo>
                </a:path>
                <a:path w="2205355" h="1336675">
                  <a:moveTo>
                    <a:pt x="2142743" y="809243"/>
                  </a:moveTo>
                  <a:lnTo>
                    <a:pt x="2193035" y="1210055"/>
                  </a:lnTo>
                </a:path>
                <a:path w="2205355" h="1336675">
                  <a:moveTo>
                    <a:pt x="1269491" y="1336547"/>
                  </a:moveTo>
                  <a:lnTo>
                    <a:pt x="2205227" y="1219199"/>
                  </a:lnTo>
                </a:path>
                <a:path w="2205355" h="1336675">
                  <a:moveTo>
                    <a:pt x="1267967" y="1324355"/>
                  </a:moveTo>
                  <a:lnTo>
                    <a:pt x="2193035" y="1210055"/>
                  </a:lnTo>
                </a:path>
                <a:path w="2205355" h="1336675">
                  <a:moveTo>
                    <a:pt x="1876043" y="0"/>
                  </a:moveTo>
                  <a:lnTo>
                    <a:pt x="1955291" y="632459"/>
                  </a:lnTo>
                </a:path>
                <a:path w="2205355" h="1336675">
                  <a:moveTo>
                    <a:pt x="1865375" y="9143"/>
                  </a:moveTo>
                  <a:lnTo>
                    <a:pt x="1943099" y="621791"/>
                  </a:lnTo>
                </a:path>
                <a:path w="2205355" h="1336675">
                  <a:moveTo>
                    <a:pt x="1955291" y="632459"/>
                  </a:moveTo>
                  <a:lnTo>
                    <a:pt x="0" y="876299"/>
                  </a:lnTo>
                </a:path>
                <a:path w="2205355" h="1336675">
                  <a:moveTo>
                    <a:pt x="1943099" y="621791"/>
                  </a:moveTo>
                  <a:lnTo>
                    <a:pt x="0" y="865631"/>
                  </a:lnTo>
                </a:path>
                <a:path w="2205355" h="1336675">
                  <a:moveTo>
                    <a:pt x="1865375" y="9143"/>
                  </a:moveTo>
                  <a:lnTo>
                    <a:pt x="1876043" y="7619"/>
                  </a:lnTo>
                </a:path>
                <a:path w="2205355" h="1336675">
                  <a:moveTo>
                    <a:pt x="1267967" y="1324355"/>
                  </a:moveTo>
                  <a:lnTo>
                    <a:pt x="1269491" y="1336547"/>
                  </a:lnTo>
                </a:path>
                <a:path w="2205355" h="1336675">
                  <a:moveTo>
                    <a:pt x="2142743" y="809243"/>
                  </a:moveTo>
                  <a:lnTo>
                    <a:pt x="2153411" y="807719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6276847" y="737616"/>
              <a:ext cx="2254250" cy="4331335"/>
            </a:xfrm>
            <a:custGeom>
              <a:avLst/>
              <a:gdLst/>
              <a:ahLst/>
              <a:cxnLst/>
              <a:rect l="l" t="t" r="r" b="b"/>
              <a:pathLst>
                <a:path w="2254250" h="4331335">
                  <a:moveTo>
                    <a:pt x="803147" y="2049779"/>
                  </a:moveTo>
                  <a:lnTo>
                    <a:pt x="803147" y="2322575"/>
                  </a:lnTo>
                  <a:lnTo>
                    <a:pt x="861059" y="2322575"/>
                  </a:lnTo>
                  <a:lnTo>
                    <a:pt x="861059" y="2049779"/>
                  </a:lnTo>
                  <a:lnTo>
                    <a:pt x="803147" y="2049779"/>
                  </a:lnTo>
                </a:path>
                <a:path w="2254250" h="4331335">
                  <a:moveTo>
                    <a:pt x="731519" y="352043"/>
                  </a:moveTo>
                  <a:lnTo>
                    <a:pt x="731519" y="995171"/>
                  </a:lnTo>
                </a:path>
                <a:path w="2254250" h="4331335">
                  <a:moveTo>
                    <a:pt x="717803" y="352043"/>
                  </a:moveTo>
                  <a:lnTo>
                    <a:pt x="717803" y="981455"/>
                  </a:lnTo>
                </a:path>
                <a:path w="2254250" h="4331335">
                  <a:moveTo>
                    <a:pt x="731519" y="995171"/>
                  </a:moveTo>
                  <a:lnTo>
                    <a:pt x="556259" y="995171"/>
                  </a:lnTo>
                </a:path>
                <a:path w="2254250" h="4331335">
                  <a:moveTo>
                    <a:pt x="717803" y="981455"/>
                  </a:moveTo>
                  <a:lnTo>
                    <a:pt x="571499" y="981455"/>
                  </a:lnTo>
                </a:path>
                <a:path w="2254250" h="4331335">
                  <a:moveTo>
                    <a:pt x="717803" y="352043"/>
                  </a:moveTo>
                  <a:lnTo>
                    <a:pt x="731519" y="352043"/>
                  </a:lnTo>
                </a:path>
                <a:path w="2254250" h="4331335">
                  <a:moveTo>
                    <a:pt x="571499" y="981455"/>
                  </a:moveTo>
                  <a:lnTo>
                    <a:pt x="571499" y="819911"/>
                  </a:lnTo>
                  <a:lnTo>
                    <a:pt x="556259" y="819911"/>
                  </a:lnTo>
                  <a:lnTo>
                    <a:pt x="556259" y="995171"/>
                  </a:lnTo>
                </a:path>
                <a:path w="2254250" h="4331335">
                  <a:moveTo>
                    <a:pt x="794003" y="3960113"/>
                  </a:moveTo>
                  <a:lnTo>
                    <a:pt x="791112" y="3913564"/>
                  </a:lnTo>
                  <a:lnTo>
                    <a:pt x="782670" y="3868740"/>
                  </a:lnTo>
                  <a:lnTo>
                    <a:pt x="769025" y="3825990"/>
                  </a:lnTo>
                  <a:lnTo>
                    <a:pt x="750524" y="3785660"/>
                  </a:lnTo>
                  <a:lnTo>
                    <a:pt x="727516" y="3748099"/>
                  </a:lnTo>
                  <a:lnTo>
                    <a:pt x="700348" y="3713655"/>
                  </a:lnTo>
                  <a:lnTo>
                    <a:pt x="669368" y="3682675"/>
                  </a:lnTo>
                  <a:lnTo>
                    <a:pt x="634924" y="3655507"/>
                  </a:lnTo>
                  <a:lnTo>
                    <a:pt x="597363" y="3632499"/>
                  </a:lnTo>
                  <a:lnTo>
                    <a:pt x="557033" y="3613998"/>
                  </a:lnTo>
                  <a:lnTo>
                    <a:pt x="514283" y="3600353"/>
                  </a:lnTo>
                  <a:lnTo>
                    <a:pt x="469459" y="3591911"/>
                  </a:lnTo>
                  <a:lnTo>
                    <a:pt x="422909" y="3589019"/>
                  </a:lnTo>
                  <a:lnTo>
                    <a:pt x="376360" y="3591911"/>
                  </a:lnTo>
                  <a:lnTo>
                    <a:pt x="331536" y="3600353"/>
                  </a:lnTo>
                  <a:lnTo>
                    <a:pt x="288786" y="3613998"/>
                  </a:lnTo>
                  <a:lnTo>
                    <a:pt x="248456" y="3632499"/>
                  </a:lnTo>
                  <a:lnTo>
                    <a:pt x="210895" y="3655507"/>
                  </a:lnTo>
                  <a:lnTo>
                    <a:pt x="176451" y="3682675"/>
                  </a:lnTo>
                  <a:lnTo>
                    <a:pt x="145471" y="3713655"/>
                  </a:lnTo>
                  <a:lnTo>
                    <a:pt x="118303" y="3748099"/>
                  </a:lnTo>
                  <a:lnTo>
                    <a:pt x="95295" y="3785660"/>
                  </a:lnTo>
                  <a:lnTo>
                    <a:pt x="76794" y="3825990"/>
                  </a:lnTo>
                  <a:lnTo>
                    <a:pt x="63149" y="3868740"/>
                  </a:lnTo>
                  <a:lnTo>
                    <a:pt x="54707" y="3913564"/>
                  </a:lnTo>
                  <a:lnTo>
                    <a:pt x="51815" y="3960113"/>
                  </a:lnTo>
                  <a:lnTo>
                    <a:pt x="54707" y="4006663"/>
                  </a:lnTo>
                  <a:lnTo>
                    <a:pt x="63149" y="4051486"/>
                  </a:lnTo>
                  <a:lnTo>
                    <a:pt x="76794" y="4094237"/>
                  </a:lnTo>
                  <a:lnTo>
                    <a:pt x="95295" y="4134567"/>
                  </a:lnTo>
                  <a:lnTo>
                    <a:pt x="118303" y="4172127"/>
                  </a:lnTo>
                  <a:lnTo>
                    <a:pt x="145471" y="4206572"/>
                  </a:lnTo>
                  <a:lnTo>
                    <a:pt x="176451" y="4237552"/>
                  </a:lnTo>
                  <a:lnTo>
                    <a:pt x="210895" y="4264720"/>
                  </a:lnTo>
                  <a:lnTo>
                    <a:pt x="248456" y="4287728"/>
                  </a:lnTo>
                  <a:lnTo>
                    <a:pt x="288786" y="4306229"/>
                  </a:lnTo>
                  <a:lnTo>
                    <a:pt x="331536" y="4319874"/>
                  </a:lnTo>
                  <a:lnTo>
                    <a:pt x="376360" y="4328316"/>
                  </a:lnTo>
                  <a:lnTo>
                    <a:pt x="422909" y="4331207"/>
                  </a:lnTo>
                  <a:lnTo>
                    <a:pt x="469459" y="4328316"/>
                  </a:lnTo>
                  <a:lnTo>
                    <a:pt x="514283" y="4319874"/>
                  </a:lnTo>
                  <a:lnTo>
                    <a:pt x="557033" y="4306229"/>
                  </a:lnTo>
                  <a:lnTo>
                    <a:pt x="597363" y="4287728"/>
                  </a:lnTo>
                  <a:lnTo>
                    <a:pt x="634924" y="4264720"/>
                  </a:lnTo>
                  <a:lnTo>
                    <a:pt x="669368" y="4237552"/>
                  </a:lnTo>
                  <a:lnTo>
                    <a:pt x="700348" y="4206572"/>
                  </a:lnTo>
                  <a:lnTo>
                    <a:pt x="727516" y="4172127"/>
                  </a:lnTo>
                  <a:lnTo>
                    <a:pt x="750524" y="4134567"/>
                  </a:lnTo>
                  <a:lnTo>
                    <a:pt x="769025" y="4094237"/>
                  </a:lnTo>
                  <a:lnTo>
                    <a:pt x="782670" y="4051486"/>
                  </a:lnTo>
                  <a:lnTo>
                    <a:pt x="791112" y="4006663"/>
                  </a:lnTo>
                  <a:lnTo>
                    <a:pt x="794003" y="3960113"/>
                  </a:lnTo>
                </a:path>
                <a:path w="2254250" h="4331335">
                  <a:moveTo>
                    <a:pt x="1345691" y="672845"/>
                  </a:moveTo>
                  <a:lnTo>
                    <a:pt x="1344002" y="624794"/>
                  </a:lnTo>
                  <a:lnTo>
                    <a:pt x="1339010" y="577654"/>
                  </a:lnTo>
                  <a:lnTo>
                    <a:pt x="1330828" y="531539"/>
                  </a:lnTo>
                  <a:lnTo>
                    <a:pt x="1319572" y="486565"/>
                  </a:lnTo>
                  <a:lnTo>
                    <a:pt x="1305354" y="442843"/>
                  </a:lnTo>
                  <a:lnTo>
                    <a:pt x="1288289" y="400489"/>
                  </a:lnTo>
                  <a:lnTo>
                    <a:pt x="1268490" y="359617"/>
                  </a:lnTo>
                  <a:lnTo>
                    <a:pt x="1246071" y="320339"/>
                  </a:lnTo>
                  <a:lnTo>
                    <a:pt x="1221147" y="282770"/>
                  </a:lnTo>
                  <a:lnTo>
                    <a:pt x="1193830" y="247024"/>
                  </a:lnTo>
                  <a:lnTo>
                    <a:pt x="1164235" y="213214"/>
                  </a:lnTo>
                  <a:lnTo>
                    <a:pt x="1132476" y="181455"/>
                  </a:lnTo>
                  <a:lnTo>
                    <a:pt x="1098667" y="151861"/>
                  </a:lnTo>
                  <a:lnTo>
                    <a:pt x="1062921" y="124544"/>
                  </a:lnTo>
                  <a:lnTo>
                    <a:pt x="1025352" y="99620"/>
                  </a:lnTo>
                  <a:lnTo>
                    <a:pt x="986074" y="77201"/>
                  </a:lnTo>
                  <a:lnTo>
                    <a:pt x="945201" y="57402"/>
                  </a:lnTo>
                  <a:lnTo>
                    <a:pt x="902848" y="40337"/>
                  </a:lnTo>
                  <a:lnTo>
                    <a:pt x="859126" y="26119"/>
                  </a:lnTo>
                  <a:lnTo>
                    <a:pt x="814152" y="14863"/>
                  </a:lnTo>
                  <a:lnTo>
                    <a:pt x="768037" y="6681"/>
                  </a:lnTo>
                  <a:lnTo>
                    <a:pt x="720897" y="1689"/>
                  </a:lnTo>
                  <a:lnTo>
                    <a:pt x="672845" y="0"/>
                  </a:lnTo>
                  <a:lnTo>
                    <a:pt x="624794" y="1689"/>
                  </a:lnTo>
                  <a:lnTo>
                    <a:pt x="577654" y="6681"/>
                  </a:lnTo>
                  <a:lnTo>
                    <a:pt x="531539" y="14863"/>
                  </a:lnTo>
                  <a:lnTo>
                    <a:pt x="486565" y="26119"/>
                  </a:lnTo>
                  <a:lnTo>
                    <a:pt x="442843" y="40337"/>
                  </a:lnTo>
                  <a:lnTo>
                    <a:pt x="400490" y="57402"/>
                  </a:lnTo>
                  <a:lnTo>
                    <a:pt x="359617" y="77201"/>
                  </a:lnTo>
                  <a:lnTo>
                    <a:pt x="320339" y="99620"/>
                  </a:lnTo>
                  <a:lnTo>
                    <a:pt x="282770" y="124544"/>
                  </a:lnTo>
                  <a:lnTo>
                    <a:pt x="247024" y="151861"/>
                  </a:lnTo>
                  <a:lnTo>
                    <a:pt x="213215" y="181455"/>
                  </a:lnTo>
                  <a:lnTo>
                    <a:pt x="181456" y="213214"/>
                  </a:lnTo>
                  <a:lnTo>
                    <a:pt x="151861" y="247024"/>
                  </a:lnTo>
                  <a:lnTo>
                    <a:pt x="124544" y="282770"/>
                  </a:lnTo>
                  <a:lnTo>
                    <a:pt x="99620" y="320339"/>
                  </a:lnTo>
                  <a:lnTo>
                    <a:pt x="77201" y="359617"/>
                  </a:lnTo>
                  <a:lnTo>
                    <a:pt x="57402" y="400489"/>
                  </a:lnTo>
                  <a:lnTo>
                    <a:pt x="40337" y="442843"/>
                  </a:lnTo>
                  <a:lnTo>
                    <a:pt x="26119" y="486565"/>
                  </a:lnTo>
                  <a:lnTo>
                    <a:pt x="14863" y="531539"/>
                  </a:lnTo>
                  <a:lnTo>
                    <a:pt x="6681" y="577654"/>
                  </a:lnTo>
                  <a:lnTo>
                    <a:pt x="1689" y="624794"/>
                  </a:lnTo>
                  <a:lnTo>
                    <a:pt x="0" y="672845"/>
                  </a:lnTo>
                  <a:lnTo>
                    <a:pt x="1689" y="720897"/>
                  </a:lnTo>
                  <a:lnTo>
                    <a:pt x="6681" y="768037"/>
                  </a:lnTo>
                  <a:lnTo>
                    <a:pt x="14863" y="814152"/>
                  </a:lnTo>
                  <a:lnTo>
                    <a:pt x="26119" y="859126"/>
                  </a:lnTo>
                  <a:lnTo>
                    <a:pt x="40337" y="902848"/>
                  </a:lnTo>
                  <a:lnTo>
                    <a:pt x="57402" y="945202"/>
                  </a:lnTo>
                  <a:lnTo>
                    <a:pt x="77201" y="986074"/>
                  </a:lnTo>
                  <a:lnTo>
                    <a:pt x="99620" y="1025352"/>
                  </a:lnTo>
                  <a:lnTo>
                    <a:pt x="124544" y="1062921"/>
                  </a:lnTo>
                  <a:lnTo>
                    <a:pt x="151861" y="1098667"/>
                  </a:lnTo>
                  <a:lnTo>
                    <a:pt x="181456" y="1132477"/>
                  </a:lnTo>
                  <a:lnTo>
                    <a:pt x="213215" y="1164236"/>
                  </a:lnTo>
                  <a:lnTo>
                    <a:pt x="247024" y="1193830"/>
                  </a:lnTo>
                  <a:lnTo>
                    <a:pt x="282770" y="1221147"/>
                  </a:lnTo>
                  <a:lnTo>
                    <a:pt x="320339" y="1246071"/>
                  </a:lnTo>
                  <a:lnTo>
                    <a:pt x="359617" y="1268490"/>
                  </a:lnTo>
                  <a:lnTo>
                    <a:pt x="400490" y="1288289"/>
                  </a:lnTo>
                  <a:lnTo>
                    <a:pt x="442843" y="1305354"/>
                  </a:lnTo>
                  <a:lnTo>
                    <a:pt x="486565" y="1319572"/>
                  </a:lnTo>
                  <a:lnTo>
                    <a:pt x="531539" y="1330828"/>
                  </a:lnTo>
                  <a:lnTo>
                    <a:pt x="577654" y="1339010"/>
                  </a:lnTo>
                  <a:lnTo>
                    <a:pt x="624794" y="1344002"/>
                  </a:lnTo>
                  <a:lnTo>
                    <a:pt x="672845" y="1345691"/>
                  </a:lnTo>
                  <a:lnTo>
                    <a:pt x="720897" y="1344002"/>
                  </a:lnTo>
                  <a:lnTo>
                    <a:pt x="768037" y="1339010"/>
                  </a:lnTo>
                  <a:lnTo>
                    <a:pt x="814152" y="1330828"/>
                  </a:lnTo>
                  <a:lnTo>
                    <a:pt x="859126" y="1319572"/>
                  </a:lnTo>
                  <a:lnTo>
                    <a:pt x="902848" y="1305354"/>
                  </a:lnTo>
                  <a:lnTo>
                    <a:pt x="945201" y="1288289"/>
                  </a:lnTo>
                  <a:lnTo>
                    <a:pt x="986074" y="1268490"/>
                  </a:lnTo>
                  <a:lnTo>
                    <a:pt x="1025352" y="1246071"/>
                  </a:lnTo>
                  <a:lnTo>
                    <a:pt x="1062921" y="1221147"/>
                  </a:lnTo>
                  <a:lnTo>
                    <a:pt x="1098667" y="1193830"/>
                  </a:lnTo>
                  <a:lnTo>
                    <a:pt x="1132476" y="1164236"/>
                  </a:lnTo>
                  <a:lnTo>
                    <a:pt x="1164235" y="1132477"/>
                  </a:lnTo>
                  <a:lnTo>
                    <a:pt x="1193830" y="1098667"/>
                  </a:lnTo>
                  <a:lnTo>
                    <a:pt x="1221147" y="1062921"/>
                  </a:lnTo>
                  <a:lnTo>
                    <a:pt x="1246071" y="1025352"/>
                  </a:lnTo>
                  <a:lnTo>
                    <a:pt x="1268490" y="986074"/>
                  </a:lnTo>
                  <a:lnTo>
                    <a:pt x="1288289" y="945202"/>
                  </a:lnTo>
                  <a:lnTo>
                    <a:pt x="1305354" y="902848"/>
                  </a:lnTo>
                  <a:lnTo>
                    <a:pt x="1319572" y="859126"/>
                  </a:lnTo>
                  <a:lnTo>
                    <a:pt x="1330828" y="814152"/>
                  </a:lnTo>
                  <a:lnTo>
                    <a:pt x="1339010" y="768037"/>
                  </a:lnTo>
                  <a:lnTo>
                    <a:pt x="1344002" y="720897"/>
                  </a:lnTo>
                  <a:lnTo>
                    <a:pt x="1345691" y="672845"/>
                  </a:lnTo>
                </a:path>
                <a:path w="2254250" h="4331335">
                  <a:moveTo>
                    <a:pt x="1327403" y="827531"/>
                  </a:moveTo>
                  <a:lnTo>
                    <a:pt x="787907" y="4023359"/>
                  </a:lnTo>
                </a:path>
                <a:path w="2254250" h="4331335">
                  <a:moveTo>
                    <a:pt x="50291" y="3966971"/>
                  </a:moveTo>
                  <a:lnTo>
                    <a:pt x="4571" y="757427"/>
                  </a:lnTo>
                </a:path>
                <a:path w="2254250" h="4331335">
                  <a:moveTo>
                    <a:pt x="490727" y="1322831"/>
                  </a:moveTo>
                  <a:lnTo>
                    <a:pt x="490727" y="2380487"/>
                  </a:lnTo>
                </a:path>
                <a:path w="2254250" h="4331335">
                  <a:moveTo>
                    <a:pt x="2253995" y="2322575"/>
                  </a:moveTo>
                  <a:lnTo>
                    <a:pt x="490727" y="2322575"/>
                  </a:lnTo>
                </a:path>
                <a:path w="2254250" h="4331335">
                  <a:moveTo>
                    <a:pt x="2253995" y="2380487"/>
                  </a:moveTo>
                  <a:lnTo>
                    <a:pt x="490727" y="2380487"/>
                  </a:lnTo>
                </a:path>
                <a:path w="2254250" h="4331335">
                  <a:moveTo>
                    <a:pt x="2253995" y="2439923"/>
                  </a:moveTo>
                  <a:lnTo>
                    <a:pt x="490727" y="2439923"/>
                  </a:lnTo>
                </a:path>
                <a:path w="2254250" h="4331335">
                  <a:moveTo>
                    <a:pt x="452627" y="1310639"/>
                  </a:moveTo>
                  <a:lnTo>
                    <a:pt x="452627" y="3692651"/>
                  </a:lnTo>
                </a:path>
                <a:path w="2254250" h="4331335">
                  <a:moveTo>
                    <a:pt x="286511" y="1225295"/>
                  </a:moveTo>
                  <a:lnTo>
                    <a:pt x="286511" y="4114799"/>
                  </a:lnTo>
                </a:path>
                <a:path w="2254250" h="4331335">
                  <a:moveTo>
                    <a:pt x="393191" y="1286255"/>
                  </a:moveTo>
                  <a:lnTo>
                    <a:pt x="393191" y="4114799"/>
                  </a:lnTo>
                </a:path>
                <a:path w="2254250" h="4331335">
                  <a:moveTo>
                    <a:pt x="608075" y="2439923"/>
                  </a:moveTo>
                  <a:lnTo>
                    <a:pt x="608075" y="3686555"/>
                  </a:lnTo>
                </a:path>
                <a:path w="2254250" h="4331335">
                  <a:moveTo>
                    <a:pt x="763523" y="2322575"/>
                  </a:moveTo>
                  <a:lnTo>
                    <a:pt x="763523" y="1341119"/>
                  </a:lnTo>
                </a:path>
                <a:path w="2254250" h="4331335">
                  <a:moveTo>
                    <a:pt x="803147" y="2322575"/>
                  </a:moveTo>
                  <a:lnTo>
                    <a:pt x="803147" y="1333499"/>
                  </a:lnTo>
                </a:path>
                <a:path w="2254250" h="4331335">
                  <a:moveTo>
                    <a:pt x="2253995" y="3686555"/>
                  </a:moveTo>
                  <a:lnTo>
                    <a:pt x="452627" y="3686555"/>
                  </a:lnTo>
                </a:path>
                <a:path w="2254250" h="4331335">
                  <a:moveTo>
                    <a:pt x="763523" y="2205227"/>
                  </a:moveTo>
                  <a:lnTo>
                    <a:pt x="490727" y="22052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6729475" y="2942844"/>
              <a:ext cx="311150" cy="3462654"/>
            </a:xfrm>
            <a:custGeom>
              <a:avLst/>
              <a:gdLst/>
              <a:ahLst/>
              <a:cxnLst/>
              <a:rect l="l" t="t" r="r" b="b"/>
              <a:pathLst>
                <a:path w="311150" h="3462654">
                  <a:moveTo>
                    <a:pt x="38099" y="0"/>
                  </a:moveTo>
                  <a:lnTo>
                    <a:pt x="310895" y="117347"/>
                  </a:lnTo>
                </a:path>
                <a:path w="311150" h="3462654">
                  <a:moveTo>
                    <a:pt x="310895" y="0"/>
                  </a:moveTo>
                  <a:lnTo>
                    <a:pt x="38099" y="117347"/>
                  </a:lnTo>
                </a:path>
                <a:path w="311150" h="3462654">
                  <a:moveTo>
                    <a:pt x="38099" y="234695"/>
                  </a:moveTo>
                  <a:lnTo>
                    <a:pt x="155447" y="1481327"/>
                  </a:lnTo>
                </a:path>
                <a:path w="311150" h="3462654">
                  <a:moveTo>
                    <a:pt x="155447" y="234695"/>
                  </a:moveTo>
                  <a:lnTo>
                    <a:pt x="38099" y="1481327"/>
                  </a:lnTo>
                </a:path>
                <a:path w="311150" h="3462654">
                  <a:moveTo>
                    <a:pt x="0" y="2839211"/>
                  </a:moveTo>
                  <a:lnTo>
                    <a:pt x="48767" y="2839211"/>
                  </a:lnTo>
                </a:path>
                <a:path w="311150" h="3462654">
                  <a:moveTo>
                    <a:pt x="0" y="2808731"/>
                  </a:moveTo>
                  <a:lnTo>
                    <a:pt x="48767" y="2808731"/>
                  </a:lnTo>
                </a:path>
                <a:path w="311150" h="3462654">
                  <a:moveTo>
                    <a:pt x="0" y="3462527"/>
                  </a:moveTo>
                  <a:lnTo>
                    <a:pt x="48767" y="3462527"/>
                  </a:lnTo>
                </a:path>
                <a:path w="311150" h="3462654">
                  <a:moveTo>
                    <a:pt x="0" y="3433571"/>
                  </a:moveTo>
                  <a:lnTo>
                    <a:pt x="48767" y="3433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6729475" y="4533900"/>
              <a:ext cx="0" cy="2196465"/>
            </a:xfrm>
            <a:custGeom>
              <a:avLst/>
              <a:gdLst/>
              <a:ahLst/>
              <a:cxnLst/>
              <a:rect l="l" t="t" r="r" b="b"/>
              <a:pathLst>
                <a:path h="2196465">
                  <a:moveTo>
                    <a:pt x="0" y="0"/>
                  </a:moveTo>
                  <a:lnTo>
                    <a:pt x="0" y="21960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6563359" y="3916680"/>
              <a:ext cx="838200" cy="2813685"/>
            </a:xfrm>
            <a:custGeom>
              <a:avLst/>
              <a:gdLst/>
              <a:ahLst/>
              <a:cxnLst/>
              <a:rect l="l" t="t" r="r" b="b"/>
              <a:pathLst>
                <a:path w="838200" h="2813684">
                  <a:moveTo>
                    <a:pt x="243839" y="617219"/>
                  </a:moveTo>
                  <a:lnTo>
                    <a:pt x="243839" y="1211579"/>
                  </a:lnTo>
                </a:path>
                <a:path w="838200" h="2813684">
                  <a:moveTo>
                    <a:pt x="243839" y="1240535"/>
                  </a:moveTo>
                  <a:lnTo>
                    <a:pt x="243839" y="1834895"/>
                  </a:lnTo>
                </a:path>
                <a:path w="838200" h="2813684">
                  <a:moveTo>
                    <a:pt x="243839" y="1865375"/>
                  </a:moveTo>
                  <a:lnTo>
                    <a:pt x="243839" y="2459735"/>
                  </a:lnTo>
                </a:path>
                <a:path w="838200" h="2813684">
                  <a:moveTo>
                    <a:pt x="243839" y="2488691"/>
                  </a:moveTo>
                  <a:lnTo>
                    <a:pt x="243839" y="2813303"/>
                  </a:lnTo>
                </a:path>
                <a:path w="838200" h="2813684">
                  <a:moveTo>
                    <a:pt x="166115" y="1240535"/>
                  </a:moveTo>
                  <a:lnTo>
                    <a:pt x="214883" y="1240535"/>
                  </a:lnTo>
                </a:path>
                <a:path w="838200" h="2813684">
                  <a:moveTo>
                    <a:pt x="243839" y="1240535"/>
                  </a:moveTo>
                  <a:lnTo>
                    <a:pt x="838199" y="1240535"/>
                  </a:lnTo>
                </a:path>
                <a:path w="838200" h="2813684">
                  <a:moveTo>
                    <a:pt x="166115" y="1211579"/>
                  </a:moveTo>
                  <a:lnTo>
                    <a:pt x="214883" y="1211579"/>
                  </a:lnTo>
                </a:path>
                <a:path w="838200" h="2813684">
                  <a:moveTo>
                    <a:pt x="243839" y="1211579"/>
                  </a:moveTo>
                  <a:lnTo>
                    <a:pt x="838199" y="1211579"/>
                  </a:lnTo>
                </a:path>
                <a:path w="838200" h="2813684">
                  <a:moveTo>
                    <a:pt x="214883" y="826007"/>
                  </a:moveTo>
                  <a:lnTo>
                    <a:pt x="166115" y="826007"/>
                  </a:lnTo>
                </a:path>
                <a:path w="838200" h="2813684">
                  <a:moveTo>
                    <a:pt x="214883" y="795527"/>
                  </a:moveTo>
                  <a:lnTo>
                    <a:pt x="166115" y="795527"/>
                  </a:lnTo>
                </a:path>
                <a:path w="838200" h="2813684">
                  <a:moveTo>
                    <a:pt x="214883" y="1033271"/>
                  </a:moveTo>
                  <a:lnTo>
                    <a:pt x="166115" y="1033271"/>
                  </a:lnTo>
                </a:path>
                <a:path w="838200" h="2813684">
                  <a:moveTo>
                    <a:pt x="214883" y="1004315"/>
                  </a:moveTo>
                  <a:lnTo>
                    <a:pt x="166115" y="1004315"/>
                  </a:lnTo>
                </a:path>
                <a:path w="838200" h="2813684">
                  <a:moveTo>
                    <a:pt x="214883" y="1865375"/>
                  </a:moveTo>
                  <a:lnTo>
                    <a:pt x="166115" y="1865375"/>
                  </a:lnTo>
                  <a:lnTo>
                    <a:pt x="214883" y="1865375"/>
                  </a:lnTo>
                </a:path>
                <a:path w="838200" h="2813684">
                  <a:moveTo>
                    <a:pt x="243839" y="1865375"/>
                  </a:moveTo>
                  <a:lnTo>
                    <a:pt x="838199" y="1865375"/>
                  </a:lnTo>
                </a:path>
                <a:path w="838200" h="2813684">
                  <a:moveTo>
                    <a:pt x="214883" y="1834895"/>
                  </a:moveTo>
                  <a:lnTo>
                    <a:pt x="166115" y="1834895"/>
                  </a:lnTo>
                  <a:lnTo>
                    <a:pt x="214883" y="1834895"/>
                  </a:lnTo>
                </a:path>
                <a:path w="838200" h="2813684">
                  <a:moveTo>
                    <a:pt x="243839" y="1834895"/>
                  </a:moveTo>
                  <a:lnTo>
                    <a:pt x="838199" y="1834895"/>
                  </a:lnTo>
                </a:path>
                <a:path w="838200" h="2813684">
                  <a:moveTo>
                    <a:pt x="214883" y="1449323"/>
                  </a:moveTo>
                  <a:lnTo>
                    <a:pt x="166115" y="1449323"/>
                  </a:lnTo>
                </a:path>
                <a:path w="838200" h="2813684">
                  <a:moveTo>
                    <a:pt x="214883" y="1420367"/>
                  </a:moveTo>
                  <a:lnTo>
                    <a:pt x="166115" y="1420367"/>
                  </a:lnTo>
                </a:path>
                <a:path w="838200" h="2813684">
                  <a:moveTo>
                    <a:pt x="214883" y="1656587"/>
                  </a:moveTo>
                  <a:lnTo>
                    <a:pt x="166115" y="1656587"/>
                  </a:lnTo>
                </a:path>
                <a:path w="838200" h="2813684">
                  <a:moveTo>
                    <a:pt x="214883" y="1627631"/>
                  </a:moveTo>
                  <a:lnTo>
                    <a:pt x="166115" y="1627631"/>
                  </a:lnTo>
                </a:path>
                <a:path w="838200" h="2813684">
                  <a:moveTo>
                    <a:pt x="166115" y="2488691"/>
                  </a:moveTo>
                  <a:lnTo>
                    <a:pt x="214883" y="2488691"/>
                  </a:lnTo>
                </a:path>
                <a:path w="838200" h="2813684">
                  <a:moveTo>
                    <a:pt x="243839" y="2488691"/>
                  </a:moveTo>
                  <a:lnTo>
                    <a:pt x="838199" y="2488691"/>
                  </a:lnTo>
                </a:path>
                <a:path w="838200" h="2813684">
                  <a:moveTo>
                    <a:pt x="214883" y="2459735"/>
                  </a:moveTo>
                  <a:lnTo>
                    <a:pt x="166115" y="2459735"/>
                  </a:lnTo>
                  <a:lnTo>
                    <a:pt x="214883" y="2459735"/>
                  </a:lnTo>
                </a:path>
                <a:path w="838200" h="2813684">
                  <a:moveTo>
                    <a:pt x="243839" y="2459735"/>
                  </a:moveTo>
                  <a:lnTo>
                    <a:pt x="838199" y="2459735"/>
                  </a:lnTo>
                </a:path>
                <a:path w="838200" h="2813684">
                  <a:moveTo>
                    <a:pt x="214883" y="2072639"/>
                  </a:moveTo>
                  <a:lnTo>
                    <a:pt x="166115" y="2072639"/>
                  </a:lnTo>
                </a:path>
                <a:path w="838200" h="2813684">
                  <a:moveTo>
                    <a:pt x="214883" y="2043683"/>
                  </a:moveTo>
                  <a:lnTo>
                    <a:pt x="166115" y="2043683"/>
                  </a:lnTo>
                </a:path>
                <a:path w="838200" h="2813684">
                  <a:moveTo>
                    <a:pt x="214883" y="2279903"/>
                  </a:moveTo>
                  <a:lnTo>
                    <a:pt x="166115" y="2279903"/>
                  </a:lnTo>
                </a:path>
                <a:path w="838200" h="2813684">
                  <a:moveTo>
                    <a:pt x="214883" y="2250947"/>
                  </a:moveTo>
                  <a:lnTo>
                    <a:pt x="166115" y="2250947"/>
                  </a:lnTo>
                </a:path>
                <a:path w="838200" h="2813684">
                  <a:moveTo>
                    <a:pt x="214883" y="2695955"/>
                  </a:moveTo>
                  <a:lnTo>
                    <a:pt x="166115" y="2695955"/>
                  </a:lnTo>
                </a:path>
                <a:path w="838200" h="2813684">
                  <a:moveTo>
                    <a:pt x="214883" y="2666999"/>
                  </a:moveTo>
                  <a:lnTo>
                    <a:pt x="166115" y="2666999"/>
                  </a:lnTo>
                </a:path>
                <a:path w="838200" h="2813684">
                  <a:moveTo>
                    <a:pt x="1066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6563359" y="4384548"/>
              <a:ext cx="106680" cy="0"/>
            </a:xfrm>
            <a:custGeom>
              <a:avLst/>
              <a:gdLst/>
              <a:ahLst/>
              <a:cxnLst/>
              <a:rect l="l" t="t" r="r" b="b"/>
              <a:pathLst>
                <a:path w="106679">
                  <a:moveTo>
                    <a:pt x="10667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6563359" y="2020824"/>
              <a:ext cx="106680" cy="1896110"/>
            </a:xfrm>
            <a:custGeom>
              <a:avLst/>
              <a:gdLst/>
              <a:ahLst/>
              <a:cxnLst/>
              <a:rect l="l" t="t" r="r" b="b"/>
              <a:pathLst>
                <a:path w="106679" h="1896110">
                  <a:moveTo>
                    <a:pt x="106679" y="1429511"/>
                  </a:moveTo>
                  <a:lnTo>
                    <a:pt x="0" y="1429511"/>
                  </a:lnTo>
                </a:path>
                <a:path w="106679" h="1896110">
                  <a:moveTo>
                    <a:pt x="106679" y="961643"/>
                  </a:moveTo>
                  <a:lnTo>
                    <a:pt x="0" y="961643"/>
                  </a:lnTo>
                </a:path>
                <a:path w="106679" h="1896110">
                  <a:moveTo>
                    <a:pt x="106679" y="493775"/>
                  </a:moveTo>
                  <a:lnTo>
                    <a:pt x="0" y="493775"/>
                  </a:lnTo>
                </a:path>
                <a:path w="106679" h="1896110">
                  <a:moveTo>
                    <a:pt x="106679" y="25907"/>
                  </a:moveTo>
                  <a:lnTo>
                    <a:pt x="0" y="25907"/>
                  </a:lnTo>
                </a:path>
                <a:path w="106679" h="1896110">
                  <a:moveTo>
                    <a:pt x="0" y="1429511"/>
                  </a:moveTo>
                  <a:lnTo>
                    <a:pt x="106679" y="1895855"/>
                  </a:lnTo>
                </a:path>
                <a:path w="106679" h="1896110">
                  <a:moveTo>
                    <a:pt x="0" y="961643"/>
                  </a:moveTo>
                  <a:lnTo>
                    <a:pt x="106679" y="1429511"/>
                  </a:lnTo>
                </a:path>
                <a:path w="106679" h="1896110">
                  <a:moveTo>
                    <a:pt x="0" y="493775"/>
                  </a:moveTo>
                  <a:lnTo>
                    <a:pt x="106679" y="961643"/>
                  </a:lnTo>
                </a:path>
                <a:path w="106679" h="1896110">
                  <a:moveTo>
                    <a:pt x="0" y="25907"/>
                  </a:moveTo>
                  <a:lnTo>
                    <a:pt x="106679" y="493775"/>
                  </a:lnTo>
                </a:path>
                <a:path w="106679" h="1896110">
                  <a:moveTo>
                    <a:pt x="102107" y="0"/>
                  </a:moveTo>
                  <a:lnTo>
                    <a:pt x="106679" y="259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6670039" y="2048256"/>
              <a:ext cx="467995" cy="2589530"/>
            </a:xfrm>
            <a:custGeom>
              <a:avLst/>
              <a:gdLst/>
              <a:ahLst/>
              <a:cxnLst/>
              <a:rect l="l" t="t" r="r" b="b"/>
              <a:pathLst>
                <a:path w="467995" h="2589529">
                  <a:moveTo>
                    <a:pt x="409955" y="739139"/>
                  </a:moveTo>
                  <a:lnTo>
                    <a:pt x="409955" y="1011935"/>
                  </a:lnTo>
                  <a:lnTo>
                    <a:pt x="467867" y="1011935"/>
                  </a:lnTo>
                  <a:lnTo>
                    <a:pt x="467867" y="739139"/>
                  </a:lnTo>
                  <a:lnTo>
                    <a:pt x="409955" y="739139"/>
                  </a:lnTo>
                </a:path>
                <a:path w="467995" h="2589529">
                  <a:moveTo>
                    <a:pt x="97535" y="1069847"/>
                  </a:moveTo>
                  <a:lnTo>
                    <a:pt x="97535" y="2375915"/>
                  </a:lnTo>
                </a:path>
                <a:path w="467995" h="2589529">
                  <a:moveTo>
                    <a:pt x="59435" y="2473451"/>
                  </a:moveTo>
                  <a:lnTo>
                    <a:pt x="59435" y="2589275"/>
                  </a:lnTo>
                </a:path>
                <a:path w="467995" h="2589529">
                  <a:moveTo>
                    <a:pt x="59435" y="0"/>
                  </a:moveTo>
                  <a:lnTo>
                    <a:pt x="59435" y="2382011"/>
                  </a:lnTo>
                </a:path>
                <a:path w="467995" h="2589529">
                  <a:moveTo>
                    <a:pt x="59435" y="2375915"/>
                  </a:moveTo>
                  <a:lnTo>
                    <a:pt x="0" y="23759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6563359" y="3916680"/>
              <a:ext cx="741045" cy="2813685"/>
            </a:xfrm>
            <a:custGeom>
              <a:avLst/>
              <a:gdLst/>
              <a:ahLst/>
              <a:cxnLst/>
              <a:rect l="l" t="t" r="r" b="b"/>
              <a:pathLst>
                <a:path w="741045" h="2813684">
                  <a:moveTo>
                    <a:pt x="0" y="0"/>
                  </a:moveTo>
                  <a:lnTo>
                    <a:pt x="106679" y="467867"/>
                  </a:lnTo>
                </a:path>
                <a:path w="741045" h="2813684">
                  <a:moveTo>
                    <a:pt x="166115" y="507491"/>
                  </a:moveTo>
                  <a:lnTo>
                    <a:pt x="731519" y="617219"/>
                  </a:lnTo>
                </a:path>
                <a:path w="741045" h="2813684">
                  <a:moveTo>
                    <a:pt x="731519" y="507491"/>
                  </a:moveTo>
                  <a:lnTo>
                    <a:pt x="166115" y="617219"/>
                  </a:lnTo>
                </a:path>
                <a:path w="741045" h="2813684">
                  <a:moveTo>
                    <a:pt x="740663" y="617219"/>
                  </a:moveTo>
                  <a:lnTo>
                    <a:pt x="740663" y="2813303"/>
                  </a:lnTo>
                </a:path>
                <a:path w="741045" h="2813684">
                  <a:moveTo>
                    <a:pt x="341375" y="617219"/>
                  </a:moveTo>
                  <a:lnTo>
                    <a:pt x="341375" y="2813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401559" y="3177540"/>
              <a:ext cx="127000" cy="3552825"/>
            </a:xfrm>
            <a:custGeom>
              <a:avLst/>
              <a:gdLst/>
              <a:ahLst/>
              <a:cxnLst/>
              <a:rect l="l" t="t" r="r" b="b"/>
              <a:pathLst>
                <a:path w="127000" h="3552825">
                  <a:moveTo>
                    <a:pt x="0" y="1356359"/>
                  </a:moveTo>
                  <a:lnTo>
                    <a:pt x="0" y="3552443"/>
                  </a:lnTo>
                </a:path>
                <a:path w="127000" h="3552825">
                  <a:moveTo>
                    <a:pt x="9143" y="0"/>
                  </a:moveTo>
                  <a:lnTo>
                    <a:pt x="126491" y="0"/>
                  </a:lnTo>
                  <a:lnTo>
                    <a:pt x="126491" y="876299"/>
                  </a:lnTo>
                  <a:lnTo>
                    <a:pt x="9143" y="876299"/>
                  </a:lnTo>
                  <a:lnTo>
                    <a:pt x="91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410703" y="3177540"/>
              <a:ext cx="117475" cy="876300"/>
            </a:xfrm>
            <a:custGeom>
              <a:avLst/>
              <a:gdLst/>
              <a:ahLst/>
              <a:cxnLst/>
              <a:rect l="l" t="t" r="r" b="b"/>
              <a:pathLst>
                <a:path w="117475" h="876300">
                  <a:moveTo>
                    <a:pt x="117347" y="876299"/>
                  </a:moveTo>
                  <a:lnTo>
                    <a:pt x="0" y="0"/>
                  </a:lnTo>
                </a:path>
                <a:path w="117475" h="876300">
                  <a:moveTo>
                    <a:pt x="0" y="876299"/>
                  </a:moveTo>
                  <a:lnTo>
                    <a:pt x="11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670039" y="4326636"/>
              <a:ext cx="731520" cy="681355"/>
            </a:xfrm>
            <a:custGeom>
              <a:avLst/>
              <a:gdLst/>
              <a:ahLst/>
              <a:cxnLst/>
              <a:rect l="l" t="t" r="r" b="b"/>
              <a:pathLst>
                <a:path w="731520" h="681354">
                  <a:moveTo>
                    <a:pt x="454151" y="0"/>
                  </a:moveTo>
                  <a:lnTo>
                    <a:pt x="454151" y="57911"/>
                  </a:lnTo>
                </a:path>
                <a:path w="731520" h="681354">
                  <a:moveTo>
                    <a:pt x="454151" y="97535"/>
                  </a:moveTo>
                  <a:lnTo>
                    <a:pt x="454151" y="643127"/>
                  </a:lnTo>
                </a:path>
                <a:path w="731520" h="681354">
                  <a:moveTo>
                    <a:pt x="473963" y="57911"/>
                  </a:moveTo>
                  <a:lnTo>
                    <a:pt x="473963" y="89915"/>
                  </a:lnTo>
                </a:path>
                <a:path w="731520" h="681354">
                  <a:moveTo>
                    <a:pt x="492251" y="89915"/>
                  </a:moveTo>
                  <a:lnTo>
                    <a:pt x="492251" y="97535"/>
                  </a:lnTo>
                </a:path>
                <a:path w="731520" h="681354">
                  <a:moveTo>
                    <a:pt x="454151" y="681227"/>
                  </a:moveTo>
                  <a:lnTo>
                    <a:pt x="414527" y="681227"/>
                  </a:lnTo>
                  <a:lnTo>
                    <a:pt x="414527" y="97535"/>
                  </a:lnTo>
                </a:path>
                <a:path w="731520" h="681354">
                  <a:moveTo>
                    <a:pt x="394715" y="57911"/>
                  </a:moveTo>
                  <a:lnTo>
                    <a:pt x="473963" y="57911"/>
                  </a:lnTo>
                </a:path>
                <a:path w="731520" h="681354">
                  <a:moveTo>
                    <a:pt x="414527" y="0"/>
                  </a:moveTo>
                  <a:lnTo>
                    <a:pt x="454151" y="0"/>
                  </a:lnTo>
                </a:path>
                <a:path w="731520" h="681354">
                  <a:moveTo>
                    <a:pt x="414527" y="97535"/>
                  </a:moveTo>
                  <a:lnTo>
                    <a:pt x="454151" y="97535"/>
                  </a:lnTo>
                </a:path>
                <a:path w="731520" h="681354">
                  <a:moveTo>
                    <a:pt x="376427" y="89915"/>
                  </a:moveTo>
                  <a:lnTo>
                    <a:pt x="492251" y="89915"/>
                  </a:lnTo>
                </a:path>
                <a:path w="731520" h="681354">
                  <a:moveTo>
                    <a:pt x="414527" y="681227"/>
                  </a:moveTo>
                  <a:lnTo>
                    <a:pt x="571499" y="681227"/>
                  </a:lnTo>
                  <a:lnTo>
                    <a:pt x="571499" y="643127"/>
                  </a:lnTo>
                  <a:lnTo>
                    <a:pt x="454151" y="643127"/>
                  </a:lnTo>
                </a:path>
                <a:path w="731520" h="681354">
                  <a:moveTo>
                    <a:pt x="414527" y="0"/>
                  </a:moveTo>
                  <a:lnTo>
                    <a:pt x="414527" y="57911"/>
                  </a:lnTo>
                </a:path>
                <a:path w="731520" h="681354">
                  <a:moveTo>
                    <a:pt x="394715" y="57911"/>
                  </a:moveTo>
                  <a:lnTo>
                    <a:pt x="394715" y="89915"/>
                  </a:lnTo>
                </a:path>
                <a:path w="731520" h="681354">
                  <a:moveTo>
                    <a:pt x="376427" y="89915"/>
                  </a:moveTo>
                  <a:lnTo>
                    <a:pt x="376427" y="97535"/>
                  </a:lnTo>
                </a:path>
                <a:path w="731520" h="681354">
                  <a:moveTo>
                    <a:pt x="434339" y="57911"/>
                  </a:moveTo>
                  <a:lnTo>
                    <a:pt x="434339" y="89915"/>
                  </a:lnTo>
                </a:path>
                <a:path w="731520" h="681354">
                  <a:moveTo>
                    <a:pt x="376427" y="97535"/>
                  </a:moveTo>
                  <a:lnTo>
                    <a:pt x="492251" y="97535"/>
                  </a:lnTo>
                </a:path>
                <a:path w="731520" h="681354">
                  <a:moveTo>
                    <a:pt x="59435" y="97535"/>
                  </a:moveTo>
                  <a:lnTo>
                    <a:pt x="59435" y="310895"/>
                  </a:lnTo>
                </a:path>
                <a:path w="731520" h="681354">
                  <a:moveTo>
                    <a:pt x="54863" y="97535"/>
                  </a:moveTo>
                  <a:lnTo>
                    <a:pt x="54863" y="306323"/>
                  </a:lnTo>
                </a:path>
                <a:path w="731520" h="681354">
                  <a:moveTo>
                    <a:pt x="59435" y="310895"/>
                  </a:moveTo>
                  <a:lnTo>
                    <a:pt x="0" y="310895"/>
                  </a:lnTo>
                </a:path>
                <a:path w="731520" h="681354">
                  <a:moveTo>
                    <a:pt x="54863" y="306323"/>
                  </a:moveTo>
                  <a:lnTo>
                    <a:pt x="6095" y="306323"/>
                  </a:lnTo>
                </a:path>
                <a:path w="731520" h="681354">
                  <a:moveTo>
                    <a:pt x="54863" y="97535"/>
                  </a:moveTo>
                  <a:lnTo>
                    <a:pt x="59435" y="97535"/>
                  </a:lnTo>
                </a:path>
                <a:path w="731520" h="681354">
                  <a:moveTo>
                    <a:pt x="6095" y="306323"/>
                  </a:moveTo>
                  <a:lnTo>
                    <a:pt x="6095" y="252983"/>
                  </a:lnTo>
                  <a:lnTo>
                    <a:pt x="0" y="252983"/>
                  </a:lnTo>
                  <a:lnTo>
                    <a:pt x="0" y="310895"/>
                  </a:lnTo>
                </a:path>
                <a:path w="731520" h="681354">
                  <a:moveTo>
                    <a:pt x="59435" y="207263"/>
                  </a:moveTo>
                  <a:lnTo>
                    <a:pt x="731519" y="2072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563359" y="4384548"/>
              <a:ext cx="106680" cy="0"/>
            </a:xfrm>
            <a:custGeom>
              <a:avLst/>
              <a:gdLst/>
              <a:ahLst/>
              <a:cxnLst/>
              <a:rect l="l" t="t" r="r" b="b"/>
              <a:pathLst>
                <a:path w="106679">
                  <a:moveTo>
                    <a:pt x="1066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563359" y="4852416"/>
              <a:ext cx="106680" cy="0"/>
            </a:xfrm>
            <a:custGeom>
              <a:avLst/>
              <a:gdLst/>
              <a:ahLst/>
              <a:cxnLst/>
              <a:rect l="l" t="t" r="r" b="b"/>
              <a:pathLst>
                <a:path w="106679">
                  <a:moveTo>
                    <a:pt x="10667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563359" y="4384548"/>
              <a:ext cx="243840" cy="2345690"/>
            </a:xfrm>
            <a:custGeom>
              <a:avLst/>
              <a:gdLst/>
              <a:ahLst/>
              <a:cxnLst/>
              <a:rect l="l" t="t" r="r" b="b"/>
              <a:pathLst>
                <a:path w="243840" h="2345690">
                  <a:moveTo>
                    <a:pt x="0" y="0"/>
                  </a:moveTo>
                  <a:lnTo>
                    <a:pt x="106679" y="467867"/>
                  </a:lnTo>
                </a:path>
                <a:path w="243840" h="2345690">
                  <a:moveTo>
                    <a:pt x="214883" y="149351"/>
                  </a:moveTo>
                  <a:lnTo>
                    <a:pt x="214883" y="327659"/>
                  </a:lnTo>
                </a:path>
                <a:path w="243840" h="2345690">
                  <a:moveTo>
                    <a:pt x="214883" y="358139"/>
                  </a:moveTo>
                  <a:lnTo>
                    <a:pt x="214883" y="536447"/>
                  </a:lnTo>
                </a:path>
                <a:path w="243840" h="2345690">
                  <a:moveTo>
                    <a:pt x="214883" y="565403"/>
                  </a:moveTo>
                  <a:lnTo>
                    <a:pt x="214883" y="743711"/>
                  </a:lnTo>
                </a:path>
                <a:path w="243840" h="2345690">
                  <a:moveTo>
                    <a:pt x="214883" y="772667"/>
                  </a:moveTo>
                  <a:lnTo>
                    <a:pt x="214883" y="952499"/>
                  </a:lnTo>
                </a:path>
                <a:path w="243840" h="2345690">
                  <a:moveTo>
                    <a:pt x="214883" y="981455"/>
                  </a:moveTo>
                  <a:lnTo>
                    <a:pt x="214883" y="1159763"/>
                  </a:lnTo>
                </a:path>
                <a:path w="243840" h="2345690">
                  <a:moveTo>
                    <a:pt x="214883" y="1188719"/>
                  </a:moveTo>
                  <a:lnTo>
                    <a:pt x="214883" y="1367027"/>
                  </a:lnTo>
                </a:path>
                <a:path w="243840" h="2345690">
                  <a:moveTo>
                    <a:pt x="214883" y="1397507"/>
                  </a:moveTo>
                  <a:lnTo>
                    <a:pt x="214883" y="1575815"/>
                  </a:lnTo>
                </a:path>
                <a:path w="243840" h="2345690">
                  <a:moveTo>
                    <a:pt x="214883" y="1604771"/>
                  </a:moveTo>
                  <a:lnTo>
                    <a:pt x="214883" y="1783079"/>
                  </a:lnTo>
                </a:path>
                <a:path w="243840" h="2345690">
                  <a:moveTo>
                    <a:pt x="214883" y="1812035"/>
                  </a:moveTo>
                  <a:lnTo>
                    <a:pt x="214883" y="1991867"/>
                  </a:lnTo>
                </a:path>
                <a:path w="243840" h="2345690">
                  <a:moveTo>
                    <a:pt x="214883" y="2020823"/>
                  </a:moveTo>
                  <a:lnTo>
                    <a:pt x="214883" y="2199131"/>
                  </a:lnTo>
                </a:path>
                <a:path w="243840" h="2345690">
                  <a:moveTo>
                    <a:pt x="214883" y="2228087"/>
                  </a:moveTo>
                  <a:lnTo>
                    <a:pt x="214883" y="2345435"/>
                  </a:lnTo>
                </a:path>
                <a:path w="243840" h="2345690">
                  <a:moveTo>
                    <a:pt x="243839" y="149351"/>
                  </a:moveTo>
                  <a:lnTo>
                    <a:pt x="243839" y="2345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29475" y="4424172"/>
              <a:ext cx="565785" cy="109855"/>
            </a:xfrm>
            <a:custGeom>
              <a:avLst/>
              <a:gdLst/>
              <a:ahLst/>
              <a:cxnLst/>
              <a:rect l="l" t="t" r="r" b="b"/>
              <a:pathLst>
                <a:path w="565784" h="109854">
                  <a:moveTo>
                    <a:pt x="0" y="0"/>
                  </a:moveTo>
                  <a:lnTo>
                    <a:pt x="565403" y="0"/>
                  </a:lnTo>
                  <a:lnTo>
                    <a:pt x="565403" y="109727"/>
                  </a:lnTo>
                  <a:lnTo>
                    <a:pt x="0" y="109727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" name="object 15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49183" y="4908803"/>
                </a:lnTo>
                <a:lnTo>
                  <a:pt x="8884919" y="4908803"/>
                </a:lnTo>
              </a:path>
              <a:path w="8884920" h="6545580">
                <a:moveTo>
                  <a:pt x="7949183" y="3506723"/>
                </a:moveTo>
                <a:lnTo>
                  <a:pt x="8884919" y="3506723"/>
                </a:lnTo>
              </a:path>
              <a:path w="8884920" h="6545580">
                <a:moveTo>
                  <a:pt x="7949183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15" y="2618061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9" y="2852387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9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9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7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9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701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5" y="4246947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9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9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2152" y="2378176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64447" y="6469923"/>
            <a:ext cx="715645" cy="4178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27</a:t>
            </a:r>
            <a:endParaRPr sz="25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3579" y="183276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6083" y="2074946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10" y="4227269"/>
            <a:ext cx="410845" cy="121094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 marR="5080" indent="1270">
              <a:lnSpc>
                <a:spcPct val="99000"/>
              </a:lnSpc>
              <a:spcBef>
                <a:spcPts val="40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113263" y="1701395"/>
            <a:ext cx="214629" cy="56134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ELEVATION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&amp;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68348" y="3742045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275080" y="3677870"/>
            <a:ext cx="101854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407411" y="3496055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264411" y="3390798"/>
            <a:ext cx="153670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  <a:tabLst>
                <a:tab pos="1276985" algn="l"/>
                <a:tab pos="1497965" algn="l"/>
              </a:tabLst>
            </a:pP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DETAIL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1425" u="sng" baseline="5847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463292" y="3636722"/>
            <a:ext cx="2844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27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172964" y="847480"/>
            <a:ext cx="2947670" cy="4178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ts val="77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1: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SP,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GRADE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#1,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1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SIMPSON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BA1.81/11.25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MIN.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1,970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SHEAR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LOAD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RATED.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177535" y="1338208"/>
            <a:ext cx="315912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SP,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GRADE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#1,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HANGER,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SIMPSON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HU212,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RATED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2,830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USE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THEIR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758688" y="1618488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973571" y="1618488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951979" y="161848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745988" y="1595875"/>
            <a:ext cx="124904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7329" algn="l"/>
                <a:tab pos="1203960" algn="l"/>
              </a:tabLst>
            </a:pPr>
            <a:r>
              <a:rPr sz="450" spc="-50" dirty="0">
                <a:latin typeface="Arial"/>
                <a:cs typeface="Arial"/>
              </a:rPr>
              <a:t>4</a:t>
            </a:r>
            <a:r>
              <a:rPr sz="450" dirty="0">
                <a:latin typeface="Arial"/>
                <a:cs typeface="Arial"/>
              </a:rPr>
              <a:t>	</a:t>
            </a:r>
            <a:r>
              <a:rPr sz="450" spc="-50" dirty="0">
                <a:latin typeface="Arial"/>
                <a:cs typeface="Arial"/>
              </a:rPr>
              <a:t>4</a:t>
            </a:r>
            <a:r>
              <a:rPr sz="450" dirty="0">
                <a:latin typeface="Arial"/>
                <a:cs typeface="Arial"/>
              </a:rPr>
              <a:t>	</a:t>
            </a:r>
            <a:r>
              <a:rPr sz="450" spc="-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153659" y="1553092"/>
            <a:ext cx="31159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TITEN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TURBO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0.148"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NAIL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(10d)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12".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174488" y="1649104"/>
            <a:ext cx="316039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NOTE:</a:t>
            </a:r>
            <a:r>
              <a:rPr sz="650" spc="-10" dirty="0">
                <a:latin typeface="Arial"/>
                <a:cs typeface="Arial"/>
              </a:rPr>
              <a:t> SPEC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CONCEALED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FLANGES </a:t>
            </a:r>
            <a:r>
              <a:rPr sz="650" spc="-20" dirty="0">
                <a:latin typeface="Arial"/>
                <a:cs typeface="Arial"/>
              </a:rPr>
              <a:t>(RECOMMENDED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EDGE</a:t>
            </a:r>
            <a:r>
              <a:rPr sz="650" spc="-10" dirty="0">
                <a:latin typeface="Arial"/>
                <a:cs typeface="Arial"/>
              </a:rPr>
              <a:t> JOIST;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HU212X).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581596" y="615632"/>
            <a:ext cx="4445635" cy="6548755"/>
            <a:chOff x="581596" y="615632"/>
            <a:chExt cx="4445635" cy="6548755"/>
          </a:xfrm>
        </p:grpSpPr>
        <p:sp>
          <p:nvSpPr>
            <p:cNvPr id="35" name="object 35"/>
            <p:cNvSpPr/>
            <p:nvPr/>
          </p:nvSpPr>
          <p:spPr>
            <a:xfrm>
              <a:off x="583183" y="617220"/>
              <a:ext cx="4442460" cy="6545580"/>
            </a:xfrm>
            <a:custGeom>
              <a:avLst/>
              <a:gdLst/>
              <a:ahLst/>
              <a:cxnLst/>
              <a:rect l="l" t="t" r="r" b="b"/>
              <a:pathLst>
                <a:path w="4442460" h="6545580">
                  <a:moveTo>
                    <a:pt x="0" y="3322319"/>
                  </a:moveTo>
                  <a:lnTo>
                    <a:pt x="4442459" y="3322319"/>
                  </a:lnTo>
                  <a:lnTo>
                    <a:pt x="4442459" y="0"/>
                  </a:lnTo>
                  <a:lnTo>
                    <a:pt x="0" y="0"/>
                  </a:lnTo>
                  <a:lnTo>
                    <a:pt x="0" y="3322319"/>
                  </a:lnTo>
                </a:path>
                <a:path w="4442460" h="6545580">
                  <a:moveTo>
                    <a:pt x="0" y="6545579"/>
                  </a:moveTo>
                  <a:lnTo>
                    <a:pt x="4442459" y="6545579"/>
                  </a:lnTo>
                  <a:lnTo>
                    <a:pt x="4442459" y="3322319"/>
                  </a:lnTo>
                  <a:lnTo>
                    <a:pt x="0" y="3322319"/>
                  </a:lnTo>
                  <a:lnTo>
                    <a:pt x="0" y="6545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077972" y="6758939"/>
              <a:ext cx="352425" cy="352425"/>
            </a:xfrm>
            <a:custGeom>
              <a:avLst/>
              <a:gdLst/>
              <a:ahLst/>
              <a:cxnLst/>
              <a:rect l="l" t="t" r="r" b="b"/>
              <a:pathLst>
                <a:path w="352425" h="352425">
                  <a:moveTo>
                    <a:pt x="352043" y="176021"/>
                  </a:moveTo>
                  <a:lnTo>
                    <a:pt x="345756" y="129228"/>
                  </a:lnTo>
                  <a:lnTo>
                    <a:pt x="328011" y="87180"/>
                  </a:lnTo>
                  <a:lnTo>
                    <a:pt x="300488" y="51555"/>
                  </a:lnTo>
                  <a:lnTo>
                    <a:pt x="264863" y="24032"/>
                  </a:lnTo>
                  <a:lnTo>
                    <a:pt x="222815" y="6287"/>
                  </a:lnTo>
                  <a:lnTo>
                    <a:pt x="176021" y="0"/>
                  </a:lnTo>
                  <a:lnTo>
                    <a:pt x="129228" y="6287"/>
                  </a:lnTo>
                  <a:lnTo>
                    <a:pt x="87180" y="24032"/>
                  </a:lnTo>
                  <a:lnTo>
                    <a:pt x="51555" y="51555"/>
                  </a:lnTo>
                  <a:lnTo>
                    <a:pt x="24032" y="87180"/>
                  </a:lnTo>
                  <a:lnTo>
                    <a:pt x="6287" y="129228"/>
                  </a:lnTo>
                  <a:lnTo>
                    <a:pt x="0" y="176021"/>
                  </a:lnTo>
                  <a:lnTo>
                    <a:pt x="6287" y="222815"/>
                  </a:lnTo>
                  <a:lnTo>
                    <a:pt x="24032" y="264863"/>
                  </a:lnTo>
                  <a:lnTo>
                    <a:pt x="51555" y="300488"/>
                  </a:lnTo>
                  <a:lnTo>
                    <a:pt x="87180" y="328011"/>
                  </a:lnTo>
                  <a:lnTo>
                    <a:pt x="129228" y="345756"/>
                  </a:lnTo>
                  <a:lnTo>
                    <a:pt x="176021" y="352043"/>
                  </a:lnTo>
                  <a:lnTo>
                    <a:pt x="222815" y="345756"/>
                  </a:lnTo>
                  <a:lnTo>
                    <a:pt x="264863" y="328011"/>
                  </a:lnTo>
                  <a:lnTo>
                    <a:pt x="300488" y="300488"/>
                  </a:lnTo>
                  <a:lnTo>
                    <a:pt x="328011" y="264863"/>
                  </a:lnTo>
                  <a:lnTo>
                    <a:pt x="345756" y="222815"/>
                  </a:lnTo>
                  <a:lnTo>
                    <a:pt x="352043" y="17602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1284224" y="6656730"/>
            <a:ext cx="218249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  <a:tabLst>
                <a:tab pos="1938020" algn="l"/>
                <a:tab pos="2143760" algn="l"/>
              </a:tabLst>
            </a:pP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ELEVATION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sz="1425" u="sng" spc="-75" baseline="877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</a:t>
            </a:r>
            <a:r>
              <a:rPr sz="1425" u="sng" baseline="877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425" baseline="8771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869183" y="3162300"/>
            <a:ext cx="0" cy="269875"/>
          </a:xfrm>
          <a:custGeom>
            <a:avLst/>
            <a:gdLst/>
            <a:ahLst/>
            <a:cxnLst/>
            <a:rect l="l" t="t" r="r" b="b"/>
            <a:pathLst>
              <a:path h="269875">
                <a:moveTo>
                  <a:pt x="0" y="0"/>
                </a:moveTo>
                <a:lnTo>
                  <a:pt x="0" y="269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" name="object 39"/>
          <p:cNvGrpSpPr/>
          <p:nvPr/>
        </p:nvGrpSpPr>
        <p:grpSpPr>
          <a:xfrm>
            <a:off x="2866644" y="2704147"/>
            <a:ext cx="327025" cy="728980"/>
            <a:chOff x="2866644" y="2704147"/>
            <a:chExt cx="327025" cy="728980"/>
          </a:xfrm>
        </p:grpSpPr>
        <p:sp>
          <p:nvSpPr>
            <p:cNvPr id="40" name="object 40"/>
            <p:cNvSpPr/>
            <p:nvPr/>
          </p:nvSpPr>
          <p:spPr>
            <a:xfrm>
              <a:off x="3190747" y="2705100"/>
              <a:ext cx="0" cy="727075"/>
            </a:xfrm>
            <a:custGeom>
              <a:avLst/>
              <a:gdLst/>
              <a:ahLst/>
              <a:cxnLst/>
              <a:rect l="l" t="t" r="r" b="b"/>
              <a:pathLst>
                <a:path h="727075">
                  <a:moveTo>
                    <a:pt x="0" y="0"/>
                  </a:moveTo>
                  <a:lnTo>
                    <a:pt x="0" y="7269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869184" y="3236976"/>
              <a:ext cx="321945" cy="180340"/>
            </a:xfrm>
            <a:custGeom>
              <a:avLst/>
              <a:gdLst/>
              <a:ahLst/>
              <a:cxnLst/>
              <a:rect l="l" t="t" r="r" b="b"/>
              <a:pathLst>
                <a:path w="321944" h="180339">
                  <a:moveTo>
                    <a:pt x="86867" y="164591"/>
                  </a:moveTo>
                  <a:lnTo>
                    <a:pt x="233171" y="164591"/>
                  </a:lnTo>
                </a:path>
                <a:path w="321944" h="180339">
                  <a:moveTo>
                    <a:pt x="86867" y="179831"/>
                  </a:moveTo>
                  <a:lnTo>
                    <a:pt x="0" y="164591"/>
                  </a:lnTo>
                  <a:lnTo>
                    <a:pt x="86867" y="150875"/>
                  </a:lnTo>
                  <a:lnTo>
                    <a:pt x="86867" y="179831"/>
                  </a:lnTo>
                </a:path>
                <a:path w="321944" h="180339">
                  <a:moveTo>
                    <a:pt x="233171" y="150875"/>
                  </a:moveTo>
                  <a:lnTo>
                    <a:pt x="321563" y="164591"/>
                  </a:lnTo>
                  <a:lnTo>
                    <a:pt x="233171" y="179831"/>
                  </a:lnTo>
                  <a:lnTo>
                    <a:pt x="233171" y="150875"/>
                  </a:lnTo>
                </a:path>
                <a:path w="321944" h="180339">
                  <a:moveTo>
                    <a:pt x="124967" y="94487"/>
                  </a:moveTo>
                  <a:lnTo>
                    <a:pt x="1920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2913379" y="3218824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2764535" y="1134427"/>
            <a:ext cx="530860" cy="270510"/>
            <a:chOff x="2764535" y="1134427"/>
            <a:chExt cx="530860" cy="270510"/>
          </a:xfrm>
        </p:grpSpPr>
        <p:sp>
          <p:nvSpPr>
            <p:cNvPr id="44" name="object 44"/>
            <p:cNvSpPr/>
            <p:nvPr/>
          </p:nvSpPr>
          <p:spPr>
            <a:xfrm>
              <a:off x="2942335" y="1135380"/>
              <a:ext cx="175260" cy="268605"/>
            </a:xfrm>
            <a:custGeom>
              <a:avLst/>
              <a:gdLst/>
              <a:ahLst/>
              <a:cxnLst/>
              <a:rect l="l" t="t" r="r" b="b"/>
              <a:pathLst>
                <a:path w="175260" h="268605">
                  <a:moveTo>
                    <a:pt x="0" y="268223"/>
                  </a:moveTo>
                  <a:lnTo>
                    <a:pt x="0" y="0"/>
                  </a:lnTo>
                </a:path>
                <a:path w="175260" h="268605">
                  <a:moveTo>
                    <a:pt x="175259" y="268223"/>
                  </a:moveTo>
                  <a:lnTo>
                    <a:pt x="1752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767075" y="1149096"/>
              <a:ext cx="525780" cy="30480"/>
            </a:xfrm>
            <a:custGeom>
              <a:avLst/>
              <a:gdLst/>
              <a:ahLst/>
              <a:cxnLst/>
              <a:rect l="l" t="t" r="r" b="b"/>
              <a:pathLst>
                <a:path w="525779" h="30480">
                  <a:moveTo>
                    <a:pt x="86867" y="15239"/>
                  </a:moveTo>
                  <a:lnTo>
                    <a:pt x="0" y="15239"/>
                  </a:lnTo>
                </a:path>
                <a:path w="525779" h="30480">
                  <a:moveTo>
                    <a:pt x="437387" y="15239"/>
                  </a:moveTo>
                  <a:lnTo>
                    <a:pt x="525779" y="15239"/>
                  </a:lnTo>
                </a:path>
                <a:path w="525779" h="30480">
                  <a:moveTo>
                    <a:pt x="86867" y="0"/>
                  </a:moveTo>
                  <a:lnTo>
                    <a:pt x="175259" y="15239"/>
                  </a:lnTo>
                  <a:lnTo>
                    <a:pt x="86867" y="30479"/>
                  </a:lnTo>
                  <a:lnTo>
                    <a:pt x="86867" y="0"/>
                  </a:lnTo>
                </a:path>
                <a:path w="525779" h="30480">
                  <a:moveTo>
                    <a:pt x="437387" y="30479"/>
                  </a:moveTo>
                  <a:lnTo>
                    <a:pt x="350519" y="15239"/>
                  </a:lnTo>
                  <a:lnTo>
                    <a:pt x="437387" y="0"/>
                  </a:lnTo>
                  <a:lnTo>
                    <a:pt x="437387" y="304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2979927" y="1010548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3"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583683" y="1549908"/>
            <a:ext cx="0" cy="483234"/>
          </a:xfrm>
          <a:custGeom>
            <a:avLst/>
            <a:gdLst/>
            <a:ahLst/>
            <a:cxnLst/>
            <a:rect l="l" t="t" r="r" b="b"/>
            <a:pathLst>
              <a:path h="483235">
                <a:moveTo>
                  <a:pt x="0" y="0"/>
                </a:moveTo>
                <a:lnTo>
                  <a:pt x="0" y="4831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3174555" y="1460500"/>
            <a:ext cx="1439545" cy="662305"/>
            <a:chOff x="3174555" y="1460500"/>
            <a:chExt cx="1439545" cy="662305"/>
          </a:xfrm>
        </p:grpSpPr>
        <p:sp>
          <p:nvSpPr>
            <p:cNvPr id="49" name="object 49"/>
            <p:cNvSpPr/>
            <p:nvPr/>
          </p:nvSpPr>
          <p:spPr>
            <a:xfrm>
              <a:off x="3175507" y="1463040"/>
              <a:ext cx="1437640" cy="657225"/>
            </a:xfrm>
            <a:custGeom>
              <a:avLst/>
              <a:gdLst/>
              <a:ahLst/>
              <a:cxnLst/>
              <a:rect l="l" t="t" r="r" b="b"/>
              <a:pathLst>
                <a:path w="1437639" h="657225">
                  <a:moveTo>
                    <a:pt x="0" y="0"/>
                  </a:moveTo>
                  <a:lnTo>
                    <a:pt x="1437131" y="0"/>
                  </a:lnTo>
                </a:path>
                <a:path w="1437639" h="657225">
                  <a:moveTo>
                    <a:pt x="0" y="656843"/>
                  </a:moveTo>
                  <a:lnTo>
                    <a:pt x="1437131" y="6568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419091" y="1463040"/>
              <a:ext cx="178435" cy="657225"/>
            </a:xfrm>
            <a:custGeom>
              <a:avLst/>
              <a:gdLst/>
              <a:ahLst/>
              <a:cxnLst/>
              <a:rect l="l" t="t" r="r" b="b"/>
              <a:pathLst>
                <a:path w="178435" h="657225">
                  <a:moveTo>
                    <a:pt x="149351" y="86867"/>
                  </a:moveTo>
                  <a:lnTo>
                    <a:pt x="164591" y="0"/>
                  </a:lnTo>
                  <a:lnTo>
                    <a:pt x="178307" y="86867"/>
                  </a:lnTo>
                  <a:lnTo>
                    <a:pt x="149351" y="86867"/>
                  </a:lnTo>
                </a:path>
                <a:path w="178435" h="657225">
                  <a:moveTo>
                    <a:pt x="178307" y="569975"/>
                  </a:moveTo>
                  <a:lnTo>
                    <a:pt x="164591" y="656843"/>
                  </a:lnTo>
                  <a:lnTo>
                    <a:pt x="149351" y="569975"/>
                  </a:lnTo>
                  <a:lnTo>
                    <a:pt x="178307" y="569975"/>
                  </a:lnTo>
                </a:path>
                <a:path w="178435" h="657225">
                  <a:moveTo>
                    <a:pt x="94487" y="344423"/>
                  </a:moveTo>
                  <a:lnTo>
                    <a:pt x="0" y="2773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4379719" y="1678911"/>
            <a:ext cx="174625" cy="22987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11</a:t>
            </a:r>
            <a:r>
              <a:rPr sz="975" spc="-15" baseline="21367" dirty="0">
                <a:latin typeface="Arial"/>
                <a:cs typeface="Arial"/>
              </a:rPr>
              <a:t>1</a:t>
            </a:r>
            <a:r>
              <a:rPr sz="975" spc="-15" baseline="-21367" dirty="0">
                <a:latin typeface="Arial"/>
                <a:cs typeface="Arial"/>
              </a:rPr>
              <a:t>4</a:t>
            </a:r>
            <a:r>
              <a:rPr sz="650" spc="-1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130300" y="1857756"/>
            <a:ext cx="0" cy="146685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" name="object 53"/>
          <p:cNvGrpSpPr/>
          <p:nvPr/>
        </p:nvGrpSpPr>
        <p:grpSpPr>
          <a:xfrm>
            <a:off x="961644" y="1766824"/>
            <a:ext cx="1193800" cy="327025"/>
            <a:chOff x="961644" y="1766824"/>
            <a:chExt cx="1193800" cy="327025"/>
          </a:xfrm>
        </p:grpSpPr>
        <p:sp>
          <p:nvSpPr>
            <p:cNvPr id="54" name="object 54"/>
            <p:cNvSpPr/>
            <p:nvPr/>
          </p:nvSpPr>
          <p:spPr>
            <a:xfrm>
              <a:off x="1101344" y="1769364"/>
              <a:ext cx="1053465" cy="321945"/>
            </a:xfrm>
            <a:custGeom>
              <a:avLst/>
              <a:gdLst/>
              <a:ahLst/>
              <a:cxnLst/>
              <a:rect l="l" t="t" r="r" b="b"/>
              <a:pathLst>
                <a:path w="1053464" h="321944">
                  <a:moveTo>
                    <a:pt x="1053083" y="0"/>
                  </a:moveTo>
                  <a:lnTo>
                    <a:pt x="0" y="0"/>
                  </a:lnTo>
                </a:path>
                <a:path w="1053464" h="321944">
                  <a:moveTo>
                    <a:pt x="1053083" y="321563"/>
                  </a:moveTo>
                  <a:lnTo>
                    <a:pt x="0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64184" y="1769364"/>
              <a:ext cx="181610" cy="321945"/>
            </a:xfrm>
            <a:custGeom>
              <a:avLst/>
              <a:gdLst/>
              <a:ahLst/>
              <a:cxnLst/>
              <a:rect l="l" t="t" r="r" b="b"/>
              <a:pathLst>
                <a:path w="181609" h="321944">
                  <a:moveTo>
                    <a:pt x="152399" y="88391"/>
                  </a:moveTo>
                  <a:lnTo>
                    <a:pt x="166115" y="0"/>
                  </a:lnTo>
                  <a:lnTo>
                    <a:pt x="181355" y="88391"/>
                  </a:lnTo>
                  <a:lnTo>
                    <a:pt x="152399" y="88391"/>
                  </a:lnTo>
                </a:path>
                <a:path w="181609" h="321944">
                  <a:moveTo>
                    <a:pt x="181355" y="234695"/>
                  </a:moveTo>
                  <a:lnTo>
                    <a:pt x="166115" y="321563"/>
                  </a:lnTo>
                  <a:lnTo>
                    <a:pt x="152399" y="234695"/>
                  </a:lnTo>
                  <a:lnTo>
                    <a:pt x="181355" y="234695"/>
                  </a:lnTo>
                </a:path>
                <a:path w="181609" h="321944">
                  <a:moveTo>
                    <a:pt x="96011" y="196595"/>
                  </a:moveTo>
                  <a:lnTo>
                    <a:pt x="0" y="1295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926335" y="1838931"/>
            <a:ext cx="174625" cy="18288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941323" y="4521708"/>
            <a:ext cx="0" cy="1929764"/>
          </a:xfrm>
          <a:custGeom>
            <a:avLst/>
            <a:gdLst/>
            <a:ahLst/>
            <a:cxnLst/>
            <a:rect l="l" t="t" r="r" b="b"/>
            <a:pathLst>
              <a:path h="1929764">
                <a:moveTo>
                  <a:pt x="0" y="0"/>
                </a:moveTo>
                <a:lnTo>
                  <a:pt x="0" y="19293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" name="object 58"/>
          <p:cNvGrpSpPr/>
          <p:nvPr/>
        </p:nvGrpSpPr>
        <p:grpSpPr>
          <a:xfrm>
            <a:off x="911415" y="4432300"/>
            <a:ext cx="2390140" cy="2108200"/>
            <a:chOff x="911415" y="4432300"/>
            <a:chExt cx="2390140" cy="2108200"/>
          </a:xfrm>
        </p:grpSpPr>
        <p:sp>
          <p:nvSpPr>
            <p:cNvPr id="59" name="object 59"/>
            <p:cNvSpPr/>
            <p:nvPr/>
          </p:nvSpPr>
          <p:spPr>
            <a:xfrm>
              <a:off x="912367" y="4434840"/>
              <a:ext cx="855344" cy="2103120"/>
            </a:xfrm>
            <a:custGeom>
              <a:avLst/>
              <a:gdLst/>
              <a:ahLst/>
              <a:cxnLst/>
              <a:rect l="l" t="t" r="r" b="b"/>
              <a:pathLst>
                <a:path w="855344" h="2103120">
                  <a:moveTo>
                    <a:pt x="854963" y="0"/>
                  </a:moveTo>
                  <a:lnTo>
                    <a:pt x="0" y="0"/>
                  </a:lnTo>
                </a:path>
                <a:path w="855344" h="2103120">
                  <a:moveTo>
                    <a:pt x="854963" y="2103119"/>
                  </a:moveTo>
                  <a:lnTo>
                    <a:pt x="0" y="2103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926083" y="4434840"/>
              <a:ext cx="30480" cy="2103120"/>
            </a:xfrm>
            <a:custGeom>
              <a:avLst/>
              <a:gdLst/>
              <a:ahLst/>
              <a:cxnLst/>
              <a:rect l="l" t="t" r="r" b="b"/>
              <a:pathLst>
                <a:path w="30480" h="2103120">
                  <a:moveTo>
                    <a:pt x="0" y="86867"/>
                  </a:moveTo>
                  <a:lnTo>
                    <a:pt x="15239" y="0"/>
                  </a:lnTo>
                  <a:lnTo>
                    <a:pt x="30479" y="86867"/>
                  </a:lnTo>
                  <a:lnTo>
                    <a:pt x="0" y="86867"/>
                  </a:lnTo>
                </a:path>
                <a:path w="30480" h="2103120">
                  <a:moveTo>
                    <a:pt x="30479" y="2016251"/>
                  </a:moveTo>
                  <a:lnTo>
                    <a:pt x="15239" y="2103119"/>
                  </a:lnTo>
                  <a:lnTo>
                    <a:pt x="0" y="2016251"/>
                  </a:lnTo>
                  <a:lnTo>
                    <a:pt x="30479" y="20162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27251" y="5925311"/>
              <a:ext cx="640080" cy="612775"/>
            </a:xfrm>
            <a:custGeom>
              <a:avLst/>
              <a:gdLst/>
              <a:ahLst/>
              <a:cxnLst/>
              <a:rect l="l" t="t" r="r" b="b"/>
              <a:pathLst>
                <a:path w="640080" h="612775">
                  <a:moveTo>
                    <a:pt x="640079" y="0"/>
                  </a:moveTo>
                  <a:lnTo>
                    <a:pt x="0" y="0"/>
                  </a:lnTo>
                </a:path>
                <a:path w="640080" h="612775">
                  <a:moveTo>
                    <a:pt x="640079" y="612647"/>
                  </a:moveTo>
                  <a:lnTo>
                    <a:pt x="0" y="6126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2491" y="5925311"/>
              <a:ext cx="29209" cy="612775"/>
            </a:xfrm>
            <a:custGeom>
              <a:avLst/>
              <a:gdLst/>
              <a:ahLst/>
              <a:cxnLst/>
              <a:rect l="l" t="t" r="r" b="b"/>
              <a:pathLst>
                <a:path w="29209" h="612775">
                  <a:moveTo>
                    <a:pt x="0" y="86867"/>
                  </a:moveTo>
                  <a:lnTo>
                    <a:pt x="13715" y="0"/>
                  </a:lnTo>
                  <a:lnTo>
                    <a:pt x="28955" y="86867"/>
                  </a:lnTo>
                  <a:lnTo>
                    <a:pt x="0" y="86867"/>
                  </a:lnTo>
                </a:path>
                <a:path w="29209" h="612775">
                  <a:moveTo>
                    <a:pt x="28955" y="525779"/>
                  </a:moveTo>
                  <a:lnTo>
                    <a:pt x="13715" y="612647"/>
                  </a:lnTo>
                  <a:lnTo>
                    <a:pt x="0" y="525779"/>
                  </a:lnTo>
                  <a:lnTo>
                    <a:pt x="28955" y="5257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355595" y="6388607"/>
              <a:ext cx="943610" cy="91440"/>
            </a:xfrm>
            <a:custGeom>
              <a:avLst/>
              <a:gdLst/>
              <a:ahLst/>
              <a:cxnLst/>
              <a:rect l="l" t="t" r="r" b="b"/>
              <a:pathLst>
                <a:path w="943610" h="91439">
                  <a:moveTo>
                    <a:pt x="0" y="91439"/>
                  </a:moveTo>
                  <a:lnTo>
                    <a:pt x="0" y="0"/>
                  </a:lnTo>
                </a:path>
                <a:path w="943610" h="91439">
                  <a:moveTo>
                    <a:pt x="943355" y="91439"/>
                  </a:moveTo>
                  <a:lnTo>
                    <a:pt x="9433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355595" y="6251447"/>
              <a:ext cx="943610" cy="181610"/>
            </a:xfrm>
            <a:custGeom>
              <a:avLst/>
              <a:gdLst/>
              <a:ahLst/>
              <a:cxnLst/>
              <a:rect l="l" t="t" r="r" b="b"/>
              <a:pathLst>
                <a:path w="943610" h="181610">
                  <a:moveTo>
                    <a:pt x="88391" y="166115"/>
                  </a:moveTo>
                  <a:lnTo>
                    <a:pt x="854963" y="166115"/>
                  </a:lnTo>
                </a:path>
                <a:path w="943610" h="181610">
                  <a:moveTo>
                    <a:pt x="88391" y="181355"/>
                  </a:moveTo>
                  <a:lnTo>
                    <a:pt x="0" y="166115"/>
                  </a:lnTo>
                  <a:lnTo>
                    <a:pt x="88391" y="152399"/>
                  </a:lnTo>
                  <a:lnTo>
                    <a:pt x="88391" y="181355"/>
                  </a:lnTo>
                </a:path>
                <a:path w="943610" h="181610">
                  <a:moveTo>
                    <a:pt x="854963" y="152399"/>
                  </a:moveTo>
                  <a:lnTo>
                    <a:pt x="943355" y="166115"/>
                  </a:lnTo>
                  <a:lnTo>
                    <a:pt x="854963" y="181355"/>
                  </a:lnTo>
                  <a:lnTo>
                    <a:pt x="854963" y="152399"/>
                  </a:lnTo>
                </a:path>
                <a:path w="943610" h="181610">
                  <a:moveTo>
                    <a:pt x="480059" y="96011"/>
                  </a:moveTo>
                  <a:lnTo>
                    <a:pt x="54711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796795" y="5422134"/>
            <a:ext cx="116839" cy="1320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12'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156208" y="6012179"/>
            <a:ext cx="0" cy="439420"/>
          </a:xfrm>
          <a:custGeom>
            <a:avLst/>
            <a:gdLst/>
            <a:ahLst/>
            <a:cxnLst/>
            <a:rect l="l" t="t" r="r" b="b"/>
            <a:pathLst>
              <a:path h="439420">
                <a:moveTo>
                  <a:pt x="0" y="0"/>
                </a:moveTo>
                <a:lnTo>
                  <a:pt x="0" y="4389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1010155" y="6137114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864104" y="6263776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666492" y="6234820"/>
            <a:ext cx="3219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5'-</a:t>
            </a:r>
            <a:r>
              <a:rPr sz="650" dirty="0">
                <a:latin typeface="Arial"/>
                <a:cs typeface="Arial"/>
              </a:rPr>
              <a:t>4</a:t>
            </a:r>
            <a:r>
              <a:rPr sz="975" baseline="21367" dirty="0">
                <a:latin typeface="Arial"/>
                <a:cs typeface="Arial"/>
              </a:rPr>
              <a:t>1</a:t>
            </a:r>
            <a:r>
              <a:rPr sz="975" spc="142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0" name="object 70"/>
          <p:cNvGrpSpPr/>
          <p:nvPr/>
        </p:nvGrpSpPr>
        <p:grpSpPr>
          <a:xfrm>
            <a:off x="3375659" y="6250432"/>
            <a:ext cx="525145" cy="231140"/>
            <a:chOff x="3375659" y="6250432"/>
            <a:chExt cx="525145" cy="231140"/>
          </a:xfrm>
        </p:grpSpPr>
        <p:sp>
          <p:nvSpPr>
            <p:cNvPr id="71" name="object 71"/>
            <p:cNvSpPr/>
            <p:nvPr/>
          </p:nvSpPr>
          <p:spPr>
            <a:xfrm>
              <a:off x="3378199" y="6388608"/>
              <a:ext cx="520065" cy="91440"/>
            </a:xfrm>
            <a:custGeom>
              <a:avLst/>
              <a:gdLst/>
              <a:ahLst/>
              <a:cxnLst/>
              <a:rect l="l" t="t" r="r" b="b"/>
              <a:pathLst>
                <a:path w="520064" h="91439">
                  <a:moveTo>
                    <a:pt x="0" y="91439"/>
                  </a:moveTo>
                  <a:lnTo>
                    <a:pt x="0" y="0"/>
                  </a:lnTo>
                </a:path>
                <a:path w="520064" h="91439">
                  <a:moveTo>
                    <a:pt x="519683" y="91439"/>
                  </a:moveTo>
                  <a:lnTo>
                    <a:pt x="519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378199" y="6252972"/>
              <a:ext cx="520065" cy="180340"/>
            </a:xfrm>
            <a:custGeom>
              <a:avLst/>
              <a:gdLst/>
              <a:ahLst/>
              <a:cxnLst/>
              <a:rect l="l" t="t" r="r" b="b"/>
              <a:pathLst>
                <a:path w="520064" h="180339">
                  <a:moveTo>
                    <a:pt x="88391" y="164591"/>
                  </a:moveTo>
                  <a:lnTo>
                    <a:pt x="431291" y="164591"/>
                  </a:lnTo>
                </a:path>
                <a:path w="520064" h="180339">
                  <a:moveTo>
                    <a:pt x="88391" y="179831"/>
                  </a:moveTo>
                  <a:lnTo>
                    <a:pt x="0" y="164591"/>
                  </a:lnTo>
                  <a:lnTo>
                    <a:pt x="88391" y="150875"/>
                  </a:lnTo>
                  <a:lnTo>
                    <a:pt x="88391" y="179831"/>
                  </a:lnTo>
                </a:path>
                <a:path w="520064" h="180339">
                  <a:moveTo>
                    <a:pt x="431291" y="150875"/>
                  </a:moveTo>
                  <a:lnTo>
                    <a:pt x="519683" y="164591"/>
                  </a:lnTo>
                  <a:lnTo>
                    <a:pt x="431291" y="179831"/>
                  </a:lnTo>
                  <a:lnTo>
                    <a:pt x="431291" y="150875"/>
                  </a:lnTo>
                </a:path>
                <a:path w="520064" h="180339">
                  <a:moveTo>
                    <a:pt x="291083" y="96011"/>
                  </a:moveTo>
                  <a:lnTo>
                    <a:pt x="3581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" name="object 73"/>
          <p:cNvSpPr txBox="1"/>
          <p:nvPr/>
        </p:nvSpPr>
        <p:spPr>
          <a:xfrm>
            <a:off x="3697732" y="6265300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454400" y="6234820"/>
            <a:ext cx="3689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dirty="0">
                <a:latin typeface="Arial"/>
                <a:cs typeface="Arial"/>
              </a:rPr>
              <a:t>11</a:t>
            </a:r>
            <a:r>
              <a:rPr sz="975" baseline="21367" dirty="0">
                <a:latin typeface="Arial"/>
                <a:cs typeface="Arial"/>
              </a:rPr>
              <a:t>1</a:t>
            </a:r>
            <a:r>
              <a:rPr sz="975" spc="135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2682239" y="6596443"/>
            <a:ext cx="530860" cy="121285"/>
            <a:chOff x="2682239" y="6596443"/>
            <a:chExt cx="530860" cy="121285"/>
          </a:xfrm>
        </p:grpSpPr>
        <p:sp>
          <p:nvSpPr>
            <p:cNvPr id="76" name="object 76"/>
            <p:cNvSpPr/>
            <p:nvPr/>
          </p:nvSpPr>
          <p:spPr>
            <a:xfrm>
              <a:off x="2684779" y="6597396"/>
              <a:ext cx="525780" cy="119380"/>
            </a:xfrm>
            <a:custGeom>
              <a:avLst/>
              <a:gdLst/>
              <a:ahLst/>
              <a:cxnLst/>
              <a:rect l="l" t="t" r="r" b="b"/>
              <a:pathLst>
                <a:path w="525780" h="119379">
                  <a:moveTo>
                    <a:pt x="0" y="0"/>
                  </a:moveTo>
                  <a:lnTo>
                    <a:pt x="0" y="118871"/>
                  </a:lnTo>
                </a:path>
                <a:path w="525780" h="119379">
                  <a:moveTo>
                    <a:pt x="525779" y="0"/>
                  </a:moveTo>
                  <a:lnTo>
                    <a:pt x="525779" y="1188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684779" y="6672072"/>
              <a:ext cx="525780" cy="29209"/>
            </a:xfrm>
            <a:custGeom>
              <a:avLst/>
              <a:gdLst/>
              <a:ahLst/>
              <a:cxnLst/>
              <a:rect l="l" t="t" r="r" b="b"/>
              <a:pathLst>
                <a:path w="525780" h="29209">
                  <a:moveTo>
                    <a:pt x="86867" y="15239"/>
                  </a:moveTo>
                  <a:lnTo>
                    <a:pt x="437387" y="15239"/>
                  </a:lnTo>
                </a:path>
                <a:path w="525780" h="29209">
                  <a:moveTo>
                    <a:pt x="86867" y="28955"/>
                  </a:moveTo>
                  <a:lnTo>
                    <a:pt x="0" y="15239"/>
                  </a:lnTo>
                  <a:lnTo>
                    <a:pt x="86867" y="0"/>
                  </a:lnTo>
                  <a:lnTo>
                    <a:pt x="86867" y="28955"/>
                  </a:lnTo>
                </a:path>
                <a:path w="525780" h="29209">
                  <a:moveTo>
                    <a:pt x="437387" y="0"/>
                  </a:moveTo>
                  <a:lnTo>
                    <a:pt x="525779" y="15239"/>
                  </a:lnTo>
                  <a:lnTo>
                    <a:pt x="437387" y="28955"/>
                  </a:lnTo>
                  <a:lnTo>
                    <a:pt x="43738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2905251" y="6533524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3'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055116" y="5181736"/>
            <a:ext cx="9226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206747" y="4076836"/>
            <a:ext cx="71120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W12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79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STEEL</a:t>
            </a:r>
            <a:r>
              <a:rPr sz="650" spc="-20" dirty="0">
                <a:latin typeface="Arial"/>
                <a:cs typeface="Arial"/>
              </a:rPr>
              <a:t> BEAM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925575" y="762136"/>
            <a:ext cx="1010285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SCISSOR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TRUSS,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DRAWINGS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047496" y="4570612"/>
            <a:ext cx="101219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SUPPORTED</a:t>
            </a:r>
            <a:r>
              <a:rPr sz="650" dirty="0">
                <a:latin typeface="Arial"/>
                <a:cs typeface="Arial"/>
              </a:rPr>
              <a:t> BY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6"x </a:t>
            </a:r>
            <a:r>
              <a:rPr sz="650" spc="-25" dirty="0">
                <a:latin typeface="Arial"/>
                <a:cs typeface="Arial"/>
              </a:rPr>
              <a:t>6"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COLUMNS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CONNECTOR,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050544" y="4965328"/>
            <a:ext cx="388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308100" y="2447680"/>
            <a:ext cx="6946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006088" y="1091184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3964940" y="1025788"/>
            <a:ext cx="9131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5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BOARD,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990340" y="1070096"/>
            <a:ext cx="977265" cy="375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8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dirty="0">
                <a:latin typeface="Arial"/>
                <a:cs typeface="Arial"/>
              </a:rPr>
              <a:t>TYPE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"C"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ATTACHED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endParaRPr sz="650">
              <a:latin typeface="Arial"/>
              <a:cs typeface="Arial"/>
            </a:endParaRPr>
          </a:p>
          <a:p>
            <a:pPr marL="13970" marR="18415" indent="-1905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STUD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WALL,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12216" y="4041784"/>
            <a:ext cx="956944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MOTORIZED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SOLAR SHADES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HOUSING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(CANISTER)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004564" y="2284476"/>
            <a:ext cx="29209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3964940" y="2219080"/>
            <a:ext cx="828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3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0" dirty="0">
                <a:latin typeface="Arial"/>
                <a:cs typeface="Arial"/>
              </a:rPr>
              <a:t> METAL CONDUIT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4199128" y="4462408"/>
            <a:ext cx="72136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308100" y="2619892"/>
            <a:ext cx="9004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0" dirty="0">
                <a:latin typeface="Arial"/>
                <a:cs typeface="Arial"/>
              </a:rPr>
              <a:t> 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 </a:t>
            </a:r>
            <a:r>
              <a:rPr sz="650" spc="-50" dirty="0">
                <a:latin typeface="Arial"/>
                <a:cs typeface="Arial"/>
              </a:rPr>
              <a:t>-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309624" y="2717428"/>
            <a:ext cx="98234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174239" y="2900172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2160016" y="2877559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278127" y="2834776"/>
            <a:ext cx="9925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FURRING STRIPS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 </a:t>
            </a:r>
            <a:r>
              <a:rPr sz="675" spc="-37" baseline="37037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306575" y="2932312"/>
            <a:ext cx="5022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SHEATHING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309624" y="2157042"/>
            <a:ext cx="82296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46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TRIM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STUDS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4191508" y="6068704"/>
            <a:ext cx="37973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6"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4193032" y="4875412"/>
            <a:ext cx="54800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924052" y="1144660"/>
            <a:ext cx="161226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SUPPORTED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BY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CONNECTOR,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454911" y="938784"/>
            <a:ext cx="2746375" cy="5222875"/>
          </a:xfrm>
          <a:custGeom>
            <a:avLst/>
            <a:gdLst/>
            <a:ahLst/>
            <a:cxnLst/>
            <a:rect l="l" t="t" r="r" b="b"/>
            <a:pathLst>
              <a:path w="2746375" h="5222875">
                <a:moveTo>
                  <a:pt x="946403" y="0"/>
                </a:moveTo>
                <a:lnTo>
                  <a:pt x="1034795" y="7619"/>
                </a:lnTo>
                <a:lnTo>
                  <a:pt x="947927" y="28955"/>
                </a:lnTo>
                <a:lnTo>
                  <a:pt x="946403" y="0"/>
                </a:lnTo>
              </a:path>
              <a:path w="2746375" h="5222875">
                <a:moveTo>
                  <a:pt x="946403" y="15239"/>
                </a:moveTo>
                <a:lnTo>
                  <a:pt x="0" y="86867"/>
                </a:lnTo>
              </a:path>
              <a:path w="2746375" h="5222875">
                <a:moveTo>
                  <a:pt x="1403603" y="656843"/>
                </a:moveTo>
                <a:lnTo>
                  <a:pt x="1487423" y="690371"/>
                </a:lnTo>
                <a:lnTo>
                  <a:pt x="1399031" y="685799"/>
                </a:lnTo>
                <a:lnTo>
                  <a:pt x="1403603" y="656843"/>
                </a:lnTo>
              </a:path>
              <a:path w="2746375" h="5222875">
                <a:moveTo>
                  <a:pt x="1400555" y="672083"/>
                </a:moveTo>
                <a:lnTo>
                  <a:pt x="454151" y="470915"/>
                </a:lnTo>
              </a:path>
              <a:path w="2746375" h="5222875">
                <a:moveTo>
                  <a:pt x="2266187" y="202691"/>
                </a:moveTo>
                <a:lnTo>
                  <a:pt x="2176271" y="198119"/>
                </a:lnTo>
                <a:lnTo>
                  <a:pt x="2263139" y="173735"/>
                </a:lnTo>
                <a:lnTo>
                  <a:pt x="2266187" y="202691"/>
                </a:lnTo>
              </a:path>
              <a:path w="2746375" h="5222875">
                <a:moveTo>
                  <a:pt x="2264663" y="188975"/>
                </a:moveTo>
                <a:lnTo>
                  <a:pt x="2493263" y="163067"/>
                </a:lnTo>
              </a:path>
              <a:path w="2746375" h="5222875">
                <a:moveTo>
                  <a:pt x="1932431" y="1176527"/>
                </a:moveTo>
                <a:lnTo>
                  <a:pt x="1856231" y="1132331"/>
                </a:lnTo>
                <a:lnTo>
                  <a:pt x="1943099" y="1149095"/>
                </a:lnTo>
                <a:lnTo>
                  <a:pt x="1932431" y="1176527"/>
                </a:lnTo>
              </a:path>
              <a:path w="2746375" h="5222875">
                <a:moveTo>
                  <a:pt x="1938527" y="1162811"/>
                </a:moveTo>
                <a:lnTo>
                  <a:pt x="2511551" y="1379219"/>
                </a:lnTo>
              </a:path>
              <a:path w="2746375" h="5222875">
                <a:moveTo>
                  <a:pt x="2467355" y="2086355"/>
                </a:moveTo>
                <a:lnTo>
                  <a:pt x="2424683" y="2164079"/>
                </a:lnTo>
                <a:lnTo>
                  <a:pt x="2438399" y="2077211"/>
                </a:lnTo>
                <a:lnTo>
                  <a:pt x="2467355" y="2086355"/>
                </a:lnTo>
              </a:path>
              <a:path w="2746375" h="5222875">
                <a:moveTo>
                  <a:pt x="2452115" y="2081783"/>
                </a:moveTo>
                <a:lnTo>
                  <a:pt x="2511551" y="1903475"/>
                </a:lnTo>
              </a:path>
              <a:path w="2746375" h="5222875">
                <a:moveTo>
                  <a:pt x="1171955" y="2010155"/>
                </a:moveTo>
                <a:lnTo>
                  <a:pt x="1260347" y="2020823"/>
                </a:lnTo>
                <a:lnTo>
                  <a:pt x="1173479" y="2039111"/>
                </a:lnTo>
                <a:lnTo>
                  <a:pt x="1171955" y="2010155"/>
                </a:lnTo>
              </a:path>
              <a:path w="2746375" h="5222875">
                <a:moveTo>
                  <a:pt x="1173479" y="2025395"/>
                </a:moveTo>
                <a:lnTo>
                  <a:pt x="352043" y="2060447"/>
                </a:lnTo>
              </a:path>
              <a:path w="2746375" h="5222875">
                <a:moveTo>
                  <a:pt x="1444751" y="1569719"/>
                </a:moveTo>
                <a:lnTo>
                  <a:pt x="1531619" y="1584959"/>
                </a:lnTo>
                <a:lnTo>
                  <a:pt x="1443227" y="1598675"/>
                </a:lnTo>
                <a:lnTo>
                  <a:pt x="1444751" y="1569719"/>
                </a:lnTo>
              </a:path>
              <a:path w="2746375" h="5222875">
                <a:moveTo>
                  <a:pt x="1443227" y="1584959"/>
                </a:moveTo>
                <a:lnTo>
                  <a:pt x="566927" y="1575815"/>
                </a:lnTo>
              </a:path>
              <a:path w="2746375" h="5222875">
                <a:moveTo>
                  <a:pt x="1132331" y="1382267"/>
                </a:moveTo>
                <a:lnTo>
                  <a:pt x="1216151" y="1408175"/>
                </a:lnTo>
                <a:lnTo>
                  <a:pt x="1127759" y="1411223"/>
                </a:lnTo>
                <a:lnTo>
                  <a:pt x="1132331" y="1382267"/>
                </a:lnTo>
              </a:path>
              <a:path w="2746375" h="5222875">
                <a:moveTo>
                  <a:pt x="1129283" y="1395983"/>
                </a:moveTo>
                <a:lnTo>
                  <a:pt x="621791" y="1328927"/>
                </a:lnTo>
              </a:path>
              <a:path w="2746375" h="5222875">
                <a:moveTo>
                  <a:pt x="539495" y="3521963"/>
                </a:moveTo>
                <a:lnTo>
                  <a:pt x="612647" y="3572255"/>
                </a:lnTo>
                <a:lnTo>
                  <a:pt x="527303" y="3549395"/>
                </a:lnTo>
                <a:lnTo>
                  <a:pt x="539495" y="3521963"/>
                </a:lnTo>
              </a:path>
              <a:path w="2746375" h="5222875">
                <a:moveTo>
                  <a:pt x="533399" y="3535679"/>
                </a:moveTo>
                <a:lnTo>
                  <a:pt x="161543" y="3366515"/>
                </a:lnTo>
              </a:path>
              <a:path w="2746375" h="5222875">
                <a:moveTo>
                  <a:pt x="824483" y="3576827"/>
                </a:moveTo>
                <a:lnTo>
                  <a:pt x="861059" y="3496055"/>
                </a:lnTo>
                <a:lnTo>
                  <a:pt x="851915" y="3584447"/>
                </a:lnTo>
                <a:lnTo>
                  <a:pt x="824483" y="3576827"/>
                </a:lnTo>
              </a:path>
              <a:path w="2746375" h="5222875">
                <a:moveTo>
                  <a:pt x="838199" y="3579875"/>
                </a:moveTo>
                <a:lnTo>
                  <a:pt x="701039" y="4091939"/>
                </a:lnTo>
              </a:path>
              <a:path w="2746375" h="5222875">
                <a:moveTo>
                  <a:pt x="784859" y="4203191"/>
                </a:moveTo>
                <a:lnTo>
                  <a:pt x="871727" y="4187951"/>
                </a:lnTo>
                <a:lnTo>
                  <a:pt x="794003" y="4230623"/>
                </a:lnTo>
                <a:lnTo>
                  <a:pt x="784859" y="4203191"/>
                </a:lnTo>
              </a:path>
              <a:path w="2746375" h="5222875">
                <a:moveTo>
                  <a:pt x="789431" y="4216907"/>
                </a:moveTo>
                <a:lnTo>
                  <a:pt x="533399" y="4309871"/>
                </a:lnTo>
              </a:path>
              <a:path w="2746375" h="5222875">
                <a:moveTo>
                  <a:pt x="2546603" y="5166359"/>
                </a:moveTo>
                <a:lnTo>
                  <a:pt x="2470403" y="5119115"/>
                </a:lnTo>
                <a:lnTo>
                  <a:pt x="2557271" y="5138927"/>
                </a:lnTo>
                <a:lnTo>
                  <a:pt x="2546603" y="5166359"/>
                </a:lnTo>
              </a:path>
              <a:path w="2746375" h="5222875">
                <a:moveTo>
                  <a:pt x="2551175" y="5152643"/>
                </a:moveTo>
                <a:lnTo>
                  <a:pt x="2726435" y="5222747"/>
                </a:lnTo>
              </a:path>
              <a:path w="2746375" h="5222875">
                <a:moveTo>
                  <a:pt x="1973579" y="3989831"/>
                </a:moveTo>
                <a:lnTo>
                  <a:pt x="1885187" y="3973067"/>
                </a:lnTo>
                <a:lnTo>
                  <a:pt x="1973579" y="3960875"/>
                </a:lnTo>
                <a:lnTo>
                  <a:pt x="1973579" y="3989831"/>
                </a:lnTo>
              </a:path>
              <a:path w="2746375" h="5222875">
                <a:moveTo>
                  <a:pt x="1973579" y="3974591"/>
                </a:moveTo>
                <a:lnTo>
                  <a:pt x="2734055" y="3998975"/>
                </a:lnTo>
              </a:path>
              <a:path w="2746375" h="5222875">
                <a:moveTo>
                  <a:pt x="2177795" y="3791711"/>
                </a:moveTo>
                <a:lnTo>
                  <a:pt x="2089403" y="3800855"/>
                </a:lnTo>
                <a:lnTo>
                  <a:pt x="2170175" y="3762755"/>
                </a:lnTo>
                <a:lnTo>
                  <a:pt x="2177795" y="3791711"/>
                </a:lnTo>
              </a:path>
              <a:path w="2746375" h="5222875">
                <a:moveTo>
                  <a:pt x="2174747" y="3776471"/>
                </a:moveTo>
                <a:lnTo>
                  <a:pt x="2746247" y="3619499"/>
                </a:lnTo>
              </a:path>
              <a:path w="2746375" h="5222875">
                <a:moveTo>
                  <a:pt x="2302763" y="3470147"/>
                </a:moveTo>
                <a:lnTo>
                  <a:pt x="2217419" y="3496055"/>
                </a:lnTo>
                <a:lnTo>
                  <a:pt x="2289047" y="3444239"/>
                </a:lnTo>
                <a:lnTo>
                  <a:pt x="2302763" y="3470147"/>
                </a:lnTo>
              </a:path>
              <a:path w="2746375" h="5222875">
                <a:moveTo>
                  <a:pt x="2296667" y="3456431"/>
                </a:moveTo>
                <a:lnTo>
                  <a:pt x="2720339" y="3247643"/>
                </a:lnTo>
              </a:path>
              <a:path w="2746375" h="5222875">
                <a:moveTo>
                  <a:pt x="1299971" y="2069591"/>
                </a:moveTo>
                <a:lnTo>
                  <a:pt x="1380743" y="2031491"/>
                </a:lnTo>
                <a:lnTo>
                  <a:pt x="1316735" y="2092451"/>
                </a:lnTo>
                <a:lnTo>
                  <a:pt x="1299971" y="2069591"/>
                </a:lnTo>
              </a:path>
              <a:path w="2746375" h="5222875">
                <a:moveTo>
                  <a:pt x="1309115" y="2080259"/>
                </a:moveTo>
                <a:lnTo>
                  <a:pt x="1001267" y="22890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3964432" y="2261864"/>
            <a:ext cx="751840" cy="393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0005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  <a:p>
            <a:pPr marL="40005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PULL-WIRE.</a:t>
            </a:r>
            <a:endParaRPr sz="650">
              <a:latin typeface="Arial"/>
              <a:cs typeface="Arial"/>
            </a:endParaRPr>
          </a:p>
          <a:p>
            <a:pPr marL="15240" marR="24130" indent="-3175">
              <a:lnSpc>
                <a:spcPct val="100000"/>
              </a:lnSpc>
              <a:spcBef>
                <a:spcPts val="13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0" dirty="0">
                <a:latin typeface="Arial"/>
                <a:cs typeface="Arial"/>
              </a:rPr>
              <a:t> SILL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ANCHOR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962908" y="2573094"/>
            <a:ext cx="749935" cy="432434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29209" indent="-17145">
              <a:lnSpc>
                <a:spcPct val="100000"/>
              </a:lnSpc>
              <a:spcBef>
                <a:spcPts val="530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DECK</a:t>
            </a:r>
            <a:endParaRPr sz="650">
              <a:latin typeface="Arial"/>
              <a:cs typeface="Arial"/>
            </a:endParaRPr>
          </a:p>
          <a:p>
            <a:pPr marL="27940" marR="5080" indent="1270">
              <a:lnSpc>
                <a:spcPct val="100000"/>
              </a:lnSpc>
              <a:spcBef>
                <a:spcPts val="434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3029203" y="2494788"/>
            <a:ext cx="433070" cy="521334"/>
          </a:xfrm>
          <a:custGeom>
            <a:avLst/>
            <a:gdLst/>
            <a:ahLst/>
            <a:cxnLst/>
            <a:rect l="l" t="t" r="r" b="b"/>
            <a:pathLst>
              <a:path w="433070" h="521335">
                <a:moveTo>
                  <a:pt x="67055" y="461771"/>
                </a:moveTo>
                <a:lnTo>
                  <a:pt x="0" y="521207"/>
                </a:lnTo>
                <a:lnTo>
                  <a:pt x="45719" y="443483"/>
                </a:lnTo>
                <a:lnTo>
                  <a:pt x="67055" y="461771"/>
                </a:lnTo>
              </a:path>
              <a:path w="433070" h="521335">
                <a:moveTo>
                  <a:pt x="56387" y="452627"/>
                </a:moveTo>
                <a:lnTo>
                  <a:pt x="4328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3938523" y="3366652"/>
            <a:ext cx="90043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0" dirty="0">
                <a:latin typeface="Arial"/>
                <a:cs typeface="Arial"/>
              </a:rPr>
              <a:t> 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2280919" y="2494788"/>
            <a:ext cx="1675130" cy="1522730"/>
          </a:xfrm>
          <a:custGeom>
            <a:avLst/>
            <a:gdLst/>
            <a:ahLst/>
            <a:cxnLst/>
            <a:rect l="l" t="t" r="r" b="b"/>
            <a:pathLst>
              <a:path w="1675129" h="1522729">
                <a:moveTo>
                  <a:pt x="1065275" y="559307"/>
                </a:moveTo>
                <a:lnTo>
                  <a:pt x="1005839" y="493775"/>
                </a:lnTo>
                <a:lnTo>
                  <a:pt x="1083563" y="536447"/>
                </a:lnTo>
                <a:lnTo>
                  <a:pt x="1065275" y="559307"/>
                </a:lnTo>
              </a:path>
              <a:path w="1675129" h="1522729">
                <a:moveTo>
                  <a:pt x="1074419" y="547115"/>
                </a:moveTo>
                <a:lnTo>
                  <a:pt x="1600199" y="961643"/>
                </a:lnTo>
              </a:path>
              <a:path w="1675129" h="1522729">
                <a:moveTo>
                  <a:pt x="1181099" y="0"/>
                </a:moveTo>
                <a:lnTo>
                  <a:pt x="1674875" y="0"/>
                </a:lnTo>
              </a:path>
              <a:path w="1675129" h="1522729">
                <a:moveTo>
                  <a:pt x="0" y="1522475"/>
                </a:moveTo>
                <a:lnTo>
                  <a:pt x="27431" y="15224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2266695" y="3996175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8</a:t>
            </a:r>
            <a:endParaRPr sz="45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241295" y="3951868"/>
            <a:ext cx="13119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5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BOARD,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TYPE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"C".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310131" y="190652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1268983" y="1841128"/>
            <a:ext cx="5772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5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0" dirty="0">
                <a:latin typeface="Arial"/>
                <a:cs typeface="Arial"/>
              </a:rPr>
              <a:t> EXTERIOR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291336" y="1885435"/>
            <a:ext cx="737235" cy="177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8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BOARD,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TYPE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"C".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047747" y="2005584"/>
            <a:ext cx="239395" cy="227329"/>
          </a:xfrm>
          <a:custGeom>
            <a:avLst/>
            <a:gdLst/>
            <a:ahLst/>
            <a:cxnLst/>
            <a:rect l="l" t="t" r="r" b="b"/>
            <a:pathLst>
              <a:path w="239394" h="227330">
                <a:moveTo>
                  <a:pt x="185927" y="155447"/>
                </a:moveTo>
                <a:lnTo>
                  <a:pt x="239267" y="227075"/>
                </a:lnTo>
                <a:lnTo>
                  <a:pt x="166115" y="176783"/>
                </a:lnTo>
                <a:lnTo>
                  <a:pt x="185927" y="155447"/>
                </a:lnTo>
              </a:path>
              <a:path w="239394" h="227330">
                <a:moveTo>
                  <a:pt x="176783" y="16611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3950715" y="3167008"/>
            <a:ext cx="7397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TRIM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439672" y="3000756"/>
            <a:ext cx="2489200" cy="2030095"/>
          </a:xfrm>
          <a:custGeom>
            <a:avLst/>
            <a:gdLst/>
            <a:ahLst/>
            <a:cxnLst/>
            <a:rect l="l" t="t" r="r" b="b"/>
            <a:pathLst>
              <a:path w="2489200" h="2030095">
                <a:moveTo>
                  <a:pt x="2020823" y="50291"/>
                </a:moveTo>
                <a:lnTo>
                  <a:pt x="1947671" y="0"/>
                </a:lnTo>
                <a:lnTo>
                  <a:pt x="2033015" y="24383"/>
                </a:lnTo>
                <a:lnTo>
                  <a:pt x="2020823" y="50291"/>
                </a:lnTo>
              </a:path>
              <a:path w="2489200" h="2030095">
                <a:moveTo>
                  <a:pt x="2026919" y="36575"/>
                </a:moveTo>
                <a:lnTo>
                  <a:pt x="2488691" y="251459"/>
                </a:lnTo>
              </a:path>
              <a:path w="2489200" h="2030095">
                <a:moveTo>
                  <a:pt x="716279" y="2029967"/>
                </a:moveTo>
                <a:lnTo>
                  <a:pt x="0" y="20299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1306575" y="3151768"/>
            <a:ext cx="1137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PVC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VENT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STRIPS,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300480" y="6070228"/>
            <a:ext cx="38608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TRIM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2102611" y="4008120"/>
            <a:ext cx="1236345" cy="321945"/>
          </a:xfrm>
          <a:custGeom>
            <a:avLst/>
            <a:gdLst/>
            <a:ahLst/>
            <a:cxnLst/>
            <a:rect l="l" t="t" r="r" b="b"/>
            <a:pathLst>
              <a:path w="1236345" h="321945">
                <a:moveTo>
                  <a:pt x="1149095" y="201167"/>
                </a:moveTo>
                <a:lnTo>
                  <a:pt x="1235963" y="182879"/>
                </a:lnTo>
                <a:lnTo>
                  <a:pt x="1159763" y="228599"/>
                </a:lnTo>
                <a:lnTo>
                  <a:pt x="1149095" y="201167"/>
                </a:lnTo>
              </a:path>
              <a:path w="1236345" h="321945">
                <a:moveTo>
                  <a:pt x="1153667" y="214883"/>
                </a:moveTo>
                <a:lnTo>
                  <a:pt x="925067" y="304799"/>
                </a:lnTo>
              </a:path>
              <a:path w="1236345" h="321945">
                <a:moveTo>
                  <a:pt x="50291" y="248411"/>
                </a:moveTo>
                <a:lnTo>
                  <a:pt x="0" y="321563"/>
                </a:lnTo>
                <a:lnTo>
                  <a:pt x="24383" y="236219"/>
                </a:lnTo>
                <a:lnTo>
                  <a:pt x="50291" y="248411"/>
                </a:lnTo>
              </a:path>
              <a:path w="1236345" h="321945">
                <a:moveTo>
                  <a:pt x="38099" y="242315"/>
                </a:moveTo>
                <a:lnTo>
                  <a:pt x="15087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1055116" y="5376808"/>
            <a:ext cx="5022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GUARDRAIL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1572259" y="5442203"/>
            <a:ext cx="1057910" cy="867410"/>
          </a:xfrm>
          <a:custGeom>
            <a:avLst/>
            <a:gdLst/>
            <a:ahLst/>
            <a:cxnLst/>
            <a:rect l="l" t="t" r="r" b="b"/>
            <a:pathLst>
              <a:path w="1057910" h="867410">
                <a:moveTo>
                  <a:pt x="426719" y="409955"/>
                </a:moveTo>
                <a:lnTo>
                  <a:pt x="478535" y="483107"/>
                </a:lnTo>
                <a:lnTo>
                  <a:pt x="406907" y="429767"/>
                </a:lnTo>
                <a:lnTo>
                  <a:pt x="426719" y="409955"/>
                </a:lnTo>
              </a:path>
              <a:path w="1057910" h="867410">
                <a:moveTo>
                  <a:pt x="416051" y="420623"/>
                </a:moveTo>
                <a:lnTo>
                  <a:pt x="0" y="0"/>
                </a:lnTo>
              </a:path>
              <a:path w="1057910" h="867410">
                <a:moveTo>
                  <a:pt x="970787" y="449579"/>
                </a:moveTo>
                <a:lnTo>
                  <a:pt x="1057655" y="429767"/>
                </a:lnTo>
                <a:lnTo>
                  <a:pt x="981455" y="477011"/>
                </a:lnTo>
                <a:lnTo>
                  <a:pt x="970787" y="449579"/>
                </a:lnTo>
              </a:path>
              <a:path w="1057910" h="867410">
                <a:moveTo>
                  <a:pt x="976883" y="463295"/>
                </a:moveTo>
                <a:lnTo>
                  <a:pt x="140207" y="797051"/>
                </a:lnTo>
              </a:path>
              <a:path w="1057910" h="867410">
                <a:moveTo>
                  <a:pt x="723899" y="838199"/>
                </a:moveTo>
                <a:lnTo>
                  <a:pt x="809243" y="861059"/>
                </a:lnTo>
                <a:lnTo>
                  <a:pt x="720851" y="867155"/>
                </a:lnTo>
                <a:lnTo>
                  <a:pt x="723899" y="838199"/>
                </a:lnTo>
              </a:path>
              <a:path w="1057910" h="867410">
                <a:moveTo>
                  <a:pt x="722375" y="851915"/>
                </a:moveTo>
                <a:lnTo>
                  <a:pt x="143255" y="7955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4171696" y="5256412"/>
            <a:ext cx="38608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TRIM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3961891" y="5108447"/>
            <a:ext cx="204470" cy="210820"/>
          </a:xfrm>
          <a:custGeom>
            <a:avLst/>
            <a:gdLst/>
            <a:ahLst/>
            <a:cxnLst/>
            <a:rect l="l" t="t" r="r" b="b"/>
            <a:pathLst>
              <a:path w="204470" h="210820">
                <a:moveTo>
                  <a:pt x="50291" y="73151"/>
                </a:moveTo>
                <a:lnTo>
                  <a:pt x="0" y="0"/>
                </a:lnTo>
                <a:lnTo>
                  <a:pt x="71627" y="51815"/>
                </a:lnTo>
                <a:lnTo>
                  <a:pt x="50291" y="73151"/>
                </a:lnTo>
              </a:path>
              <a:path w="204470" h="210820">
                <a:moveTo>
                  <a:pt x="60959" y="62483"/>
                </a:moveTo>
                <a:lnTo>
                  <a:pt x="204215" y="2103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2265172" y="4258192"/>
            <a:ext cx="7397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TRIM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2975101" y="4310379"/>
            <a:ext cx="247650" cy="1329690"/>
            <a:chOff x="2975101" y="4310379"/>
            <a:chExt cx="247650" cy="1329690"/>
          </a:xfrm>
        </p:grpSpPr>
        <p:sp>
          <p:nvSpPr>
            <p:cNvPr id="125" name="object 125"/>
            <p:cNvSpPr/>
            <p:nvPr/>
          </p:nvSpPr>
          <p:spPr>
            <a:xfrm>
              <a:off x="3027679" y="4312919"/>
              <a:ext cx="192405" cy="182880"/>
            </a:xfrm>
            <a:custGeom>
              <a:avLst/>
              <a:gdLst/>
              <a:ahLst/>
              <a:cxnLst/>
              <a:rect l="l" t="t" r="r" b="b"/>
              <a:pathLst>
                <a:path w="192405" h="182879">
                  <a:moveTo>
                    <a:pt x="138683" y="112775"/>
                  </a:moveTo>
                  <a:lnTo>
                    <a:pt x="192023" y="182879"/>
                  </a:lnTo>
                  <a:lnTo>
                    <a:pt x="118871" y="134111"/>
                  </a:lnTo>
                  <a:lnTo>
                    <a:pt x="138683" y="112775"/>
                  </a:lnTo>
                </a:path>
                <a:path w="192405" h="182879">
                  <a:moveTo>
                    <a:pt x="128015" y="12344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75101" y="5468873"/>
              <a:ext cx="170687" cy="170687"/>
            </a:xfrm>
            <a:prstGeom prst="rect">
              <a:avLst/>
            </a:prstGeom>
          </p:spPr>
        </p:pic>
      </p:grpSp>
      <p:sp>
        <p:nvSpPr>
          <p:cNvPr id="127" name="object 127"/>
          <p:cNvSpPr txBox="1"/>
          <p:nvPr/>
        </p:nvSpPr>
        <p:spPr>
          <a:xfrm>
            <a:off x="2970783" y="5497204"/>
            <a:ext cx="1847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SD1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28" name="object 128"/>
          <p:cNvGrpSpPr/>
          <p:nvPr/>
        </p:nvGrpSpPr>
        <p:grpSpPr>
          <a:xfrm>
            <a:off x="3978655" y="6234683"/>
            <a:ext cx="1905" cy="140335"/>
            <a:chOff x="3978655" y="6234683"/>
            <a:chExt cx="1905" cy="140335"/>
          </a:xfrm>
        </p:grpSpPr>
        <p:sp>
          <p:nvSpPr>
            <p:cNvPr id="129" name="object 129"/>
            <p:cNvSpPr/>
            <p:nvPr/>
          </p:nvSpPr>
          <p:spPr>
            <a:xfrm>
              <a:off x="3978656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978655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978655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3978655" y="5999988"/>
            <a:ext cx="1905" cy="140335"/>
            <a:chOff x="3978655" y="5999988"/>
            <a:chExt cx="1905" cy="140335"/>
          </a:xfrm>
        </p:grpSpPr>
        <p:sp>
          <p:nvSpPr>
            <p:cNvPr id="133" name="object 133"/>
            <p:cNvSpPr/>
            <p:nvPr/>
          </p:nvSpPr>
          <p:spPr>
            <a:xfrm>
              <a:off x="3978656" y="59999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978655" y="59999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978655" y="59999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" name="object 136"/>
          <p:cNvGrpSpPr/>
          <p:nvPr/>
        </p:nvGrpSpPr>
        <p:grpSpPr>
          <a:xfrm>
            <a:off x="3978655" y="5766815"/>
            <a:ext cx="1905" cy="140335"/>
            <a:chOff x="3978655" y="5766815"/>
            <a:chExt cx="1905" cy="140335"/>
          </a:xfrm>
        </p:grpSpPr>
        <p:sp>
          <p:nvSpPr>
            <p:cNvPr id="137" name="object 137"/>
            <p:cNvSpPr/>
            <p:nvPr/>
          </p:nvSpPr>
          <p:spPr>
            <a:xfrm>
              <a:off x="3978656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978655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978655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" name="object 140"/>
          <p:cNvGrpSpPr/>
          <p:nvPr/>
        </p:nvGrpSpPr>
        <p:grpSpPr>
          <a:xfrm>
            <a:off x="3978655" y="5533644"/>
            <a:ext cx="1905" cy="140335"/>
            <a:chOff x="3978655" y="5533644"/>
            <a:chExt cx="1905" cy="140335"/>
          </a:xfrm>
        </p:grpSpPr>
        <p:sp>
          <p:nvSpPr>
            <p:cNvPr id="141" name="object 141"/>
            <p:cNvSpPr/>
            <p:nvPr/>
          </p:nvSpPr>
          <p:spPr>
            <a:xfrm>
              <a:off x="3978656" y="553364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978655" y="55336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978655" y="55336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3978655" y="5298947"/>
            <a:ext cx="1905" cy="140335"/>
            <a:chOff x="3978655" y="5298947"/>
            <a:chExt cx="1905" cy="140335"/>
          </a:xfrm>
        </p:grpSpPr>
        <p:sp>
          <p:nvSpPr>
            <p:cNvPr id="145" name="object 145"/>
            <p:cNvSpPr/>
            <p:nvPr/>
          </p:nvSpPr>
          <p:spPr>
            <a:xfrm>
              <a:off x="3978656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978655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978655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" name="object 148"/>
          <p:cNvGrpSpPr/>
          <p:nvPr/>
        </p:nvGrpSpPr>
        <p:grpSpPr>
          <a:xfrm>
            <a:off x="3978655" y="5065776"/>
            <a:ext cx="1905" cy="140335"/>
            <a:chOff x="3978655" y="5065776"/>
            <a:chExt cx="1905" cy="140335"/>
          </a:xfrm>
        </p:grpSpPr>
        <p:sp>
          <p:nvSpPr>
            <p:cNvPr id="149" name="object 149"/>
            <p:cNvSpPr/>
            <p:nvPr/>
          </p:nvSpPr>
          <p:spPr>
            <a:xfrm>
              <a:off x="3978656" y="506577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978655" y="50657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978655" y="50657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" name="object 152"/>
          <p:cNvGrpSpPr/>
          <p:nvPr/>
        </p:nvGrpSpPr>
        <p:grpSpPr>
          <a:xfrm>
            <a:off x="3978655" y="4597908"/>
            <a:ext cx="1905" cy="140335"/>
            <a:chOff x="3978655" y="4597908"/>
            <a:chExt cx="1905" cy="140335"/>
          </a:xfrm>
        </p:grpSpPr>
        <p:sp>
          <p:nvSpPr>
            <p:cNvPr id="153" name="object 153"/>
            <p:cNvSpPr/>
            <p:nvPr/>
          </p:nvSpPr>
          <p:spPr>
            <a:xfrm>
              <a:off x="3978656" y="45979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978655" y="45979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978655" y="45979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" name="object 156"/>
          <p:cNvGrpSpPr/>
          <p:nvPr/>
        </p:nvGrpSpPr>
        <p:grpSpPr>
          <a:xfrm>
            <a:off x="1826005" y="617982"/>
            <a:ext cx="2520950" cy="5988685"/>
            <a:chOff x="1826005" y="617982"/>
            <a:chExt cx="2520950" cy="5988685"/>
          </a:xfrm>
        </p:grpSpPr>
        <p:sp>
          <p:nvSpPr>
            <p:cNvPr id="157" name="object 157"/>
            <p:cNvSpPr/>
            <p:nvPr/>
          </p:nvSpPr>
          <p:spPr>
            <a:xfrm>
              <a:off x="2213863" y="618744"/>
              <a:ext cx="2131060" cy="1472565"/>
            </a:xfrm>
            <a:custGeom>
              <a:avLst/>
              <a:gdLst/>
              <a:ahLst/>
              <a:cxnLst/>
              <a:rect l="l" t="t" r="r" b="b"/>
              <a:pathLst>
                <a:path w="2131060" h="1472564">
                  <a:moveTo>
                    <a:pt x="2130551" y="185927"/>
                  </a:moveTo>
                  <a:lnTo>
                    <a:pt x="0" y="445007"/>
                  </a:lnTo>
                </a:path>
                <a:path w="2131060" h="1472564">
                  <a:moveTo>
                    <a:pt x="0" y="120395"/>
                  </a:moveTo>
                  <a:lnTo>
                    <a:pt x="998219" y="0"/>
                  </a:lnTo>
                </a:path>
                <a:path w="2131060" h="1472564">
                  <a:moveTo>
                    <a:pt x="0" y="1472183"/>
                  </a:moveTo>
                  <a:lnTo>
                    <a:pt x="733043" y="1472183"/>
                  </a:lnTo>
                </a:path>
                <a:path w="2131060" h="1472564">
                  <a:moveTo>
                    <a:pt x="0" y="1150619"/>
                  </a:moveTo>
                  <a:lnTo>
                    <a:pt x="728471" y="1150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213863" y="2208276"/>
              <a:ext cx="675640" cy="0"/>
            </a:xfrm>
            <a:custGeom>
              <a:avLst/>
              <a:gdLst/>
              <a:ahLst/>
              <a:cxnLst/>
              <a:rect l="l" t="t" r="r" b="b"/>
              <a:pathLst>
                <a:path w="675639">
                  <a:moveTo>
                    <a:pt x="0" y="0"/>
                  </a:moveTo>
                  <a:lnTo>
                    <a:pt x="675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594607" y="21183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594607" y="21183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888995" y="2119884"/>
              <a:ext cx="707390" cy="88900"/>
            </a:xfrm>
            <a:custGeom>
              <a:avLst/>
              <a:gdLst/>
              <a:ahLst/>
              <a:cxnLst/>
              <a:rect l="l" t="t" r="r" b="b"/>
              <a:pathLst>
                <a:path w="707389" h="88900">
                  <a:moveTo>
                    <a:pt x="0" y="88391"/>
                  </a:moveTo>
                  <a:lnTo>
                    <a:pt x="394715" y="88391"/>
                  </a:lnTo>
                </a:path>
                <a:path w="707389" h="88900">
                  <a:moveTo>
                    <a:pt x="28955" y="88391"/>
                  </a:moveTo>
                  <a:lnTo>
                    <a:pt x="707135" y="88391"/>
                  </a:lnTo>
                </a:path>
                <a:path w="707389" h="88900">
                  <a:moveTo>
                    <a:pt x="707135" y="88391"/>
                  </a:moveTo>
                  <a:lnTo>
                    <a:pt x="707135" y="0"/>
                  </a:lnTo>
                  <a:lnTo>
                    <a:pt x="3017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391915" y="2119884"/>
              <a:ext cx="204470" cy="88900"/>
            </a:xfrm>
            <a:custGeom>
              <a:avLst/>
              <a:gdLst/>
              <a:ahLst/>
              <a:cxnLst/>
              <a:rect l="l" t="t" r="r" b="b"/>
              <a:pathLst>
                <a:path w="204470" h="88900">
                  <a:moveTo>
                    <a:pt x="0" y="88391"/>
                  </a:moveTo>
                  <a:lnTo>
                    <a:pt x="204215" y="0"/>
                  </a:lnTo>
                </a:path>
                <a:path w="204470" h="88900">
                  <a:moveTo>
                    <a:pt x="0" y="0"/>
                  </a:moveTo>
                  <a:lnTo>
                    <a:pt x="204215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71519" y="204978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195" y="22097"/>
                  </a:moveTo>
                  <a:lnTo>
                    <a:pt x="42459" y="13496"/>
                  </a:lnTo>
                  <a:lnTo>
                    <a:pt x="37723" y="6472"/>
                  </a:lnTo>
                  <a:lnTo>
                    <a:pt x="30699" y="1736"/>
                  </a:lnTo>
                  <a:lnTo>
                    <a:pt x="22097" y="0"/>
                  </a:lnTo>
                  <a:lnTo>
                    <a:pt x="13496" y="1736"/>
                  </a:lnTo>
                  <a:lnTo>
                    <a:pt x="6472" y="6472"/>
                  </a:lnTo>
                  <a:lnTo>
                    <a:pt x="1736" y="13496"/>
                  </a:lnTo>
                  <a:lnTo>
                    <a:pt x="0" y="22097"/>
                  </a:lnTo>
                  <a:lnTo>
                    <a:pt x="1736" y="30699"/>
                  </a:lnTo>
                  <a:lnTo>
                    <a:pt x="6472" y="37723"/>
                  </a:lnTo>
                  <a:lnTo>
                    <a:pt x="13496" y="42459"/>
                  </a:lnTo>
                  <a:lnTo>
                    <a:pt x="22097" y="44195"/>
                  </a:lnTo>
                  <a:lnTo>
                    <a:pt x="30699" y="42459"/>
                  </a:lnTo>
                  <a:lnTo>
                    <a:pt x="37723" y="37723"/>
                  </a:lnTo>
                  <a:lnTo>
                    <a:pt x="42459" y="30699"/>
                  </a:lnTo>
                  <a:lnTo>
                    <a:pt x="44195" y="22097"/>
                  </a:lnTo>
                </a:path>
                <a:path w="44450" h="44450">
                  <a:moveTo>
                    <a:pt x="39623" y="22097"/>
                  </a:moveTo>
                  <a:lnTo>
                    <a:pt x="39623" y="12418"/>
                  </a:lnTo>
                  <a:lnTo>
                    <a:pt x="31777" y="4571"/>
                  </a:lnTo>
                  <a:lnTo>
                    <a:pt x="22097" y="4571"/>
                  </a:lnTo>
                  <a:lnTo>
                    <a:pt x="12418" y="4571"/>
                  </a:lnTo>
                  <a:lnTo>
                    <a:pt x="4571" y="12418"/>
                  </a:lnTo>
                  <a:lnTo>
                    <a:pt x="4571" y="22097"/>
                  </a:lnTo>
                  <a:lnTo>
                    <a:pt x="4571" y="31777"/>
                  </a:lnTo>
                  <a:lnTo>
                    <a:pt x="12418" y="39623"/>
                  </a:lnTo>
                  <a:lnTo>
                    <a:pt x="22097" y="39623"/>
                  </a:lnTo>
                  <a:lnTo>
                    <a:pt x="31777" y="39623"/>
                  </a:lnTo>
                  <a:lnTo>
                    <a:pt x="39623" y="31777"/>
                  </a:lnTo>
                  <a:lnTo>
                    <a:pt x="39623" y="2209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391915" y="894588"/>
              <a:ext cx="241300" cy="1350645"/>
            </a:xfrm>
            <a:custGeom>
              <a:avLst/>
              <a:gdLst/>
              <a:ahLst/>
              <a:cxnLst/>
              <a:rect l="l" t="t" r="r" b="b"/>
              <a:pathLst>
                <a:path w="241300" h="1350645">
                  <a:moveTo>
                    <a:pt x="204215" y="0"/>
                  </a:moveTo>
                  <a:lnTo>
                    <a:pt x="204215" y="1313687"/>
                  </a:lnTo>
                </a:path>
                <a:path w="241300" h="1350645">
                  <a:moveTo>
                    <a:pt x="240791" y="0"/>
                  </a:moveTo>
                  <a:lnTo>
                    <a:pt x="240791" y="1350263"/>
                  </a:lnTo>
                </a:path>
                <a:path w="241300" h="1350645">
                  <a:moveTo>
                    <a:pt x="0" y="25907"/>
                  </a:moveTo>
                  <a:lnTo>
                    <a:pt x="0" y="13136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869183" y="1463040"/>
              <a:ext cx="321945" cy="1641475"/>
            </a:xfrm>
            <a:custGeom>
              <a:avLst/>
              <a:gdLst/>
              <a:ahLst/>
              <a:cxnLst/>
              <a:rect l="l" t="t" r="r" b="b"/>
              <a:pathLst>
                <a:path w="321944" h="1641475">
                  <a:moveTo>
                    <a:pt x="321563" y="656843"/>
                  </a:moveTo>
                  <a:lnTo>
                    <a:pt x="321563" y="1184147"/>
                  </a:lnTo>
                </a:path>
                <a:path w="321944" h="1641475">
                  <a:moveTo>
                    <a:pt x="321563" y="1249679"/>
                  </a:moveTo>
                  <a:lnTo>
                    <a:pt x="321563" y="1426463"/>
                  </a:lnTo>
                </a:path>
                <a:path w="321944" h="1641475">
                  <a:moveTo>
                    <a:pt x="321563" y="1491995"/>
                  </a:moveTo>
                  <a:lnTo>
                    <a:pt x="321563" y="1641347"/>
                  </a:lnTo>
                </a:path>
                <a:path w="321944" h="1641475">
                  <a:moveTo>
                    <a:pt x="0" y="656843"/>
                  </a:moveTo>
                  <a:lnTo>
                    <a:pt x="0" y="1184147"/>
                  </a:lnTo>
                </a:path>
                <a:path w="321944" h="1641475">
                  <a:moveTo>
                    <a:pt x="0" y="1249679"/>
                  </a:moveTo>
                  <a:lnTo>
                    <a:pt x="0" y="1426463"/>
                  </a:lnTo>
                </a:path>
                <a:path w="321944" h="1641475">
                  <a:moveTo>
                    <a:pt x="0" y="1491995"/>
                  </a:moveTo>
                  <a:lnTo>
                    <a:pt x="0" y="1641347"/>
                  </a:lnTo>
                </a:path>
                <a:path w="321944" h="1641475">
                  <a:moveTo>
                    <a:pt x="0" y="656843"/>
                  </a:moveTo>
                  <a:lnTo>
                    <a:pt x="321563" y="656843"/>
                  </a:lnTo>
                </a:path>
                <a:path w="321944" h="1641475">
                  <a:moveTo>
                    <a:pt x="73151" y="0"/>
                  </a:moveTo>
                  <a:lnTo>
                    <a:pt x="248411" y="0"/>
                  </a:lnTo>
                </a:path>
                <a:path w="321944" h="1641475">
                  <a:moveTo>
                    <a:pt x="161543" y="656843"/>
                  </a:moveTo>
                  <a:lnTo>
                    <a:pt x="161543" y="0"/>
                  </a:lnTo>
                </a:path>
                <a:path w="321944" h="1641475">
                  <a:moveTo>
                    <a:pt x="248411" y="656843"/>
                  </a:moveTo>
                  <a:lnTo>
                    <a:pt x="248411" y="0"/>
                  </a:lnTo>
                </a:path>
                <a:path w="321944" h="1641475">
                  <a:moveTo>
                    <a:pt x="73151" y="656843"/>
                  </a:moveTo>
                  <a:lnTo>
                    <a:pt x="731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3492500" y="21625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3492500" y="21625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942336" y="1463040"/>
              <a:ext cx="175260" cy="657225"/>
            </a:xfrm>
            <a:custGeom>
              <a:avLst/>
              <a:gdLst/>
              <a:ahLst/>
              <a:cxnLst/>
              <a:rect l="l" t="t" r="r" b="b"/>
              <a:pathLst>
                <a:path w="175260" h="657225">
                  <a:moveTo>
                    <a:pt x="0" y="0"/>
                  </a:moveTo>
                  <a:lnTo>
                    <a:pt x="88391" y="656843"/>
                  </a:lnTo>
                </a:path>
                <a:path w="175260" h="657225">
                  <a:moveTo>
                    <a:pt x="175259" y="656843"/>
                  </a:moveTo>
                  <a:lnTo>
                    <a:pt x="88391" y="0"/>
                  </a:lnTo>
                  <a:lnTo>
                    <a:pt x="0" y="656843"/>
                  </a:lnTo>
                </a:path>
                <a:path w="175260" h="657225">
                  <a:moveTo>
                    <a:pt x="175259" y="0"/>
                  </a:moveTo>
                  <a:lnTo>
                    <a:pt x="88391" y="6568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390391" y="918972"/>
              <a:ext cx="207263" cy="89915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3596131" y="894588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5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855467" y="1769364"/>
              <a:ext cx="86995" cy="321945"/>
            </a:xfrm>
            <a:custGeom>
              <a:avLst/>
              <a:gdLst/>
              <a:ahLst/>
              <a:cxnLst/>
              <a:rect l="l" t="t" r="r" b="b"/>
              <a:pathLst>
                <a:path w="86994" h="321944">
                  <a:moveTo>
                    <a:pt x="0" y="0"/>
                  </a:moveTo>
                  <a:lnTo>
                    <a:pt x="86867" y="321563"/>
                  </a:lnTo>
                </a:path>
                <a:path w="86994" h="321944">
                  <a:moveTo>
                    <a:pt x="86867" y="0"/>
                  </a:moveTo>
                  <a:lnTo>
                    <a:pt x="0" y="3215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855467" y="1769364"/>
              <a:ext cx="86995" cy="321945"/>
            </a:xfrm>
            <a:custGeom>
              <a:avLst/>
              <a:gdLst/>
              <a:ahLst/>
              <a:cxnLst/>
              <a:rect l="l" t="t" r="r" b="b"/>
              <a:pathLst>
                <a:path w="86994" h="321944">
                  <a:moveTo>
                    <a:pt x="0" y="0"/>
                  </a:moveTo>
                  <a:lnTo>
                    <a:pt x="86867" y="0"/>
                  </a:lnTo>
                  <a:lnTo>
                    <a:pt x="86867" y="321563"/>
                  </a:lnTo>
                  <a:lnTo>
                    <a:pt x="0" y="32156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63443" y="2118360"/>
              <a:ext cx="207263" cy="91439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2213863" y="2090928"/>
              <a:ext cx="1419225" cy="154305"/>
            </a:xfrm>
            <a:custGeom>
              <a:avLst/>
              <a:gdLst/>
              <a:ahLst/>
              <a:cxnLst/>
              <a:rect l="l" t="t" r="r" b="b"/>
              <a:pathLst>
                <a:path w="1419225" h="154305">
                  <a:moveTo>
                    <a:pt x="0" y="153923"/>
                  </a:moveTo>
                  <a:lnTo>
                    <a:pt x="626363" y="153923"/>
                  </a:lnTo>
                </a:path>
                <a:path w="1419225" h="154305">
                  <a:moveTo>
                    <a:pt x="1005839" y="153923"/>
                  </a:moveTo>
                  <a:lnTo>
                    <a:pt x="1418843" y="153923"/>
                  </a:lnTo>
                </a:path>
                <a:path w="1419225" h="154305">
                  <a:moveTo>
                    <a:pt x="451103" y="28955"/>
                  </a:moveTo>
                  <a:lnTo>
                    <a:pt x="728471" y="28955"/>
                  </a:lnTo>
                  <a:lnTo>
                    <a:pt x="728471" y="0"/>
                  </a:lnTo>
                  <a:lnTo>
                    <a:pt x="451103" y="0"/>
                  </a:lnTo>
                  <a:lnTo>
                    <a:pt x="451103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664967" y="2090928"/>
              <a:ext cx="277495" cy="29209"/>
            </a:xfrm>
            <a:custGeom>
              <a:avLst/>
              <a:gdLst/>
              <a:ahLst/>
              <a:cxnLst/>
              <a:rect l="l" t="t" r="r" b="b"/>
              <a:pathLst>
                <a:path w="277494" h="29210">
                  <a:moveTo>
                    <a:pt x="0" y="0"/>
                  </a:moveTo>
                  <a:lnTo>
                    <a:pt x="277367" y="28955"/>
                  </a:lnTo>
                </a:path>
                <a:path w="277494" h="29210">
                  <a:moveTo>
                    <a:pt x="0" y="28955"/>
                  </a:moveTo>
                  <a:lnTo>
                    <a:pt x="2773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869183" y="2119884"/>
              <a:ext cx="321945" cy="177165"/>
            </a:xfrm>
            <a:custGeom>
              <a:avLst/>
              <a:gdLst/>
              <a:ahLst/>
              <a:cxnLst/>
              <a:rect l="l" t="t" r="r" b="b"/>
              <a:pathLst>
                <a:path w="321944" h="177164">
                  <a:moveTo>
                    <a:pt x="0" y="0"/>
                  </a:moveTo>
                  <a:lnTo>
                    <a:pt x="321563" y="0"/>
                  </a:lnTo>
                  <a:lnTo>
                    <a:pt x="321563" y="88391"/>
                  </a:lnTo>
                  <a:lnTo>
                    <a:pt x="0" y="88391"/>
                  </a:lnTo>
                  <a:lnTo>
                    <a:pt x="0" y="0"/>
                  </a:lnTo>
                </a:path>
                <a:path w="321944" h="177164">
                  <a:moveTo>
                    <a:pt x="0" y="88391"/>
                  </a:moveTo>
                  <a:lnTo>
                    <a:pt x="321563" y="88391"/>
                  </a:lnTo>
                  <a:lnTo>
                    <a:pt x="321563" y="176783"/>
                  </a:lnTo>
                  <a:lnTo>
                    <a:pt x="0" y="176783"/>
                  </a:lnTo>
                  <a:lnTo>
                    <a:pt x="0" y="883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869183" y="2119884"/>
              <a:ext cx="321945" cy="177165"/>
            </a:xfrm>
            <a:custGeom>
              <a:avLst/>
              <a:gdLst/>
              <a:ahLst/>
              <a:cxnLst/>
              <a:rect l="l" t="t" r="r" b="b"/>
              <a:pathLst>
                <a:path w="321944" h="177164">
                  <a:moveTo>
                    <a:pt x="321563" y="0"/>
                  </a:moveTo>
                  <a:lnTo>
                    <a:pt x="0" y="0"/>
                  </a:lnTo>
                  <a:lnTo>
                    <a:pt x="321563" y="88391"/>
                  </a:lnTo>
                  <a:lnTo>
                    <a:pt x="0" y="176783"/>
                  </a:lnTo>
                </a:path>
                <a:path w="321944" h="177164">
                  <a:moveTo>
                    <a:pt x="321563" y="0"/>
                  </a:moveTo>
                  <a:lnTo>
                    <a:pt x="0" y="88391"/>
                  </a:lnTo>
                  <a:lnTo>
                    <a:pt x="321563" y="1767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715259" y="2119884"/>
              <a:ext cx="629920" cy="984885"/>
            </a:xfrm>
            <a:custGeom>
              <a:avLst/>
              <a:gdLst/>
              <a:ahLst/>
              <a:cxnLst/>
              <a:rect l="l" t="t" r="r" b="b"/>
              <a:pathLst>
                <a:path w="629920" h="984885">
                  <a:moveTo>
                    <a:pt x="475487" y="88391"/>
                  </a:moveTo>
                  <a:lnTo>
                    <a:pt x="475487" y="527303"/>
                  </a:lnTo>
                </a:path>
                <a:path w="629920" h="984885">
                  <a:moveTo>
                    <a:pt x="475487" y="592835"/>
                  </a:moveTo>
                  <a:lnTo>
                    <a:pt x="475487" y="769619"/>
                  </a:lnTo>
                </a:path>
                <a:path w="629920" h="984885">
                  <a:moveTo>
                    <a:pt x="475487" y="835151"/>
                  </a:moveTo>
                  <a:lnTo>
                    <a:pt x="475487" y="984503"/>
                  </a:lnTo>
                </a:path>
                <a:path w="629920" h="984885">
                  <a:moveTo>
                    <a:pt x="629411" y="124967"/>
                  </a:moveTo>
                  <a:lnTo>
                    <a:pt x="629411" y="527303"/>
                  </a:lnTo>
                </a:path>
                <a:path w="629920" h="984885">
                  <a:moveTo>
                    <a:pt x="629411" y="592835"/>
                  </a:moveTo>
                  <a:lnTo>
                    <a:pt x="629411" y="969263"/>
                  </a:lnTo>
                </a:path>
                <a:path w="629920" h="984885">
                  <a:moveTo>
                    <a:pt x="153923" y="88391"/>
                  </a:moveTo>
                  <a:lnTo>
                    <a:pt x="153923" y="527303"/>
                  </a:lnTo>
                </a:path>
                <a:path w="629920" h="984885">
                  <a:moveTo>
                    <a:pt x="153923" y="592835"/>
                  </a:moveTo>
                  <a:lnTo>
                    <a:pt x="153923" y="984503"/>
                  </a:lnTo>
                </a:path>
                <a:path w="629920" h="984885">
                  <a:moveTo>
                    <a:pt x="124967" y="88391"/>
                  </a:moveTo>
                  <a:lnTo>
                    <a:pt x="124967" y="527303"/>
                  </a:lnTo>
                </a:path>
                <a:path w="629920" h="984885">
                  <a:moveTo>
                    <a:pt x="124967" y="592835"/>
                  </a:moveTo>
                  <a:lnTo>
                    <a:pt x="124967" y="984503"/>
                  </a:lnTo>
                </a:path>
                <a:path w="629920" h="984885">
                  <a:moveTo>
                    <a:pt x="80771" y="124967"/>
                  </a:moveTo>
                  <a:lnTo>
                    <a:pt x="80771" y="527303"/>
                  </a:lnTo>
                </a:path>
                <a:path w="629920" h="984885">
                  <a:moveTo>
                    <a:pt x="80771" y="592835"/>
                  </a:moveTo>
                  <a:lnTo>
                    <a:pt x="80771" y="769619"/>
                  </a:lnTo>
                </a:path>
                <a:path w="629920" h="984885">
                  <a:moveTo>
                    <a:pt x="80771" y="835151"/>
                  </a:moveTo>
                  <a:lnTo>
                    <a:pt x="80771" y="969263"/>
                  </a:lnTo>
                </a:path>
                <a:path w="629920" h="984885">
                  <a:moveTo>
                    <a:pt x="0" y="124967"/>
                  </a:moveTo>
                  <a:lnTo>
                    <a:pt x="0" y="527303"/>
                  </a:lnTo>
                </a:path>
                <a:path w="629920" h="984885">
                  <a:moveTo>
                    <a:pt x="0" y="592835"/>
                  </a:moveTo>
                  <a:lnTo>
                    <a:pt x="0" y="969263"/>
                  </a:lnTo>
                </a:path>
                <a:path w="629920" h="984885">
                  <a:moveTo>
                    <a:pt x="629411" y="618743"/>
                  </a:moveTo>
                  <a:lnTo>
                    <a:pt x="548639" y="618743"/>
                  </a:lnTo>
                </a:path>
                <a:path w="629920" h="984885">
                  <a:moveTo>
                    <a:pt x="629411" y="352043"/>
                  </a:moveTo>
                  <a:lnTo>
                    <a:pt x="548639" y="352043"/>
                  </a:lnTo>
                </a:path>
                <a:path w="629920" h="984885">
                  <a:moveTo>
                    <a:pt x="556259" y="0"/>
                  </a:moveTo>
                  <a:lnTo>
                    <a:pt x="475487" y="0"/>
                  </a:lnTo>
                </a:path>
                <a:path w="629920" h="984885">
                  <a:moveTo>
                    <a:pt x="80771" y="618743"/>
                  </a:moveTo>
                  <a:lnTo>
                    <a:pt x="0" y="618743"/>
                  </a:lnTo>
                </a:path>
                <a:path w="629920" h="984885">
                  <a:moveTo>
                    <a:pt x="80771" y="352043"/>
                  </a:moveTo>
                  <a:lnTo>
                    <a:pt x="0" y="352043"/>
                  </a:lnTo>
                </a:path>
                <a:path w="629920" h="984885">
                  <a:moveTo>
                    <a:pt x="153923" y="0"/>
                  </a:moveTo>
                  <a:lnTo>
                    <a:pt x="731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672587" y="2244852"/>
              <a:ext cx="716280" cy="204470"/>
            </a:xfrm>
            <a:custGeom>
              <a:avLst/>
              <a:gdLst/>
              <a:ahLst/>
              <a:cxnLst/>
              <a:rect l="l" t="t" r="r" b="b"/>
              <a:pathLst>
                <a:path w="716279" h="204469">
                  <a:moveTo>
                    <a:pt x="0" y="0"/>
                  </a:moveTo>
                  <a:lnTo>
                    <a:pt x="0" y="204215"/>
                  </a:lnTo>
                  <a:lnTo>
                    <a:pt x="42671" y="204215"/>
                  </a:lnTo>
                  <a:lnTo>
                    <a:pt x="42671" y="0"/>
                  </a:lnTo>
                </a:path>
                <a:path w="716279" h="204469">
                  <a:moveTo>
                    <a:pt x="716279" y="0"/>
                  </a:moveTo>
                  <a:lnTo>
                    <a:pt x="672083" y="0"/>
                  </a:lnTo>
                  <a:lnTo>
                    <a:pt x="672083" y="204215"/>
                  </a:lnTo>
                  <a:lnTo>
                    <a:pt x="716279" y="204215"/>
                  </a:lnTo>
                  <a:lnTo>
                    <a:pt x="716279" y="0"/>
                  </a:lnTo>
                </a:path>
                <a:path w="716279" h="204469">
                  <a:moveTo>
                    <a:pt x="0" y="0"/>
                  </a:moveTo>
                  <a:lnTo>
                    <a:pt x="4267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715259" y="2244852"/>
              <a:ext cx="629920" cy="844550"/>
            </a:xfrm>
            <a:custGeom>
              <a:avLst/>
              <a:gdLst/>
              <a:ahLst/>
              <a:cxnLst/>
              <a:rect l="l" t="t" r="r" b="b"/>
              <a:pathLst>
                <a:path w="629920" h="844550">
                  <a:moveTo>
                    <a:pt x="0" y="227075"/>
                  </a:moveTo>
                  <a:lnTo>
                    <a:pt x="80771" y="0"/>
                  </a:lnTo>
                </a:path>
                <a:path w="629920" h="844550">
                  <a:moveTo>
                    <a:pt x="0" y="493775"/>
                  </a:moveTo>
                  <a:lnTo>
                    <a:pt x="6095" y="467867"/>
                  </a:lnTo>
                </a:path>
                <a:path w="629920" h="844550">
                  <a:moveTo>
                    <a:pt x="41147" y="402335"/>
                  </a:moveTo>
                  <a:lnTo>
                    <a:pt x="80771" y="227075"/>
                  </a:lnTo>
                </a:path>
                <a:path w="629920" h="844550">
                  <a:moveTo>
                    <a:pt x="548639" y="227075"/>
                  </a:moveTo>
                  <a:lnTo>
                    <a:pt x="629411" y="0"/>
                  </a:lnTo>
                </a:path>
                <a:path w="629920" h="844550">
                  <a:moveTo>
                    <a:pt x="548639" y="493775"/>
                  </a:moveTo>
                  <a:lnTo>
                    <a:pt x="554735" y="467867"/>
                  </a:lnTo>
                </a:path>
                <a:path w="629920" h="844550">
                  <a:moveTo>
                    <a:pt x="589787" y="402335"/>
                  </a:moveTo>
                  <a:lnTo>
                    <a:pt x="629411" y="227075"/>
                  </a:lnTo>
                </a:path>
                <a:path w="629920" h="844550">
                  <a:moveTo>
                    <a:pt x="0" y="844295"/>
                  </a:moveTo>
                  <a:lnTo>
                    <a:pt x="80771" y="493775"/>
                  </a:lnTo>
                </a:path>
                <a:path w="629920" h="844550">
                  <a:moveTo>
                    <a:pt x="548639" y="844295"/>
                  </a:moveTo>
                  <a:lnTo>
                    <a:pt x="629411" y="493775"/>
                  </a:lnTo>
                </a:path>
                <a:path w="629920" h="844550">
                  <a:moveTo>
                    <a:pt x="0" y="0"/>
                  </a:moveTo>
                  <a:lnTo>
                    <a:pt x="80771" y="227075"/>
                  </a:lnTo>
                </a:path>
                <a:path w="629920" h="844550">
                  <a:moveTo>
                    <a:pt x="548639" y="0"/>
                  </a:moveTo>
                  <a:lnTo>
                    <a:pt x="629411" y="2270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796031" y="2208276"/>
              <a:ext cx="467995" cy="896619"/>
            </a:xfrm>
            <a:custGeom>
              <a:avLst/>
              <a:gdLst/>
              <a:ahLst/>
              <a:cxnLst/>
              <a:rect l="l" t="t" r="r" b="b"/>
              <a:pathLst>
                <a:path w="467995" h="896619">
                  <a:moveTo>
                    <a:pt x="0" y="36575"/>
                  </a:moveTo>
                  <a:lnTo>
                    <a:pt x="0" y="438911"/>
                  </a:lnTo>
                </a:path>
                <a:path w="467995" h="896619">
                  <a:moveTo>
                    <a:pt x="0" y="504443"/>
                  </a:moveTo>
                  <a:lnTo>
                    <a:pt x="0" y="880871"/>
                  </a:lnTo>
                </a:path>
                <a:path w="467995" h="896619">
                  <a:moveTo>
                    <a:pt x="394715" y="0"/>
                  </a:moveTo>
                  <a:lnTo>
                    <a:pt x="394715" y="438911"/>
                  </a:lnTo>
                </a:path>
                <a:path w="467995" h="896619">
                  <a:moveTo>
                    <a:pt x="394715" y="504443"/>
                  </a:moveTo>
                  <a:lnTo>
                    <a:pt x="394715" y="896111"/>
                  </a:lnTo>
                </a:path>
                <a:path w="467995" h="896619">
                  <a:moveTo>
                    <a:pt x="423671" y="0"/>
                  </a:moveTo>
                  <a:lnTo>
                    <a:pt x="423671" y="438911"/>
                  </a:lnTo>
                </a:path>
                <a:path w="467995" h="896619">
                  <a:moveTo>
                    <a:pt x="423671" y="504443"/>
                  </a:moveTo>
                  <a:lnTo>
                    <a:pt x="423671" y="896111"/>
                  </a:lnTo>
                </a:path>
                <a:path w="467995" h="896619">
                  <a:moveTo>
                    <a:pt x="467867" y="36575"/>
                  </a:moveTo>
                  <a:lnTo>
                    <a:pt x="467867" y="438911"/>
                  </a:lnTo>
                </a:path>
                <a:path w="467995" h="896619">
                  <a:moveTo>
                    <a:pt x="467867" y="504443"/>
                  </a:moveTo>
                  <a:lnTo>
                    <a:pt x="467867" y="681227"/>
                  </a:lnTo>
                </a:path>
                <a:path w="467995" h="896619">
                  <a:moveTo>
                    <a:pt x="467867" y="746759"/>
                  </a:moveTo>
                  <a:lnTo>
                    <a:pt x="467867" y="880871"/>
                  </a:lnTo>
                </a:path>
                <a:path w="467995" h="896619">
                  <a:moveTo>
                    <a:pt x="467867" y="36575"/>
                  </a:moveTo>
                  <a:lnTo>
                    <a:pt x="467867" y="438911"/>
                  </a:lnTo>
                </a:path>
                <a:path w="467995" h="896619">
                  <a:moveTo>
                    <a:pt x="467867" y="504443"/>
                  </a:moveTo>
                  <a:lnTo>
                    <a:pt x="467867" y="896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811272" y="3572256"/>
              <a:ext cx="445134" cy="0"/>
            </a:xfrm>
            <a:custGeom>
              <a:avLst/>
              <a:gdLst/>
              <a:ahLst/>
              <a:cxnLst/>
              <a:rect l="l" t="t" r="r" b="b"/>
              <a:pathLst>
                <a:path w="445135">
                  <a:moveTo>
                    <a:pt x="0" y="0"/>
                  </a:moveTo>
                  <a:lnTo>
                    <a:pt x="4450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811272" y="3089148"/>
              <a:ext cx="1533525" cy="848994"/>
            </a:xfrm>
            <a:custGeom>
              <a:avLst/>
              <a:gdLst/>
              <a:ahLst/>
              <a:cxnLst/>
              <a:rect l="l" t="t" r="r" b="b"/>
              <a:pathLst>
                <a:path w="1533525" h="848995">
                  <a:moveTo>
                    <a:pt x="679703" y="248411"/>
                  </a:moveTo>
                  <a:lnTo>
                    <a:pt x="1533143" y="248411"/>
                  </a:lnTo>
                </a:path>
                <a:path w="1533525" h="848995">
                  <a:moveTo>
                    <a:pt x="1533143" y="15239"/>
                  </a:moveTo>
                  <a:lnTo>
                    <a:pt x="0" y="15239"/>
                  </a:lnTo>
                  <a:lnTo>
                    <a:pt x="0" y="848867"/>
                  </a:lnTo>
                </a:path>
                <a:path w="1533525" h="848995">
                  <a:moveTo>
                    <a:pt x="0" y="0"/>
                  </a:moveTo>
                  <a:lnTo>
                    <a:pt x="289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263900" y="3089148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256279" y="3337560"/>
              <a:ext cx="234950" cy="600710"/>
            </a:xfrm>
            <a:custGeom>
              <a:avLst/>
              <a:gdLst/>
              <a:ahLst/>
              <a:cxnLst/>
              <a:rect l="l" t="t" r="r" b="b"/>
              <a:pathLst>
                <a:path w="234950" h="600710">
                  <a:moveTo>
                    <a:pt x="0" y="234695"/>
                  </a:moveTo>
                  <a:lnTo>
                    <a:pt x="234695" y="0"/>
                  </a:lnTo>
                </a:path>
                <a:path w="234950" h="600710">
                  <a:moveTo>
                    <a:pt x="0" y="234695"/>
                  </a:moveTo>
                  <a:lnTo>
                    <a:pt x="0" y="6004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811272" y="310438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>
                  <a:moveTo>
                    <a:pt x="0" y="0"/>
                  </a:moveTo>
                  <a:lnTo>
                    <a:pt x="579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715259" y="3089148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>
                  <a:moveTo>
                    <a:pt x="0" y="0"/>
                  </a:moveTo>
                  <a:lnTo>
                    <a:pt x="1249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869183" y="3015996"/>
              <a:ext cx="321945" cy="88900"/>
            </a:xfrm>
            <a:custGeom>
              <a:avLst/>
              <a:gdLst/>
              <a:ahLst/>
              <a:cxnLst/>
              <a:rect l="l" t="t" r="r" b="b"/>
              <a:pathLst>
                <a:path w="321944" h="88900">
                  <a:moveTo>
                    <a:pt x="0" y="0"/>
                  </a:moveTo>
                  <a:lnTo>
                    <a:pt x="321563" y="0"/>
                  </a:lnTo>
                  <a:lnTo>
                    <a:pt x="321563" y="88391"/>
                  </a:lnTo>
                  <a:lnTo>
                    <a:pt x="0" y="88391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619247" y="2647188"/>
              <a:ext cx="841375" cy="457200"/>
            </a:xfrm>
            <a:custGeom>
              <a:avLst/>
              <a:gdLst/>
              <a:ahLst/>
              <a:cxnLst/>
              <a:rect l="l" t="t" r="r" b="b"/>
              <a:pathLst>
                <a:path w="841375" h="457200">
                  <a:moveTo>
                    <a:pt x="571499" y="368807"/>
                  </a:moveTo>
                  <a:lnTo>
                    <a:pt x="249935" y="457199"/>
                  </a:lnTo>
                </a:path>
                <a:path w="841375" h="457200">
                  <a:moveTo>
                    <a:pt x="249935" y="368807"/>
                  </a:moveTo>
                  <a:lnTo>
                    <a:pt x="571499" y="457199"/>
                  </a:lnTo>
                </a:path>
                <a:path w="841375" h="457200">
                  <a:moveTo>
                    <a:pt x="3047" y="0"/>
                  </a:moveTo>
                  <a:lnTo>
                    <a:pt x="841247" y="0"/>
                  </a:lnTo>
                </a:path>
                <a:path w="841375" h="457200">
                  <a:moveTo>
                    <a:pt x="0" y="65531"/>
                  </a:moveTo>
                  <a:lnTo>
                    <a:pt x="841247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796031" y="2898648"/>
              <a:ext cx="593090" cy="205740"/>
            </a:xfrm>
            <a:custGeom>
              <a:avLst/>
              <a:gdLst/>
              <a:ahLst/>
              <a:cxnLst/>
              <a:rect l="l" t="t" r="r" b="b"/>
              <a:pathLst>
                <a:path w="593089" h="205739">
                  <a:moveTo>
                    <a:pt x="423671" y="30479"/>
                  </a:moveTo>
                  <a:lnTo>
                    <a:pt x="423671" y="190499"/>
                  </a:lnTo>
                </a:path>
                <a:path w="593089" h="205739">
                  <a:moveTo>
                    <a:pt x="428243" y="30479"/>
                  </a:moveTo>
                  <a:lnTo>
                    <a:pt x="428243" y="187451"/>
                  </a:lnTo>
                </a:path>
                <a:path w="593089" h="205739">
                  <a:moveTo>
                    <a:pt x="423671" y="190499"/>
                  </a:moveTo>
                  <a:lnTo>
                    <a:pt x="467867" y="190499"/>
                  </a:lnTo>
                </a:path>
                <a:path w="593089" h="205739">
                  <a:moveTo>
                    <a:pt x="428243" y="187451"/>
                  </a:moveTo>
                  <a:lnTo>
                    <a:pt x="464819" y="187451"/>
                  </a:lnTo>
                </a:path>
                <a:path w="593089" h="205739">
                  <a:moveTo>
                    <a:pt x="428243" y="30479"/>
                  </a:moveTo>
                  <a:lnTo>
                    <a:pt x="423671" y="30479"/>
                  </a:lnTo>
                </a:path>
                <a:path w="593089" h="205739">
                  <a:moveTo>
                    <a:pt x="464819" y="187451"/>
                  </a:moveTo>
                  <a:lnTo>
                    <a:pt x="464819" y="146303"/>
                  </a:lnTo>
                  <a:lnTo>
                    <a:pt x="467867" y="146303"/>
                  </a:lnTo>
                  <a:lnTo>
                    <a:pt x="467867" y="190499"/>
                  </a:lnTo>
                </a:path>
                <a:path w="593089" h="205739">
                  <a:moveTo>
                    <a:pt x="44195" y="30479"/>
                  </a:moveTo>
                  <a:lnTo>
                    <a:pt x="44195" y="190499"/>
                  </a:lnTo>
                </a:path>
                <a:path w="593089" h="205739">
                  <a:moveTo>
                    <a:pt x="41147" y="30479"/>
                  </a:moveTo>
                  <a:lnTo>
                    <a:pt x="41147" y="187451"/>
                  </a:lnTo>
                </a:path>
                <a:path w="593089" h="205739">
                  <a:moveTo>
                    <a:pt x="44195" y="190499"/>
                  </a:moveTo>
                  <a:lnTo>
                    <a:pt x="0" y="190499"/>
                  </a:lnTo>
                </a:path>
                <a:path w="593089" h="205739">
                  <a:moveTo>
                    <a:pt x="41147" y="187451"/>
                  </a:moveTo>
                  <a:lnTo>
                    <a:pt x="4571" y="187451"/>
                  </a:lnTo>
                </a:path>
                <a:path w="593089" h="205739">
                  <a:moveTo>
                    <a:pt x="41147" y="30479"/>
                  </a:moveTo>
                  <a:lnTo>
                    <a:pt x="44195" y="30479"/>
                  </a:lnTo>
                </a:path>
                <a:path w="593089" h="205739">
                  <a:moveTo>
                    <a:pt x="4571" y="187451"/>
                  </a:moveTo>
                  <a:lnTo>
                    <a:pt x="4571" y="146303"/>
                  </a:lnTo>
                  <a:lnTo>
                    <a:pt x="0" y="146303"/>
                  </a:lnTo>
                  <a:lnTo>
                    <a:pt x="0" y="190499"/>
                  </a:lnTo>
                </a:path>
                <a:path w="593089" h="205739">
                  <a:moveTo>
                    <a:pt x="592835" y="0"/>
                  </a:moveTo>
                  <a:lnTo>
                    <a:pt x="548639" y="0"/>
                  </a:lnTo>
                  <a:lnTo>
                    <a:pt x="548639" y="205739"/>
                  </a:lnTo>
                  <a:lnTo>
                    <a:pt x="592835" y="205739"/>
                  </a:lnTo>
                  <a:lnTo>
                    <a:pt x="5928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993896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993895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993895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922268" y="44333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922267" y="44333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922267" y="44333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681476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681475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3681475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440684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440683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440683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199892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3199891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3199891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959100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959100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959100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718308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718308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718308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477516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477515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477515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36724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36723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236723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995932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995931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995931" y="443331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826768" y="44333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826767" y="44333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5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826767" y="443331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826767" y="44333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826767" y="44333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826767" y="44333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826767" y="6537959"/>
              <a:ext cx="2167255" cy="0"/>
            </a:xfrm>
            <a:custGeom>
              <a:avLst/>
              <a:gdLst/>
              <a:ahLst/>
              <a:cxnLst/>
              <a:rect l="l" t="t" r="r" b="b"/>
              <a:pathLst>
                <a:path w="2167254">
                  <a:moveTo>
                    <a:pt x="216712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684779" y="6527291"/>
              <a:ext cx="525780" cy="0"/>
            </a:xfrm>
            <a:custGeom>
              <a:avLst/>
              <a:gdLst/>
              <a:ahLst/>
              <a:cxnLst/>
              <a:rect l="l" t="t" r="r" b="b"/>
              <a:pathLst>
                <a:path w="525780">
                  <a:moveTo>
                    <a:pt x="52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98267" y="5925312"/>
              <a:ext cx="215265" cy="0"/>
            </a:xfrm>
            <a:custGeom>
              <a:avLst/>
              <a:gdLst/>
              <a:ahLst/>
              <a:cxnLst/>
              <a:rect l="l" t="t" r="r" b="b"/>
              <a:pathLst>
                <a:path w="215264">
                  <a:moveTo>
                    <a:pt x="214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354071" y="59237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354071" y="59237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826767" y="5925312"/>
              <a:ext cx="449580" cy="0"/>
            </a:xfrm>
            <a:custGeom>
              <a:avLst/>
              <a:gdLst/>
              <a:ahLst/>
              <a:cxnLst/>
              <a:rect l="l" t="t" r="r" b="b"/>
              <a:pathLst>
                <a:path w="449580">
                  <a:moveTo>
                    <a:pt x="4495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398267" y="4785359"/>
              <a:ext cx="1544320" cy="1666239"/>
            </a:xfrm>
            <a:custGeom>
              <a:avLst/>
              <a:gdLst/>
              <a:ahLst/>
              <a:cxnLst/>
              <a:rect l="l" t="t" r="r" b="b"/>
              <a:pathLst>
                <a:path w="1544320" h="1666239">
                  <a:moveTo>
                    <a:pt x="1543811" y="1665731"/>
                  </a:moveTo>
                  <a:lnTo>
                    <a:pt x="883919" y="1665731"/>
                  </a:lnTo>
                </a:path>
                <a:path w="1544320" h="1666239">
                  <a:moveTo>
                    <a:pt x="1543811" y="1577339"/>
                  </a:moveTo>
                  <a:lnTo>
                    <a:pt x="883919" y="1577339"/>
                  </a:lnTo>
                </a:path>
                <a:path w="1544320" h="1666239">
                  <a:moveTo>
                    <a:pt x="1543811" y="1490471"/>
                  </a:moveTo>
                  <a:lnTo>
                    <a:pt x="883919" y="1490471"/>
                  </a:lnTo>
                </a:path>
                <a:path w="1544320" h="1666239">
                  <a:moveTo>
                    <a:pt x="1543811" y="1402079"/>
                  </a:moveTo>
                  <a:lnTo>
                    <a:pt x="883919" y="1402079"/>
                  </a:lnTo>
                </a:path>
                <a:path w="1544320" h="1666239">
                  <a:moveTo>
                    <a:pt x="1543811" y="1315211"/>
                  </a:moveTo>
                  <a:lnTo>
                    <a:pt x="883919" y="1315211"/>
                  </a:lnTo>
                </a:path>
                <a:path w="1544320" h="1666239">
                  <a:moveTo>
                    <a:pt x="1543811" y="1226819"/>
                  </a:moveTo>
                  <a:lnTo>
                    <a:pt x="883919" y="1226819"/>
                  </a:lnTo>
                </a:path>
                <a:path w="1544320" h="1666239">
                  <a:moveTo>
                    <a:pt x="1543811" y="1139951"/>
                  </a:moveTo>
                  <a:lnTo>
                    <a:pt x="883919" y="1139951"/>
                  </a:lnTo>
                </a:path>
                <a:path w="1544320" h="1666239">
                  <a:moveTo>
                    <a:pt x="1543811" y="1051559"/>
                  </a:moveTo>
                  <a:lnTo>
                    <a:pt x="883919" y="1051559"/>
                  </a:lnTo>
                </a:path>
                <a:path w="1544320" h="1666239">
                  <a:moveTo>
                    <a:pt x="1543811" y="964691"/>
                  </a:moveTo>
                  <a:lnTo>
                    <a:pt x="883919" y="964691"/>
                  </a:lnTo>
                </a:path>
                <a:path w="1544320" h="1666239">
                  <a:moveTo>
                    <a:pt x="1543811" y="876299"/>
                  </a:moveTo>
                  <a:lnTo>
                    <a:pt x="883919" y="876299"/>
                  </a:lnTo>
                </a:path>
                <a:path w="1544320" h="1666239">
                  <a:moveTo>
                    <a:pt x="1543811" y="789431"/>
                  </a:moveTo>
                  <a:lnTo>
                    <a:pt x="883919" y="789431"/>
                  </a:lnTo>
                </a:path>
                <a:path w="1544320" h="1666239">
                  <a:moveTo>
                    <a:pt x="1543811" y="701039"/>
                  </a:moveTo>
                  <a:lnTo>
                    <a:pt x="883919" y="701039"/>
                  </a:lnTo>
                </a:path>
                <a:path w="1544320" h="1666239">
                  <a:moveTo>
                    <a:pt x="1543811" y="612647"/>
                  </a:moveTo>
                  <a:lnTo>
                    <a:pt x="883919" y="612647"/>
                  </a:lnTo>
                </a:path>
                <a:path w="1544320" h="1666239">
                  <a:moveTo>
                    <a:pt x="214883" y="1665731"/>
                  </a:moveTo>
                  <a:lnTo>
                    <a:pt x="0" y="1665731"/>
                  </a:lnTo>
                </a:path>
                <a:path w="1544320" h="1666239">
                  <a:moveTo>
                    <a:pt x="214883" y="1577339"/>
                  </a:moveTo>
                  <a:lnTo>
                    <a:pt x="0" y="1577339"/>
                  </a:lnTo>
                </a:path>
                <a:path w="1544320" h="1666239">
                  <a:moveTo>
                    <a:pt x="214883" y="1490471"/>
                  </a:moveTo>
                  <a:lnTo>
                    <a:pt x="0" y="1490471"/>
                  </a:lnTo>
                </a:path>
                <a:path w="1544320" h="1666239">
                  <a:moveTo>
                    <a:pt x="214883" y="1402079"/>
                  </a:moveTo>
                  <a:lnTo>
                    <a:pt x="0" y="1402079"/>
                  </a:lnTo>
                </a:path>
                <a:path w="1544320" h="1666239">
                  <a:moveTo>
                    <a:pt x="214883" y="1315211"/>
                  </a:moveTo>
                  <a:lnTo>
                    <a:pt x="0" y="1315211"/>
                  </a:lnTo>
                </a:path>
                <a:path w="1544320" h="1666239">
                  <a:moveTo>
                    <a:pt x="214883" y="1226819"/>
                  </a:moveTo>
                  <a:lnTo>
                    <a:pt x="0" y="1226819"/>
                  </a:lnTo>
                </a:path>
                <a:path w="1544320" h="1666239">
                  <a:moveTo>
                    <a:pt x="214883" y="1051559"/>
                  </a:moveTo>
                  <a:lnTo>
                    <a:pt x="0" y="1051559"/>
                  </a:lnTo>
                </a:path>
                <a:path w="1544320" h="1666239">
                  <a:moveTo>
                    <a:pt x="214883" y="964691"/>
                  </a:moveTo>
                  <a:lnTo>
                    <a:pt x="0" y="964691"/>
                  </a:lnTo>
                </a:path>
                <a:path w="1544320" h="1666239">
                  <a:moveTo>
                    <a:pt x="214883" y="876299"/>
                  </a:moveTo>
                  <a:lnTo>
                    <a:pt x="0" y="876299"/>
                  </a:lnTo>
                </a:path>
                <a:path w="1544320" h="1666239">
                  <a:moveTo>
                    <a:pt x="214883" y="789431"/>
                  </a:moveTo>
                  <a:lnTo>
                    <a:pt x="0" y="789431"/>
                  </a:lnTo>
                </a:path>
                <a:path w="1544320" h="1666239">
                  <a:moveTo>
                    <a:pt x="214883" y="701039"/>
                  </a:moveTo>
                  <a:lnTo>
                    <a:pt x="0" y="701039"/>
                  </a:lnTo>
                </a:path>
                <a:path w="1544320" h="1666239">
                  <a:moveTo>
                    <a:pt x="214883" y="612647"/>
                  </a:moveTo>
                  <a:lnTo>
                    <a:pt x="0" y="612647"/>
                  </a:lnTo>
                </a:path>
                <a:path w="1544320" h="1666239">
                  <a:moveTo>
                    <a:pt x="1543811" y="525779"/>
                  </a:moveTo>
                  <a:lnTo>
                    <a:pt x="883919" y="525779"/>
                  </a:lnTo>
                </a:path>
                <a:path w="1544320" h="1666239">
                  <a:moveTo>
                    <a:pt x="214883" y="525779"/>
                  </a:moveTo>
                  <a:lnTo>
                    <a:pt x="0" y="525779"/>
                  </a:lnTo>
                </a:path>
                <a:path w="1544320" h="1666239">
                  <a:moveTo>
                    <a:pt x="1543811" y="437387"/>
                  </a:moveTo>
                  <a:lnTo>
                    <a:pt x="0" y="437387"/>
                  </a:lnTo>
                </a:path>
                <a:path w="1544320" h="1666239">
                  <a:moveTo>
                    <a:pt x="1543811" y="350519"/>
                  </a:moveTo>
                  <a:lnTo>
                    <a:pt x="0" y="350519"/>
                  </a:lnTo>
                </a:path>
                <a:path w="1544320" h="1666239">
                  <a:moveTo>
                    <a:pt x="1543811" y="262127"/>
                  </a:moveTo>
                  <a:lnTo>
                    <a:pt x="0" y="262127"/>
                  </a:lnTo>
                </a:path>
                <a:path w="1544320" h="1666239">
                  <a:moveTo>
                    <a:pt x="1543811" y="175259"/>
                  </a:moveTo>
                  <a:lnTo>
                    <a:pt x="0" y="175259"/>
                  </a:lnTo>
                </a:path>
                <a:path w="1544320" h="1666239">
                  <a:moveTo>
                    <a:pt x="1543811" y="86867"/>
                  </a:moveTo>
                  <a:lnTo>
                    <a:pt x="0" y="86867"/>
                  </a:lnTo>
                </a:path>
                <a:path w="1544320" h="1666239">
                  <a:moveTo>
                    <a:pt x="154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398267" y="4696968"/>
              <a:ext cx="1544320" cy="0"/>
            </a:xfrm>
            <a:custGeom>
              <a:avLst/>
              <a:gdLst/>
              <a:ahLst/>
              <a:cxnLst/>
              <a:rect l="l" t="t" r="r" b="b"/>
              <a:pathLst>
                <a:path w="1544320">
                  <a:moveTo>
                    <a:pt x="154381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398267" y="4610100"/>
              <a:ext cx="1544320" cy="0"/>
            </a:xfrm>
            <a:custGeom>
              <a:avLst/>
              <a:gdLst/>
              <a:ahLst/>
              <a:cxnLst/>
              <a:rect l="l" t="t" r="r" b="b"/>
              <a:pathLst>
                <a:path w="1544320">
                  <a:moveTo>
                    <a:pt x="154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361691" y="4521708"/>
              <a:ext cx="1632585" cy="0"/>
            </a:xfrm>
            <a:custGeom>
              <a:avLst/>
              <a:gdLst/>
              <a:ahLst/>
              <a:cxnLst/>
              <a:rect l="l" t="t" r="r" b="b"/>
              <a:pathLst>
                <a:path w="1632585">
                  <a:moveTo>
                    <a:pt x="16322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398267" y="4696968"/>
              <a:ext cx="1544320" cy="0"/>
            </a:xfrm>
            <a:custGeom>
              <a:avLst/>
              <a:gdLst/>
              <a:ahLst/>
              <a:cxnLst/>
              <a:rect l="l" t="t" r="r" b="b"/>
              <a:pathLst>
                <a:path w="1544320">
                  <a:moveTo>
                    <a:pt x="154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613151" y="5277612"/>
              <a:ext cx="669290" cy="78105"/>
            </a:xfrm>
            <a:custGeom>
              <a:avLst/>
              <a:gdLst/>
              <a:ahLst/>
              <a:cxnLst/>
              <a:rect l="l" t="t" r="r" b="b"/>
              <a:pathLst>
                <a:path w="669289" h="78104">
                  <a:moveTo>
                    <a:pt x="597407" y="77723"/>
                  </a:moveTo>
                  <a:lnTo>
                    <a:pt x="71627" y="77723"/>
                  </a:lnTo>
                </a:path>
                <a:path w="669289" h="78104">
                  <a:moveTo>
                    <a:pt x="627887" y="48767"/>
                  </a:moveTo>
                  <a:lnTo>
                    <a:pt x="42671" y="48767"/>
                  </a:lnTo>
                </a:path>
                <a:path w="669289" h="78104">
                  <a:moveTo>
                    <a:pt x="6690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993895" y="4160520"/>
              <a:ext cx="0" cy="2377440"/>
            </a:xfrm>
            <a:custGeom>
              <a:avLst/>
              <a:gdLst/>
              <a:ahLst/>
              <a:cxnLst/>
              <a:rect l="l" t="t" r="r" b="b"/>
              <a:pathLst>
                <a:path h="2377440">
                  <a:moveTo>
                    <a:pt x="0" y="237743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897883" y="6467856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4" h="7048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3897884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897883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897883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897884" y="59999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3897883" y="59999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897883" y="59999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3897884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3897883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3897883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3897884" y="553364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3897883" y="55336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897883" y="55336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897884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897883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897883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897884" y="506577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897883" y="50657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897883" y="50657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897884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897883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897883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897884" y="459790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897883" y="45979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897883" y="4434839"/>
              <a:ext cx="1905" cy="303530"/>
            </a:xfrm>
            <a:custGeom>
              <a:avLst/>
              <a:gdLst/>
              <a:ahLst/>
              <a:cxnLst/>
              <a:rect l="l" t="t" r="r" b="b"/>
              <a:pathLst>
                <a:path w="1904" h="303529">
                  <a:moveTo>
                    <a:pt x="0" y="303275"/>
                  </a:moveTo>
                  <a:lnTo>
                    <a:pt x="1523" y="303275"/>
                  </a:lnTo>
                  <a:lnTo>
                    <a:pt x="1523" y="163067"/>
                  </a:lnTo>
                  <a:lnTo>
                    <a:pt x="0" y="163067"/>
                  </a:lnTo>
                  <a:lnTo>
                    <a:pt x="0" y="303275"/>
                  </a:lnTo>
                </a:path>
                <a:path w="1904" h="303529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897884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897883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79723" y="4433315"/>
              <a:ext cx="520065" cy="2105025"/>
            </a:xfrm>
            <a:custGeom>
              <a:avLst/>
              <a:gdLst/>
              <a:ahLst/>
              <a:cxnLst/>
              <a:rect l="l" t="t" r="r" b="b"/>
              <a:pathLst>
                <a:path w="520064" h="2105025">
                  <a:moveTo>
                    <a:pt x="518159" y="1523"/>
                  </a:moveTo>
                  <a:lnTo>
                    <a:pt x="518159" y="0"/>
                  </a:lnTo>
                  <a:lnTo>
                    <a:pt x="519683" y="0"/>
                  </a:lnTo>
                  <a:lnTo>
                    <a:pt x="519683" y="1523"/>
                  </a:lnTo>
                </a:path>
                <a:path w="520064" h="2105025">
                  <a:moveTo>
                    <a:pt x="0" y="2104643"/>
                  </a:moveTo>
                  <a:lnTo>
                    <a:pt x="1523" y="2104643"/>
                  </a:lnTo>
                  <a:lnTo>
                    <a:pt x="1523" y="2034539"/>
                  </a:lnTo>
                  <a:lnTo>
                    <a:pt x="0" y="2034539"/>
                  </a:lnTo>
                  <a:lnTo>
                    <a:pt x="0" y="21046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379724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379723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3379723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3379724" y="59999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3379723" y="59999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3379723" y="59999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3379724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3379723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3379723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379724" y="553364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3379723" y="55336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3379723" y="55336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3379724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3379723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3379723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379724" y="506577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3379723" y="50657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379723" y="50657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379724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379723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3379723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379724" y="459790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3379723" y="45979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379723" y="4434839"/>
              <a:ext cx="1905" cy="303530"/>
            </a:xfrm>
            <a:custGeom>
              <a:avLst/>
              <a:gdLst/>
              <a:ahLst/>
              <a:cxnLst/>
              <a:rect l="l" t="t" r="r" b="b"/>
              <a:pathLst>
                <a:path w="1904" h="303529">
                  <a:moveTo>
                    <a:pt x="0" y="303275"/>
                  </a:moveTo>
                  <a:lnTo>
                    <a:pt x="1523" y="303275"/>
                  </a:lnTo>
                  <a:lnTo>
                    <a:pt x="1523" y="163067"/>
                  </a:lnTo>
                  <a:lnTo>
                    <a:pt x="0" y="163067"/>
                  </a:lnTo>
                  <a:lnTo>
                    <a:pt x="0" y="303275"/>
                  </a:lnTo>
                </a:path>
                <a:path w="1904" h="303529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3379724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3379723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3298951" y="4433315"/>
              <a:ext cx="82550" cy="2105025"/>
            </a:xfrm>
            <a:custGeom>
              <a:avLst/>
              <a:gdLst/>
              <a:ahLst/>
              <a:cxnLst/>
              <a:rect l="l" t="t" r="r" b="b"/>
              <a:pathLst>
                <a:path w="82550" h="2105025">
                  <a:moveTo>
                    <a:pt x="80771" y="1523"/>
                  </a:moveTo>
                  <a:lnTo>
                    <a:pt x="80771" y="0"/>
                  </a:lnTo>
                  <a:lnTo>
                    <a:pt x="82295" y="0"/>
                  </a:lnTo>
                  <a:lnTo>
                    <a:pt x="82295" y="1523"/>
                  </a:lnTo>
                </a:path>
                <a:path w="82550" h="2105025">
                  <a:moveTo>
                    <a:pt x="0" y="2104643"/>
                  </a:moveTo>
                  <a:lnTo>
                    <a:pt x="1523" y="2104643"/>
                  </a:lnTo>
                  <a:lnTo>
                    <a:pt x="1523" y="2034539"/>
                  </a:lnTo>
                  <a:lnTo>
                    <a:pt x="0" y="2034539"/>
                  </a:lnTo>
                  <a:lnTo>
                    <a:pt x="0" y="21046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298952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3298951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3298951" y="623468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3298952" y="599998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3298951" y="59999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3298951" y="599998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298952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3298951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3298951" y="576681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3298952" y="553364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3298951" y="55336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3298951" y="5533644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3298952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3298951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3298951" y="529894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3298952" y="506577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298951" y="50657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3298951" y="506577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3298952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3298951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3298951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3298952" y="459790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3298951" y="45979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3298951" y="4434839"/>
              <a:ext cx="1905" cy="303530"/>
            </a:xfrm>
            <a:custGeom>
              <a:avLst/>
              <a:gdLst/>
              <a:ahLst/>
              <a:cxnLst/>
              <a:rect l="l" t="t" r="r" b="b"/>
              <a:pathLst>
                <a:path w="1904" h="303529">
                  <a:moveTo>
                    <a:pt x="0" y="303275"/>
                  </a:moveTo>
                  <a:lnTo>
                    <a:pt x="1523" y="303275"/>
                  </a:lnTo>
                  <a:lnTo>
                    <a:pt x="1523" y="163067"/>
                  </a:lnTo>
                  <a:lnTo>
                    <a:pt x="0" y="163067"/>
                  </a:lnTo>
                  <a:lnTo>
                    <a:pt x="0" y="303275"/>
                  </a:lnTo>
                </a:path>
                <a:path w="1904" h="303529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3298952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3298951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298951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684779" y="5355336"/>
              <a:ext cx="525780" cy="1183005"/>
            </a:xfrm>
            <a:custGeom>
              <a:avLst/>
              <a:gdLst/>
              <a:ahLst/>
              <a:cxnLst/>
              <a:rect l="l" t="t" r="r" b="b"/>
              <a:pathLst>
                <a:path w="525780" h="1183004">
                  <a:moveTo>
                    <a:pt x="525779" y="1182623"/>
                  </a:moveTo>
                  <a:lnTo>
                    <a:pt x="525779" y="0"/>
                  </a:lnTo>
                </a:path>
                <a:path w="525780" h="1183004">
                  <a:moveTo>
                    <a:pt x="0" y="11826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355595" y="6469380"/>
              <a:ext cx="1905" cy="68580"/>
            </a:xfrm>
            <a:custGeom>
              <a:avLst/>
              <a:gdLst/>
              <a:ahLst/>
              <a:cxnLst/>
              <a:rect l="l" t="t" r="r" b="b"/>
              <a:pathLst>
                <a:path w="1905" h="68579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355596" y="623925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355595" y="623925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5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355595" y="623925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355596" y="600760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355595" y="60076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355595" y="600760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355596" y="577748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355595" y="577748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355595" y="577748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355596" y="55473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355595" y="55473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355595" y="554735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355596" y="531723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355595" y="531723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355595" y="531723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55596" y="508711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55595" y="50871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55595" y="508711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55596" y="48569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355595" y="48569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5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5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355595" y="48569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5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355596" y="462686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355595" y="4626864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5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5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5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5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355595" y="4465320"/>
              <a:ext cx="1905" cy="299085"/>
            </a:xfrm>
            <a:custGeom>
              <a:avLst/>
              <a:gdLst/>
              <a:ahLst/>
              <a:cxnLst/>
              <a:rect l="l" t="t" r="r" b="b"/>
              <a:pathLst>
                <a:path w="1905" h="299085">
                  <a:moveTo>
                    <a:pt x="0" y="298703"/>
                  </a:moveTo>
                  <a:lnTo>
                    <a:pt x="1523" y="298703"/>
                  </a:lnTo>
                  <a:lnTo>
                    <a:pt x="1523" y="161543"/>
                  </a:lnTo>
                  <a:lnTo>
                    <a:pt x="0" y="161543"/>
                  </a:lnTo>
                  <a:lnTo>
                    <a:pt x="0" y="298703"/>
                  </a:lnTo>
                </a:path>
                <a:path w="1905" h="299085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355596" y="44637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55595" y="44637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55595" y="44637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276347" y="4465320"/>
              <a:ext cx="0" cy="2072639"/>
            </a:xfrm>
            <a:custGeom>
              <a:avLst/>
              <a:gdLst/>
              <a:ahLst/>
              <a:cxnLst/>
              <a:rect l="l" t="t" r="r" b="b"/>
              <a:pathLst>
                <a:path h="2072640">
                  <a:moveTo>
                    <a:pt x="0" y="207263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3978655" y="6467856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4" h="7048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3978656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3978655" y="483260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3978655" y="4434839"/>
              <a:ext cx="1905" cy="538480"/>
            </a:xfrm>
            <a:custGeom>
              <a:avLst/>
              <a:gdLst/>
              <a:ahLst/>
              <a:cxnLst/>
              <a:rect l="l" t="t" r="r" b="b"/>
              <a:pathLst>
                <a:path w="1904" h="538479">
                  <a:moveTo>
                    <a:pt x="0" y="537971"/>
                  </a:moveTo>
                  <a:lnTo>
                    <a:pt x="1523" y="537971"/>
                  </a:lnTo>
                  <a:lnTo>
                    <a:pt x="1523" y="397763"/>
                  </a:lnTo>
                  <a:lnTo>
                    <a:pt x="0" y="397763"/>
                  </a:lnTo>
                  <a:lnTo>
                    <a:pt x="0" y="537971"/>
                  </a:lnTo>
                </a:path>
                <a:path w="1904" h="538479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3978656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3978655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3978655" y="443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3942079" y="4521708"/>
              <a:ext cx="0" cy="2016760"/>
            </a:xfrm>
            <a:custGeom>
              <a:avLst/>
              <a:gdLst/>
              <a:ahLst/>
              <a:cxnLst/>
              <a:rect l="l" t="t" r="r" b="b"/>
              <a:pathLst>
                <a:path h="2016759">
                  <a:moveTo>
                    <a:pt x="0" y="2016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826767" y="4160520"/>
              <a:ext cx="2167255" cy="2377440"/>
            </a:xfrm>
            <a:custGeom>
              <a:avLst/>
              <a:gdLst/>
              <a:ahLst/>
              <a:cxnLst/>
              <a:rect l="l" t="t" r="r" b="b"/>
              <a:pathLst>
                <a:path w="2167254" h="2377440">
                  <a:moveTo>
                    <a:pt x="528827" y="2377439"/>
                  </a:moveTo>
                  <a:lnTo>
                    <a:pt x="528827" y="304799"/>
                  </a:lnTo>
                </a:path>
                <a:path w="2167254" h="2377440">
                  <a:moveTo>
                    <a:pt x="2167127" y="304799"/>
                  </a:moveTo>
                  <a:lnTo>
                    <a:pt x="0" y="304799"/>
                  </a:lnTo>
                </a:path>
                <a:path w="2167254" h="2377440">
                  <a:moveTo>
                    <a:pt x="216712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826767" y="4226052"/>
              <a:ext cx="2167255" cy="2312035"/>
            </a:xfrm>
            <a:custGeom>
              <a:avLst/>
              <a:gdLst/>
              <a:ahLst/>
              <a:cxnLst/>
              <a:rect l="l" t="t" r="r" b="b"/>
              <a:pathLst>
                <a:path w="2167254" h="2312034">
                  <a:moveTo>
                    <a:pt x="2167127" y="0"/>
                  </a:moveTo>
                  <a:lnTo>
                    <a:pt x="0" y="0"/>
                  </a:lnTo>
                </a:path>
                <a:path w="2167254" h="2312034">
                  <a:moveTo>
                    <a:pt x="571499" y="2311907"/>
                  </a:moveTo>
                  <a:lnTo>
                    <a:pt x="571499" y="295655"/>
                  </a:lnTo>
                </a:path>
                <a:path w="2167254" h="2312034">
                  <a:moveTo>
                    <a:pt x="786383" y="2311907"/>
                  </a:moveTo>
                  <a:lnTo>
                    <a:pt x="786383" y="1051559"/>
                  </a:lnTo>
                </a:path>
                <a:path w="2167254" h="2312034">
                  <a:moveTo>
                    <a:pt x="534923" y="2311907"/>
                  </a:moveTo>
                  <a:lnTo>
                    <a:pt x="534923" y="239267"/>
                  </a:lnTo>
                </a:path>
                <a:path w="2167254" h="2312034">
                  <a:moveTo>
                    <a:pt x="1455419" y="2311907"/>
                  </a:moveTo>
                  <a:lnTo>
                    <a:pt x="1455419" y="10515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826767" y="4532376"/>
              <a:ext cx="437515" cy="0"/>
            </a:xfrm>
            <a:custGeom>
              <a:avLst/>
              <a:gdLst/>
              <a:ahLst/>
              <a:cxnLst/>
              <a:rect l="l" t="t" r="r" b="b"/>
              <a:pathLst>
                <a:path w="437514">
                  <a:moveTo>
                    <a:pt x="0" y="0"/>
                  </a:moveTo>
                  <a:lnTo>
                    <a:pt x="437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258822" y="44980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762"/>
                  </a:moveTo>
                  <a:lnTo>
                    <a:pt x="223" y="223"/>
                  </a:lnTo>
                  <a:lnTo>
                    <a:pt x="761" y="0"/>
                  </a:ln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826767" y="4030980"/>
              <a:ext cx="437515" cy="2575560"/>
            </a:xfrm>
            <a:custGeom>
              <a:avLst/>
              <a:gdLst/>
              <a:ahLst/>
              <a:cxnLst/>
              <a:rect l="l" t="t" r="r" b="b"/>
              <a:pathLst>
                <a:path w="437514" h="2575559">
                  <a:moveTo>
                    <a:pt x="437387" y="434339"/>
                  </a:moveTo>
                  <a:lnTo>
                    <a:pt x="437387" y="501395"/>
                  </a:lnTo>
                </a:path>
                <a:path w="437514" h="2575559">
                  <a:moveTo>
                    <a:pt x="0" y="0"/>
                  </a:moveTo>
                  <a:lnTo>
                    <a:pt x="0" y="25755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55823" y="5326380"/>
              <a:ext cx="585470" cy="1211580"/>
            </a:xfrm>
            <a:custGeom>
              <a:avLst/>
              <a:gdLst/>
              <a:ahLst/>
              <a:cxnLst/>
              <a:rect l="l" t="t" r="r" b="b"/>
              <a:pathLst>
                <a:path w="585469" h="1211579">
                  <a:moveTo>
                    <a:pt x="0" y="1211579"/>
                  </a:moveTo>
                  <a:lnTo>
                    <a:pt x="0" y="0"/>
                  </a:lnTo>
                </a:path>
                <a:path w="585469" h="1211579">
                  <a:moveTo>
                    <a:pt x="585215" y="1211579"/>
                  </a:moveTo>
                  <a:lnTo>
                    <a:pt x="585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276347" y="4434839"/>
              <a:ext cx="79375" cy="30480"/>
            </a:xfrm>
            <a:custGeom>
              <a:avLst/>
              <a:gdLst/>
              <a:ahLst/>
              <a:cxnLst/>
              <a:rect l="l" t="t" r="r" b="b"/>
              <a:pathLst>
                <a:path w="79375" h="30479">
                  <a:moveTo>
                    <a:pt x="0" y="30479"/>
                  </a:moveTo>
                  <a:lnTo>
                    <a:pt x="0" y="0"/>
                  </a:lnTo>
                </a:path>
                <a:path w="79375" h="30479">
                  <a:moveTo>
                    <a:pt x="79247" y="30479"/>
                  </a:moveTo>
                  <a:lnTo>
                    <a:pt x="79247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826767" y="5925312"/>
              <a:ext cx="449580" cy="554990"/>
            </a:xfrm>
            <a:custGeom>
              <a:avLst/>
              <a:gdLst/>
              <a:ahLst/>
              <a:cxnLst/>
              <a:rect l="l" t="t" r="r" b="b"/>
              <a:pathLst>
                <a:path w="449580" h="554989">
                  <a:moveTo>
                    <a:pt x="449579" y="0"/>
                  </a:moveTo>
                  <a:lnTo>
                    <a:pt x="0" y="0"/>
                  </a:lnTo>
                </a:path>
                <a:path w="449580" h="554989">
                  <a:moveTo>
                    <a:pt x="449579" y="21335"/>
                  </a:moveTo>
                  <a:lnTo>
                    <a:pt x="0" y="21335"/>
                  </a:lnTo>
                </a:path>
                <a:path w="449580" h="554989">
                  <a:moveTo>
                    <a:pt x="449579" y="73151"/>
                  </a:moveTo>
                  <a:lnTo>
                    <a:pt x="0" y="73151"/>
                  </a:lnTo>
                </a:path>
                <a:path w="449580" h="554989">
                  <a:moveTo>
                    <a:pt x="449579" y="554735"/>
                  </a:moveTo>
                  <a:lnTo>
                    <a:pt x="0" y="554735"/>
                  </a:lnTo>
                </a:path>
                <a:path w="449580" h="554989">
                  <a:moveTo>
                    <a:pt x="449579" y="504443"/>
                  </a:moveTo>
                  <a:lnTo>
                    <a:pt x="0" y="504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83256" y="5353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83255" y="5353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83255" y="5353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684780" y="5355336"/>
              <a:ext cx="53340" cy="59690"/>
            </a:xfrm>
            <a:custGeom>
              <a:avLst/>
              <a:gdLst/>
              <a:ahLst/>
              <a:cxnLst/>
              <a:rect l="l" t="t" r="r" b="b"/>
              <a:pathLst>
                <a:path w="53339" h="59689">
                  <a:moveTo>
                    <a:pt x="0" y="0"/>
                  </a:moveTo>
                  <a:lnTo>
                    <a:pt x="51816" y="59436"/>
                  </a:lnTo>
                  <a:lnTo>
                    <a:pt x="53340" y="59436"/>
                  </a:lnTo>
                  <a:lnTo>
                    <a:pt x="0" y="0"/>
                  </a:lnTo>
                  <a:close/>
                </a:path>
                <a:path w="53339" h="59689">
                  <a:moveTo>
                    <a:pt x="0" y="0"/>
                  </a:moveTo>
                  <a:lnTo>
                    <a:pt x="53340" y="59436"/>
                  </a:lnTo>
                  <a:lnTo>
                    <a:pt x="53340" y="57912"/>
                  </a:lnTo>
                  <a:lnTo>
                    <a:pt x="0" y="0"/>
                  </a:lnTo>
                  <a:close/>
                </a:path>
                <a:path w="53339" h="59689">
                  <a:moveTo>
                    <a:pt x="1524" y="0"/>
                  </a:moveTo>
                  <a:lnTo>
                    <a:pt x="0" y="0"/>
                  </a:lnTo>
                  <a:lnTo>
                    <a:pt x="53340" y="579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684779" y="5355336"/>
              <a:ext cx="53340" cy="59690"/>
            </a:xfrm>
            <a:custGeom>
              <a:avLst/>
              <a:gdLst/>
              <a:ahLst/>
              <a:cxnLst/>
              <a:rect l="l" t="t" r="r" b="b"/>
              <a:pathLst>
                <a:path w="53339" h="59689">
                  <a:moveTo>
                    <a:pt x="1523" y="0"/>
                  </a:moveTo>
                  <a:lnTo>
                    <a:pt x="0" y="0"/>
                  </a:lnTo>
                  <a:lnTo>
                    <a:pt x="53339" y="57911"/>
                  </a:lnTo>
                  <a:lnTo>
                    <a:pt x="1523" y="0"/>
                  </a:lnTo>
                  <a:close/>
                </a:path>
                <a:path w="53339" h="59689">
                  <a:moveTo>
                    <a:pt x="0" y="0"/>
                  </a:moveTo>
                  <a:lnTo>
                    <a:pt x="53339" y="57911"/>
                  </a:lnTo>
                  <a:lnTo>
                    <a:pt x="0" y="0"/>
                  </a:lnTo>
                  <a:close/>
                </a:path>
                <a:path w="53339" h="59689">
                  <a:moveTo>
                    <a:pt x="53339" y="57911"/>
                  </a:moveTo>
                  <a:lnTo>
                    <a:pt x="0" y="0"/>
                  </a:lnTo>
                  <a:lnTo>
                    <a:pt x="53339" y="59435"/>
                  </a:lnTo>
                  <a:lnTo>
                    <a:pt x="53339" y="57911"/>
                  </a:lnTo>
                  <a:close/>
                </a:path>
                <a:path w="53339" h="59689">
                  <a:moveTo>
                    <a:pt x="0" y="0"/>
                  </a:moveTo>
                  <a:lnTo>
                    <a:pt x="53339" y="59435"/>
                  </a:lnTo>
                  <a:lnTo>
                    <a:pt x="51815" y="594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684779" y="5355336"/>
              <a:ext cx="53340" cy="59690"/>
            </a:xfrm>
            <a:custGeom>
              <a:avLst/>
              <a:gdLst/>
              <a:ahLst/>
              <a:cxnLst/>
              <a:rect l="l" t="t" r="r" b="b"/>
              <a:pathLst>
                <a:path w="53339" h="59689">
                  <a:moveTo>
                    <a:pt x="1523" y="0"/>
                  </a:moveTo>
                  <a:lnTo>
                    <a:pt x="0" y="0"/>
                  </a:lnTo>
                  <a:lnTo>
                    <a:pt x="51815" y="59435"/>
                  </a:lnTo>
                  <a:lnTo>
                    <a:pt x="53339" y="59435"/>
                  </a:lnTo>
                  <a:lnTo>
                    <a:pt x="53339" y="579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4" name="object 37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06700" y="5492495"/>
              <a:ext cx="106680" cy="120396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81959" y="5689091"/>
              <a:ext cx="106680" cy="120396"/>
            </a:xfrm>
            <a:prstGeom prst="rect">
              <a:avLst/>
            </a:prstGeom>
          </p:spPr>
        </p:pic>
        <p:sp>
          <p:nvSpPr>
            <p:cNvPr id="376" name="object 376"/>
            <p:cNvSpPr/>
            <p:nvPr/>
          </p:nvSpPr>
          <p:spPr>
            <a:xfrm>
              <a:off x="3157220" y="5887212"/>
              <a:ext cx="55244" cy="59690"/>
            </a:xfrm>
            <a:custGeom>
              <a:avLst/>
              <a:gdLst/>
              <a:ahLst/>
              <a:cxnLst/>
              <a:rect l="l" t="t" r="r" b="b"/>
              <a:pathLst>
                <a:path w="55244" h="59689">
                  <a:moveTo>
                    <a:pt x="0" y="1524"/>
                  </a:moveTo>
                  <a:lnTo>
                    <a:pt x="53340" y="59436"/>
                  </a:lnTo>
                  <a:lnTo>
                    <a:pt x="54864" y="59436"/>
                  </a:lnTo>
                  <a:lnTo>
                    <a:pt x="0" y="1524"/>
                  </a:lnTo>
                  <a:close/>
                </a:path>
                <a:path w="55244" h="59689">
                  <a:moveTo>
                    <a:pt x="1524" y="0"/>
                  </a:moveTo>
                  <a:lnTo>
                    <a:pt x="0" y="1524"/>
                  </a:lnTo>
                  <a:lnTo>
                    <a:pt x="54864" y="594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3157219" y="5887212"/>
              <a:ext cx="55244" cy="59690"/>
            </a:xfrm>
            <a:custGeom>
              <a:avLst/>
              <a:gdLst/>
              <a:ahLst/>
              <a:cxnLst/>
              <a:rect l="l" t="t" r="r" b="b"/>
              <a:pathLst>
                <a:path w="55244" h="59689">
                  <a:moveTo>
                    <a:pt x="1523" y="0"/>
                  </a:moveTo>
                  <a:lnTo>
                    <a:pt x="54863" y="59435"/>
                  </a:lnTo>
                  <a:lnTo>
                    <a:pt x="1523" y="0"/>
                  </a:lnTo>
                  <a:close/>
                </a:path>
                <a:path w="55244" h="59689">
                  <a:moveTo>
                    <a:pt x="1523" y="0"/>
                  </a:moveTo>
                  <a:lnTo>
                    <a:pt x="54863" y="59435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  <a:path w="55244" h="59689">
                  <a:moveTo>
                    <a:pt x="54863" y="59435"/>
                  </a:moveTo>
                  <a:lnTo>
                    <a:pt x="0" y="1523"/>
                  </a:lnTo>
                  <a:lnTo>
                    <a:pt x="53339" y="59435"/>
                  </a:lnTo>
                  <a:lnTo>
                    <a:pt x="54863" y="59435"/>
                  </a:lnTo>
                  <a:close/>
                </a:path>
                <a:path w="55244" h="59689">
                  <a:moveTo>
                    <a:pt x="0" y="1523"/>
                  </a:moveTo>
                  <a:lnTo>
                    <a:pt x="53339" y="59435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3157219" y="5887212"/>
              <a:ext cx="55244" cy="59690"/>
            </a:xfrm>
            <a:custGeom>
              <a:avLst/>
              <a:gdLst/>
              <a:ahLst/>
              <a:cxnLst/>
              <a:rect l="l" t="t" r="r" b="b"/>
              <a:pathLst>
                <a:path w="55244" h="59689">
                  <a:moveTo>
                    <a:pt x="1523" y="0"/>
                  </a:moveTo>
                  <a:lnTo>
                    <a:pt x="0" y="1523"/>
                  </a:lnTo>
                  <a:lnTo>
                    <a:pt x="53339" y="59435"/>
                  </a:lnTo>
                  <a:lnTo>
                    <a:pt x="54863" y="594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3210560" y="59466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3210559" y="59466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3210559" y="59466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3210560" y="59451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3210559" y="59451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3210559" y="59451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3157220" y="5946647"/>
              <a:ext cx="55244" cy="59690"/>
            </a:xfrm>
            <a:custGeom>
              <a:avLst/>
              <a:gdLst/>
              <a:ahLst/>
              <a:cxnLst/>
              <a:rect l="l" t="t" r="r" b="b"/>
              <a:pathLst>
                <a:path w="55244" h="59689">
                  <a:moveTo>
                    <a:pt x="53340" y="0"/>
                  </a:moveTo>
                  <a:lnTo>
                    <a:pt x="1524" y="57912"/>
                  </a:lnTo>
                  <a:lnTo>
                    <a:pt x="1524" y="59436"/>
                  </a:lnTo>
                  <a:lnTo>
                    <a:pt x="53340" y="0"/>
                  </a:lnTo>
                  <a:close/>
                </a:path>
                <a:path w="55244" h="59689">
                  <a:moveTo>
                    <a:pt x="54864" y="0"/>
                  </a:moveTo>
                  <a:lnTo>
                    <a:pt x="53340" y="0"/>
                  </a:lnTo>
                  <a:lnTo>
                    <a:pt x="1524" y="59436"/>
                  </a:lnTo>
                  <a:lnTo>
                    <a:pt x="54864" y="0"/>
                  </a:lnTo>
                  <a:close/>
                </a:path>
                <a:path w="55244" h="59689">
                  <a:moveTo>
                    <a:pt x="53340" y="0"/>
                  </a:moveTo>
                  <a:lnTo>
                    <a:pt x="0" y="57912"/>
                  </a:lnTo>
                  <a:lnTo>
                    <a:pt x="1524" y="57912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3157219" y="5946647"/>
              <a:ext cx="55244" cy="59690"/>
            </a:xfrm>
            <a:custGeom>
              <a:avLst/>
              <a:gdLst/>
              <a:ahLst/>
              <a:cxnLst/>
              <a:rect l="l" t="t" r="r" b="b"/>
              <a:pathLst>
                <a:path w="55244" h="59689">
                  <a:moveTo>
                    <a:pt x="54863" y="0"/>
                  </a:moveTo>
                  <a:lnTo>
                    <a:pt x="53339" y="0"/>
                  </a:lnTo>
                  <a:lnTo>
                    <a:pt x="1523" y="59435"/>
                  </a:lnTo>
                  <a:lnTo>
                    <a:pt x="54863" y="0"/>
                  </a:lnTo>
                  <a:close/>
                </a:path>
                <a:path w="55244" h="59689">
                  <a:moveTo>
                    <a:pt x="53339" y="0"/>
                  </a:moveTo>
                  <a:lnTo>
                    <a:pt x="1523" y="59435"/>
                  </a:lnTo>
                  <a:lnTo>
                    <a:pt x="53339" y="0"/>
                  </a:lnTo>
                  <a:close/>
                </a:path>
                <a:path w="55244" h="59689">
                  <a:moveTo>
                    <a:pt x="1523" y="59435"/>
                  </a:moveTo>
                  <a:lnTo>
                    <a:pt x="53339" y="0"/>
                  </a:lnTo>
                  <a:lnTo>
                    <a:pt x="1523" y="57911"/>
                  </a:lnTo>
                  <a:lnTo>
                    <a:pt x="1523" y="59435"/>
                  </a:lnTo>
                  <a:close/>
                </a:path>
                <a:path w="55244" h="59689">
                  <a:moveTo>
                    <a:pt x="53339" y="0"/>
                  </a:moveTo>
                  <a:lnTo>
                    <a:pt x="1523" y="57911"/>
                  </a:lnTo>
                  <a:lnTo>
                    <a:pt x="0" y="57911"/>
                  </a:lnTo>
                  <a:lnTo>
                    <a:pt x="533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3157219" y="5946647"/>
              <a:ext cx="55244" cy="59690"/>
            </a:xfrm>
            <a:custGeom>
              <a:avLst/>
              <a:gdLst/>
              <a:ahLst/>
              <a:cxnLst/>
              <a:rect l="l" t="t" r="r" b="b"/>
              <a:pathLst>
                <a:path w="55244" h="59689">
                  <a:moveTo>
                    <a:pt x="54863" y="0"/>
                  </a:moveTo>
                  <a:lnTo>
                    <a:pt x="53339" y="0"/>
                  </a:lnTo>
                  <a:lnTo>
                    <a:pt x="0" y="57911"/>
                  </a:lnTo>
                  <a:lnTo>
                    <a:pt x="1523" y="57911"/>
                  </a:lnTo>
                  <a:lnTo>
                    <a:pt x="1523" y="59435"/>
                  </a:lnTo>
                  <a:lnTo>
                    <a:pt x="548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8" name="object 38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981959" y="6080759"/>
              <a:ext cx="106680" cy="118872"/>
            </a:xfrm>
            <a:prstGeom prst="rect">
              <a:avLst/>
            </a:prstGeom>
          </p:spPr>
        </p:pic>
        <p:pic>
          <p:nvPicPr>
            <p:cNvPr id="389" name="object 38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806700" y="6274307"/>
              <a:ext cx="106680" cy="118872"/>
            </a:xfrm>
            <a:prstGeom prst="rect">
              <a:avLst/>
            </a:prstGeom>
          </p:spPr>
        </p:pic>
        <p:sp>
          <p:nvSpPr>
            <p:cNvPr id="390" name="object 390"/>
            <p:cNvSpPr/>
            <p:nvPr/>
          </p:nvSpPr>
          <p:spPr>
            <a:xfrm>
              <a:off x="2684780" y="6467856"/>
              <a:ext cx="53340" cy="59690"/>
            </a:xfrm>
            <a:custGeom>
              <a:avLst/>
              <a:gdLst/>
              <a:ahLst/>
              <a:cxnLst/>
              <a:rect l="l" t="t" r="r" b="b"/>
              <a:pathLst>
                <a:path w="53339" h="59690">
                  <a:moveTo>
                    <a:pt x="51816" y="0"/>
                  </a:moveTo>
                  <a:lnTo>
                    <a:pt x="0" y="59436"/>
                  </a:lnTo>
                  <a:lnTo>
                    <a:pt x="1524" y="59436"/>
                  </a:lnTo>
                  <a:lnTo>
                    <a:pt x="51816" y="0"/>
                  </a:lnTo>
                  <a:close/>
                </a:path>
                <a:path w="53339" h="59690">
                  <a:moveTo>
                    <a:pt x="51816" y="0"/>
                  </a:moveTo>
                  <a:lnTo>
                    <a:pt x="1524" y="59436"/>
                  </a:lnTo>
                  <a:lnTo>
                    <a:pt x="53340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684779" y="6467856"/>
              <a:ext cx="53340" cy="59690"/>
            </a:xfrm>
            <a:custGeom>
              <a:avLst/>
              <a:gdLst/>
              <a:ahLst/>
              <a:cxnLst/>
              <a:rect l="l" t="t" r="r" b="b"/>
              <a:pathLst>
                <a:path w="53339" h="59690">
                  <a:moveTo>
                    <a:pt x="53339" y="1523"/>
                  </a:moveTo>
                  <a:lnTo>
                    <a:pt x="1523" y="59435"/>
                  </a:lnTo>
                  <a:lnTo>
                    <a:pt x="53339" y="1523"/>
                  </a:lnTo>
                  <a:close/>
                </a:path>
                <a:path w="53339" h="59690">
                  <a:moveTo>
                    <a:pt x="53339" y="1523"/>
                  </a:moveTo>
                  <a:lnTo>
                    <a:pt x="1523" y="59435"/>
                  </a:lnTo>
                  <a:lnTo>
                    <a:pt x="51815" y="0"/>
                  </a:lnTo>
                  <a:lnTo>
                    <a:pt x="53339" y="1523"/>
                  </a:lnTo>
                  <a:close/>
                </a:path>
                <a:path w="53339" h="59690">
                  <a:moveTo>
                    <a:pt x="1523" y="59435"/>
                  </a:moveTo>
                  <a:lnTo>
                    <a:pt x="51815" y="0"/>
                  </a:lnTo>
                  <a:lnTo>
                    <a:pt x="0" y="59435"/>
                  </a:lnTo>
                  <a:lnTo>
                    <a:pt x="1523" y="59435"/>
                  </a:lnTo>
                  <a:close/>
                </a:path>
                <a:path w="53339" h="59690">
                  <a:moveTo>
                    <a:pt x="51815" y="0"/>
                  </a:moveTo>
                  <a:lnTo>
                    <a:pt x="0" y="59435"/>
                  </a:lnTo>
                  <a:lnTo>
                    <a:pt x="518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684779" y="6467856"/>
              <a:ext cx="53340" cy="59690"/>
            </a:xfrm>
            <a:custGeom>
              <a:avLst/>
              <a:gdLst/>
              <a:ahLst/>
              <a:cxnLst/>
              <a:rect l="l" t="t" r="r" b="b"/>
              <a:pathLst>
                <a:path w="53339" h="59690">
                  <a:moveTo>
                    <a:pt x="53339" y="1523"/>
                  </a:moveTo>
                  <a:lnTo>
                    <a:pt x="51815" y="0"/>
                  </a:lnTo>
                  <a:lnTo>
                    <a:pt x="0" y="59435"/>
                  </a:lnTo>
                  <a:lnTo>
                    <a:pt x="1523" y="59435"/>
                  </a:lnTo>
                  <a:lnTo>
                    <a:pt x="533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683256" y="65272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683255" y="65272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683255" y="65272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6" name="object 396"/>
          <p:cNvSpPr txBox="1"/>
          <p:nvPr/>
        </p:nvSpPr>
        <p:spPr>
          <a:xfrm>
            <a:off x="8836659" y="6888731"/>
            <a:ext cx="320675" cy="116839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49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3133851" y="6911208"/>
            <a:ext cx="284480" cy="16256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27</a:t>
            </a:r>
            <a:endParaRPr sz="950">
              <a:latin typeface="Arial"/>
              <a:cs typeface="Arial"/>
            </a:endParaRPr>
          </a:p>
        </p:txBody>
      </p:sp>
      <p:sp>
        <p:nvSpPr>
          <p:cNvPr id="398" name="object 398"/>
          <p:cNvSpPr txBox="1"/>
          <p:nvPr/>
        </p:nvSpPr>
        <p:spPr>
          <a:xfrm>
            <a:off x="1318767" y="6932279"/>
            <a:ext cx="1009015" cy="1828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4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75" spc="7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399" name="object 399"/>
          <p:cNvSpPr txBox="1"/>
          <p:nvPr/>
        </p:nvSpPr>
        <p:spPr>
          <a:xfrm>
            <a:off x="1779016" y="7014574"/>
            <a:ext cx="121285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400" name="object 40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8" y="2617948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2" y="2852295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4647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2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0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2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5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48" y="4246838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3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3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2152" y="2378170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97976" y="6439094"/>
            <a:ext cx="53403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S-</a:t>
            </a:r>
            <a:r>
              <a:rPr sz="2550" spc="-50" dirty="0">
                <a:latin typeface="Arial"/>
                <a:cs typeface="Arial"/>
              </a:rPr>
              <a:t>5</a:t>
            </a:r>
            <a:endParaRPr sz="2550">
              <a:latin typeface="Arial"/>
              <a:cs typeface="Arial"/>
            </a:endParaRPr>
          </a:p>
          <a:p>
            <a:pPr marL="4889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14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6620" y="195007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09980" y="2199899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04" y="4227159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128496" y="1576969"/>
            <a:ext cx="215900" cy="824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SECTION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18896" y="6612511"/>
            <a:ext cx="349567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4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COVERED</a:t>
            </a:r>
            <a:r>
              <a:rPr sz="1900" b="1" spc="4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PORCH</a:t>
            </a:r>
            <a:endParaRPr sz="19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96544" y="6939218"/>
            <a:ext cx="101854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83183" y="617220"/>
            <a:ext cx="7950834" cy="6545580"/>
          </a:xfrm>
          <a:custGeom>
            <a:avLst/>
            <a:gdLst/>
            <a:ahLst/>
            <a:cxnLst/>
            <a:rect l="l" t="t" r="r" b="b"/>
            <a:pathLst>
              <a:path w="7950834" h="6545580">
                <a:moveTo>
                  <a:pt x="0" y="6545579"/>
                </a:moveTo>
                <a:lnTo>
                  <a:pt x="4610099" y="6545579"/>
                </a:lnTo>
                <a:lnTo>
                  <a:pt x="4610099" y="0"/>
                </a:lnTo>
                <a:lnTo>
                  <a:pt x="0" y="0"/>
                </a:lnTo>
                <a:lnTo>
                  <a:pt x="0" y="6545579"/>
                </a:lnTo>
              </a:path>
              <a:path w="7950834" h="6545580">
                <a:moveTo>
                  <a:pt x="4610099" y="6545579"/>
                </a:moveTo>
                <a:lnTo>
                  <a:pt x="7950707" y="6545579"/>
                </a:lnTo>
                <a:lnTo>
                  <a:pt x="7950707" y="0"/>
                </a:lnTo>
                <a:lnTo>
                  <a:pt x="4610099" y="0"/>
                </a:lnTo>
                <a:lnTo>
                  <a:pt x="4610099" y="6545579"/>
                </a:lnTo>
              </a:path>
              <a:path w="7950834" h="6545580">
                <a:moveTo>
                  <a:pt x="225551" y="6306311"/>
                </a:moveTo>
                <a:lnTo>
                  <a:pt x="4130039" y="63063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6495796" y="6624704"/>
            <a:ext cx="91059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517640" y="6923531"/>
            <a:ext cx="1391920" cy="0"/>
          </a:xfrm>
          <a:custGeom>
            <a:avLst/>
            <a:gdLst/>
            <a:ahLst/>
            <a:cxnLst/>
            <a:rect l="l" t="t" r="r" b="b"/>
            <a:pathLst>
              <a:path w="1391920">
                <a:moveTo>
                  <a:pt x="1523" y="0"/>
                </a:moveTo>
                <a:lnTo>
                  <a:pt x="1391411" y="0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6484111" y="6939218"/>
            <a:ext cx="101854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162035" y="2174748"/>
            <a:ext cx="0" cy="4032885"/>
          </a:xfrm>
          <a:custGeom>
            <a:avLst/>
            <a:gdLst/>
            <a:ahLst/>
            <a:cxnLst/>
            <a:rect l="l" t="t" r="r" b="b"/>
            <a:pathLst>
              <a:path h="4032885">
                <a:moveTo>
                  <a:pt x="0" y="0"/>
                </a:moveTo>
                <a:lnTo>
                  <a:pt x="0" y="40325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584951" y="1466088"/>
            <a:ext cx="2606040" cy="4829810"/>
          </a:xfrm>
          <a:custGeom>
            <a:avLst/>
            <a:gdLst/>
            <a:ahLst/>
            <a:cxnLst/>
            <a:rect l="l" t="t" r="r" b="b"/>
            <a:pathLst>
              <a:path w="2606040" h="4829810">
                <a:moveTo>
                  <a:pt x="1982723" y="620267"/>
                </a:moveTo>
                <a:lnTo>
                  <a:pt x="2606039" y="620267"/>
                </a:lnTo>
              </a:path>
              <a:path w="2606040" h="4829810">
                <a:moveTo>
                  <a:pt x="1997963" y="4829555"/>
                </a:moveTo>
                <a:lnTo>
                  <a:pt x="2606039" y="4829555"/>
                </a:lnTo>
              </a:path>
              <a:path w="2606040" h="4829810">
                <a:moveTo>
                  <a:pt x="2561843" y="708659"/>
                </a:moveTo>
                <a:lnTo>
                  <a:pt x="2577083" y="620267"/>
                </a:lnTo>
                <a:lnTo>
                  <a:pt x="2592323" y="708659"/>
                </a:lnTo>
                <a:lnTo>
                  <a:pt x="2561843" y="708659"/>
                </a:lnTo>
              </a:path>
              <a:path w="2606040" h="4829810">
                <a:moveTo>
                  <a:pt x="2592323" y="4741163"/>
                </a:moveTo>
                <a:lnTo>
                  <a:pt x="2577083" y="4829555"/>
                </a:lnTo>
                <a:lnTo>
                  <a:pt x="2561843" y="4741163"/>
                </a:lnTo>
                <a:lnTo>
                  <a:pt x="2592323" y="4741163"/>
                </a:lnTo>
              </a:path>
              <a:path w="2606040" h="4829810">
                <a:moveTo>
                  <a:pt x="882395" y="1731263"/>
                </a:moveTo>
                <a:lnTo>
                  <a:pt x="0" y="1731263"/>
                </a:lnTo>
              </a:path>
              <a:path w="2606040" h="4829810">
                <a:moveTo>
                  <a:pt x="882395" y="3835907"/>
                </a:moveTo>
                <a:lnTo>
                  <a:pt x="0" y="3835907"/>
                </a:lnTo>
              </a:path>
              <a:path w="2606040" h="4829810">
                <a:moveTo>
                  <a:pt x="13715" y="1818131"/>
                </a:moveTo>
                <a:lnTo>
                  <a:pt x="28955" y="1731263"/>
                </a:lnTo>
                <a:lnTo>
                  <a:pt x="42671" y="1818131"/>
                </a:lnTo>
                <a:lnTo>
                  <a:pt x="13715" y="1818131"/>
                </a:lnTo>
              </a:path>
              <a:path w="2606040" h="4829810">
                <a:moveTo>
                  <a:pt x="42671" y="3747515"/>
                </a:moveTo>
                <a:lnTo>
                  <a:pt x="28955" y="3835907"/>
                </a:lnTo>
                <a:lnTo>
                  <a:pt x="13715" y="3747515"/>
                </a:lnTo>
                <a:lnTo>
                  <a:pt x="42671" y="3747515"/>
                </a:lnTo>
              </a:path>
              <a:path w="2606040" h="4829810">
                <a:moveTo>
                  <a:pt x="1379219" y="682751"/>
                </a:moveTo>
                <a:lnTo>
                  <a:pt x="1379219" y="137159"/>
                </a:lnTo>
              </a:path>
              <a:path w="2606040" h="4829810">
                <a:moveTo>
                  <a:pt x="1539239" y="682751"/>
                </a:moveTo>
                <a:lnTo>
                  <a:pt x="1539239" y="137159"/>
                </a:lnTo>
              </a:path>
              <a:path w="2606040" h="4829810">
                <a:moveTo>
                  <a:pt x="1292351" y="166115"/>
                </a:moveTo>
                <a:lnTo>
                  <a:pt x="1203959" y="166115"/>
                </a:lnTo>
              </a:path>
              <a:path w="2606040" h="4829810">
                <a:moveTo>
                  <a:pt x="1627631" y="166115"/>
                </a:moveTo>
                <a:lnTo>
                  <a:pt x="1982723" y="166115"/>
                </a:lnTo>
              </a:path>
              <a:path w="2606040" h="4829810">
                <a:moveTo>
                  <a:pt x="1292351" y="150875"/>
                </a:moveTo>
                <a:lnTo>
                  <a:pt x="1379219" y="166115"/>
                </a:lnTo>
                <a:lnTo>
                  <a:pt x="1292351" y="179831"/>
                </a:lnTo>
                <a:lnTo>
                  <a:pt x="1292351" y="150875"/>
                </a:lnTo>
              </a:path>
              <a:path w="2606040" h="4829810">
                <a:moveTo>
                  <a:pt x="1627631" y="179831"/>
                </a:moveTo>
                <a:lnTo>
                  <a:pt x="1539239" y="166115"/>
                </a:lnTo>
                <a:lnTo>
                  <a:pt x="1627631" y="150875"/>
                </a:lnTo>
                <a:lnTo>
                  <a:pt x="1627631" y="179831"/>
                </a:lnTo>
              </a:path>
              <a:path w="2606040" h="4829810">
                <a:moveTo>
                  <a:pt x="1813559" y="96011"/>
                </a:moveTo>
                <a:lnTo>
                  <a:pt x="18806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8017500" y="4126724"/>
            <a:ext cx="116839" cy="1320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12'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613907" y="3284220"/>
            <a:ext cx="0" cy="1929764"/>
          </a:xfrm>
          <a:custGeom>
            <a:avLst/>
            <a:gdLst/>
            <a:ahLst/>
            <a:cxnLst/>
            <a:rect l="l" t="t" r="r" b="b"/>
            <a:pathLst>
              <a:path h="1929764">
                <a:moveTo>
                  <a:pt x="0" y="0"/>
                </a:moveTo>
                <a:lnTo>
                  <a:pt x="0" y="19293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467848" y="4205673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426959" y="1478408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17740" y="1447929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5</a:t>
            </a:r>
            <a:r>
              <a:rPr sz="975" baseline="21367" dirty="0">
                <a:latin typeface="Arial"/>
                <a:cs typeface="Arial"/>
              </a:rPr>
              <a:t>1</a:t>
            </a:r>
            <a:r>
              <a:rPr sz="975" spc="142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931911" y="2174748"/>
            <a:ext cx="0" cy="934719"/>
          </a:xfrm>
          <a:custGeom>
            <a:avLst/>
            <a:gdLst/>
            <a:ahLst/>
            <a:cxnLst/>
            <a:rect l="l" t="t" r="r" b="b"/>
            <a:pathLst>
              <a:path h="934719">
                <a:moveTo>
                  <a:pt x="0" y="0"/>
                </a:moveTo>
                <a:lnTo>
                  <a:pt x="0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788911" y="2086356"/>
            <a:ext cx="1172210" cy="4495800"/>
          </a:xfrm>
          <a:custGeom>
            <a:avLst/>
            <a:gdLst/>
            <a:ahLst/>
            <a:cxnLst/>
            <a:rect l="l" t="t" r="r" b="b"/>
            <a:pathLst>
              <a:path w="1172209" h="4495800">
                <a:moveTo>
                  <a:pt x="394715" y="0"/>
                </a:moveTo>
                <a:lnTo>
                  <a:pt x="1171955" y="0"/>
                </a:lnTo>
              </a:path>
              <a:path w="1172209" h="4495800">
                <a:moveTo>
                  <a:pt x="394715" y="1110995"/>
                </a:moveTo>
                <a:lnTo>
                  <a:pt x="1171955" y="1110995"/>
                </a:lnTo>
              </a:path>
              <a:path w="1172209" h="4495800">
                <a:moveTo>
                  <a:pt x="1129283" y="88391"/>
                </a:moveTo>
                <a:lnTo>
                  <a:pt x="1142999" y="0"/>
                </a:lnTo>
                <a:lnTo>
                  <a:pt x="1158239" y="88391"/>
                </a:lnTo>
                <a:lnTo>
                  <a:pt x="1129283" y="88391"/>
                </a:lnTo>
              </a:path>
              <a:path w="1172209" h="4495800">
                <a:moveTo>
                  <a:pt x="1158239" y="1022603"/>
                </a:moveTo>
                <a:lnTo>
                  <a:pt x="1142999" y="1110995"/>
                </a:lnTo>
                <a:lnTo>
                  <a:pt x="1129283" y="1022603"/>
                </a:lnTo>
                <a:lnTo>
                  <a:pt x="1158239" y="1022603"/>
                </a:lnTo>
              </a:path>
              <a:path w="1172209" h="4495800">
                <a:moveTo>
                  <a:pt x="394715" y="3215639"/>
                </a:moveTo>
                <a:lnTo>
                  <a:pt x="1171955" y="3215639"/>
                </a:lnTo>
              </a:path>
              <a:path w="1172209" h="4495800">
                <a:moveTo>
                  <a:pt x="394715" y="4149851"/>
                </a:moveTo>
                <a:lnTo>
                  <a:pt x="1171955" y="4149851"/>
                </a:lnTo>
              </a:path>
              <a:path w="1172209" h="4495800">
                <a:moveTo>
                  <a:pt x="1129283" y="3302507"/>
                </a:moveTo>
                <a:lnTo>
                  <a:pt x="1142999" y="3215639"/>
                </a:lnTo>
                <a:lnTo>
                  <a:pt x="1158239" y="3302507"/>
                </a:lnTo>
                <a:lnTo>
                  <a:pt x="1129283" y="3302507"/>
                </a:lnTo>
              </a:path>
              <a:path w="1172209" h="4495800">
                <a:moveTo>
                  <a:pt x="1158239" y="4062983"/>
                </a:moveTo>
                <a:lnTo>
                  <a:pt x="1142999" y="4149851"/>
                </a:lnTo>
                <a:lnTo>
                  <a:pt x="1129283" y="4062983"/>
                </a:lnTo>
                <a:lnTo>
                  <a:pt x="1158239" y="4062983"/>
                </a:lnTo>
              </a:path>
              <a:path w="1172209" h="4495800">
                <a:moveTo>
                  <a:pt x="175259" y="4209287"/>
                </a:moveTo>
                <a:lnTo>
                  <a:pt x="175259" y="4495799"/>
                </a:lnTo>
              </a:path>
              <a:path w="1172209" h="4495800">
                <a:moveTo>
                  <a:pt x="335279" y="3506723"/>
                </a:moveTo>
                <a:lnTo>
                  <a:pt x="335279" y="4495799"/>
                </a:lnTo>
              </a:path>
              <a:path w="1172209" h="4495800">
                <a:moveTo>
                  <a:pt x="86867" y="4466843"/>
                </a:moveTo>
                <a:lnTo>
                  <a:pt x="0" y="4466843"/>
                </a:lnTo>
              </a:path>
              <a:path w="1172209" h="4495800">
                <a:moveTo>
                  <a:pt x="423671" y="4466843"/>
                </a:moveTo>
                <a:lnTo>
                  <a:pt x="778763" y="4466843"/>
                </a:lnTo>
              </a:path>
              <a:path w="1172209" h="4495800">
                <a:moveTo>
                  <a:pt x="86867" y="4451603"/>
                </a:moveTo>
                <a:lnTo>
                  <a:pt x="175259" y="4466843"/>
                </a:lnTo>
                <a:lnTo>
                  <a:pt x="86867" y="4480559"/>
                </a:lnTo>
                <a:lnTo>
                  <a:pt x="86867" y="4451603"/>
                </a:lnTo>
              </a:path>
              <a:path w="1172209" h="4495800">
                <a:moveTo>
                  <a:pt x="423671" y="4480559"/>
                </a:moveTo>
                <a:lnTo>
                  <a:pt x="335279" y="4466843"/>
                </a:lnTo>
                <a:lnTo>
                  <a:pt x="423671" y="4451603"/>
                </a:lnTo>
                <a:lnTo>
                  <a:pt x="423671" y="4480559"/>
                </a:lnTo>
              </a:path>
              <a:path w="1172209" h="4495800">
                <a:moveTo>
                  <a:pt x="609599" y="4396739"/>
                </a:moveTo>
                <a:lnTo>
                  <a:pt x="676655" y="43007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7785852" y="2548079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2"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931911" y="5388864"/>
            <a:ext cx="0" cy="760730"/>
          </a:xfrm>
          <a:custGeom>
            <a:avLst/>
            <a:gdLst/>
            <a:ahLst/>
            <a:cxnLst/>
            <a:rect l="l" t="t" r="r" b="b"/>
            <a:pathLst>
              <a:path h="760729">
                <a:moveTo>
                  <a:pt x="0" y="0"/>
                </a:moveTo>
                <a:lnTo>
                  <a:pt x="0" y="7604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7785852" y="5673803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317740" y="6368925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083055" y="6132576"/>
            <a:ext cx="0" cy="437515"/>
          </a:xfrm>
          <a:custGeom>
            <a:avLst/>
            <a:gdLst/>
            <a:ahLst/>
            <a:cxnLst/>
            <a:rect l="l" t="t" r="r" b="b"/>
            <a:pathLst>
              <a:path h="437515">
                <a:moveTo>
                  <a:pt x="0" y="0"/>
                </a:moveTo>
                <a:lnTo>
                  <a:pt x="0" y="4373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083055" y="6128003"/>
            <a:ext cx="4110354" cy="441959"/>
          </a:xfrm>
          <a:custGeom>
            <a:avLst/>
            <a:gdLst/>
            <a:ahLst/>
            <a:cxnLst/>
            <a:rect l="l" t="t" r="r" b="b"/>
            <a:pathLst>
              <a:path w="4110354" h="441959">
                <a:moveTo>
                  <a:pt x="2560319" y="0"/>
                </a:moveTo>
                <a:lnTo>
                  <a:pt x="2560319" y="441959"/>
                </a:lnTo>
              </a:path>
              <a:path w="4110354" h="441959">
                <a:moveTo>
                  <a:pt x="88391" y="413003"/>
                </a:moveTo>
                <a:lnTo>
                  <a:pt x="2471927" y="413003"/>
                </a:lnTo>
              </a:path>
              <a:path w="4110354" h="441959">
                <a:moveTo>
                  <a:pt x="88391" y="428243"/>
                </a:moveTo>
                <a:lnTo>
                  <a:pt x="0" y="413003"/>
                </a:lnTo>
                <a:lnTo>
                  <a:pt x="88391" y="399287"/>
                </a:lnTo>
                <a:lnTo>
                  <a:pt x="88391" y="428243"/>
                </a:lnTo>
              </a:path>
              <a:path w="4110354" h="441959">
                <a:moveTo>
                  <a:pt x="2471927" y="399287"/>
                </a:moveTo>
                <a:lnTo>
                  <a:pt x="2560319" y="413003"/>
                </a:lnTo>
                <a:lnTo>
                  <a:pt x="2471927" y="428243"/>
                </a:lnTo>
                <a:lnTo>
                  <a:pt x="2471927" y="399287"/>
                </a:lnTo>
              </a:path>
              <a:path w="4110354" h="441959">
                <a:moveTo>
                  <a:pt x="2560319" y="0"/>
                </a:moveTo>
                <a:lnTo>
                  <a:pt x="2560319" y="441959"/>
                </a:lnTo>
              </a:path>
              <a:path w="4110354" h="441959">
                <a:moveTo>
                  <a:pt x="4110227" y="0"/>
                </a:moveTo>
                <a:lnTo>
                  <a:pt x="4110227" y="441959"/>
                </a:lnTo>
              </a:path>
              <a:path w="4110354" h="441959">
                <a:moveTo>
                  <a:pt x="2648711" y="413003"/>
                </a:moveTo>
                <a:lnTo>
                  <a:pt x="4023359" y="413003"/>
                </a:lnTo>
              </a:path>
              <a:path w="4110354" h="441959">
                <a:moveTo>
                  <a:pt x="2648711" y="428243"/>
                </a:moveTo>
                <a:lnTo>
                  <a:pt x="2560319" y="413003"/>
                </a:lnTo>
                <a:lnTo>
                  <a:pt x="2648711" y="399287"/>
                </a:lnTo>
                <a:lnTo>
                  <a:pt x="2648711" y="428243"/>
                </a:lnTo>
              </a:path>
              <a:path w="4110354" h="441959">
                <a:moveTo>
                  <a:pt x="4023359" y="399287"/>
                </a:moveTo>
                <a:lnTo>
                  <a:pt x="4110227" y="413003"/>
                </a:lnTo>
                <a:lnTo>
                  <a:pt x="4023359" y="428243"/>
                </a:lnTo>
                <a:lnTo>
                  <a:pt x="4023359" y="3992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1961895" y="6387213"/>
            <a:ext cx="29997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1924685" algn="l"/>
              </a:tabLst>
            </a:pPr>
            <a:r>
              <a:rPr sz="650" spc="-10" dirty="0">
                <a:latin typeface="Arial"/>
                <a:cs typeface="Arial"/>
              </a:rPr>
              <a:t>COVERDED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CONSTRUCTION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636267" y="3476244"/>
            <a:ext cx="901065" cy="1637030"/>
          </a:xfrm>
          <a:custGeom>
            <a:avLst/>
            <a:gdLst/>
            <a:ahLst/>
            <a:cxnLst/>
            <a:rect l="l" t="t" r="r" b="b"/>
            <a:pathLst>
              <a:path w="901064" h="1637029">
                <a:moveTo>
                  <a:pt x="441959" y="0"/>
                </a:moveTo>
                <a:lnTo>
                  <a:pt x="900683" y="0"/>
                </a:lnTo>
              </a:path>
              <a:path w="901064" h="1637029">
                <a:moveTo>
                  <a:pt x="0" y="1636775"/>
                </a:moveTo>
                <a:lnTo>
                  <a:pt x="900683" y="1636775"/>
                </a:lnTo>
              </a:path>
              <a:path w="901064" h="1637029">
                <a:moveTo>
                  <a:pt x="871727" y="88391"/>
                </a:moveTo>
                <a:lnTo>
                  <a:pt x="871727" y="1548383"/>
                </a:lnTo>
              </a:path>
              <a:path w="901064" h="1637029">
                <a:moveTo>
                  <a:pt x="856487" y="88391"/>
                </a:moveTo>
                <a:lnTo>
                  <a:pt x="871727" y="0"/>
                </a:lnTo>
                <a:lnTo>
                  <a:pt x="885443" y="88391"/>
                </a:lnTo>
                <a:lnTo>
                  <a:pt x="856487" y="88391"/>
                </a:lnTo>
              </a:path>
              <a:path w="901064" h="1637029">
                <a:moveTo>
                  <a:pt x="885443" y="1548383"/>
                </a:moveTo>
                <a:lnTo>
                  <a:pt x="871727" y="1636775"/>
                </a:lnTo>
                <a:lnTo>
                  <a:pt x="856487" y="1548383"/>
                </a:lnTo>
                <a:lnTo>
                  <a:pt x="885443" y="15483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361936" y="4251393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7'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750311" y="5199888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0"/>
                </a:moveTo>
                <a:lnTo>
                  <a:pt x="0" y="2727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721355" y="4838700"/>
            <a:ext cx="942340" cy="361315"/>
          </a:xfrm>
          <a:custGeom>
            <a:avLst/>
            <a:gdLst/>
            <a:ahLst/>
            <a:cxnLst/>
            <a:rect l="l" t="t" r="r" b="b"/>
            <a:pathLst>
              <a:path w="942339" h="361314">
                <a:moveTo>
                  <a:pt x="941831" y="175259"/>
                </a:moveTo>
                <a:lnTo>
                  <a:pt x="0" y="175259"/>
                </a:lnTo>
              </a:path>
              <a:path w="942339" h="361314">
                <a:moveTo>
                  <a:pt x="931163" y="274319"/>
                </a:moveTo>
                <a:lnTo>
                  <a:pt x="0" y="274319"/>
                </a:lnTo>
              </a:path>
              <a:path w="942339" h="361314">
                <a:moveTo>
                  <a:pt x="28955" y="88391"/>
                </a:moveTo>
                <a:lnTo>
                  <a:pt x="28955" y="0"/>
                </a:lnTo>
              </a:path>
              <a:path w="942339" h="361314">
                <a:moveTo>
                  <a:pt x="42671" y="88391"/>
                </a:moveTo>
                <a:lnTo>
                  <a:pt x="28955" y="175259"/>
                </a:lnTo>
                <a:lnTo>
                  <a:pt x="13715" y="88391"/>
                </a:lnTo>
                <a:lnTo>
                  <a:pt x="42671" y="88391"/>
                </a:lnTo>
              </a:path>
              <a:path w="942339" h="361314">
                <a:moveTo>
                  <a:pt x="13715" y="361187"/>
                </a:moveTo>
                <a:lnTo>
                  <a:pt x="28955" y="274319"/>
                </a:lnTo>
                <a:lnTo>
                  <a:pt x="42671" y="361187"/>
                </a:lnTo>
                <a:lnTo>
                  <a:pt x="13715" y="3611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2604252" y="5330714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5"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584195" y="2892552"/>
            <a:ext cx="1165860" cy="2121535"/>
          </a:xfrm>
          <a:custGeom>
            <a:avLst/>
            <a:gdLst/>
            <a:ahLst/>
            <a:cxnLst/>
            <a:rect l="l" t="t" r="r" b="b"/>
            <a:pathLst>
              <a:path w="1165860" h="2121535">
                <a:moveTo>
                  <a:pt x="1088135" y="0"/>
                </a:moveTo>
                <a:lnTo>
                  <a:pt x="137159" y="0"/>
                </a:lnTo>
              </a:path>
              <a:path w="1165860" h="2121535">
                <a:moveTo>
                  <a:pt x="1165859" y="2121407"/>
                </a:moveTo>
                <a:lnTo>
                  <a:pt x="137159" y="2121407"/>
                </a:lnTo>
              </a:path>
              <a:path w="1165860" h="2121535">
                <a:moveTo>
                  <a:pt x="166115" y="88391"/>
                </a:moveTo>
                <a:lnTo>
                  <a:pt x="166115" y="2034539"/>
                </a:lnTo>
              </a:path>
              <a:path w="1165860" h="2121535">
                <a:moveTo>
                  <a:pt x="150875" y="88391"/>
                </a:moveTo>
                <a:lnTo>
                  <a:pt x="166115" y="0"/>
                </a:lnTo>
                <a:lnTo>
                  <a:pt x="179831" y="88391"/>
                </a:lnTo>
                <a:lnTo>
                  <a:pt x="150875" y="88391"/>
                </a:lnTo>
              </a:path>
              <a:path w="1165860" h="2121535">
                <a:moveTo>
                  <a:pt x="179831" y="2034539"/>
                </a:moveTo>
                <a:lnTo>
                  <a:pt x="166115" y="2121407"/>
                </a:lnTo>
                <a:lnTo>
                  <a:pt x="150875" y="2034539"/>
                </a:lnTo>
                <a:lnTo>
                  <a:pt x="179831" y="2034539"/>
                </a:lnTo>
              </a:path>
              <a:path w="1165860" h="2121535">
                <a:moveTo>
                  <a:pt x="96011" y="1043939"/>
                </a:moveTo>
                <a:lnTo>
                  <a:pt x="0" y="9768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2544816" y="3809460"/>
            <a:ext cx="176530" cy="28765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9'-</a:t>
            </a:r>
            <a:r>
              <a:rPr sz="650" spc="-30" dirty="0">
                <a:latin typeface="Arial"/>
                <a:cs typeface="Arial"/>
              </a:rPr>
              <a:t>0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082544" y="5893308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82544" y="6390132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02055" y="4937760"/>
            <a:ext cx="2578735" cy="1452880"/>
          </a:xfrm>
          <a:custGeom>
            <a:avLst/>
            <a:gdLst/>
            <a:ahLst/>
            <a:cxnLst/>
            <a:rect l="l" t="t" r="r" b="b"/>
            <a:pathLst>
              <a:path w="2578735" h="1452879">
                <a:moveTo>
                  <a:pt x="2578607" y="1130807"/>
                </a:moveTo>
                <a:lnTo>
                  <a:pt x="2350007" y="1130807"/>
                </a:lnTo>
              </a:path>
              <a:path w="2578735" h="1452879">
                <a:moveTo>
                  <a:pt x="2578607" y="1365503"/>
                </a:moveTo>
                <a:lnTo>
                  <a:pt x="2350007" y="1365503"/>
                </a:lnTo>
              </a:path>
              <a:path w="2578735" h="1452879">
                <a:moveTo>
                  <a:pt x="2394203" y="1043939"/>
                </a:moveTo>
                <a:lnTo>
                  <a:pt x="2380487" y="1130807"/>
                </a:lnTo>
                <a:lnTo>
                  <a:pt x="2365247" y="1043939"/>
                </a:lnTo>
                <a:lnTo>
                  <a:pt x="2394203" y="1043939"/>
                </a:lnTo>
              </a:path>
              <a:path w="2578735" h="1452879">
                <a:moveTo>
                  <a:pt x="2365247" y="1452371"/>
                </a:moveTo>
                <a:lnTo>
                  <a:pt x="2380487" y="1365503"/>
                </a:lnTo>
                <a:lnTo>
                  <a:pt x="2394203" y="1452371"/>
                </a:lnTo>
                <a:lnTo>
                  <a:pt x="2365247" y="1452371"/>
                </a:lnTo>
              </a:path>
              <a:path w="2578735" h="1452879">
                <a:moveTo>
                  <a:pt x="76199" y="902207"/>
                </a:moveTo>
                <a:lnTo>
                  <a:pt x="0" y="902207"/>
                </a:lnTo>
              </a:path>
              <a:path w="2578735" h="1452879">
                <a:moveTo>
                  <a:pt x="76199" y="1136903"/>
                </a:moveTo>
                <a:lnTo>
                  <a:pt x="0" y="1136903"/>
                </a:lnTo>
              </a:path>
              <a:path w="2578735" h="1452879">
                <a:moveTo>
                  <a:pt x="44195" y="815339"/>
                </a:moveTo>
                <a:lnTo>
                  <a:pt x="30479" y="902207"/>
                </a:lnTo>
                <a:lnTo>
                  <a:pt x="15239" y="815339"/>
                </a:lnTo>
                <a:lnTo>
                  <a:pt x="44195" y="815339"/>
                </a:lnTo>
              </a:path>
              <a:path w="2578735" h="1452879">
                <a:moveTo>
                  <a:pt x="15239" y="1223771"/>
                </a:moveTo>
                <a:lnTo>
                  <a:pt x="30479" y="1136903"/>
                </a:lnTo>
                <a:lnTo>
                  <a:pt x="44195" y="1223771"/>
                </a:lnTo>
                <a:lnTo>
                  <a:pt x="15239" y="1223771"/>
                </a:lnTo>
              </a:path>
              <a:path w="2578735" h="1452879">
                <a:moveTo>
                  <a:pt x="2220467" y="175259"/>
                </a:moveTo>
                <a:lnTo>
                  <a:pt x="2208275" y="175259"/>
                </a:lnTo>
              </a:path>
              <a:path w="2578735" h="1452879">
                <a:moveTo>
                  <a:pt x="2220467" y="252983"/>
                </a:moveTo>
                <a:lnTo>
                  <a:pt x="2208275" y="252983"/>
                </a:lnTo>
              </a:path>
              <a:path w="2578735" h="1452879">
                <a:moveTo>
                  <a:pt x="2237231" y="86867"/>
                </a:moveTo>
                <a:lnTo>
                  <a:pt x="2237231" y="0"/>
                </a:lnTo>
              </a:path>
              <a:path w="2578735" h="1452879">
                <a:moveTo>
                  <a:pt x="2237231" y="341375"/>
                </a:moveTo>
                <a:lnTo>
                  <a:pt x="2237231" y="615695"/>
                </a:lnTo>
              </a:path>
              <a:path w="2578735" h="1452879">
                <a:moveTo>
                  <a:pt x="2252471" y="86867"/>
                </a:moveTo>
                <a:lnTo>
                  <a:pt x="2237231" y="175259"/>
                </a:lnTo>
                <a:lnTo>
                  <a:pt x="2223515" y="86867"/>
                </a:lnTo>
                <a:lnTo>
                  <a:pt x="2252471" y="86867"/>
                </a:lnTo>
              </a:path>
              <a:path w="2578735" h="1452879">
                <a:moveTo>
                  <a:pt x="2223515" y="341375"/>
                </a:moveTo>
                <a:lnTo>
                  <a:pt x="2237231" y="252983"/>
                </a:lnTo>
                <a:lnTo>
                  <a:pt x="2252471" y="341375"/>
                </a:lnTo>
                <a:lnTo>
                  <a:pt x="2223515" y="3413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2936484" y="6145725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32536" y="5664708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32536" y="6161532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586476" y="5917125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794752" y="5408438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3411727" y="5170932"/>
            <a:ext cx="844550" cy="379730"/>
          </a:xfrm>
          <a:custGeom>
            <a:avLst/>
            <a:gdLst/>
            <a:ahLst/>
            <a:cxnLst/>
            <a:rect l="l" t="t" r="r" b="b"/>
            <a:pathLst>
              <a:path w="844550" h="379729">
                <a:moveTo>
                  <a:pt x="309371" y="0"/>
                </a:moveTo>
                <a:lnTo>
                  <a:pt x="309371" y="379475"/>
                </a:lnTo>
              </a:path>
              <a:path w="844550" h="379729">
                <a:moveTo>
                  <a:pt x="175259" y="0"/>
                </a:moveTo>
                <a:lnTo>
                  <a:pt x="175259" y="379475"/>
                </a:lnTo>
              </a:path>
              <a:path w="844550" h="379729">
                <a:moveTo>
                  <a:pt x="88391" y="350519"/>
                </a:moveTo>
                <a:lnTo>
                  <a:pt x="0" y="350519"/>
                </a:lnTo>
              </a:path>
              <a:path w="844550" h="379729">
                <a:moveTo>
                  <a:pt x="397763" y="350519"/>
                </a:moveTo>
                <a:lnTo>
                  <a:pt x="844295" y="350519"/>
                </a:lnTo>
              </a:path>
              <a:path w="844550" h="379729">
                <a:moveTo>
                  <a:pt x="88391" y="335279"/>
                </a:moveTo>
                <a:lnTo>
                  <a:pt x="175259" y="350519"/>
                </a:lnTo>
                <a:lnTo>
                  <a:pt x="88391" y="364235"/>
                </a:lnTo>
                <a:lnTo>
                  <a:pt x="88391" y="335279"/>
                </a:lnTo>
              </a:path>
              <a:path w="844550" h="379729">
                <a:moveTo>
                  <a:pt x="397763" y="364235"/>
                </a:moveTo>
                <a:lnTo>
                  <a:pt x="309371" y="350519"/>
                </a:lnTo>
                <a:lnTo>
                  <a:pt x="397763" y="335279"/>
                </a:lnTo>
                <a:lnTo>
                  <a:pt x="397763" y="364235"/>
                </a:lnTo>
              </a:path>
              <a:path w="844550" h="379729">
                <a:moveTo>
                  <a:pt x="675131" y="280415"/>
                </a:moveTo>
                <a:lnTo>
                  <a:pt x="742187" y="1844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3989323" y="5337176"/>
            <a:ext cx="2501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6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655572" y="4232276"/>
            <a:ext cx="257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OPEN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046728" y="5660264"/>
            <a:ext cx="6203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CRAWL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2573527" y="2590800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2559304" y="2569705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462276" y="2526920"/>
            <a:ext cx="2076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1-</a:t>
            </a:r>
            <a:r>
              <a:rPr sz="675" spc="-52" baseline="37037" dirty="0">
                <a:latin typeface="Arial"/>
                <a:cs typeface="Arial"/>
              </a:rPr>
              <a:t>1</a:t>
            </a:r>
            <a:r>
              <a:rPr sz="650" spc="-3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475483" y="1998093"/>
            <a:ext cx="248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466339" y="1569849"/>
            <a:ext cx="679450" cy="45465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7145" marR="5080" indent="-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OPERABLE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endParaRPr sz="650">
              <a:latin typeface="Arial"/>
              <a:cs typeface="Arial"/>
            </a:endParaRPr>
          </a:p>
          <a:p>
            <a:pPr marL="17145" marR="236220">
              <a:lnSpc>
                <a:spcPts val="770"/>
              </a:lnSpc>
              <a:spcBef>
                <a:spcPts val="29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702816" y="5602352"/>
            <a:ext cx="96520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 algn="just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SLAB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VAPOR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4"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SUB-</a:t>
            </a:r>
            <a:r>
              <a:rPr sz="650" dirty="0">
                <a:latin typeface="Arial"/>
                <a:cs typeface="Arial"/>
              </a:rPr>
              <a:t>BASE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(GRAVEL</a:t>
            </a:r>
            <a:r>
              <a:rPr sz="650" spc="-25" dirty="0">
                <a:latin typeface="Arial"/>
                <a:cs typeface="Arial"/>
              </a:rPr>
              <a:t> OR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701292" y="5898008"/>
            <a:ext cx="9055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CRUSHED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STONE) </a:t>
            </a:r>
            <a:r>
              <a:rPr sz="650" spc="-25" dirty="0">
                <a:latin typeface="Arial"/>
                <a:cs typeface="Arial"/>
              </a:rPr>
              <a:t>ON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701292" y="5995545"/>
            <a:ext cx="7562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352296" y="5216781"/>
            <a:ext cx="10344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BRICK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5" dirty="0">
                <a:latin typeface="Arial"/>
                <a:cs typeface="Arial"/>
              </a:rPr>
              <a:t> CMU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52296" y="5314317"/>
            <a:ext cx="100584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 marR="5080" indent="-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BLOCK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FULLY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GROUTED.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481579" y="2144397"/>
            <a:ext cx="694690" cy="4438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 marL="222885">
              <a:lnSpc>
                <a:spcPct val="100000"/>
              </a:lnSpc>
              <a:spcBef>
                <a:spcPts val="190"/>
              </a:spcBef>
            </a:pPr>
            <a:r>
              <a:rPr sz="650" spc="-25" dirty="0">
                <a:latin typeface="Arial"/>
                <a:cs typeface="Arial"/>
              </a:rPr>
              <a:t>12"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660144" y="3576956"/>
            <a:ext cx="379730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6"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061719" y="3089148"/>
            <a:ext cx="0" cy="78105"/>
          </a:xfrm>
          <a:custGeom>
            <a:avLst/>
            <a:gdLst/>
            <a:ahLst/>
            <a:cxnLst/>
            <a:rect l="l" t="t" r="r" b="b"/>
            <a:pathLst>
              <a:path h="78105">
                <a:moveTo>
                  <a:pt x="0" y="7772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71575" y="3089148"/>
            <a:ext cx="789940" cy="78105"/>
          </a:xfrm>
          <a:custGeom>
            <a:avLst/>
            <a:gdLst/>
            <a:ahLst/>
            <a:cxnLst/>
            <a:rect l="l" t="t" r="r" b="b"/>
            <a:pathLst>
              <a:path w="789940" h="78105">
                <a:moveTo>
                  <a:pt x="175259" y="77723"/>
                </a:moveTo>
                <a:lnTo>
                  <a:pt x="175259" y="0"/>
                </a:lnTo>
              </a:path>
              <a:path w="789940" h="78105">
                <a:moveTo>
                  <a:pt x="88391" y="28955"/>
                </a:moveTo>
                <a:lnTo>
                  <a:pt x="0" y="28955"/>
                </a:lnTo>
              </a:path>
              <a:path w="789940" h="78105">
                <a:moveTo>
                  <a:pt x="477011" y="28955"/>
                </a:moveTo>
                <a:lnTo>
                  <a:pt x="789431" y="28955"/>
                </a:lnTo>
              </a:path>
              <a:path w="789940" h="78105">
                <a:moveTo>
                  <a:pt x="88391" y="15239"/>
                </a:moveTo>
                <a:lnTo>
                  <a:pt x="175259" y="28955"/>
                </a:lnTo>
                <a:lnTo>
                  <a:pt x="88391" y="44195"/>
                </a:lnTo>
                <a:lnTo>
                  <a:pt x="88391" y="15239"/>
                </a:lnTo>
              </a:path>
              <a:path w="789940" h="78105">
                <a:moveTo>
                  <a:pt x="477011" y="44195"/>
                </a:moveTo>
                <a:lnTo>
                  <a:pt x="390143" y="28955"/>
                </a:lnTo>
                <a:lnTo>
                  <a:pt x="477011" y="15239"/>
                </a:lnTo>
                <a:lnTo>
                  <a:pt x="477011" y="441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1273047" y="2965832"/>
            <a:ext cx="1454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11"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43679" y="5899533"/>
            <a:ext cx="55054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COMPACTED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FILL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030471" y="482193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4016247" y="4799317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992371" y="4756533"/>
            <a:ext cx="892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016247" y="4456305"/>
            <a:ext cx="11391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8" CMU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WALL,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013200" y="4555364"/>
            <a:ext cx="7105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FULLY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1119631" y="3224784"/>
            <a:ext cx="1176655" cy="1888489"/>
          </a:xfrm>
          <a:custGeom>
            <a:avLst/>
            <a:gdLst/>
            <a:ahLst/>
            <a:cxnLst/>
            <a:rect l="l" t="t" r="r" b="b"/>
            <a:pathLst>
              <a:path w="1176655" h="1888489">
                <a:moveTo>
                  <a:pt x="0" y="0"/>
                </a:moveTo>
                <a:lnTo>
                  <a:pt x="1176527" y="0"/>
                </a:lnTo>
              </a:path>
              <a:path w="1176655" h="1888489">
                <a:moveTo>
                  <a:pt x="0" y="1888235"/>
                </a:moveTo>
                <a:lnTo>
                  <a:pt x="1176527" y="1888235"/>
                </a:lnTo>
              </a:path>
              <a:path w="1176655" h="1888489">
                <a:moveTo>
                  <a:pt x="1147571" y="88391"/>
                </a:moveTo>
                <a:lnTo>
                  <a:pt x="1147571" y="1799843"/>
                </a:lnTo>
              </a:path>
              <a:path w="1176655" h="1888489">
                <a:moveTo>
                  <a:pt x="1133855" y="88391"/>
                </a:moveTo>
                <a:lnTo>
                  <a:pt x="1147571" y="0"/>
                </a:lnTo>
                <a:lnTo>
                  <a:pt x="1162811" y="88391"/>
                </a:lnTo>
                <a:lnTo>
                  <a:pt x="1133855" y="88391"/>
                </a:lnTo>
              </a:path>
              <a:path w="1176655" h="1888489">
                <a:moveTo>
                  <a:pt x="1162811" y="1799843"/>
                </a:moveTo>
                <a:lnTo>
                  <a:pt x="1147571" y="1888235"/>
                </a:lnTo>
                <a:lnTo>
                  <a:pt x="1133855" y="1799843"/>
                </a:lnTo>
                <a:lnTo>
                  <a:pt x="1162811" y="1799843"/>
                </a:lnTo>
              </a:path>
              <a:path w="1176655" h="1888489">
                <a:moveTo>
                  <a:pt x="1077467" y="926591"/>
                </a:moveTo>
                <a:lnTo>
                  <a:pt x="981455" y="8595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2063232" y="4024344"/>
            <a:ext cx="176530" cy="28765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8'-</a:t>
            </a:r>
            <a:r>
              <a:rPr sz="650" spc="-30" dirty="0">
                <a:latin typeface="Arial"/>
                <a:cs typeface="Arial"/>
              </a:rPr>
              <a:t>0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1008380" y="4652772"/>
            <a:ext cx="2578735" cy="402590"/>
          </a:xfrm>
          <a:custGeom>
            <a:avLst/>
            <a:gdLst/>
            <a:ahLst/>
            <a:cxnLst/>
            <a:rect l="l" t="t" r="r" b="b"/>
            <a:pathLst>
              <a:path w="2578735" h="402589">
                <a:moveTo>
                  <a:pt x="2578607" y="402335"/>
                </a:moveTo>
                <a:lnTo>
                  <a:pt x="2578607" y="138683"/>
                </a:lnTo>
              </a:path>
              <a:path w="2578735" h="402589">
                <a:moveTo>
                  <a:pt x="86867" y="167639"/>
                </a:moveTo>
                <a:lnTo>
                  <a:pt x="2491739" y="167639"/>
                </a:lnTo>
              </a:path>
              <a:path w="2578735" h="402589">
                <a:moveTo>
                  <a:pt x="86867" y="182879"/>
                </a:moveTo>
                <a:lnTo>
                  <a:pt x="0" y="167639"/>
                </a:lnTo>
                <a:lnTo>
                  <a:pt x="86867" y="152399"/>
                </a:lnTo>
                <a:lnTo>
                  <a:pt x="86867" y="182879"/>
                </a:lnTo>
              </a:path>
              <a:path w="2578735" h="402589">
                <a:moveTo>
                  <a:pt x="2491739" y="152399"/>
                </a:moveTo>
                <a:lnTo>
                  <a:pt x="2578607" y="167639"/>
                </a:lnTo>
                <a:lnTo>
                  <a:pt x="2491739" y="182879"/>
                </a:lnTo>
                <a:lnTo>
                  <a:pt x="2491739" y="152399"/>
                </a:lnTo>
              </a:path>
              <a:path w="2578735" h="402589">
                <a:moveTo>
                  <a:pt x="1325879" y="96011"/>
                </a:moveTo>
                <a:lnTo>
                  <a:pt x="13929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08380" y="4791455"/>
            <a:ext cx="0" cy="264160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263651"/>
                </a:moveTo>
                <a:lnTo>
                  <a:pt x="0" y="0"/>
                </a:lnTo>
              </a:path>
              <a:path h="264160">
                <a:moveTo>
                  <a:pt x="0" y="26365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2361183" y="4666617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102611" y="4636137"/>
            <a:ext cx="384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11'-</a:t>
            </a:r>
            <a:r>
              <a:rPr sz="650" dirty="0">
                <a:latin typeface="Arial"/>
                <a:cs typeface="Arial"/>
              </a:rPr>
              <a:t>0</a:t>
            </a:r>
            <a:r>
              <a:rPr sz="975" baseline="21367" dirty="0">
                <a:latin typeface="Arial"/>
                <a:cs typeface="Arial"/>
              </a:rPr>
              <a:t>3</a:t>
            </a:r>
            <a:r>
              <a:rPr sz="975" spc="397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44727" y="4655820"/>
            <a:ext cx="708660" cy="180340"/>
          </a:xfrm>
          <a:custGeom>
            <a:avLst/>
            <a:gdLst/>
            <a:ahLst/>
            <a:cxnLst/>
            <a:rect l="l" t="t" r="r" b="b"/>
            <a:pathLst>
              <a:path w="708660" h="180339">
                <a:moveTo>
                  <a:pt x="88391" y="164591"/>
                </a:moveTo>
                <a:lnTo>
                  <a:pt x="0" y="164591"/>
                </a:lnTo>
              </a:path>
              <a:path w="708660" h="180339">
                <a:moveTo>
                  <a:pt x="350519" y="164591"/>
                </a:moveTo>
                <a:lnTo>
                  <a:pt x="708659" y="164591"/>
                </a:lnTo>
              </a:path>
              <a:path w="708660" h="180339">
                <a:moveTo>
                  <a:pt x="88391" y="149351"/>
                </a:moveTo>
                <a:lnTo>
                  <a:pt x="175259" y="164591"/>
                </a:lnTo>
                <a:lnTo>
                  <a:pt x="88391" y="179831"/>
                </a:lnTo>
                <a:lnTo>
                  <a:pt x="88391" y="149351"/>
                </a:lnTo>
              </a:path>
              <a:path w="708660" h="180339">
                <a:moveTo>
                  <a:pt x="350519" y="179831"/>
                </a:moveTo>
                <a:lnTo>
                  <a:pt x="263651" y="164591"/>
                </a:lnTo>
                <a:lnTo>
                  <a:pt x="350519" y="149351"/>
                </a:lnTo>
                <a:lnTo>
                  <a:pt x="350519" y="179831"/>
                </a:lnTo>
              </a:path>
              <a:path w="708660" h="180339">
                <a:moveTo>
                  <a:pt x="539495" y="96011"/>
                </a:moveTo>
                <a:lnTo>
                  <a:pt x="60655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72744" y="3453384"/>
            <a:ext cx="47625" cy="1602105"/>
          </a:xfrm>
          <a:custGeom>
            <a:avLst/>
            <a:gdLst/>
            <a:ahLst/>
            <a:cxnLst/>
            <a:rect l="l" t="t" r="r" b="b"/>
            <a:pathLst>
              <a:path w="47625" h="1602104">
                <a:moveTo>
                  <a:pt x="47243" y="1601723"/>
                </a:moveTo>
                <a:lnTo>
                  <a:pt x="47243" y="1338071"/>
                </a:lnTo>
              </a:path>
              <a:path w="47625" h="1602104">
                <a:moveTo>
                  <a:pt x="0" y="0"/>
                </a:moveTo>
                <a:lnTo>
                  <a:pt x="0" y="15712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1312672" y="4668141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201927" y="4637661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</a:t>
            </a:r>
            <a:r>
              <a:rPr sz="975" baseline="21367" dirty="0">
                <a:latin typeface="Arial"/>
                <a:cs typeface="Arial"/>
              </a:rPr>
              <a:t>1</a:t>
            </a:r>
            <a:r>
              <a:rPr sz="975" spc="157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3128263" y="4654296"/>
            <a:ext cx="768350" cy="516890"/>
          </a:xfrm>
          <a:custGeom>
            <a:avLst/>
            <a:gdLst/>
            <a:ahLst/>
            <a:cxnLst/>
            <a:rect l="l" t="t" r="r" b="b"/>
            <a:pathLst>
              <a:path w="768350" h="516889">
                <a:moveTo>
                  <a:pt x="458723" y="516635"/>
                </a:moveTo>
                <a:lnTo>
                  <a:pt x="458723" y="137159"/>
                </a:lnTo>
              </a:path>
              <a:path w="768350" h="516889">
                <a:moveTo>
                  <a:pt x="592835" y="516635"/>
                </a:moveTo>
                <a:lnTo>
                  <a:pt x="592835" y="137159"/>
                </a:lnTo>
              </a:path>
              <a:path w="768350" h="516889">
                <a:moveTo>
                  <a:pt x="681227" y="166115"/>
                </a:moveTo>
                <a:lnTo>
                  <a:pt x="768095" y="166115"/>
                </a:lnTo>
              </a:path>
              <a:path w="768350" h="516889">
                <a:moveTo>
                  <a:pt x="371855" y="166115"/>
                </a:moveTo>
                <a:lnTo>
                  <a:pt x="0" y="166115"/>
                </a:lnTo>
              </a:path>
              <a:path w="768350" h="516889">
                <a:moveTo>
                  <a:pt x="681227" y="181355"/>
                </a:moveTo>
                <a:lnTo>
                  <a:pt x="592835" y="166115"/>
                </a:lnTo>
                <a:lnTo>
                  <a:pt x="681227" y="150875"/>
                </a:lnTo>
                <a:lnTo>
                  <a:pt x="681227" y="181355"/>
                </a:lnTo>
              </a:path>
              <a:path w="768350" h="516889">
                <a:moveTo>
                  <a:pt x="371855" y="150875"/>
                </a:moveTo>
                <a:lnTo>
                  <a:pt x="458723" y="166115"/>
                </a:lnTo>
                <a:lnTo>
                  <a:pt x="371855" y="181355"/>
                </a:lnTo>
                <a:lnTo>
                  <a:pt x="371855" y="150875"/>
                </a:lnTo>
              </a:path>
              <a:path w="768350" h="516889">
                <a:moveTo>
                  <a:pt x="114299" y="96011"/>
                </a:moveTo>
                <a:lnTo>
                  <a:pt x="1813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3269488" y="4668141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145027" y="4637661"/>
            <a:ext cx="2501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</a:t>
            </a:r>
            <a:r>
              <a:rPr sz="975" baseline="21367" dirty="0">
                <a:latin typeface="Arial"/>
                <a:cs typeface="Arial"/>
              </a:rPr>
              <a:t>7</a:t>
            </a:r>
            <a:r>
              <a:rPr sz="975" spc="337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1578355" y="4517135"/>
            <a:ext cx="1402080" cy="538480"/>
          </a:xfrm>
          <a:custGeom>
            <a:avLst/>
            <a:gdLst/>
            <a:ahLst/>
            <a:cxnLst/>
            <a:rect l="l" t="t" r="r" b="b"/>
            <a:pathLst>
              <a:path w="1402080" h="538479">
                <a:moveTo>
                  <a:pt x="0" y="537971"/>
                </a:moveTo>
                <a:lnTo>
                  <a:pt x="0" y="0"/>
                </a:lnTo>
              </a:path>
              <a:path w="1402080" h="538479">
                <a:moveTo>
                  <a:pt x="1402079" y="537971"/>
                </a:moveTo>
                <a:lnTo>
                  <a:pt x="1402079" y="0"/>
                </a:lnTo>
              </a:path>
              <a:path w="1402080" h="538479">
                <a:moveTo>
                  <a:pt x="86867" y="28955"/>
                </a:moveTo>
                <a:lnTo>
                  <a:pt x="1315211" y="28955"/>
                </a:lnTo>
              </a:path>
              <a:path w="1402080" h="538479">
                <a:moveTo>
                  <a:pt x="86867" y="44195"/>
                </a:moveTo>
                <a:lnTo>
                  <a:pt x="0" y="28955"/>
                </a:lnTo>
                <a:lnTo>
                  <a:pt x="86867" y="13715"/>
                </a:lnTo>
                <a:lnTo>
                  <a:pt x="86867" y="44195"/>
                </a:lnTo>
              </a:path>
              <a:path w="1402080" h="538479">
                <a:moveTo>
                  <a:pt x="1315211" y="13715"/>
                </a:moveTo>
                <a:lnTo>
                  <a:pt x="1402079" y="28955"/>
                </a:lnTo>
                <a:lnTo>
                  <a:pt x="1315211" y="44195"/>
                </a:lnTo>
                <a:lnTo>
                  <a:pt x="1315211" y="137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2236216" y="4392297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6'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345432" y="1707008"/>
            <a:ext cx="3022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6167119" y="6382511"/>
            <a:ext cx="0" cy="376555"/>
          </a:xfrm>
          <a:custGeom>
            <a:avLst/>
            <a:gdLst/>
            <a:ahLst/>
            <a:cxnLst/>
            <a:rect l="l" t="t" r="r" b="b"/>
            <a:pathLst>
              <a:path h="376554">
                <a:moveTo>
                  <a:pt x="0" y="0"/>
                </a:moveTo>
                <a:lnTo>
                  <a:pt x="0" y="3764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01003" y="5981700"/>
            <a:ext cx="984885" cy="660400"/>
          </a:xfrm>
          <a:custGeom>
            <a:avLst/>
            <a:gdLst/>
            <a:ahLst/>
            <a:cxnLst/>
            <a:rect l="l" t="t" r="r" b="b"/>
            <a:pathLst>
              <a:path w="984884" h="660400">
                <a:moveTo>
                  <a:pt x="984503" y="175259"/>
                </a:moveTo>
                <a:lnTo>
                  <a:pt x="137159" y="175259"/>
                </a:lnTo>
              </a:path>
              <a:path w="984884" h="660400">
                <a:moveTo>
                  <a:pt x="984503" y="313943"/>
                </a:moveTo>
                <a:lnTo>
                  <a:pt x="137159" y="313943"/>
                </a:lnTo>
              </a:path>
              <a:path w="984884" h="660400">
                <a:moveTo>
                  <a:pt x="166115" y="86867"/>
                </a:moveTo>
                <a:lnTo>
                  <a:pt x="166115" y="0"/>
                </a:lnTo>
              </a:path>
              <a:path w="984884" h="660400">
                <a:moveTo>
                  <a:pt x="179831" y="86867"/>
                </a:moveTo>
                <a:lnTo>
                  <a:pt x="166115" y="175259"/>
                </a:lnTo>
                <a:lnTo>
                  <a:pt x="150875" y="86867"/>
                </a:lnTo>
                <a:lnTo>
                  <a:pt x="179831" y="86867"/>
                </a:lnTo>
              </a:path>
              <a:path w="984884" h="660400">
                <a:moveTo>
                  <a:pt x="150875" y="400811"/>
                </a:moveTo>
                <a:lnTo>
                  <a:pt x="166115" y="313943"/>
                </a:lnTo>
                <a:lnTo>
                  <a:pt x="179831" y="400811"/>
                </a:lnTo>
                <a:lnTo>
                  <a:pt x="150875" y="400811"/>
                </a:lnTo>
              </a:path>
              <a:path w="984884" h="660400">
                <a:moveTo>
                  <a:pt x="96011" y="659891"/>
                </a:moveTo>
                <a:lnTo>
                  <a:pt x="0" y="5928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5963148" y="6513036"/>
            <a:ext cx="174625" cy="20129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30" dirty="0">
                <a:latin typeface="Arial"/>
                <a:cs typeface="Arial"/>
              </a:rPr>
              <a:t>4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75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441439" y="5006340"/>
            <a:ext cx="779145" cy="574675"/>
          </a:xfrm>
          <a:custGeom>
            <a:avLst/>
            <a:gdLst/>
            <a:ahLst/>
            <a:cxnLst/>
            <a:rect l="l" t="t" r="r" b="b"/>
            <a:pathLst>
              <a:path w="779145" h="574675">
                <a:moveTo>
                  <a:pt x="603503" y="574547"/>
                </a:moveTo>
                <a:lnTo>
                  <a:pt x="603503" y="135635"/>
                </a:lnTo>
              </a:path>
              <a:path w="779145" h="574675">
                <a:moveTo>
                  <a:pt x="464819" y="563879"/>
                </a:moveTo>
                <a:lnTo>
                  <a:pt x="464819" y="135635"/>
                </a:lnTo>
              </a:path>
              <a:path w="779145" h="574675">
                <a:moveTo>
                  <a:pt x="690371" y="166115"/>
                </a:moveTo>
                <a:lnTo>
                  <a:pt x="778763" y="166115"/>
                </a:lnTo>
              </a:path>
              <a:path w="779145" h="574675">
                <a:moveTo>
                  <a:pt x="376427" y="166115"/>
                </a:moveTo>
                <a:lnTo>
                  <a:pt x="0" y="166115"/>
                </a:lnTo>
              </a:path>
              <a:path w="779145" h="574675">
                <a:moveTo>
                  <a:pt x="690371" y="179831"/>
                </a:moveTo>
                <a:lnTo>
                  <a:pt x="603503" y="166115"/>
                </a:lnTo>
                <a:lnTo>
                  <a:pt x="690371" y="150875"/>
                </a:lnTo>
                <a:lnTo>
                  <a:pt x="690371" y="179831"/>
                </a:lnTo>
              </a:path>
              <a:path w="779145" h="574675">
                <a:moveTo>
                  <a:pt x="376427" y="150875"/>
                </a:moveTo>
                <a:lnTo>
                  <a:pt x="464819" y="166115"/>
                </a:lnTo>
                <a:lnTo>
                  <a:pt x="376427" y="179831"/>
                </a:lnTo>
                <a:lnTo>
                  <a:pt x="376427" y="150875"/>
                </a:lnTo>
              </a:path>
              <a:path w="779145" h="574675">
                <a:moveTo>
                  <a:pt x="117347" y="96011"/>
                </a:moveTo>
                <a:lnTo>
                  <a:pt x="18440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6461252" y="4989705"/>
            <a:ext cx="2533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4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75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4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177788" y="1627632"/>
            <a:ext cx="0" cy="372110"/>
          </a:xfrm>
          <a:custGeom>
            <a:avLst/>
            <a:gdLst/>
            <a:ahLst/>
            <a:cxnLst/>
            <a:rect l="l" t="t" r="r" b="b"/>
            <a:pathLst>
              <a:path h="372110">
                <a:moveTo>
                  <a:pt x="0" y="37185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011671" y="1729740"/>
            <a:ext cx="974090" cy="733425"/>
          </a:xfrm>
          <a:custGeom>
            <a:avLst/>
            <a:gdLst/>
            <a:ahLst/>
            <a:cxnLst/>
            <a:rect l="l" t="t" r="r" b="b"/>
            <a:pathLst>
              <a:path w="974090" h="733425">
                <a:moveTo>
                  <a:pt x="973835" y="557783"/>
                </a:moveTo>
                <a:lnTo>
                  <a:pt x="137159" y="557783"/>
                </a:lnTo>
              </a:path>
              <a:path w="974090" h="733425">
                <a:moveTo>
                  <a:pt x="973835" y="356615"/>
                </a:moveTo>
                <a:lnTo>
                  <a:pt x="137159" y="356615"/>
                </a:lnTo>
              </a:path>
              <a:path w="974090" h="733425">
                <a:moveTo>
                  <a:pt x="166115" y="644651"/>
                </a:moveTo>
                <a:lnTo>
                  <a:pt x="166115" y="733043"/>
                </a:lnTo>
              </a:path>
              <a:path w="974090" h="733425">
                <a:moveTo>
                  <a:pt x="150875" y="644651"/>
                </a:moveTo>
                <a:lnTo>
                  <a:pt x="166115" y="557783"/>
                </a:lnTo>
                <a:lnTo>
                  <a:pt x="181355" y="644651"/>
                </a:lnTo>
                <a:lnTo>
                  <a:pt x="150875" y="644651"/>
                </a:lnTo>
              </a:path>
              <a:path w="974090" h="733425">
                <a:moveTo>
                  <a:pt x="181355" y="269747"/>
                </a:moveTo>
                <a:lnTo>
                  <a:pt x="166115" y="356615"/>
                </a:lnTo>
                <a:lnTo>
                  <a:pt x="150875" y="269747"/>
                </a:lnTo>
                <a:lnTo>
                  <a:pt x="181355" y="269747"/>
                </a:lnTo>
              </a:path>
              <a:path w="974090" h="733425">
                <a:moveTo>
                  <a:pt x="96011" y="6705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5973816" y="1668240"/>
            <a:ext cx="176530" cy="20129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5" dirty="0">
                <a:latin typeface="Arial"/>
                <a:cs typeface="Arial"/>
              </a:rPr>
              <a:t>6</a:t>
            </a:r>
            <a:r>
              <a:rPr sz="975" spc="-37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5999479" y="2287524"/>
            <a:ext cx="986155" cy="3869690"/>
          </a:xfrm>
          <a:custGeom>
            <a:avLst/>
            <a:gdLst/>
            <a:ahLst/>
            <a:cxnLst/>
            <a:rect l="l" t="t" r="r" b="b"/>
            <a:pathLst>
              <a:path w="986154" h="3869690">
                <a:moveTo>
                  <a:pt x="986027" y="0"/>
                </a:moveTo>
                <a:lnTo>
                  <a:pt x="138683" y="0"/>
                </a:lnTo>
              </a:path>
              <a:path w="986154" h="3869690">
                <a:moveTo>
                  <a:pt x="986027" y="3869435"/>
                </a:moveTo>
                <a:lnTo>
                  <a:pt x="138683" y="3869435"/>
                </a:lnTo>
              </a:path>
              <a:path w="986154" h="3869690">
                <a:moveTo>
                  <a:pt x="167639" y="86867"/>
                </a:moveTo>
                <a:lnTo>
                  <a:pt x="167639" y="3781043"/>
                </a:lnTo>
              </a:path>
              <a:path w="986154" h="3869690">
                <a:moveTo>
                  <a:pt x="152399" y="86867"/>
                </a:moveTo>
                <a:lnTo>
                  <a:pt x="167639" y="0"/>
                </a:lnTo>
                <a:lnTo>
                  <a:pt x="181355" y="86867"/>
                </a:lnTo>
                <a:lnTo>
                  <a:pt x="152399" y="86867"/>
                </a:lnTo>
              </a:path>
              <a:path w="986154" h="3869690">
                <a:moveTo>
                  <a:pt x="181355" y="3781043"/>
                </a:moveTo>
                <a:lnTo>
                  <a:pt x="167639" y="3869435"/>
                </a:lnTo>
                <a:lnTo>
                  <a:pt x="152399" y="3781043"/>
                </a:lnTo>
                <a:lnTo>
                  <a:pt x="181355" y="3781043"/>
                </a:lnTo>
              </a:path>
              <a:path w="986154" h="3869690">
                <a:moveTo>
                  <a:pt x="96011" y="1897379"/>
                </a:moveTo>
                <a:lnTo>
                  <a:pt x="0" y="18303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5961624" y="4057872"/>
            <a:ext cx="176530" cy="3333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11'-</a:t>
            </a:r>
            <a:r>
              <a:rPr sz="650" spc="-30" dirty="0">
                <a:latin typeface="Arial"/>
                <a:cs typeface="Arial"/>
              </a:rPr>
              <a:t>0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5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336028" y="275691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7297928" y="2691512"/>
            <a:ext cx="6350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7320280" y="2735821"/>
            <a:ext cx="261620" cy="177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7312659" y="3487041"/>
            <a:ext cx="751205" cy="5181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6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RAMP,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MEETING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BOTH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SIDES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SMOOTH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TRANSITION.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7335519" y="5843145"/>
            <a:ext cx="87439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EDGE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7335519" y="5942205"/>
            <a:ext cx="25272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7318756" y="4369437"/>
            <a:ext cx="6832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EDGING.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7317231" y="2190117"/>
            <a:ext cx="54800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20" dirty="0">
                <a:latin typeface="Arial"/>
                <a:cs typeface="Arial"/>
              </a:rPr>
              <a:t> 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6236715" y="5844669"/>
            <a:ext cx="54800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7317231" y="4835781"/>
            <a:ext cx="72136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PINE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(BOTH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SIDES).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98068" y="1487424"/>
            <a:ext cx="3301365" cy="4721860"/>
          </a:xfrm>
          <a:custGeom>
            <a:avLst/>
            <a:gdLst/>
            <a:ahLst/>
            <a:cxnLst/>
            <a:rect l="l" t="t" r="r" b="b"/>
            <a:pathLst>
              <a:path w="3301365" h="4721860">
                <a:moveTo>
                  <a:pt x="2846831" y="18287"/>
                </a:moveTo>
                <a:lnTo>
                  <a:pt x="2933699" y="0"/>
                </a:lnTo>
                <a:lnTo>
                  <a:pt x="2857499" y="45719"/>
                </a:lnTo>
                <a:lnTo>
                  <a:pt x="2846831" y="18287"/>
                </a:lnTo>
              </a:path>
              <a:path w="3301365" h="4721860">
                <a:moveTo>
                  <a:pt x="2851403" y="32003"/>
                </a:moveTo>
                <a:lnTo>
                  <a:pt x="2301239" y="249935"/>
                </a:lnTo>
              </a:path>
              <a:path w="3301365" h="4721860">
                <a:moveTo>
                  <a:pt x="2795015" y="586739"/>
                </a:moveTo>
                <a:lnTo>
                  <a:pt x="2881883" y="601979"/>
                </a:lnTo>
                <a:lnTo>
                  <a:pt x="2793491" y="615695"/>
                </a:lnTo>
                <a:lnTo>
                  <a:pt x="2795015" y="586739"/>
                </a:lnTo>
              </a:path>
              <a:path w="3301365" h="4721860">
                <a:moveTo>
                  <a:pt x="2793491" y="600455"/>
                </a:moveTo>
                <a:lnTo>
                  <a:pt x="1972055" y="583691"/>
                </a:lnTo>
              </a:path>
              <a:path w="3301365" h="4721860">
                <a:moveTo>
                  <a:pt x="2273807" y="1738883"/>
                </a:moveTo>
                <a:lnTo>
                  <a:pt x="2241803" y="1821179"/>
                </a:lnTo>
                <a:lnTo>
                  <a:pt x="2246375" y="1732787"/>
                </a:lnTo>
                <a:lnTo>
                  <a:pt x="2273807" y="1738883"/>
                </a:lnTo>
              </a:path>
              <a:path w="3301365" h="4721860">
                <a:moveTo>
                  <a:pt x="2260091" y="1735835"/>
                </a:moveTo>
                <a:lnTo>
                  <a:pt x="2441447" y="908303"/>
                </a:lnTo>
              </a:path>
              <a:path w="3301365" h="4721860">
                <a:moveTo>
                  <a:pt x="195071" y="1648967"/>
                </a:moveTo>
                <a:lnTo>
                  <a:pt x="210311" y="1737359"/>
                </a:lnTo>
                <a:lnTo>
                  <a:pt x="167639" y="1659635"/>
                </a:lnTo>
                <a:lnTo>
                  <a:pt x="195071" y="1648967"/>
                </a:lnTo>
              </a:path>
              <a:path w="3301365" h="4721860">
                <a:moveTo>
                  <a:pt x="181355" y="1655063"/>
                </a:moveTo>
                <a:lnTo>
                  <a:pt x="0" y="1130807"/>
                </a:lnTo>
              </a:path>
              <a:path w="3301365" h="4721860">
                <a:moveTo>
                  <a:pt x="1219199" y="1459991"/>
                </a:moveTo>
                <a:lnTo>
                  <a:pt x="1245107" y="1545335"/>
                </a:lnTo>
                <a:lnTo>
                  <a:pt x="1193291" y="1472183"/>
                </a:lnTo>
                <a:lnTo>
                  <a:pt x="1219199" y="1459991"/>
                </a:lnTo>
              </a:path>
              <a:path w="3301365" h="4721860">
                <a:moveTo>
                  <a:pt x="1207007" y="1466087"/>
                </a:moveTo>
                <a:lnTo>
                  <a:pt x="845819" y="728471"/>
                </a:lnTo>
              </a:path>
              <a:path w="3301365" h="4721860">
                <a:moveTo>
                  <a:pt x="1399031" y="1240535"/>
                </a:moveTo>
                <a:lnTo>
                  <a:pt x="1446275" y="1316735"/>
                </a:lnTo>
                <a:lnTo>
                  <a:pt x="1377695" y="1260347"/>
                </a:lnTo>
                <a:lnTo>
                  <a:pt x="1399031" y="1240535"/>
                </a:lnTo>
              </a:path>
              <a:path w="3301365" h="4721860">
                <a:moveTo>
                  <a:pt x="1388363" y="1251203"/>
                </a:moveTo>
                <a:lnTo>
                  <a:pt x="716279" y="467867"/>
                </a:lnTo>
              </a:path>
              <a:path w="3301365" h="4721860">
                <a:moveTo>
                  <a:pt x="298703" y="2353055"/>
                </a:moveTo>
                <a:lnTo>
                  <a:pt x="210311" y="2363723"/>
                </a:lnTo>
                <a:lnTo>
                  <a:pt x="289559" y="2325623"/>
                </a:lnTo>
                <a:lnTo>
                  <a:pt x="298703" y="2353055"/>
                </a:lnTo>
              </a:path>
              <a:path w="3301365" h="4721860">
                <a:moveTo>
                  <a:pt x="294131" y="2339339"/>
                </a:moveTo>
                <a:lnTo>
                  <a:pt x="847343" y="2182367"/>
                </a:lnTo>
              </a:path>
              <a:path w="3301365" h="4721860">
                <a:moveTo>
                  <a:pt x="373379" y="3927347"/>
                </a:moveTo>
                <a:lnTo>
                  <a:pt x="292607" y="3963923"/>
                </a:lnTo>
                <a:lnTo>
                  <a:pt x="356615" y="3902963"/>
                </a:lnTo>
                <a:lnTo>
                  <a:pt x="373379" y="3927347"/>
                </a:lnTo>
              </a:path>
              <a:path w="3301365" h="4721860">
                <a:moveTo>
                  <a:pt x="365759" y="3915155"/>
                </a:moveTo>
                <a:lnTo>
                  <a:pt x="544067" y="3794759"/>
                </a:lnTo>
              </a:path>
              <a:path w="3301365" h="4721860">
                <a:moveTo>
                  <a:pt x="1694687" y="3755135"/>
                </a:moveTo>
                <a:lnTo>
                  <a:pt x="1676399" y="3668267"/>
                </a:lnTo>
                <a:lnTo>
                  <a:pt x="1722119" y="3744467"/>
                </a:lnTo>
                <a:lnTo>
                  <a:pt x="1694687" y="3755135"/>
                </a:lnTo>
              </a:path>
              <a:path w="3301365" h="4721860">
                <a:moveTo>
                  <a:pt x="1708403" y="3749039"/>
                </a:moveTo>
                <a:lnTo>
                  <a:pt x="2039111" y="4571999"/>
                </a:lnTo>
              </a:path>
              <a:path w="3301365" h="4721860">
                <a:moveTo>
                  <a:pt x="2909315" y="4232147"/>
                </a:moveTo>
                <a:lnTo>
                  <a:pt x="2851403" y="4165091"/>
                </a:lnTo>
                <a:lnTo>
                  <a:pt x="2927603" y="4210811"/>
                </a:lnTo>
                <a:lnTo>
                  <a:pt x="2909315" y="4232147"/>
                </a:lnTo>
              </a:path>
              <a:path w="3301365" h="4721860">
                <a:moveTo>
                  <a:pt x="2918459" y="4221479"/>
                </a:moveTo>
                <a:lnTo>
                  <a:pt x="3250691" y="4498847"/>
                </a:lnTo>
              </a:path>
              <a:path w="3301365" h="4721860">
                <a:moveTo>
                  <a:pt x="2990087" y="3649979"/>
                </a:moveTo>
                <a:lnTo>
                  <a:pt x="2923031" y="3709415"/>
                </a:lnTo>
                <a:lnTo>
                  <a:pt x="2967227" y="3631691"/>
                </a:lnTo>
                <a:lnTo>
                  <a:pt x="2990087" y="3649979"/>
                </a:lnTo>
              </a:path>
              <a:path w="3301365" h="4721860">
                <a:moveTo>
                  <a:pt x="2977895" y="3640835"/>
                </a:moveTo>
                <a:lnTo>
                  <a:pt x="3208019" y="3354323"/>
                </a:lnTo>
              </a:path>
              <a:path w="3301365" h="4721860">
                <a:moveTo>
                  <a:pt x="2724911" y="3794759"/>
                </a:moveTo>
                <a:lnTo>
                  <a:pt x="2691383" y="3877055"/>
                </a:lnTo>
                <a:lnTo>
                  <a:pt x="2695955" y="3787139"/>
                </a:lnTo>
                <a:lnTo>
                  <a:pt x="2724911" y="3794759"/>
                </a:lnTo>
              </a:path>
              <a:path w="3301365" h="4721860">
                <a:moveTo>
                  <a:pt x="2711195" y="3790187"/>
                </a:moveTo>
                <a:lnTo>
                  <a:pt x="2865119" y="3080003"/>
                </a:lnTo>
              </a:path>
              <a:path w="3301365" h="4721860">
                <a:moveTo>
                  <a:pt x="2865119" y="3083051"/>
                </a:moveTo>
                <a:lnTo>
                  <a:pt x="3218687" y="3083051"/>
                </a:lnTo>
              </a:path>
              <a:path w="3301365" h="4721860">
                <a:moveTo>
                  <a:pt x="2880359" y="2188463"/>
                </a:moveTo>
                <a:lnTo>
                  <a:pt x="2791967" y="2180843"/>
                </a:lnTo>
                <a:lnTo>
                  <a:pt x="2877311" y="2159507"/>
                </a:lnTo>
                <a:lnTo>
                  <a:pt x="2880359" y="2188463"/>
                </a:lnTo>
              </a:path>
              <a:path w="3301365" h="4721860">
                <a:moveTo>
                  <a:pt x="2878835" y="2174747"/>
                </a:moveTo>
                <a:lnTo>
                  <a:pt x="3177539" y="2150363"/>
                </a:lnTo>
              </a:path>
              <a:path w="3301365" h="4721860">
                <a:moveTo>
                  <a:pt x="3273551" y="4721351"/>
                </a:moveTo>
                <a:lnTo>
                  <a:pt x="3300983" y="47213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>
            <a:off x="4057396" y="6187682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4033520" y="6143373"/>
            <a:ext cx="6623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DOWEL</a:t>
            </a:r>
            <a:r>
              <a:rPr sz="650" spc="-25" dirty="0">
                <a:latin typeface="Arial"/>
                <a:cs typeface="Arial"/>
              </a:rPr>
              <a:t> ROD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3716527" y="2316480"/>
            <a:ext cx="3619500" cy="3979545"/>
          </a:xfrm>
          <a:custGeom>
            <a:avLst/>
            <a:gdLst/>
            <a:ahLst/>
            <a:cxnLst/>
            <a:rect l="l" t="t" r="r" b="b"/>
            <a:pathLst>
              <a:path w="3619500" h="3979545">
                <a:moveTo>
                  <a:pt x="92963" y="3889247"/>
                </a:moveTo>
                <a:lnTo>
                  <a:pt x="4571" y="3874007"/>
                </a:lnTo>
                <a:lnTo>
                  <a:pt x="92963" y="3860291"/>
                </a:lnTo>
                <a:lnTo>
                  <a:pt x="92963" y="3889247"/>
                </a:lnTo>
              </a:path>
              <a:path w="3619500" h="3979545">
                <a:moveTo>
                  <a:pt x="92963" y="3874007"/>
                </a:moveTo>
                <a:lnTo>
                  <a:pt x="333755" y="3874007"/>
                </a:lnTo>
              </a:path>
              <a:path w="3619500" h="3979545">
                <a:moveTo>
                  <a:pt x="3389375" y="350519"/>
                </a:moveTo>
                <a:lnTo>
                  <a:pt x="3328415" y="416051"/>
                </a:lnTo>
                <a:lnTo>
                  <a:pt x="3364991" y="335279"/>
                </a:lnTo>
                <a:lnTo>
                  <a:pt x="3389375" y="350519"/>
                </a:lnTo>
              </a:path>
              <a:path w="3619500" h="3979545">
                <a:moveTo>
                  <a:pt x="3377183" y="342899"/>
                </a:moveTo>
                <a:lnTo>
                  <a:pt x="3599687" y="0"/>
                </a:lnTo>
              </a:path>
              <a:path w="3619500" h="3979545">
                <a:moveTo>
                  <a:pt x="3244595" y="1048511"/>
                </a:moveTo>
                <a:lnTo>
                  <a:pt x="3189731" y="1118615"/>
                </a:lnTo>
                <a:lnTo>
                  <a:pt x="3220211" y="1034795"/>
                </a:lnTo>
                <a:lnTo>
                  <a:pt x="3244595" y="1048511"/>
                </a:lnTo>
              </a:path>
              <a:path w="3619500" h="3979545">
                <a:moveTo>
                  <a:pt x="3232403" y="1042415"/>
                </a:moveTo>
                <a:lnTo>
                  <a:pt x="3560063" y="464819"/>
                </a:lnTo>
              </a:path>
              <a:path w="3619500" h="3979545">
                <a:moveTo>
                  <a:pt x="3058667" y="1478279"/>
                </a:moveTo>
                <a:lnTo>
                  <a:pt x="2973323" y="1498091"/>
                </a:lnTo>
                <a:lnTo>
                  <a:pt x="3047999" y="1450847"/>
                </a:lnTo>
                <a:lnTo>
                  <a:pt x="3058667" y="1478279"/>
                </a:lnTo>
              </a:path>
              <a:path w="3619500" h="3979545">
                <a:moveTo>
                  <a:pt x="3054095" y="1464563"/>
                </a:moveTo>
                <a:lnTo>
                  <a:pt x="3596639" y="1239011"/>
                </a:lnTo>
              </a:path>
              <a:path w="3619500" h="3979545">
                <a:moveTo>
                  <a:pt x="3323843" y="2061971"/>
                </a:moveTo>
                <a:lnTo>
                  <a:pt x="3241547" y="2025395"/>
                </a:lnTo>
                <a:lnTo>
                  <a:pt x="3331463" y="2033015"/>
                </a:lnTo>
                <a:lnTo>
                  <a:pt x="3323843" y="2061971"/>
                </a:lnTo>
              </a:path>
              <a:path w="3619500" h="3979545">
                <a:moveTo>
                  <a:pt x="3326891" y="2048255"/>
                </a:moveTo>
                <a:lnTo>
                  <a:pt x="3596639" y="2118359"/>
                </a:lnTo>
              </a:path>
              <a:path w="3619500" h="3979545">
                <a:moveTo>
                  <a:pt x="3477767" y="3369563"/>
                </a:moveTo>
                <a:lnTo>
                  <a:pt x="3448811" y="3453383"/>
                </a:lnTo>
                <a:lnTo>
                  <a:pt x="3448811" y="3363467"/>
                </a:lnTo>
                <a:lnTo>
                  <a:pt x="3477767" y="3369563"/>
                </a:lnTo>
              </a:path>
              <a:path w="3619500" h="3979545">
                <a:moveTo>
                  <a:pt x="3464051" y="3366515"/>
                </a:moveTo>
                <a:lnTo>
                  <a:pt x="3601211" y="2581655"/>
                </a:lnTo>
              </a:path>
              <a:path w="3619500" h="3979545">
                <a:moveTo>
                  <a:pt x="3250691" y="3794759"/>
                </a:moveTo>
                <a:lnTo>
                  <a:pt x="3328415" y="3840479"/>
                </a:lnTo>
                <a:lnTo>
                  <a:pt x="3241547" y="3822191"/>
                </a:lnTo>
                <a:lnTo>
                  <a:pt x="3250691" y="3794759"/>
                </a:lnTo>
              </a:path>
              <a:path w="3619500" h="3979545">
                <a:moveTo>
                  <a:pt x="3246119" y="3808475"/>
                </a:moveTo>
                <a:lnTo>
                  <a:pt x="2939795" y="3691127"/>
                </a:lnTo>
              </a:path>
              <a:path w="3619500" h="3979545">
                <a:moveTo>
                  <a:pt x="3265931" y="3497579"/>
                </a:moveTo>
                <a:lnTo>
                  <a:pt x="3189731" y="3453383"/>
                </a:lnTo>
                <a:lnTo>
                  <a:pt x="3276599" y="3470147"/>
                </a:lnTo>
                <a:lnTo>
                  <a:pt x="3265931" y="3497579"/>
                </a:lnTo>
              </a:path>
              <a:path w="3619500" h="3979545">
                <a:moveTo>
                  <a:pt x="3270503" y="3483863"/>
                </a:moveTo>
                <a:lnTo>
                  <a:pt x="3619499" y="3616451"/>
                </a:lnTo>
              </a:path>
              <a:path w="3619500" h="3979545">
                <a:moveTo>
                  <a:pt x="3543299" y="3899915"/>
                </a:moveTo>
                <a:lnTo>
                  <a:pt x="3503675" y="3979163"/>
                </a:lnTo>
                <a:lnTo>
                  <a:pt x="3515867" y="3890771"/>
                </a:lnTo>
                <a:lnTo>
                  <a:pt x="3543299" y="3899915"/>
                </a:lnTo>
              </a:path>
              <a:path w="3619500" h="3979545">
                <a:moveTo>
                  <a:pt x="3529583" y="3895343"/>
                </a:moveTo>
                <a:lnTo>
                  <a:pt x="3619499" y="3616451"/>
                </a:lnTo>
              </a:path>
              <a:path w="3619500" h="3979545">
                <a:moveTo>
                  <a:pt x="33527" y="548639"/>
                </a:moveTo>
                <a:lnTo>
                  <a:pt x="0" y="466343"/>
                </a:lnTo>
                <a:lnTo>
                  <a:pt x="57911" y="533399"/>
                </a:lnTo>
                <a:lnTo>
                  <a:pt x="33527" y="548639"/>
                </a:lnTo>
              </a:path>
              <a:path w="3619500" h="3979545">
                <a:moveTo>
                  <a:pt x="45719" y="541019"/>
                </a:moveTo>
                <a:lnTo>
                  <a:pt x="277367" y="9143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7311135" y="1804544"/>
            <a:ext cx="79121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0320" marR="5080" indent="-762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TRIM,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238491" y="1892808"/>
            <a:ext cx="74930" cy="215265"/>
          </a:xfrm>
          <a:custGeom>
            <a:avLst/>
            <a:gdLst/>
            <a:ahLst/>
            <a:cxnLst/>
            <a:rect l="l" t="t" r="r" b="b"/>
            <a:pathLst>
              <a:path w="74929" h="215264">
                <a:moveTo>
                  <a:pt x="42671" y="137159"/>
                </a:moveTo>
                <a:lnTo>
                  <a:pt x="0" y="214883"/>
                </a:lnTo>
                <a:lnTo>
                  <a:pt x="15239" y="128015"/>
                </a:lnTo>
                <a:lnTo>
                  <a:pt x="42671" y="137159"/>
                </a:lnTo>
              </a:path>
              <a:path w="74929" h="215264">
                <a:moveTo>
                  <a:pt x="28955" y="132587"/>
                </a:moveTo>
                <a:lnTo>
                  <a:pt x="7467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6401308" y="1127888"/>
            <a:ext cx="72517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ATTACHED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613663" y="1392936"/>
            <a:ext cx="6438900" cy="2222500"/>
          </a:xfrm>
          <a:custGeom>
            <a:avLst/>
            <a:gdLst/>
            <a:ahLst/>
            <a:cxnLst/>
            <a:rect l="l" t="t" r="r" b="b"/>
            <a:pathLst>
              <a:path w="6438900" h="2222500">
                <a:moveTo>
                  <a:pt x="6438899" y="626363"/>
                </a:moveTo>
                <a:lnTo>
                  <a:pt x="6431279" y="714755"/>
                </a:lnTo>
                <a:lnTo>
                  <a:pt x="6409943" y="629411"/>
                </a:lnTo>
                <a:lnTo>
                  <a:pt x="6438899" y="626363"/>
                </a:lnTo>
              </a:path>
              <a:path w="6438900" h="2222500">
                <a:moveTo>
                  <a:pt x="6425183" y="627887"/>
                </a:moveTo>
                <a:lnTo>
                  <a:pt x="6380987" y="0"/>
                </a:lnTo>
              </a:path>
              <a:path w="6438900" h="2222500">
                <a:moveTo>
                  <a:pt x="339851" y="1810511"/>
                </a:moveTo>
                <a:lnTo>
                  <a:pt x="339851" y="2221991"/>
                </a:lnTo>
              </a:path>
              <a:path w="6438900" h="2222500">
                <a:moveTo>
                  <a:pt x="86867" y="2193035"/>
                </a:moveTo>
                <a:lnTo>
                  <a:pt x="0" y="2193035"/>
                </a:lnTo>
              </a:path>
              <a:path w="6438900" h="2222500">
                <a:moveTo>
                  <a:pt x="428243" y="2193035"/>
                </a:moveTo>
                <a:lnTo>
                  <a:pt x="783335" y="2193035"/>
                </a:lnTo>
              </a:path>
              <a:path w="6438900" h="2222500">
                <a:moveTo>
                  <a:pt x="86867" y="2177795"/>
                </a:moveTo>
                <a:lnTo>
                  <a:pt x="175259" y="2193035"/>
                </a:lnTo>
                <a:lnTo>
                  <a:pt x="86867" y="2208275"/>
                </a:lnTo>
                <a:lnTo>
                  <a:pt x="86867" y="2177795"/>
                </a:lnTo>
              </a:path>
              <a:path w="6438900" h="2222500">
                <a:moveTo>
                  <a:pt x="428243" y="2208275"/>
                </a:moveTo>
                <a:lnTo>
                  <a:pt x="339851" y="2193035"/>
                </a:lnTo>
                <a:lnTo>
                  <a:pt x="428243" y="2177795"/>
                </a:lnTo>
                <a:lnTo>
                  <a:pt x="428243" y="2208275"/>
                </a:lnTo>
              </a:path>
              <a:path w="6438900" h="2222500">
                <a:moveTo>
                  <a:pt x="614171" y="2122931"/>
                </a:moveTo>
                <a:lnTo>
                  <a:pt x="681227" y="20269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 txBox="1"/>
          <p:nvPr/>
        </p:nvSpPr>
        <p:spPr>
          <a:xfrm>
            <a:off x="1147063" y="3403220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3586988" y="2993136"/>
            <a:ext cx="411480" cy="510540"/>
          </a:xfrm>
          <a:custGeom>
            <a:avLst/>
            <a:gdLst/>
            <a:ahLst/>
            <a:cxnLst/>
            <a:rect l="l" t="t" r="r" b="b"/>
            <a:pathLst>
              <a:path w="411479" h="510539">
                <a:moveTo>
                  <a:pt x="44195" y="76199"/>
                </a:moveTo>
                <a:lnTo>
                  <a:pt x="0" y="0"/>
                </a:lnTo>
                <a:lnTo>
                  <a:pt x="67055" y="57911"/>
                </a:lnTo>
                <a:lnTo>
                  <a:pt x="44195" y="76199"/>
                </a:lnTo>
              </a:path>
              <a:path w="411479" h="510539">
                <a:moveTo>
                  <a:pt x="54863" y="67055"/>
                </a:moveTo>
                <a:lnTo>
                  <a:pt x="411479" y="5105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3996435" y="3160905"/>
            <a:ext cx="1207135" cy="1191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765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LEDGER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BOARD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ATTACHED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STRUCTURE.</a:t>
            </a:r>
            <a:endParaRPr sz="650">
              <a:latin typeface="Arial"/>
              <a:cs typeface="Arial"/>
            </a:endParaRPr>
          </a:p>
          <a:p>
            <a:pPr marL="15240" marR="113664" indent="2540">
              <a:lnSpc>
                <a:spcPct val="107700"/>
              </a:lnSpc>
              <a:spcBef>
                <a:spcPts val="45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  <a:p>
            <a:pPr marL="13970" marR="830580" indent="2540">
              <a:lnSpc>
                <a:spcPct val="100000"/>
              </a:lnSpc>
            </a:pP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  <a:p>
            <a:pPr marL="17145" marR="364490" indent="-5080">
              <a:lnSpc>
                <a:spcPts val="770"/>
              </a:lnSpc>
              <a:spcBef>
                <a:spcPts val="48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  <a:p>
            <a:pPr marL="358140" marR="558800">
              <a:lnSpc>
                <a:spcPts val="770"/>
              </a:lnSpc>
              <a:spcBef>
                <a:spcPts val="45"/>
              </a:spcBef>
            </a:pPr>
            <a:r>
              <a:rPr sz="650" spc="-10" dirty="0">
                <a:latin typeface="Arial"/>
                <a:cs typeface="Arial"/>
              </a:rPr>
              <a:t>FIRST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FLOOR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3721100" y="4002023"/>
            <a:ext cx="268605" cy="29209"/>
          </a:xfrm>
          <a:custGeom>
            <a:avLst/>
            <a:gdLst/>
            <a:ahLst/>
            <a:cxnLst/>
            <a:rect l="l" t="t" r="r" b="b"/>
            <a:pathLst>
              <a:path w="268604" h="29210">
                <a:moveTo>
                  <a:pt x="86867" y="28955"/>
                </a:moveTo>
                <a:lnTo>
                  <a:pt x="0" y="10667"/>
                </a:lnTo>
                <a:lnTo>
                  <a:pt x="88391" y="0"/>
                </a:lnTo>
                <a:lnTo>
                  <a:pt x="86867" y="28955"/>
                </a:lnTo>
              </a:path>
              <a:path w="268604" h="29210">
                <a:moveTo>
                  <a:pt x="88391" y="15239"/>
                </a:moveTo>
                <a:lnTo>
                  <a:pt x="268223" y="213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6271767" y="1649097"/>
            <a:ext cx="54800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endParaRPr sz="650">
              <a:latin typeface="Arial"/>
              <a:cs typeface="Arial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4964683" y="2092452"/>
            <a:ext cx="0" cy="721360"/>
          </a:xfrm>
          <a:custGeom>
            <a:avLst/>
            <a:gdLst/>
            <a:ahLst/>
            <a:cxnLst/>
            <a:rect l="l" t="t" r="r" b="b"/>
            <a:pathLst>
              <a:path h="721360">
                <a:moveTo>
                  <a:pt x="0" y="0"/>
                </a:moveTo>
                <a:lnTo>
                  <a:pt x="0" y="7208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884423" y="1810512"/>
            <a:ext cx="4160520" cy="4200525"/>
          </a:xfrm>
          <a:custGeom>
            <a:avLst/>
            <a:gdLst/>
            <a:ahLst/>
            <a:cxnLst/>
            <a:rect l="l" t="t" r="r" b="b"/>
            <a:pathLst>
              <a:path w="4160520" h="4200525">
                <a:moveTo>
                  <a:pt x="4113275" y="321563"/>
                </a:moveTo>
                <a:lnTo>
                  <a:pt x="4160519" y="396239"/>
                </a:lnTo>
                <a:lnTo>
                  <a:pt x="4090415" y="341375"/>
                </a:lnTo>
                <a:lnTo>
                  <a:pt x="4113275" y="321563"/>
                </a:lnTo>
              </a:path>
              <a:path w="4160520" h="4200525">
                <a:moveTo>
                  <a:pt x="4101083" y="330707"/>
                </a:moveTo>
                <a:lnTo>
                  <a:pt x="3806951" y="0"/>
                </a:lnTo>
              </a:path>
              <a:path w="4160520" h="4200525">
                <a:moveTo>
                  <a:pt x="973835" y="195071"/>
                </a:moveTo>
                <a:lnTo>
                  <a:pt x="2110739" y="195071"/>
                </a:lnTo>
              </a:path>
              <a:path w="4160520" h="4200525">
                <a:moveTo>
                  <a:pt x="973835" y="1089659"/>
                </a:moveTo>
                <a:lnTo>
                  <a:pt x="2110739" y="1089659"/>
                </a:lnTo>
              </a:path>
              <a:path w="4160520" h="4200525">
                <a:moveTo>
                  <a:pt x="2066543" y="281939"/>
                </a:moveTo>
                <a:lnTo>
                  <a:pt x="2080259" y="195071"/>
                </a:lnTo>
                <a:lnTo>
                  <a:pt x="2095499" y="281939"/>
                </a:lnTo>
                <a:lnTo>
                  <a:pt x="2066543" y="281939"/>
                </a:lnTo>
              </a:path>
              <a:path w="4160520" h="4200525">
                <a:moveTo>
                  <a:pt x="2095499" y="1002791"/>
                </a:moveTo>
                <a:lnTo>
                  <a:pt x="2080259" y="1089659"/>
                </a:lnTo>
                <a:lnTo>
                  <a:pt x="2066543" y="1002791"/>
                </a:lnTo>
                <a:lnTo>
                  <a:pt x="2095499" y="1002791"/>
                </a:lnTo>
              </a:path>
              <a:path w="4160520" h="4200525">
                <a:moveTo>
                  <a:pt x="454151" y="4200143"/>
                </a:moveTo>
                <a:lnTo>
                  <a:pt x="454151" y="4003547"/>
                </a:lnTo>
              </a:path>
              <a:path w="4160520" h="4200525">
                <a:moveTo>
                  <a:pt x="670559" y="4032503"/>
                </a:moveTo>
                <a:lnTo>
                  <a:pt x="542543" y="4032503"/>
                </a:lnTo>
              </a:path>
              <a:path w="4160520" h="4200525">
                <a:moveTo>
                  <a:pt x="454151" y="4032503"/>
                </a:moveTo>
                <a:lnTo>
                  <a:pt x="0" y="4032503"/>
                </a:lnTo>
              </a:path>
              <a:path w="4160520" h="4200525">
                <a:moveTo>
                  <a:pt x="670559" y="4017263"/>
                </a:moveTo>
                <a:lnTo>
                  <a:pt x="758951" y="4032503"/>
                </a:lnTo>
                <a:lnTo>
                  <a:pt x="670559" y="4047743"/>
                </a:lnTo>
                <a:lnTo>
                  <a:pt x="670559" y="4017263"/>
                </a:lnTo>
              </a:path>
              <a:path w="4160520" h="4200525">
                <a:moveTo>
                  <a:pt x="542543" y="4047743"/>
                </a:moveTo>
                <a:lnTo>
                  <a:pt x="454151" y="4032503"/>
                </a:lnTo>
                <a:lnTo>
                  <a:pt x="542543" y="4017263"/>
                </a:lnTo>
                <a:lnTo>
                  <a:pt x="542543" y="4047743"/>
                </a:lnTo>
              </a:path>
              <a:path w="4160520" h="4200525">
                <a:moveTo>
                  <a:pt x="198119" y="3962399"/>
                </a:moveTo>
                <a:lnTo>
                  <a:pt x="265175" y="38663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 txBox="1"/>
          <p:nvPr/>
        </p:nvSpPr>
        <p:spPr>
          <a:xfrm>
            <a:off x="4820148" y="2292302"/>
            <a:ext cx="116839" cy="32067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3643376" y="5814059"/>
            <a:ext cx="0" cy="196850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19659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 txBox="1"/>
          <p:nvPr/>
        </p:nvSpPr>
        <p:spPr>
          <a:xfrm>
            <a:off x="2895092" y="5658741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3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4362703" y="6746747"/>
            <a:ext cx="352425" cy="352425"/>
          </a:xfrm>
          <a:custGeom>
            <a:avLst/>
            <a:gdLst/>
            <a:ahLst/>
            <a:cxnLst/>
            <a:rect l="l" t="t" r="r" b="b"/>
            <a:pathLst>
              <a:path w="352425" h="352425">
                <a:moveTo>
                  <a:pt x="352043" y="176021"/>
                </a:moveTo>
                <a:lnTo>
                  <a:pt x="345756" y="129228"/>
                </a:lnTo>
                <a:lnTo>
                  <a:pt x="328011" y="87180"/>
                </a:lnTo>
                <a:lnTo>
                  <a:pt x="300488" y="51555"/>
                </a:lnTo>
                <a:lnTo>
                  <a:pt x="264863" y="24032"/>
                </a:lnTo>
                <a:lnTo>
                  <a:pt x="222815" y="6287"/>
                </a:lnTo>
                <a:lnTo>
                  <a:pt x="176021" y="0"/>
                </a:lnTo>
                <a:lnTo>
                  <a:pt x="129228" y="6287"/>
                </a:lnTo>
                <a:lnTo>
                  <a:pt x="87180" y="24032"/>
                </a:lnTo>
                <a:lnTo>
                  <a:pt x="51555" y="51555"/>
                </a:lnTo>
                <a:lnTo>
                  <a:pt x="24032" y="87180"/>
                </a:lnTo>
                <a:lnTo>
                  <a:pt x="6287" y="129228"/>
                </a:lnTo>
                <a:lnTo>
                  <a:pt x="0" y="176021"/>
                </a:lnTo>
                <a:lnTo>
                  <a:pt x="6287" y="222815"/>
                </a:lnTo>
                <a:lnTo>
                  <a:pt x="24032" y="264863"/>
                </a:lnTo>
                <a:lnTo>
                  <a:pt x="51555" y="300488"/>
                </a:lnTo>
                <a:lnTo>
                  <a:pt x="87180" y="328011"/>
                </a:lnTo>
                <a:lnTo>
                  <a:pt x="129228" y="345756"/>
                </a:lnTo>
                <a:lnTo>
                  <a:pt x="176021" y="352043"/>
                </a:lnTo>
                <a:lnTo>
                  <a:pt x="222815" y="345756"/>
                </a:lnTo>
                <a:lnTo>
                  <a:pt x="264863" y="328011"/>
                </a:lnTo>
                <a:lnTo>
                  <a:pt x="300488" y="300488"/>
                </a:lnTo>
                <a:lnTo>
                  <a:pt x="328011" y="264863"/>
                </a:lnTo>
                <a:lnTo>
                  <a:pt x="345756" y="222815"/>
                </a:lnTo>
                <a:lnTo>
                  <a:pt x="3520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 txBox="1"/>
          <p:nvPr/>
        </p:nvSpPr>
        <p:spPr>
          <a:xfrm>
            <a:off x="4484115" y="6750242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4415535" y="6902642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4537964" y="6746747"/>
            <a:ext cx="3373120" cy="352425"/>
          </a:xfrm>
          <a:custGeom>
            <a:avLst/>
            <a:gdLst/>
            <a:ahLst/>
            <a:cxnLst/>
            <a:rect l="l" t="t" r="r" b="b"/>
            <a:pathLst>
              <a:path w="3373120" h="352425">
                <a:moveTo>
                  <a:pt x="0" y="176783"/>
                </a:moveTo>
                <a:lnTo>
                  <a:pt x="175259" y="176783"/>
                </a:lnTo>
              </a:path>
              <a:path w="3373120" h="352425">
                <a:moveTo>
                  <a:pt x="3372611" y="176021"/>
                </a:moveTo>
                <a:lnTo>
                  <a:pt x="3366324" y="129228"/>
                </a:lnTo>
                <a:lnTo>
                  <a:pt x="3348579" y="87180"/>
                </a:lnTo>
                <a:lnTo>
                  <a:pt x="3321056" y="51555"/>
                </a:lnTo>
                <a:lnTo>
                  <a:pt x="3285431" y="24032"/>
                </a:lnTo>
                <a:lnTo>
                  <a:pt x="3243383" y="6287"/>
                </a:lnTo>
                <a:lnTo>
                  <a:pt x="3196589" y="0"/>
                </a:lnTo>
                <a:lnTo>
                  <a:pt x="3149796" y="6287"/>
                </a:lnTo>
                <a:lnTo>
                  <a:pt x="3107748" y="24032"/>
                </a:lnTo>
                <a:lnTo>
                  <a:pt x="3072123" y="51555"/>
                </a:lnTo>
                <a:lnTo>
                  <a:pt x="3044600" y="87180"/>
                </a:lnTo>
                <a:lnTo>
                  <a:pt x="3026855" y="129228"/>
                </a:lnTo>
                <a:lnTo>
                  <a:pt x="3020567" y="176021"/>
                </a:lnTo>
                <a:lnTo>
                  <a:pt x="3026855" y="222815"/>
                </a:lnTo>
                <a:lnTo>
                  <a:pt x="3044600" y="264863"/>
                </a:lnTo>
                <a:lnTo>
                  <a:pt x="3072123" y="300488"/>
                </a:lnTo>
                <a:lnTo>
                  <a:pt x="3107748" y="328011"/>
                </a:lnTo>
                <a:lnTo>
                  <a:pt x="3149796" y="345756"/>
                </a:lnTo>
                <a:lnTo>
                  <a:pt x="3196589" y="352043"/>
                </a:lnTo>
                <a:lnTo>
                  <a:pt x="3243383" y="345756"/>
                </a:lnTo>
                <a:lnTo>
                  <a:pt x="3285431" y="328011"/>
                </a:lnTo>
                <a:lnTo>
                  <a:pt x="3321056" y="300488"/>
                </a:lnTo>
                <a:lnTo>
                  <a:pt x="3348579" y="264863"/>
                </a:lnTo>
                <a:lnTo>
                  <a:pt x="3366324" y="222815"/>
                </a:lnTo>
                <a:lnTo>
                  <a:pt x="3372611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>
            <a:off x="7690611" y="6750242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7612888" y="6902642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1083055" y="5899403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6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" name="object 144"/>
          <p:cNvGrpSpPr/>
          <p:nvPr/>
        </p:nvGrpSpPr>
        <p:grpSpPr>
          <a:xfrm>
            <a:off x="905255" y="5896864"/>
            <a:ext cx="7006590" cy="1029335"/>
            <a:chOff x="905255" y="5896864"/>
            <a:chExt cx="7006590" cy="1029335"/>
          </a:xfrm>
        </p:grpSpPr>
        <p:sp>
          <p:nvSpPr>
            <p:cNvPr id="145" name="object 145"/>
            <p:cNvSpPr/>
            <p:nvPr/>
          </p:nvSpPr>
          <p:spPr>
            <a:xfrm>
              <a:off x="2453131" y="6059424"/>
              <a:ext cx="5455920" cy="864235"/>
            </a:xfrm>
            <a:custGeom>
              <a:avLst/>
              <a:gdLst/>
              <a:ahLst/>
              <a:cxnLst/>
              <a:rect l="l" t="t" r="r" b="b"/>
              <a:pathLst>
                <a:path w="5455920" h="864234">
                  <a:moveTo>
                    <a:pt x="5280659" y="864107"/>
                  </a:moveTo>
                  <a:lnTo>
                    <a:pt x="5455919" y="864107"/>
                  </a:lnTo>
                </a:path>
                <a:path w="5455920" h="864234">
                  <a:moveTo>
                    <a:pt x="38404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915415" y="5972556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2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907795" y="5899404"/>
              <a:ext cx="615950" cy="104139"/>
            </a:xfrm>
            <a:custGeom>
              <a:avLst/>
              <a:gdLst/>
              <a:ahLst/>
              <a:cxnLst/>
              <a:rect l="l" t="t" r="r" b="b"/>
              <a:pathLst>
                <a:path w="615950" h="104139">
                  <a:moveTo>
                    <a:pt x="252983" y="0"/>
                  </a:moveTo>
                  <a:lnTo>
                    <a:pt x="252983" y="103631"/>
                  </a:lnTo>
                </a:path>
                <a:path w="615950" h="104139">
                  <a:moveTo>
                    <a:pt x="88391" y="73151"/>
                  </a:moveTo>
                  <a:lnTo>
                    <a:pt x="0" y="73151"/>
                  </a:lnTo>
                </a:path>
                <a:path w="615950" h="104139">
                  <a:moveTo>
                    <a:pt x="341375" y="73151"/>
                  </a:moveTo>
                  <a:lnTo>
                    <a:pt x="615695" y="73151"/>
                  </a:lnTo>
                </a:path>
                <a:path w="615950" h="104139">
                  <a:moveTo>
                    <a:pt x="88391" y="59435"/>
                  </a:moveTo>
                  <a:lnTo>
                    <a:pt x="175259" y="73151"/>
                  </a:lnTo>
                  <a:lnTo>
                    <a:pt x="88391" y="88391"/>
                  </a:lnTo>
                  <a:lnTo>
                    <a:pt x="88391" y="59435"/>
                  </a:lnTo>
                </a:path>
                <a:path w="615950" h="104139">
                  <a:moveTo>
                    <a:pt x="341375" y="88391"/>
                  </a:moveTo>
                  <a:lnTo>
                    <a:pt x="252983" y="73151"/>
                  </a:lnTo>
                  <a:lnTo>
                    <a:pt x="341375" y="59435"/>
                  </a:lnTo>
                  <a:lnTo>
                    <a:pt x="341375" y="883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" name="object 148"/>
          <p:cNvSpPr txBox="1"/>
          <p:nvPr/>
        </p:nvSpPr>
        <p:spPr>
          <a:xfrm>
            <a:off x="1381252" y="5820285"/>
            <a:ext cx="1003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37691" y="6132576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5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" name="object 150"/>
          <p:cNvGrpSpPr/>
          <p:nvPr/>
        </p:nvGrpSpPr>
        <p:grpSpPr>
          <a:xfrm>
            <a:off x="835152" y="6131623"/>
            <a:ext cx="784225" cy="230504"/>
            <a:chOff x="835152" y="6131623"/>
            <a:chExt cx="784225" cy="230504"/>
          </a:xfrm>
        </p:grpSpPr>
        <p:sp>
          <p:nvSpPr>
            <p:cNvPr id="151" name="object 151"/>
            <p:cNvSpPr/>
            <p:nvPr/>
          </p:nvSpPr>
          <p:spPr>
            <a:xfrm>
              <a:off x="1160780" y="6132575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h="228600">
                  <a:moveTo>
                    <a:pt x="0" y="0"/>
                  </a:moveTo>
                  <a:lnTo>
                    <a:pt x="0" y="228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7692" y="6166103"/>
              <a:ext cx="779145" cy="180340"/>
            </a:xfrm>
            <a:custGeom>
              <a:avLst/>
              <a:gdLst/>
              <a:ahLst/>
              <a:cxnLst/>
              <a:rect l="l" t="t" r="r" b="b"/>
              <a:pathLst>
                <a:path w="779144" h="180339">
                  <a:moveTo>
                    <a:pt x="86867" y="166115"/>
                  </a:moveTo>
                  <a:lnTo>
                    <a:pt x="236219" y="166115"/>
                  </a:lnTo>
                </a:path>
                <a:path w="779144" h="180339">
                  <a:moveTo>
                    <a:pt x="323087" y="166115"/>
                  </a:moveTo>
                  <a:lnTo>
                    <a:pt x="778763" y="166115"/>
                  </a:lnTo>
                </a:path>
                <a:path w="779144" h="180339">
                  <a:moveTo>
                    <a:pt x="86867" y="179831"/>
                  </a:moveTo>
                  <a:lnTo>
                    <a:pt x="0" y="166115"/>
                  </a:lnTo>
                  <a:lnTo>
                    <a:pt x="86867" y="150875"/>
                  </a:lnTo>
                  <a:lnTo>
                    <a:pt x="86867" y="179831"/>
                  </a:lnTo>
                </a:path>
                <a:path w="779144" h="180339">
                  <a:moveTo>
                    <a:pt x="236219" y="150875"/>
                  </a:moveTo>
                  <a:lnTo>
                    <a:pt x="323087" y="166115"/>
                  </a:lnTo>
                  <a:lnTo>
                    <a:pt x="236219" y="179831"/>
                  </a:lnTo>
                  <a:lnTo>
                    <a:pt x="236219" y="150875"/>
                  </a:lnTo>
                </a:path>
                <a:path w="779144" h="180339">
                  <a:moveTo>
                    <a:pt x="609599" y="96011"/>
                  </a:moveTo>
                  <a:lnTo>
                    <a:pt x="6766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" name="object 153"/>
          <p:cNvSpPr txBox="1"/>
          <p:nvPr/>
        </p:nvSpPr>
        <p:spPr>
          <a:xfrm>
            <a:off x="1474216" y="6179949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259839" y="6149469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dirty="0">
                <a:latin typeface="Arial"/>
                <a:cs typeface="Arial"/>
              </a:rPr>
              <a:t>4</a:t>
            </a:r>
            <a:r>
              <a:rPr sz="975" baseline="21367" dirty="0">
                <a:latin typeface="Arial"/>
                <a:cs typeface="Arial"/>
              </a:rPr>
              <a:t>5</a:t>
            </a:r>
            <a:r>
              <a:rPr sz="975" spc="359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817372" y="1598805"/>
            <a:ext cx="1258570" cy="1172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0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STANDING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SEAM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0" dirty="0">
                <a:latin typeface="Arial"/>
                <a:cs typeface="Arial"/>
              </a:rPr>
              <a:t> ROOF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24-GAUGE,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MECHANICALLY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SEAMED,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DOUBLE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LOCKED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SYSTEM.</a:t>
            </a:r>
            <a:endParaRPr sz="650">
              <a:latin typeface="Arial"/>
              <a:cs typeface="Arial"/>
            </a:endParaRPr>
          </a:p>
          <a:p>
            <a:pPr marL="22860" marR="452120" indent="1270">
              <a:lnSpc>
                <a:spcPct val="100000"/>
              </a:lnSpc>
              <a:spcBef>
                <a:spcPts val="48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 marL="34925" marR="723265" indent="1270">
              <a:lnSpc>
                <a:spcPct val="100000"/>
              </a:lnSpc>
              <a:spcBef>
                <a:spcPts val="565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0" dirty="0">
                <a:latin typeface="Arial"/>
                <a:cs typeface="Arial"/>
              </a:rPr>
              <a:t> DRIP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EDGE</a:t>
            </a:r>
            <a:endParaRPr sz="650">
              <a:latin typeface="Arial"/>
              <a:cs typeface="Arial"/>
            </a:endParaRPr>
          </a:p>
          <a:p>
            <a:pPr marL="40005" marR="668655" indent="1270">
              <a:lnSpc>
                <a:spcPts val="77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BEAM,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56" name="object 156"/>
          <p:cNvGrpSpPr/>
          <p:nvPr/>
        </p:nvGrpSpPr>
        <p:grpSpPr>
          <a:xfrm>
            <a:off x="694943" y="1734820"/>
            <a:ext cx="2407285" cy="3380740"/>
            <a:chOff x="694943" y="1734820"/>
            <a:chExt cx="2407285" cy="3380740"/>
          </a:xfrm>
        </p:grpSpPr>
        <p:sp>
          <p:nvSpPr>
            <p:cNvPr id="157" name="object 157"/>
            <p:cNvSpPr/>
            <p:nvPr/>
          </p:nvSpPr>
          <p:spPr>
            <a:xfrm>
              <a:off x="697483" y="1737360"/>
              <a:ext cx="2402205" cy="1252855"/>
            </a:xfrm>
            <a:custGeom>
              <a:avLst/>
              <a:gdLst/>
              <a:ahLst/>
              <a:cxnLst/>
              <a:rect l="l" t="t" r="r" b="b"/>
              <a:pathLst>
                <a:path w="2402205" h="1252855">
                  <a:moveTo>
                    <a:pt x="70103" y="1162811"/>
                  </a:moveTo>
                  <a:lnTo>
                    <a:pt x="65531" y="1252727"/>
                  </a:lnTo>
                  <a:lnTo>
                    <a:pt x="41147" y="1167383"/>
                  </a:lnTo>
                  <a:lnTo>
                    <a:pt x="70103" y="1162811"/>
                  </a:lnTo>
                </a:path>
                <a:path w="2402205" h="1252855">
                  <a:moveTo>
                    <a:pt x="56387" y="1164335"/>
                  </a:moveTo>
                  <a:lnTo>
                    <a:pt x="0" y="646175"/>
                  </a:lnTo>
                </a:path>
                <a:path w="2402205" h="1252855">
                  <a:moveTo>
                    <a:pt x="6095" y="646175"/>
                  </a:moveTo>
                  <a:lnTo>
                    <a:pt x="140207" y="646175"/>
                  </a:lnTo>
                </a:path>
                <a:path w="2402205" h="1252855">
                  <a:moveTo>
                    <a:pt x="100583" y="880871"/>
                  </a:moveTo>
                  <a:lnTo>
                    <a:pt x="158495" y="880871"/>
                  </a:lnTo>
                </a:path>
                <a:path w="2402205" h="1252855">
                  <a:moveTo>
                    <a:pt x="2401823" y="0"/>
                  </a:moveTo>
                  <a:lnTo>
                    <a:pt x="21838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43787" y="3366516"/>
              <a:ext cx="144780" cy="1746885"/>
            </a:xfrm>
            <a:custGeom>
              <a:avLst/>
              <a:gdLst/>
              <a:ahLst/>
              <a:cxnLst/>
              <a:rect l="l" t="t" r="r" b="b"/>
              <a:pathLst>
                <a:path w="144780" h="1746885">
                  <a:moveTo>
                    <a:pt x="144779" y="0"/>
                  </a:moveTo>
                  <a:lnTo>
                    <a:pt x="0" y="0"/>
                  </a:lnTo>
                </a:path>
                <a:path w="144780" h="1746885">
                  <a:moveTo>
                    <a:pt x="141731" y="1746503"/>
                  </a:moveTo>
                  <a:lnTo>
                    <a:pt x="0" y="17465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06627" y="3366516"/>
              <a:ext cx="181610" cy="1746885"/>
            </a:xfrm>
            <a:custGeom>
              <a:avLst/>
              <a:gdLst/>
              <a:ahLst/>
              <a:cxnLst/>
              <a:rect l="l" t="t" r="r" b="b"/>
              <a:pathLst>
                <a:path w="181609" h="1746885">
                  <a:moveTo>
                    <a:pt x="152399" y="86867"/>
                  </a:moveTo>
                  <a:lnTo>
                    <a:pt x="166115" y="0"/>
                  </a:lnTo>
                  <a:lnTo>
                    <a:pt x="181355" y="86867"/>
                  </a:lnTo>
                  <a:lnTo>
                    <a:pt x="152399" y="86867"/>
                  </a:lnTo>
                </a:path>
                <a:path w="181609" h="1746885">
                  <a:moveTo>
                    <a:pt x="181355" y="1658111"/>
                  </a:moveTo>
                  <a:lnTo>
                    <a:pt x="166115" y="1746503"/>
                  </a:lnTo>
                  <a:lnTo>
                    <a:pt x="152399" y="1658111"/>
                  </a:lnTo>
                  <a:lnTo>
                    <a:pt x="181355" y="1658111"/>
                  </a:lnTo>
                </a:path>
                <a:path w="181609" h="1746885">
                  <a:moveTo>
                    <a:pt x="96011" y="856487"/>
                  </a:moveTo>
                  <a:lnTo>
                    <a:pt x="0" y="7894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" name="object 160"/>
          <p:cNvSpPr txBox="1"/>
          <p:nvPr/>
        </p:nvSpPr>
        <p:spPr>
          <a:xfrm>
            <a:off x="814324" y="687452"/>
            <a:ext cx="2559050" cy="81089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NOTE:</a:t>
            </a:r>
            <a:endParaRPr sz="650">
              <a:latin typeface="Arial"/>
              <a:cs typeface="Arial"/>
            </a:endParaRPr>
          </a:p>
          <a:p>
            <a:pPr marL="13970" marR="59055" indent="-1905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GP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1.5E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(2)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3/4”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7.25”,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SG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.43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50,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Fb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2431</a:t>
            </a:r>
            <a:r>
              <a:rPr sz="650" spc="-20" dirty="0">
                <a:latin typeface="Arial"/>
                <a:cs typeface="Arial"/>
              </a:rPr>
              <a:t> psi,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Fv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285</a:t>
            </a:r>
            <a:r>
              <a:rPr sz="650" spc="-20" dirty="0">
                <a:latin typeface="Arial"/>
                <a:cs typeface="Arial"/>
              </a:rPr>
              <a:t> PSI.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ts val="740"/>
              </a:lnSpc>
            </a:pPr>
            <a:r>
              <a:rPr sz="650" spc="-10" dirty="0">
                <a:latin typeface="Arial"/>
                <a:cs typeface="Arial"/>
              </a:rPr>
              <a:t>DOUBLE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LVL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MANUFACTURE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REQUIREMENTS.</a:t>
            </a:r>
            <a:endParaRPr sz="650">
              <a:latin typeface="Arial"/>
              <a:cs typeface="Arial"/>
            </a:endParaRPr>
          </a:p>
          <a:p>
            <a:pPr marL="18415">
              <a:lnSpc>
                <a:spcPts val="775"/>
              </a:lnSpc>
            </a:pPr>
            <a:r>
              <a:rPr sz="650" dirty="0">
                <a:latin typeface="Arial"/>
                <a:cs typeface="Arial"/>
              </a:rPr>
              <a:t>6X6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AXIAL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LOAD,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1300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10" dirty="0">
                <a:latin typeface="Arial"/>
                <a:cs typeface="Arial"/>
              </a:rPr>
              <a:t> (UPLIFT),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1562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lb.</a:t>
            </a:r>
            <a:endParaRPr sz="650">
              <a:latin typeface="Arial"/>
              <a:cs typeface="Arial"/>
            </a:endParaRPr>
          </a:p>
          <a:p>
            <a:pPr marL="13970" marR="5080">
              <a:lnSpc>
                <a:spcPct val="99200"/>
              </a:lnSpc>
            </a:pPr>
            <a:r>
              <a:rPr sz="650" dirty="0">
                <a:latin typeface="Arial"/>
                <a:cs typeface="Arial"/>
              </a:rPr>
              <a:t>POST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CAP,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TWO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(2)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LPC6Z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SIMPSON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STRONG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POST</a:t>
            </a:r>
            <a:r>
              <a:rPr sz="650" spc="-25" dirty="0">
                <a:latin typeface="Arial"/>
                <a:cs typeface="Arial"/>
              </a:rPr>
              <a:t> CAP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COLUMN, MINIMUM </a:t>
            </a:r>
            <a:r>
              <a:rPr sz="650" dirty="0">
                <a:latin typeface="Arial"/>
                <a:cs typeface="Arial"/>
              </a:rPr>
              <a:t>920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lb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EA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CONNECTOR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REQUIRED </a:t>
            </a:r>
            <a:r>
              <a:rPr sz="650" spc="-25" dirty="0">
                <a:latin typeface="Arial"/>
                <a:cs typeface="Arial"/>
              </a:rPr>
              <a:t>FOR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UPLIFT.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667248" y="4094448"/>
            <a:ext cx="176530" cy="28956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30" dirty="0">
                <a:latin typeface="Arial"/>
                <a:cs typeface="Arial"/>
              </a:rPr>
              <a:t>5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3282695" y="3080512"/>
            <a:ext cx="194310" cy="2035175"/>
            <a:chOff x="3282695" y="3080512"/>
            <a:chExt cx="194310" cy="2035175"/>
          </a:xfrm>
        </p:grpSpPr>
        <p:sp>
          <p:nvSpPr>
            <p:cNvPr id="163" name="object 163"/>
            <p:cNvSpPr/>
            <p:nvPr/>
          </p:nvSpPr>
          <p:spPr>
            <a:xfrm>
              <a:off x="3422395" y="3083052"/>
              <a:ext cx="53340" cy="2030095"/>
            </a:xfrm>
            <a:custGeom>
              <a:avLst/>
              <a:gdLst/>
              <a:ahLst/>
              <a:cxnLst/>
              <a:rect l="l" t="t" r="r" b="b"/>
              <a:pathLst>
                <a:path w="53339" h="2030095">
                  <a:moveTo>
                    <a:pt x="53339" y="0"/>
                  </a:moveTo>
                  <a:lnTo>
                    <a:pt x="0" y="0"/>
                  </a:lnTo>
                </a:path>
                <a:path w="53339" h="2030095">
                  <a:moveTo>
                    <a:pt x="53339" y="2029967"/>
                  </a:moveTo>
                  <a:lnTo>
                    <a:pt x="0" y="20299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85235" y="3083052"/>
              <a:ext cx="181610" cy="2030095"/>
            </a:xfrm>
            <a:custGeom>
              <a:avLst/>
              <a:gdLst/>
              <a:ahLst/>
              <a:cxnLst/>
              <a:rect l="l" t="t" r="r" b="b"/>
              <a:pathLst>
                <a:path w="181610" h="2030095">
                  <a:moveTo>
                    <a:pt x="166115" y="86867"/>
                  </a:moveTo>
                  <a:lnTo>
                    <a:pt x="166115" y="1941575"/>
                  </a:lnTo>
                </a:path>
                <a:path w="181610" h="2030095">
                  <a:moveTo>
                    <a:pt x="150875" y="86867"/>
                  </a:moveTo>
                  <a:lnTo>
                    <a:pt x="166115" y="0"/>
                  </a:lnTo>
                  <a:lnTo>
                    <a:pt x="181355" y="86867"/>
                  </a:lnTo>
                  <a:lnTo>
                    <a:pt x="150875" y="86867"/>
                  </a:lnTo>
                </a:path>
                <a:path w="181610" h="2030095">
                  <a:moveTo>
                    <a:pt x="181355" y="1941575"/>
                  </a:moveTo>
                  <a:lnTo>
                    <a:pt x="166115" y="2029967"/>
                  </a:lnTo>
                  <a:lnTo>
                    <a:pt x="150875" y="1941575"/>
                  </a:lnTo>
                  <a:lnTo>
                    <a:pt x="181355" y="1941575"/>
                  </a:lnTo>
                </a:path>
                <a:path w="181610" h="2030095">
                  <a:moveTo>
                    <a:pt x="96011" y="1007363"/>
                  </a:moveTo>
                  <a:lnTo>
                    <a:pt x="0" y="9403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" name="object 165"/>
          <p:cNvSpPr txBox="1"/>
          <p:nvPr/>
        </p:nvSpPr>
        <p:spPr>
          <a:xfrm>
            <a:off x="697360" y="3170714"/>
            <a:ext cx="116205" cy="45720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443865" algn="l"/>
              </a:tabLst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3247380" y="3960336"/>
            <a:ext cx="174625" cy="27432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8'-</a:t>
            </a:r>
            <a:r>
              <a:rPr sz="650" spc="-20" dirty="0">
                <a:latin typeface="Arial"/>
                <a:cs typeface="Arial"/>
              </a:rPr>
              <a:t>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584708" y="774954"/>
            <a:ext cx="7489190" cy="5530850"/>
            <a:chOff x="584708" y="774954"/>
            <a:chExt cx="7489190" cy="5530850"/>
          </a:xfrm>
        </p:grpSpPr>
        <p:sp>
          <p:nvSpPr>
            <p:cNvPr id="168" name="object 168"/>
            <p:cNvSpPr/>
            <p:nvPr/>
          </p:nvSpPr>
          <p:spPr>
            <a:xfrm>
              <a:off x="3731767" y="2811780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3707383" y="2691384"/>
              <a:ext cx="24765" cy="2443480"/>
            </a:xfrm>
            <a:custGeom>
              <a:avLst/>
              <a:gdLst/>
              <a:ahLst/>
              <a:cxnLst/>
              <a:rect l="l" t="t" r="r" b="b"/>
              <a:pathLst>
                <a:path w="24764" h="2443479">
                  <a:moveTo>
                    <a:pt x="13715" y="201167"/>
                  </a:moveTo>
                  <a:lnTo>
                    <a:pt x="13715" y="2442971"/>
                  </a:lnTo>
                </a:path>
                <a:path w="24764" h="2443479">
                  <a:moveTo>
                    <a:pt x="0" y="201167"/>
                  </a:moveTo>
                  <a:lnTo>
                    <a:pt x="0" y="213359"/>
                  </a:lnTo>
                </a:path>
                <a:path w="24764" h="2443479">
                  <a:moveTo>
                    <a:pt x="0" y="315467"/>
                  </a:moveTo>
                  <a:lnTo>
                    <a:pt x="0" y="2421635"/>
                  </a:lnTo>
                </a:path>
                <a:path w="24764" h="2443479">
                  <a:moveTo>
                    <a:pt x="24383" y="0"/>
                  </a:moveTo>
                  <a:lnTo>
                    <a:pt x="24383" y="96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3731767" y="2673096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731767" y="777240"/>
              <a:ext cx="0" cy="4236720"/>
            </a:xfrm>
            <a:custGeom>
              <a:avLst/>
              <a:gdLst/>
              <a:ahLst/>
              <a:cxnLst/>
              <a:rect l="l" t="t" r="r" b="b"/>
              <a:pathLst>
                <a:path h="4236720">
                  <a:moveTo>
                    <a:pt x="0" y="0"/>
                  </a:moveTo>
                  <a:lnTo>
                    <a:pt x="0" y="42367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702811" y="2673096"/>
              <a:ext cx="0" cy="220979"/>
            </a:xfrm>
            <a:custGeom>
              <a:avLst/>
              <a:gdLst/>
              <a:ahLst/>
              <a:cxnLst/>
              <a:rect l="l" t="t" r="r" b="b"/>
              <a:pathLst>
                <a:path h="220980">
                  <a:moveTo>
                    <a:pt x="0" y="0"/>
                  </a:moveTo>
                  <a:lnTo>
                    <a:pt x="0" y="188975"/>
                  </a:lnTo>
                </a:path>
                <a:path h="220980">
                  <a:moveTo>
                    <a:pt x="0" y="103631"/>
                  </a:moveTo>
                  <a:lnTo>
                    <a:pt x="0" y="2209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731767" y="777240"/>
              <a:ext cx="78105" cy="4236720"/>
            </a:xfrm>
            <a:custGeom>
              <a:avLst/>
              <a:gdLst/>
              <a:ahLst/>
              <a:cxnLst/>
              <a:rect l="l" t="t" r="r" b="b"/>
              <a:pathLst>
                <a:path w="78104" h="4236720">
                  <a:moveTo>
                    <a:pt x="67055" y="0"/>
                  </a:moveTo>
                  <a:lnTo>
                    <a:pt x="67055" y="4236719"/>
                  </a:lnTo>
                </a:path>
                <a:path w="78104" h="4236720">
                  <a:moveTo>
                    <a:pt x="77723" y="2375915"/>
                  </a:moveTo>
                  <a:lnTo>
                    <a:pt x="77723" y="4236719"/>
                  </a:lnTo>
                </a:path>
                <a:path w="78104" h="4236720">
                  <a:moveTo>
                    <a:pt x="67055" y="4236719"/>
                  </a:moveTo>
                  <a:lnTo>
                    <a:pt x="0" y="4207763"/>
                  </a:lnTo>
                  <a:lnTo>
                    <a:pt x="67055" y="4207763"/>
                  </a:lnTo>
                  <a:lnTo>
                    <a:pt x="0" y="4236719"/>
                  </a:lnTo>
                </a:path>
                <a:path w="78104" h="4236720">
                  <a:moveTo>
                    <a:pt x="67055" y="1895855"/>
                  </a:moveTo>
                  <a:lnTo>
                    <a:pt x="0" y="1895855"/>
                  </a:lnTo>
                </a:path>
                <a:path w="78104" h="4236720">
                  <a:moveTo>
                    <a:pt x="0" y="1895855"/>
                  </a:moveTo>
                  <a:lnTo>
                    <a:pt x="67055" y="1926335"/>
                  </a:lnTo>
                  <a:lnTo>
                    <a:pt x="0" y="1926335"/>
                  </a:lnTo>
                  <a:lnTo>
                    <a:pt x="67055" y="18958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721099" y="5013960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4">
                  <a:moveTo>
                    <a:pt x="0" y="0"/>
                  </a:moveTo>
                  <a:lnTo>
                    <a:pt x="71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721099" y="5013960"/>
              <a:ext cx="1470660" cy="744220"/>
            </a:xfrm>
            <a:custGeom>
              <a:avLst/>
              <a:gdLst/>
              <a:ahLst/>
              <a:cxnLst/>
              <a:rect l="l" t="t" r="r" b="b"/>
              <a:pathLst>
                <a:path w="1470660" h="744220">
                  <a:moveTo>
                    <a:pt x="0" y="0"/>
                  </a:moveTo>
                  <a:lnTo>
                    <a:pt x="539495" y="0"/>
                  </a:lnTo>
                </a:path>
                <a:path w="1470660" h="744220">
                  <a:moveTo>
                    <a:pt x="0" y="120395"/>
                  </a:moveTo>
                  <a:lnTo>
                    <a:pt x="1470659" y="120395"/>
                  </a:lnTo>
                </a:path>
                <a:path w="1470660" h="744220">
                  <a:moveTo>
                    <a:pt x="1126235" y="124967"/>
                  </a:moveTo>
                  <a:lnTo>
                    <a:pt x="1203959" y="124967"/>
                  </a:lnTo>
                </a:path>
                <a:path w="1470660" h="744220">
                  <a:moveTo>
                    <a:pt x="1208531" y="124967"/>
                  </a:moveTo>
                  <a:lnTo>
                    <a:pt x="1286255" y="124967"/>
                  </a:lnTo>
                </a:path>
                <a:path w="1470660" h="744220">
                  <a:moveTo>
                    <a:pt x="1126235" y="353567"/>
                  </a:moveTo>
                  <a:lnTo>
                    <a:pt x="1286255" y="353567"/>
                  </a:lnTo>
                </a:path>
                <a:path w="1470660" h="744220">
                  <a:moveTo>
                    <a:pt x="1126235" y="348995"/>
                  </a:moveTo>
                  <a:lnTo>
                    <a:pt x="1203959" y="348995"/>
                  </a:lnTo>
                </a:path>
                <a:path w="1470660" h="744220">
                  <a:moveTo>
                    <a:pt x="1208531" y="348995"/>
                  </a:moveTo>
                  <a:lnTo>
                    <a:pt x="1286255" y="348995"/>
                  </a:lnTo>
                </a:path>
                <a:path w="1470660" h="744220">
                  <a:moveTo>
                    <a:pt x="0" y="268223"/>
                  </a:moveTo>
                  <a:lnTo>
                    <a:pt x="71627" y="268223"/>
                  </a:lnTo>
                </a:path>
                <a:path w="1470660" h="744220">
                  <a:moveTo>
                    <a:pt x="0" y="275843"/>
                  </a:moveTo>
                  <a:lnTo>
                    <a:pt x="71627" y="275843"/>
                  </a:lnTo>
                </a:path>
                <a:path w="1470660" h="744220">
                  <a:moveTo>
                    <a:pt x="0" y="431291"/>
                  </a:moveTo>
                  <a:lnTo>
                    <a:pt x="71627" y="431291"/>
                  </a:lnTo>
                </a:path>
                <a:path w="1470660" h="744220">
                  <a:moveTo>
                    <a:pt x="0" y="423671"/>
                  </a:moveTo>
                  <a:lnTo>
                    <a:pt x="71627" y="423671"/>
                  </a:lnTo>
                </a:path>
                <a:path w="1470660" h="744220">
                  <a:moveTo>
                    <a:pt x="0" y="588263"/>
                  </a:moveTo>
                  <a:lnTo>
                    <a:pt x="71627" y="588263"/>
                  </a:lnTo>
                </a:path>
                <a:path w="1470660" h="744220">
                  <a:moveTo>
                    <a:pt x="0" y="580643"/>
                  </a:moveTo>
                  <a:lnTo>
                    <a:pt x="71627" y="580643"/>
                  </a:lnTo>
                </a:path>
                <a:path w="1470660" h="744220">
                  <a:moveTo>
                    <a:pt x="0" y="743711"/>
                  </a:moveTo>
                  <a:lnTo>
                    <a:pt x="71627" y="743711"/>
                  </a:lnTo>
                </a:path>
                <a:path w="1470660" h="744220">
                  <a:moveTo>
                    <a:pt x="0" y="736091"/>
                  </a:moveTo>
                  <a:lnTo>
                    <a:pt x="71627" y="736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02640" y="3031236"/>
              <a:ext cx="44450" cy="213360"/>
            </a:xfrm>
            <a:custGeom>
              <a:avLst/>
              <a:gdLst/>
              <a:ahLst/>
              <a:cxnLst/>
              <a:rect l="l" t="t" r="r" b="b"/>
              <a:pathLst>
                <a:path w="44450" h="213360">
                  <a:moveTo>
                    <a:pt x="0" y="4571"/>
                  </a:moveTo>
                  <a:lnTo>
                    <a:pt x="0" y="213359"/>
                  </a:lnTo>
                </a:path>
                <a:path w="44450" h="213360">
                  <a:moveTo>
                    <a:pt x="15239" y="3047"/>
                  </a:moveTo>
                  <a:lnTo>
                    <a:pt x="15239" y="213359"/>
                  </a:lnTo>
                </a:path>
                <a:path w="44450" h="213360">
                  <a:moveTo>
                    <a:pt x="44195" y="0"/>
                  </a:moveTo>
                  <a:lnTo>
                    <a:pt x="44195" y="1935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679952" y="3006852"/>
              <a:ext cx="27940" cy="1988820"/>
            </a:xfrm>
            <a:custGeom>
              <a:avLst/>
              <a:gdLst/>
              <a:ahLst/>
              <a:cxnLst/>
              <a:rect l="l" t="t" r="r" b="b"/>
              <a:pathLst>
                <a:path w="27939" h="1988820">
                  <a:moveTo>
                    <a:pt x="27431" y="1988819"/>
                  </a:moveTo>
                  <a:lnTo>
                    <a:pt x="0" y="1988819"/>
                  </a:lnTo>
                </a:path>
                <a:path w="27939" h="1988820">
                  <a:moveTo>
                    <a:pt x="27431" y="1871471"/>
                  </a:moveTo>
                  <a:lnTo>
                    <a:pt x="0" y="1871471"/>
                  </a:lnTo>
                </a:path>
                <a:path w="27939" h="1988820">
                  <a:moveTo>
                    <a:pt x="27431" y="1754123"/>
                  </a:moveTo>
                  <a:lnTo>
                    <a:pt x="0" y="1754123"/>
                  </a:lnTo>
                </a:path>
                <a:path w="27939" h="1988820">
                  <a:moveTo>
                    <a:pt x="27431" y="1520951"/>
                  </a:moveTo>
                  <a:lnTo>
                    <a:pt x="0" y="1520951"/>
                  </a:lnTo>
                </a:path>
                <a:path w="27939" h="1988820">
                  <a:moveTo>
                    <a:pt x="27431" y="1403603"/>
                  </a:moveTo>
                  <a:lnTo>
                    <a:pt x="0" y="1403603"/>
                  </a:lnTo>
                </a:path>
                <a:path w="27939" h="1988820">
                  <a:moveTo>
                    <a:pt x="27431" y="1286255"/>
                  </a:moveTo>
                  <a:lnTo>
                    <a:pt x="0" y="1286255"/>
                  </a:lnTo>
                </a:path>
                <a:path w="27939" h="1988820">
                  <a:moveTo>
                    <a:pt x="27431" y="1170431"/>
                  </a:moveTo>
                  <a:lnTo>
                    <a:pt x="0" y="1170431"/>
                  </a:lnTo>
                </a:path>
                <a:path w="27939" h="1988820">
                  <a:moveTo>
                    <a:pt x="27431" y="1053083"/>
                  </a:moveTo>
                  <a:lnTo>
                    <a:pt x="0" y="1053083"/>
                  </a:lnTo>
                </a:path>
                <a:path w="27939" h="1988820">
                  <a:moveTo>
                    <a:pt x="27431" y="935735"/>
                  </a:moveTo>
                  <a:lnTo>
                    <a:pt x="0" y="935735"/>
                  </a:lnTo>
                </a:path>
                <a:path w="27939" h="1988820">
                  <a:moveTo>
                    <a:pt x="27431" y="818387"/>
                  </a:moveTo>
                  <a:lnTo>
                    <a:pt x="0" y="818387"/>
                  </a:lnTo>
                </a:path>
                <a:path w="27939" h="1988820">
                  <a:moveTo>
                    <a:pt x="27431" y="702563"/>
                  </a:moveTo>
                  <a:lnTo>
                    <a:pt x="0" y="702563"/>
                  </a:lnTo>
                </a:path>
                <a:path w="27939" h="1988820">
                  <a:moveTo>
                    <a:pt x="27431" y="585215"/>
                  </a:moveTo>
                  <a:lnTo>
                    <a:pt x="0" y="585215"/>
                  </a:lnTo>
                </a:path>
                <a:path w="27939" h="1988820">
                  <a:moveTo>
                    <a:pt x="27431" y="467867"/>
                  </a:moveTo>
                  <a:lnTo>
                    <a:pt x="0" y="467867"/>
                  </a:lnTo>
                </a:path>
                <a:path w="27939" h="1988820">
                  <a:moveTo>
                    <a:pt x="27431" y="352043"/>
                  </a:moveTo>
                  <a:lnTo>
                    <a:pt x="0" y="352043"/>
                  </a:lnTo>
                </a:path>
                <a:path w="27939" h="1988820">
                  <a:moveTo>
                    <a:pt x="27431" y="234695"/>
                  </a:moveTo>
                  <a:lnTo>
                    <a:pt x="0" y="234695"/>
                  </a:lnTo>
                </a:path>
                <a:path w="27939" h="1988820">
                  <a:moveTo>
                    <a:pt x="27431" y="117347"/>
                  </a:moveTo>
                  <a:lnTo>
                    <a:pt x="0" y="117347"/>
                  </a:lnTo>
                </a:path>
                <a:path w="27939" h="1988820">
                  <a:moveTo>
                    <a:pt x="27431" y="0"/>
                  </a:moveTo>
                  <a:lnTo>
                    <a:pt x="0" y="0"/>
                  </a:lnTo>
                </a:path>
                <a:path w="27939" h="1988820">
                  <a:moveTo>
                    <a:pt x="27431" y="234695"/>
                  </a:moveTo>
                  <a:lnTo>
                    <a:pt x="0" y="234695"/>
                  </a:lnTo>
                </a:path>
                <a:path w="27939" h="1988820">
                  <a:moveTo>
                    <a:pt x="27431" y="1636775"/>
                  </a:moveTo>
                  <a:lnTo>
                    <a:pt x="0" y="16367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702811" y="2673096"/>
              <a:ext cx="29209" cy="219710"/>
            </a:xfrm>
            <a:custGeom>
              <a:avLst/>
              <a:gdLst/>
              <a:ahLst/>
              <a:cxnLst/>
              <a:rect l="l" t="t" r="r" b="b"/>
              <a:pathLst>
                <a:path w="29210" h="219710">
                  <a:moveTo>
                    <a:pt x="0" y="0"/>
                  </a:moveTo>
                  <a:lnTo>
                    <a:pt x="28955" y="0"/>
                  </a:lnTo>
                </a:path>
                <a:path w="29210" h="219710">
                  <a:moveTo>
                    <a:pt x="0" y="219455"/>
                  </a:moveTo>
                  <a:lnTo>
                    <a:pt x="28955" y="2194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1767" y="5013960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0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51580" y="5026152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643375" y="2900172"/>
              <a:ext cx="1548765" cy="3403600"/>
            </a:xfrm>
            <a:custGeom>
              <a:avLst/>
              <a:gdLst/>
              <a:ahLst/>
              <a:cxnLst/>
              <a:rect l="l" t="t" r="r" b="b"/>
              <a:pathLst>
                <a:path w="1548764" h="3403600">
                  <a:moveTo>
                    <a:pt x="108203" y="2125979"/>
                  </a:moveTo>
                  <a:lnTo>
                    <a:pt x="108203" y="2234183"/>
                  </a:lnTo>
                </a:path>
                <a:path w="1548764" h="3403600">
                  <a:moveTo>
                    <a:pt x="77723" y="2113787"/>
                  </a:moveTo>
                  <a:lnTo>
                    <a:pt x="1548383" y="2113787"/>
                  </a:lnTo>
                </a:path>
                <a:path w="1548764" h="3403600">
                  <a:moveTo>
                    <a:pt x="166115" y="243839"/>
                  </a:moveTo>
                  <a:lnTo>
                    <a:pt x="1548383" y="243839"/>
                  </a:lnTo>
                </a:path>
                <a:path w="1548764" h="3403600">
                  <a:moveTo>
                    <a:pt x="155447" y="15239"/>
                  </a:moveTo>
                  <a:lnTo>
                    <a:pt x="1548383" y="15239"/>
                  </a:lnTo>
                </a:path>
                <a:path w="1548764" h="3403600">
                  <a:moveTo>
                    <a:pt x="155447" y="0"/>
                  </a:moveTo>
                  <a:lnTo>
                    <a:pt x="1548383" y="0"/>
                  </a:lnTo>
                </a:path>
                <a:path w="1548764" h="3403600">
                  <a:moveTo>
                    <a:pt x="108203" y="2234183"/>
                  </a:moveTo>
                  <a:lnTo>
                    <a:pt x="77723" y="2125979"/>
                  </a:lnTo>
                  <a:lnTo>
                    <a:pt x="1548383" y="2125979"/>
                  </a:lnTo>
                </a:path>
                <a:path w="1548764" h="3403600">
                  <a:moveTo>
                    <a:pt x="108203" y="2125979"/>
                  </a:moveTo>
                  <a:lnTo>
                    <a:pt x="77723" y="2234183"/>
                  </a:lnTo>
                  <a:lnTo>
                    <a:pt x="77723" y="3168395"/>
                  </a:lnTo>
                </a:path>
                <a:path w="1548764" h="3403600">
                  <a:moveTo>
                    <a:pt x="149351" y="2234183"/>
                  </a:moveTo>
                  <a:lnTo>
                    <a:pt x="149351" y="2382011"/>
                  </a:lnTo>
                </a:path>
                <a:path w="1548764" h="3403600">
                  <a:moveTo>
                    <a:pt x="149351" y="2389631"/>
                  </a:moveTo>
                  <a:lnTo>
                    <a:pt x="149351" y="2976371"/>
                  </a:lnTo>
                </a:path>
                <a:path w="1548764" h="3403600">
                  <a:moveTo>
                    <a:pt x="227075" y="2234183"/>
                  </a:moveTo>
                  <a:lnTo>
                    <a:pt x="227075" y="3168395"/>
                  </a:lnTo>
                </a:path>
                <a:path w="1548764" h="3403600">
                  <a:moveTo>
                    <a:pt x="1286255" y="2238755"/>
                  </a:moveTo>
                  <a:lnTo>
                    <a:pt x="1286255" y="2462783"/>
                  </a:lnTo>
                </a:path>
                <a:path w="1548764" h="3403600">
                  <a:moveTo>
                    <a:pt x="1281683" y="2238755"/>
                  </a:moveTo>
                  <a:lnTo>
                    <a:pt x="1281683" y="2462783"/>
                  </a:lnTo>
                </a:path>
                <a:path w="1548764" h="3403600">
                  <a:moveTo>
                    <a:pt x="1277111" y="2238755"/>
                  </a:moveTo>
                  <a:lnTo>
                    <a:pt x="1277111" y="2461259"/>
                  </a:lnTo>
                </a:path>
                <a:path w="1548764" h="3403600">
                  <a:moveTo>
                    <a:pt x="77723" y="2389631"/>
                  </a:moveTo>
                  <a:lnTo>
                    <a:pt x="227075" y="2389631"/>
                  </a:lnTo>
                </a:path>
                <a:path w="1548764" h="3403600">
                  <a:moveTo>
                    <a:pt x="77723" y="2382011"/>
                  </a:moveTo>
                  <a:lnTo>
                    <a:pt x="227075" y="2382011"/>
                  </a:lnTo>
                </a:path>
                <a:path w="1548764" h="3403600">
                  <a:moveTo>
                    <a:pt x="149351" y="2285999"/>
                  </a:moveTo>
                  <a:lnTo>
                    <a:pt x="77723" y="2285999"/>
                  </a:lnTo>
                </a:path>
                <a:path w="1548764" h="3403600">
                  <a:moveTo>
                    <a:pt x="149351" y="2278379"/>
                  </a:moveTo>
                  <a:lnTo>
                    <a:pt x="77723" y="2278379"/>
                  </a:lnTo>
                </a:path>
                <a:path w="1548764" h="3403600">
                  <a:moveTo>
                    <a:pt x="149351" y="2337815"/>
                  </a:moveTo>
                  <a:lnTo>
                    <a:pt x="77723" y="2337815"/>
                  </a:lnTo>
                </a:path>
                <a:path w="1548764" h="3403600">
                  <a:moveTo>
                    <a:pt x="149351" y="2330195"/>
                  </a:moveTo>
                  <a:lnTo>
                    <a:pt x="77723" y="2330195"/>
                  </a:lnTo>
                </a:path>
                <a:path w="1548764" h="3403600">
                  <a:moveTo>
                    <a:pt x="227075" y="2545079"/>
                  </a:moveTo>
                  <a:lnTo>
                    <a:pt x="77723" y="2545079"/>
                  </a:lnTo>
                  <a:lnTo>
                    <a:pt x="149351" y="2545079"/>
                  </a:lnTo>
                </a:path>
                <a:path w="1548764" h="3403600">
                  <a:moveTo>
                    <a:pt x="227075" y="2537459"/>
                  </a:moveTo>
                  <a:lnTo>
                    <a:pt x="77723" y="2537459"/>
                  </a:lnTo>
                  <a:lnTo>
                    <a:pt x="149351" y="2537459"/>
                  </a:lnTo>
                </a:path>
                <a:path w="1548764" h="3403600">
                  <a:moveTo>
                    <a:pt x="149351" y="2441447"/>
                  </a:moveTo>
                  <a:lnTo>
                    <a:pt x="77723" y="2441447"/>
                  </a:lnTo>
                </a:path>
                <a:path w="1548764" h="3403600">
                  <a:moveTo>
                    <a:pt x="149351" y="2433827"/>
                  </a:moveTo>
                  <a:lnTo>
                    <a:pt x="77723" y="2433827"/>
                  </a:lnTo>
                </a:path>
                <a:path w="1548764" h="3403600">
                  <a:moveTo>
                    <a:pt x="149351" y="2493263"/>
                  </a:moveTo>
                  <a:lnTo>
                    <a:pt x="77723" y="2493263"/>
                  </a:lnTo>
                </a:path>
                <a:path w="1548764" h="3403600">
                  <a:moveTo>
                    <a:pt x="149351" y="2485643"/>
                  </a:moveTo>
                  <a:lnTo>
                    <a:pt x="77723" y="2485643"/>
                  </a:lnTo>
                </a:path>
                <a:path w="1548764" h="3403600">
                  <a:moveTo>
                    <a:pt x="77723" y="2702051"/>
                  </a:moveTo>
                  <a:lnTo>
                    <a:pt x="227075" y="2702051"/>
                  </a:lnTo>
                </a:path>
                <a:path w="1548764" h="3403600">
                  <a:moveTo>
                    <a:pt x="227075" y="2694431"/>
                  </a:moveTo>
                  <a:lnTo>
                    <a:pt x="77723" y="2694431"/>
                  </a:lnTo>
                  <a:lnTo>
                    <a:pt x="149351" y="2694431"/>
                  </a:lnTo>
                </a:path>
                <a:path w="1548764" h="3403600">
                  <a:moveTo>
                    <a:pt x="149351" y="2596895"/>
                  </a:moveTo>
                  <a:lnTo>
                    <a:pt x="77723" y="2596895"/>
                  </a:lnTo>
                </a:path>
                <a:path w="1548764" h="3403600">
                  <a:moveTo>
                    <a:pt x="149351" y="2590799"/>
                  </a:moveTo>
                  <a:lnTo>
                    <a:pt x="77723" y="2590799"/>
                  </a:lnTo>
                </a:path>
                <a:path w="1548764" h="3403600">
                  <a:moveTo>
                    <a:pt x="149351" y="2648711"/>
                  </a:moveTo>
                  <a:lnTo>
                    <a:pt x="77723" y="2648711"/>
                  </a:lnTo>
                </a:path>
                <a:path w="1548764" h="3403600">
                  <a:moveTo>
                    <a:pt x="149351" y="2642615"/>
                  </a:moveTo>
                  <a:lnTo>
                    <a:pt x="77723" y="2642615"/>
                  </a:lnTo>
                </a:path>
                <a:path w="1548764" h="3403600">
                  <a:moveTo>
                    <a:pt x="227075" y="2857499"/>
                  </a:moveTo>
                  <a:lnTo>
                    <a:pt x="77723" y="2857499"/>
                  </a:lnTo>
                  <a:lnTo>
                    <a:pt x="149351" y="2857499"/>
                  </a:lnTo>
                </a:path>
                <a:path w="1548764" h="3403600">
                  <a:moveTo>
                    <a:pt x="227075" y="2849879"/>
                  </a:moveTo>
                  <a:lnTo>
                    <a:pt x="77723" y="2849879"/>
                  </a:lnTo>
                  <a:lnTo>
                    <a:pt x="149351" y="2849879"/>
                  </a:lnTo>
                </a:path>
                <a:path w="1548764" h="3403600">
                  <a:moveTo>
                    <a:pt x="149351" y="2753867"/>
                  </a:moveTo>
                  <a:lnTo>
                    <a:pt x="77723" y="2753867"/>
                  </a:lnTo>
                </a:path>
                <a:path w="1548764" h="3403600">
                  <a:moveTo>
                    <a:pt x="149351" y="2746247"/>
                  </a:moveTo>
                  <a:lnTo>
                    <a:pt x="77723" y="2746247"/>
                  </a:lnTo>
                </a:path>
                <a:path w="1548764" h="3403600">
                  <a:moveTo>
                    <a:pt x="149351" y="2805683"/>
                  </a:moveTo>
                  <a:lnTo>
                    <a:pt x="77723" y="2805683"/>
                  </a:lnTo>
                </a:path>
                <a:path w="1548764" h="3403600">
                  <a:moveTo>
                    <a:pt x="149351" y="2798063"/>
                  </a:moveTo>
                  <a:lnTo>
                    <a:pt x="77723" y="2798063"/>
                  </a:lnTo>
                </a:path>
                <a:path w="1548764" h="3403600">
                  <a:moveTo>
                    <a:pt x="149351" y="2909315"/>
                  </a:moveTo>
                  <a:lnTo>
                    <a:pt x="77723" y="2909315"/>
                  </a:lnTo>
                </a:path>
                <a:path w="1548764" h="3403600">
                  <a:moveTo>
                    <a:pt x="149351" y="2901695"/>
                  </a:moveTo>
                  <a:lnTo>
                    <a:pt x="77723" y="2901695"/>
                  </a:lnTo>
                </a:path>
                <a:path w="1548764" h="3403600">
                  <a:moveTo>
                    <a:pt x="149351" y="2961131"/>
                  </a:moveTo>
                  <a:lnTo>
                    <a:pt x="77723" y="2961131"/>
                  </a:lnTo>
                </a:path>
                <a:path w="1548764" h="3403600">
                  <a:moveTo>
                    <a:pt x="149351" y="2953511"/>
                  </a:moveTo>
                  <a:lnTo>
                    <a:pt x="77723" y="2953511"/>
                  </a:lnTo>
                </a:path>
                <a:path w="1548764" h="3403600">
                  <a:moveTo>
                    <a:pt x="77723" y="2849879"/>
                  </a:moveTo>
                  <a:lnTo>
                    <a:pt x="149351" y="2849879"/>
                  </a:lnTo>
                </a:path>
                <a:path w="1548764" h="3403600">
                  <a:moveTo>
                    <a:pt x="77723" y="2857499"/>
                  </a:moveTo>
                  <a:lnTo>
                    <a:pt x="149351" y="2857499"/>
                  </a:lnTo>
                </a:path>
                <a:path w="1548764" h="3403600">
                  <a:moveTo>
                    <a:pt x="77723" y="3012947"/>
                  </a:moveTo>
                  <a:lnTo>
                    <a:pt x="149351" y="3012947"/>
                  </a:lnTo>
                </a:path>
                <a:path w="1548764" h="3403600">
                  <a:moveTo>
                    <a:pt x="77723" y="3005327"/>
                  </a:moveTo>
                  <a:lnTo>
                    <a:pt x="149351" y="3005327"/>
                  </a:lnTo>
                </a:path>
                <a:path w="1548764" h="3403600">
                  <a:moveTo>
                    <a:pt x="77723" y="3162299"/>
                  </a:moveTo>
                  <a:lnTo>
                    <a:pt x="149351" y="3162299"/>
                  </a:lnTo>
                  <a:lnTo>
                    <a:pt x="149351" y="2857499"/>
                  </a:lnTo>
                </a:path>
                <a:path w="1548764" h="3403600">
                  <a:moveTo>
                    <a:pt x="77723" y="2857499"/>
                  </a:moveTo>
                  <a:lnTo>
                    <a:pt x="227075" y="2857499"/>
                  </a:lnTo>
                </a:path>
                <a:path w="1548764" h="3403600">
                  <a:moveTo>
                    <a:pt x="77723" y="2849879"/>
                  </a:moveTo>
                  <a:lnTo>
                    <a:pt x="227075" y="2849879"/>
                  </a:lnTo>
                </a:path>
                <a:path w="1548764" h="3403600">
                  <a:moveTo>
                    <a:pt x="227075" y="3012947"/>
                  </a:moveTo>
                  <a:lnTo>
                    <a:pt x="77723" y="3012947"/>
                  </a:lnTo>
                  <a:lnTo>
                    <a:pt x="149351" y="3012947"/>
                  </a:lnTo>
                </a:path>
                <a:path w="1548764" h="3403600">
                  <a:moveTo>
                    <a:pt x="227075" y="3005327"/>
                  </a:moveTo>
                  <a:lnTo>
                    <a:pt x="77723" y="3005327"/>
                  </a:lnTo>
                  <a:lnTo>
                    <a:pt x="149351" y="3005327"/>
                  </a:lnTo>
                </a:path>
                <a:path w="1548764" h="3403600">
                  <a:moveTo>
                    <a:pt x="149351" y="2909315"/>
                  </a:moveTo>
                  <a:lnTo>
                    <a:pt x="77723" y="2909315"/>
                  </a:lnTo>
                </a:path>
                <a:path w="1548764" h="3403600">
                  <a:moveTo>
                    <a:pt x="149351" y="2901695"/>
                  </a:moveTo>
                  <a:lnTo>
                    <a:pt x="77723" y="2901695"/>
                  </a:lnTo>
                </a:path>
                <a:path w="1548764" h="3403600">
                  <a:moveTo>
                    <a:pt x="149351" y="2961131"/>
                  </a:moveTo>
                  <a:lnTo>
                    <a:pt x="77723" y="2961131"/>
                  </a:lnTo>
                </a:path>
                <a:path w="1548764" h="3403600">
                  <a:moveTo>
                    <a:pt x="149351" y="2953511"/>
                  </a:moveTo>
                  <a:lnTo>
                    <a:pt x="77723" y="2953511"/>
                  </a:lnTo>
                </a:path>
                <a:path w="1548764" h="3403600">
                  <a:moveTo>
                    <a:pt x="227075" y="3162299"/>
                  </a:moveTo>
                  <a:lnTo>
                    <a:pt x="77723" y="3162299"/>
                  </a:lnTo>
                  <a:lnTo>
                    <a:pt x="149351" y="3162299"/>
                  </a:lnTo>
                </a:path>
                <a:path w="1548764" h="3403600">
                  <a:moveTo>
                    <a:pt x="149351" y="3064763"/>
                  </a:moveTo>
                  <a:lnTo>
                    <a:pt x="77723" y="3064763"/>
                  </a:lnTo>
                </a:path>
                <a:path w="1548764" h="3403600">
                  <a:moveTo>
                    <a:pt x="149351" y="3057143"/>
                  </a:moveTo>
                  <a:lnTo>
                    <a:pt x="77723" y="3057143"/>
                  </a:lnTo>
                </a:path>
                <a:path w="1548764" h="3403600">
                  <a:moveTo>
                    <a:pt x="149351" y="3116579"/>
                  </a:moveTo>
                  <a:lnTo>
                    <a:pt x="77723" y="3116579"/>
                  </a:lnTo>
                </a:path>
                <a:path w="1548764" h="3403600">
                  <a:moveTo>
                    <a:pt x="149351" y="3110483"/>
                  </a:moveTo>
                  <a:lnTo>
                    <a:pt x="77723" y="3110483"/>
                  </a:lnTo>
                </a:path>
                <a:path w="1548764" h="3403600">
                  <a:moveTo>
                    <a:pt x="0" y="3168395"/>
                  </a:moveTo>
                  <a:lnTo>
                    <a:pt x="304799" y="3168395"/>
                  </a:lnTo>
                </a:path>
                <a:path w="1548764" h="3403600">
                  <a:moveTo>
                    <a:pt x="0" y="3403091"/>
                  </a:moveTo>
                  <a:lnTo>
                    <a:pt x="304799" y="3403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88924" y="2673096"/>
              <a:ext cx="2943225" cy="472440"/>
            </a:xfrm>
            <a:custGeom>
              <a:avLst/>
              <a:gdLst/>
              <a:ahLst/>
              <a:cxnLst/>
              <a:rect l="l" t="t" r="r" b="b"/>
              <a:pathLst>
                <a:path w="2943225" h="472439">
                  <a:moveTo>
                    <a:pt x="2913887" y="0"/>
                  </a:moveTo>
                  <a:lnTo>
                    <a:pt x="2942843" y="219455"/>
                  </a:lnTo>
                </a:path>
                <a:path w="2943225" h="472439">
                  <a:moveTo>
                    <a:pt x="2942843" y="0"/>
                  </a:moveTo>
                  <a:lnTo>
                    <a:pt x="2913887" y="219455"/>
                  </a:lnTo>
                </a:path>
                <a:path w="2943225" h="472439">
                  <a:moveTo>
                    <a:pt x="0" y="364235"/>
                  </a:moveTo>
                  <a:lnTo>
                    <a:pt x="13715" y="364235"/>
                  </a:lnTo>
                </a:path>
                <a:path w="2943225" h="472439">
                  <a:moveTo>
                    <a:pt x="0" y="472439"/>
                  </a:moveTo>
                  <a:lnTo>
                    <a:pt x="13715" y="4724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870452" y="5134355"/>
              <a:ext cx="1210310" cy="753110"/>
            </a:xfrm>
            <a:custGeom>
              <a:avLst/>
              <a:gdLst/>
              <a:ahLst/>
              <a:cxnLst/>
              <a:rect l="l" t="t" r="r" b="b"/>
              <a:pathLst>
                <a:path w="1210310" h="753110">
                  <a:moveTo>
                    <a:pt x="976883" y="4571"/>
                  </a:moveTo>
                  <a:lnTo>
                    <a:pt x="976883" y="0"/>
                  </a:lnTo>
                </a:path>
                <a:path w="1210310" h="753110">
                  <a:moveTo>
                    <a:pt x="1136903" y="4571"/>
                  </a:moveTo>
                  <a:lnTo>
                    <a:pt x="1136903" y="0"/>
                  </a:lnTo>
                </a:path>
                <a:path w="1210310" h="753110">
                  <a:moveTo>
                    <a:pt x="976883" y="228599"/>
                  </a:moveTo>
                  <a:lnTo>
                    <a:pt x="976883" y="233171"/>
                  </a:lnTo>
                </a:path>
                <a:path w="1210310" h="753110">
                  <a:moveTo>
                    <a:pt x="1136903" y="228599"/>
                  </a:moveTo>
                  <a:lnTo>
                    <a:pt x="1136903" y="233171"/>
                  </a:lnTo>
                </a:path>
                <a:path w="1210310" h="753110">
                  <a:moveTo>
                    <a:pt x="1060703" y="388619"/>
                  </a:moveTo>
                  <a:lnTo>
                    <a:pt x="1060703" y="537971"/>
                  </a:lnTo>
                </a:path>
                <a:path w="1210310" h="753110">
                  <a:moveTo>
                    <a:pt x="1060703" y="701039"/>
                  </a:moveTo>
                  <a:lnTo>
                    <a:pt x="1060703" y="751331"/>
                  </a:lnTo>
                </a:path>
                <a:path w="1210310" h="753110">
                  <a:moveTo>
                    <a:pt x="1053083" y="388619"/>
                  </a:moveTo>
                  <a:lnTo>
                    <a:pt x="1053083" y="537971"/>
                  </a:lnTo>
                </a:path>
                <a:path w="1210310" h="753110">
                  <a:moveTo>
                    <a:pt x="1053083" y="701039"/>
                  </a:moveTo>
                  <a:lnTo>
                    <a:pt x="1053083" y="751331"/>
                  </a:lnTo>
                </a:path>
                <a:path w="1210310" h="753110">
                  <a:moveTo>
                    <a:pt x="1210055" y="233171"/>
                  </a:moveTo>
                  <a:lnTo>
                    <a:pt x="1210055" y="752855"/>
                  </a:lnTo>
                </a:path>
                <a:path w="1210310" h="753110">
                  <a:moveTo>
                    <a:pt x="905255" y="233171"/>
                  </a:moveTo>
                  <a:lnTo>
                    <a:pt x="905255" y="752855"/>
                  </a:lnTo>
                </a:path>
                <a:path w="1210310" h="753110">
                  <a:moveTo>
                    <a:pt x="0" y="41147"/>
                  </a:moveTo>
                  <a:lnTo>
                    <a:pt x="1050035" y="227075"/>
                  </a:lnTo>
                  <a:lnTo>
                    <a:pt x="1054607" y="227075"/>
                  </a:lnTo>
                </a:path>
                <a:path w="1210310" h="753110">
                  <a:moveTo>
                    <a:pt x="905255" y="233171"/>
                  </a:moveTo>
                  <a:lnTo>
                    <a:pt x="1210055" y="233171"/>
                  </a:lnTo>
                </a:path>
                <a:path w="1210310" h="753110">
                  <a:moveTo>
                    <a:pt x="905255" y="388619"/>
                  </a:moveTo>
                  <a:lnTo>
                    <a:pt x="1053083" y="388619"/>
                  </a:lnTo>
                </a:path>
                <a:path w="1210310" h="753110">
                  <a:moveTo>
                    <a:pt x="1060703" y="388619"/>
                  </a:moveTo>
                  <a:lnTo>
                    <a:pt x="1210055" y="388619"/>
                  </a:lnTo>
                </a:path>
                <a:path w="1210310" h="753110">
                  <a:moveTo>
                    <a:pt x="905255" y="382523"/>
                  </a:moveTo>
                  <a:lnTo>
                    <a:pt x="1210055" y="382523"/>
                  </a:lnTo>
                </a:path>
                <a:path w="1210310" h="753110">
                  <a:moveTo>
                    <a:pt x="905255" y="545591"/>
                  </a:moveTo>
                  <a:lnTo>
                    <a:pt x="1210055" y="545591"/>
                  </a:lnTo>
                </a:path>
                <a:path w="1210310" h="753110">
                  <a:moveTo>
                    <a:pt x="905255" y="537971"/>
                  </a:moveTo>
                  <a:lnTo>
                    <a:pt x="1053083" y="537971"/>
                  </a:lnTo>
                </a:path>
                <a:path w="1210310" h="753110">
                  <a:moveTo>
                    <a:pt x="1060703" y="537971"/>
                  </a:moveTo>
                  <a:lnTo>
                    <a:pt x="1210055" y="537971"/>
                  </a:lnTo>
                </a:path>
                <a:path w="1210310" h="753110">
                  <a:moveTo>
                    <a:pt x="905255" y="701039"/>
                  </a:moveTo>
                  <a:lnTo>
                    <a:pt x="1053083" y="701039"/>
                  </a:lnTo>
                </a:path>
                <a:path w="1210310" h="753110">
                  <a:moveTo>
                    <a:pt x="1060703" y="701039"/>
                  </a:moveTo>
                  <a:lnTo>
                    <a:pt x="1210055" y="701039"/>
                  </a:lnTo>
                </a:path>
                <a:path w="1210310" h="753110">
                  <a:moveTo>
                    <a:pt x="905255" y="693419"/>
                  </a:moveTo>
                  <a:lnTo>
                    <a:pt x="1210055" y="693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02640" y="32445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679952" y="2907792"/>
              <a:ext cx="27940" cy="2204085"/>
            </a:xfrm>
            <a:custGeom>
              <a:avLst/>
              <a:gdLst/>
              <a:ahLst/>
              <a:cxnLst/>
              <a:rect l="l" t="t" r="r" b="b"/>
              <a:pathLst>
                <a:path w="27939" h="2204085">
                  <a:moveTo>
                    <a:pt x="0" y="0"/>
                  </a:moveTo>
                  <a:lnTo>
                    <a:pt x="27431" y="0"/>
                  </a:lnTo>
                </a:path>
                <a:path w="27939" h="2204085">
                  <a:moveTo>
                    <a:pt x="0" y="1970531"/>
                  </a:moveTo>
                  <a:lnTo>
                    <a:pt x="27431" y="2087879"/>
                  </a:lnTo>
                </a:path>
                <a:path w="27939" h="2204085">
                  <a:moveTo>
                    <a:pt x="0" y="0"/>
                  </a:moveTo>
                  <a:lnTo>
                    <a:pt x="0" y="22037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678428" y="30159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731767" y="2673096"/>
              <a:ext cx="67310" cy="219710"/>
            </a:xfrm>
            <a:custGeom>
              <a:avLst/>
              <a:gdLst/>
              <a:ahLst/>
              <a:cxnLst/>
              <a:rect l="l" t="t" r="r" b="b"/>
              <a:pathLst>
                <a:path w="67310" h="219710">
                  <a:moveTo>
                    <a:pt x="67055" y="0"/>
                  </a:moveTo>
                  <a:lnTo>
                    <a:pt x="0" y="0"/>
                  </a:lnTo>
                </a:path>
                <a:path w="67310" h="219710">
                  <a:moveTo>
                    <a:pt x="0" y="0"/>
                  </a:moveTo>
                  <a:lnTo>
                    <a:pt x="67055" y="30479"/>
                  </a:lnTo>
                  <a:lnTo>
                    <a:pt x="0" y="30479"/>
                  </a:lnTo>
                  <a:lnTo>
                    <a:pt x="67055" y="0"/>
                  </a:lnTo>
                </a:path>
                <a:path w="67310" h="219710">
                  <a:moveTo>
                    <a:pt x="67055" y="190499"/>
                  </a:moveTo>
                  <a:lnTo>
                    <a:pt x="0" y="190499"/>
                  </a:lnTo>
                </a:path>
                <a:path w="67310" h="219710">
                  <a:moveTo>
                    <a:pt x="0" y="190499"/>
                  </a:moveTo>
                  <a:lnTo>
                    <a:pt x="67055" y="219455"/>
                  </a:lnTo>
                  <a:lnTo>
                    <a:pt x="0" y="219455"/>
                  </a:lnTo>
                  <a:lnTo>
                    <a:pt x="67055" y="1904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417824" y="5289804"/>
              <a:ext cx="147955" cy="312420"/>
            </a:xfrm>
            <a:custGeom>
              <a:avLst/>
              <a:gdLst/>
              <a:ahLst/>
              <a:cxnLst/>
              <a:rect l="l" t="t" r="r" b="b"/>
              <a:pathLst>
                <a:path w="147954" h="312420">
                  <a:moveTo>
                    <a:pt x="0" y="0"/>
                  </a:moveTo>
                  <a:lnTo>
                    <a:pt x="147827" y="0"/>
                  </a:lnTo>
                </a:path>
                <a:path w="147954" h="312420">
                  <a:moveTo>
                    <a:pt x="0" y="155447"/>
                  </a:moveTo>
                  <a:lnTo>
                    <a:pt x="147827" y="155447"/>
                  </a:lnTo>
                </a:path>
                <a:path w="147954" h="312420">
                  <a:moveTo>
                    <a:pt x="0" y="147827"/>
                  </a:moveTo>
                  <a:lnTo>
                    <a:pt x="147827" y="147827"/>
                  </a:lnTo>
                </a:path>
                <a:path w="147954" h="312420">
                  <a:moveTo>
                    <a:pt x="0" y="312419"/>
                  </a:moveTo>
                  <a:lnTo>
                    <a:pt x="147827" y="312419"/>
                  </a:lnTo>
                </a:path>
                <a:path w="147954" h="312420">
                  <a:moveTo>
                    <a:pt x="0" y="304799"/>
                  </a:moveTo>
                  <a:lnTo>
                    <a:pt x="147827" y="3047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721099" y="5113019"/>
              <a:ext cx="0" cy="955675"/>
            </a:xfrm>
            <a:custGeom>
              <a:avLst/>
              <a:gdLst/>
              <a:ahLst/>
              <a:cxnLst/>
              <a:rect l="l" t="t" r="r" b="b"/>
              <a:pathLst>
                <a:path h="955675">
                  <a:moveTo>
                    <a:pt x="0" y="0"/>
                  </a:moveTo>
                  <a:lnTo>
                    <a:pt x="0" y="9555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545839" y="5289804"/>
              <a:ext cx="0" cy="460375"/>
            </a:xfrm>
            <a:custGeom>
              <a:avLst/>
              <a:gdLst/>
              <a:ahLst/>
              <a:cxnLst/>
              <a:rect l="l" t="t" r="r" b="b"/>
              <a:pathLst>
                <a:path h="460375">
                  <a:moveTo>
                    <a:pt x="0" y="0"/>
                  </a:moveTo>
                  <a:lnTo>
                    <a:pt x="0" y="147827"/>
                  </a:lnTo>
                </a:path>
                <a:path h="460375">
                  <a:moveTo>
                    <a:pt x="0" y="155447"/>
                  </a:moveTo>
                  <a:lnTo>
                    <a:pt x="0" y="304799"/>
                  </a:lnTo>
                </a:path>
                <a:path h="460375">
                  <a:moveTo>
                    <a:pt x="0" y="312419"/>
                  </a:moveTo>
                  <a:lnTo>
                    <a:pt x="0" y="460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417824" y="5289804"/>
              <a:ext cx="147955" cy="779145"/>
            </a:xfrm>
            <a:custGeom>
              <a:avLst/>
              <a:gdLst/>
              <a:ahLst/>
              <a:cxnLst/>
              <a:rect l="l" t="t" r="r" b="b"/>
              <a:pathLst>
                <a:path w="147954" h="779145">
                  <a:moveTo>
                    <a:pt x="0" y="0"/>
                  </a:moveTo>
                  <a:lnTo>
                    <a:pt x="0" y="778763"/>
                  </a:lnTo>
                </a:path>
                <a:path w="147954" h="779145">
                  <a:moveTo>
                    <a:pt x="147827" y="0"/>
                  </a:moveTo>
                  <a:lnTo>
                    <a:pt x="147827" y="7787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417824" y="3006852"/>
              <a:ext cx="289560" cy="2750820"/>
            </a:xfrm>
            <a:custGeom>
              <a:avLst/>
              <a:gdLst/>
              <a:ahLst/>
              <a:cxnLst/>
              <a:rect l="l" t="t" r="r" b="b"/>
              <a:pathLst>
                <a:path w="289560" h="2750820">
                  <a:moveTo>
                    <a:pt x="18287" y="2430779"/>
                  </a:moveTo>
                  <a:lnTo>
                    <a:pt x="18287" y="2282951"/>
                  </a:lnTo>
                  <a:lnTo>
                    <a:pt x="18287" y="2359151"/>
                  </a:lnTo>
                </a:path>
                <a:path w="289560" h="2750820">
                  <a:moveTo>
                    <a:pt x="18287" y="2438399"/>
                  </a:moveTo>
                  <a:lnTo>
                    <a:pt x="18287" y="2587751"/>
                  </a:lnTo>
                </a:path>
                <a:path w="289560" h="2750820">
                  <a:moveTo>
                    <a:pt x="18287" y="2595371"/>
                  </a:moveTo>
                  <a:lnTo>
                    <a:pt x="18287" y="2743199"/>
                  </a:lnTo>
                </a:path>
                <a:path w="289560" h="2750820">
                  <a:moveTo>
                    <a:pt x="0" y="2750819"/>
                  </a:moveTo>
                  <a:lnTo>
                    <a:pt x="147827" y="2750819"/>
                  </a:lnTo>
                </a:path>
                <a:path w="289560" h="2750820">
                  <a:moveTo>
                    <a:pt x="0" y="2743199"/>
                  </a:moveTo>
                  <a:lnTo>
                    <a:pt x="147827" y="2743199"/>
                  </a:lnTo>
                </a:path>
                <a:path w="289560" h="2750820">
                  <a:moveTo>
                    <a:pt x="0" y="2750819"/>
                  </a:moveTo>
                  <a:lnTo>
                    <a:pt x="147827" y="2750819"/>
                  </a:lnTo>
                </a:path>
                <a:path w="289560" h="2750820">
                  <a:moveTo>
                    <a:pt x="0" y="2743199"/>
                  </a:moveTo>
                  <a:lnTo>
                    <a:pt x="147827" y="2743199"/>
                  </a:lnTo>
                </a:path>
                <a:path w="289560" h="2750820">
                  <a:moveTo>
                    <a:pt x="262127" y="0"/>
                  </a:moveTo>
                  <a:lnTo>
                    <a:pt x="289559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69112" y="2670048"/>
              <a:ext cx="2962910" cy="565785"/>
            </a:xfrm>
            <a:custGeom>
              <a:avLst/>
              <a:gdLst/>
              <a:ahLst/>
              <a:cxnLst/>
              <a:rect l="l" t="t" r="r" b="b"/>
              <a:pathLst>
                <a:path w="2962910" h="565785">
                  <a:moveTo>
                    <a:pt x="0" y="370331"/>
                  </a:moveTo>
                  <a:lnTo>
                    <a:pt x="2962655" y="0"/>
                  </a:lnTo>
                </a:path>
                <a:path w="2962910" h="565785">
                  <a:moveTo>
                    <a:pt x="292607" y="554735"/>
                  </a:moveTo>
                  <a:lnTo>
                    <a:pt x="2764535" y="245363"/>
                  </a:lnTo>
                </a:path>
                <a:path w="2962910" h="565785">
                  <a:moveTo>
                    <a:pt x="2872739" y="231647"/>
                  </a:moveTo>
                  <a:lnTo>
                    <a:pt x="2936747" y="224027"/>
                  </a:lnTo>
                </a:path>
                <a:path w="2962910" h="565785">
                  <a:moveTo>
                    <a:pt x="294131" y="565403"/>
                  </a:moveTo>
                  <a:lnTo>
                    <a:pt x="2764535" y="2560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090676" y="2938272"/>
              <a:ext cx="2589530" cy="352425"/>
            </a:xfrm>
            <a:custGeom>
              <a:avLst/>
              <a:gdLst/>
              <a:ahLst/>
              <a:cxnLst/>
              <a:rect l="l" t="t" r="r" b="b"/>
              <a:pathLst>
                <a:path w="2589529" h="352425">
                  <a:moveTo>
                    <a:pt x="3047" y="323087"/>
                  </a:moveTo>
                  <a:lnTo>
                    <a:pt x="2410967" y="21335"/>
                  </a:lnTo>
                </a:path>
                <a:path w="2589529" h="352425">
                  <a:moveTo>
                    <a:pt x="2551175" y="4571"/>
                  </a:moveTo>
                  <a:lnTo>
                    <a:pt x="2589275" y="0"/>
                  </a:lnTo>
                </a:path>
                <a:path w="2589529" h="352425">
                  <a:moveTo>
                    <a:pt x="0" y="352043"/>
                  </a:moveTo>
                  <a:lnTo>
                    <a:pt x="2410967" y="51815"/>
                  </a:lnTo>
                </a:path>
                <a:path w="2589529" h="352425">
                  <a:moveTo>
                    <a:pt x="2551175" y="33527"/>
                  </a:moveTo>
                  <a:lnTo>
                    <a:pt x="2589275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63016" y="2619756"/>
              <a:ext cx="2969260" cy="416559"/>
            </a:xfrm>
            <a:custGeom>
              <a:avLst/>
              <a:gdLst/>
              <a:ahLst/>
              <a:cxnLst/>
              <a:rect l="l" t="t" r="r" b="b"/>
              <a:pathLst>
                <a:path w="2969260" h="416560">
                  <a:moveTo>
                    <a:pt x="2878835" y="294131"/>
                  </a:moveTo>
                  <a:lnTo>
                    <a:pt x="2944367" y="284987"/>
                  </a:lnTo>
                </a:path>
                <a:path w="2969260" h="416560">
                  <a:moveTo>
                    <a:pt x="4571" y="408431"/>
                  </a:moveTo>
                  <a:lnTo>
                    <a:pt x="2968751" y="38099"/>
                  </a:lnTo>
                </a:path>
                <a:path w="2969260" h="416560">
                  <a:moveTo>
                    <a:pt x="0" y="370331"/>
                  </a:moveTo>
                  <a:lnTo>
                    <a:pt x="2962655" y="0"/>
                  </a:lnTo>
                  <a:lnTo>
                    <a:pt x="2968751" y="50291"/>
                  </a:lnTo>
                </a:path>
                <a:path w="2969260" h="416560">
                  <a:moveTo>
                    <a:pt x="39623" y="416051"/>
                  </a:moveTo>
                  <a:lnTo>
                    <a:pt x="54863" y="416051"/>
                  </a:lnTo>
                </a:path>
                <a:path w="2969260" h="416560">
                  <a:moveTo>
                    <a:pt x="2944367" y="284987"/>
                  </a:moveTo>
                  <a:lnTo>
                    <a:pt x="2942843" y="2743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081531" y="2901696"/>
              <a:ext cx="2867025" cy="3401695"/>
            </a:xfrm>
            <a:custGeom>
              <a:avLst/>
              <a:gdLst/>
              <a:ahLst/>
              <a:cxnLst/>
              <a:rect l="l" t="t" r="r" b="b"/>
              <a:pathLst>
                <a:path w="2867025" h="3401695">
                  <a:moveTo>
                    <a:pt x="659891" y="237743"/>
                  </a:moveTo>
                  <a:lnTo>
                    <a:pt x="661415" y="248411"/>
                  </a:lnTo>
                </a:path>
                <a:path w="2867025" h="3401695">
                  <a:moveTo>
                    <a:pt x="565403" y="249935"/>
                  </a:moveTo>
                  <a:lnTo>
                    <a:pt x="566927" y="260603"/>
                  </a:lnTo>
                </a:path>
                <a:path w="2867025" h="3401695">
                  <a:moveTo>
                    <a:pt x="470915" y="262127"/>
                  </a:moveTo>
                  <a:lnTo>
                    <a:pt x="472439" y="272795"/>
                  </a:lnTo>
                </a:path>
                <a:path w="2867025" h="3401695">
                  <a:moveTo>
                    <a:pt x="376427" y="272795"/>
                  </a:moveTo>
                  <a:lnTo>
                    <a:pt x="377951" y="284987"/>
                  </a:lnTo>
                </a:path>
                <a:path w="2867025" h="3401695">
                  <a:moveTo>
                    <a:pt x="283463" y="284987"/>
                  </a:moveTo>
                  <a:lnTo>
                    <a:pt x="283463" y="295655"/>
                  </a:lnTo>
                </a:path>
                <a:path w="2867025" h="3401695">
                  <a:moveTo>
                    <a:pt x="188975" y="297179"/>
                  </a:moveTo>
                  <a:lnTo>
                    <a:pt x="190499" y="307847"/>
                  </a:lnTo>
                </a:path>
                <a:path w="2867025" h="3401695">
                  <a:moveTo>
                    <a:pt x="94487" y="309371"/>
                  </a:moveTo>
                  <a:lnTo>
                    <a:pt x="96011" y="320039"/>
                  </a:lnTo>
                </a:path>
                <a:path w="2867025" h="3401695">
                  <a:moveTo>
                    <a:pt x="0" y="320039"/>
                  </a:moveTo>
                  <a:lnTo>
                    <a:pt x="1523" y="330707"/>
                  </a:lnTo>
                </a:path>
                <a:path w="2867025" h="3401695">
                  <a:moveTo>
                    <a:pt x="754379" y="225551"/>
                  </a:moveTo>
                  <a:lnTo>
                    <a:pt x="755903" y="237743"/>
                  </a:lnTo>
                </a:path>
                <a:path w="2867025" h="3401695">
                  <a:moveTo>
                    <a:pt x="848867" y="214883"/>
                  </a:moveTo>
                  <a:lnTo>
                    <a:pt x="850391" y="225551"/>
                  </a:lnTo>
                </a:path>
                <a:path w="2867025" h="3401695">
                  <a:moveTo>
                    <a:pt x="943355" y="202691"/>
                  </a:moveTo>
                  <a:lnTo>
                    <a:pt x="943355" y="213359"/>
                  </a:lnTo>
                </a:path>
                <a:path w="2867025" h="3401695">
                  <a:moveTo>
                    <a:pt x="1036319" y="190499"/>
                  </a:moveTo>
                  <a:lnTo>
                    <a:pt x="1037843" y="201167"/>
                  </a:lnTo>
                </a:path>
                <a:path w="2867025" h="3401695">
                  <a:moveTo>
                    <a:pt x="1130807" y="179831"/>
                  </a:moveTo>
                  <a:lnTo>
                    <a:pt x="1132331" y="190499"/>
                  </a:lnTo>
                </a:path>
                <a:path w="2867025" h="3401695">
                  <a:moveTo>
                    <a:pt x="1225295" y="167639"/>
                  </a:moveTo>
                  <a:lnTo>
                    <a:pt x="1226819" y="178307"/>
                  </a:lnTo>
                </a:path>
                <a:path w="2867025" h="3401695">
                  <a:moveTo>
                    <a:pt x="1319783" y="155447"/>
                  </a:moveTo>
                  <a:lnTo>
                    <a:pt x="1321307" y="166115"/>
                  </a:lnTo>
                </a:path>
                <a:path w="2867025" h="3401695">
                  <a:moveTo>
                    <a:pt x="1414271" y="143255"/>
                  </a:moveTo>
                  <a:lnTo>
                    <a:pt x="1415795" y="153923"/>
                  </a:lnTo>
                </a:path>
                <a:path w="2867025" h="3401695">
                  <a:moveTo>
                    <a:pt x="1508759" y="132587"/>
                  </a:moveTo>
                  <a:lnTo>
                    <a:pt x="1510283" y="143255"/>
                  </a:lnTo>
                </a:path>
                <a:path w="2867025" h="3401695">
                  <a:moveTo>
                    <a:pt x="1603247" y="120395"/>
                  </a:moveTo>
                  <a:lnTo>
                    <a:pt x="1603247" y="131063"/>
                  </a:lnTo>
                </a:path>
                <a:path w="2867025" h="3401695">
                  <a:moveTo>
                    <a:pt x="1696211" y="108203"/>
                  </a:moveTo>
                  <a:lnTo>
                    <a:pt x="1697735" y="118871"/>
                  </a:lnTo>
                </a:path>
                <a:path w="2867025" h="3401695">
                  <a:moveTo>
                    <a:pt x="1790699" y="96011"/>
                  </a:moveTo>
                  <a:lnTo>
                    <a:pt x="1792223" y="108203"/>
                  </a:lnTo>
                </a:path>
                <a:path w="2867025" h="3401695">
                  <a:moveTo>
                    <a:pt x="1885187" y="85343"/>
                  </a:moveTo>
                  <a:lnTo>
                    <a:pt x="1886711" y="96011"/>
                  </a:lnTo>
                </a:path>
                <a:path w="2867025" h="3401695">
                  <a:moveTo>
                    <a:pt x="1979675" y="73151"/>
                  </a:moveTo>
                  <a:lnTo>
                    <a:pt x="1981199" y="83819"/>
                  </a:lnTo>
                </a:path>
                <a:path w="2867025" h="3401695">
                  <a:moveTo>
                    <a:pt x="2074163" y="60959"/>
                  </a:moveTo>
                  <a:lnTo>
                    <a:pt x="2075687" y="71627"/>
                  </a:lnTo>
                </a:path>
                <a:path w="2867025" h="3401695">
                  <a:moveTo>
                    <a:pt x="2168651" y="50291"/>
                  </a:moveTo>
                  <a:lnTo>
                    <a:pt x="2170175" y="60959"/>
                  </a:lnTo>
                </a:path>
                <a:path w="2867025" h="3401695">
                  <a:moveTo>
                    <a:pt x="2263139" y="38099"/>
                  </a:moveTo>
                  <a:lnTo>
                    <a:pt x="2263139" y="48767"/>
                  </a:lnTo>
                </a:path>
                <a:path w="2867025" h="3401695">
                  <a:moveTo>
                    <a:pt x="2356103" y="25907"/>
                  </a:moveTo>
                  <a:lnTo>
                    <a:pt x="2357627" y="36575"/>
                  </a:lnTo>
                </a:path>
                <a:path w="2867025" h="3401695">
                  <a:moveTo>
                    <a:pt x="2450591" y="13715"/>
                  </a:moveTo>
                  <a:lnTo>
                    <a:pt x="2452115" y="24383"/>
                  </a:lnTo>
                </a:path>
                <a:path w="2867025" h="3401695">
                  <a:moveTo>
                    <a:pt x="2560319" y="0"/>
                  </a:moveTo>
                  <a:lnTo>
                    <a:pt x="2560319" y="12191"/>
                  </a:lnTo>
                </a:path>
                <a:path w="2867025" h="3401695">
                  <a:moveTo>
                    <a:pt x="1225295" y="167639"/>
                  </a:moveTo>
                  <a:lnTo>
                    <a:pt x="1226819" y="178307"/>
                  </a:lnTo>
                </a:path>
                <a:path w="2867025" h="3401695">
                  <a:moveTo>
                    <a:pt x="848867" y="214883"/>
                  </a:moveTo>
                  <a:lnTo>
                    <a:pt x="850391" y="225551"/>
                  </a:lnTo>
                </a:path>
                <a:path w="2867025" h="3401695">
                  <a:moveTo>
                    <a:pt x="2561843" y="3166871"/>
                  </a:moveTo>
                  <a:lnTo>
                    <a:pt x="2561843" y="3279647"/>
                  </a:lnTo>
                </a:path>
                <a:path w="2867025" h="3401695">
                  <a:moveTo>
                    <a:pt x="2561843" y="3288791"/>
                  </a:moveTo>
                  <a:lnTo>
                    <a:pt x="2561843" y="3401567"/>
                  </a:lnTo>
                </a:path>
                <a:path w="2867025" h="3401695">
                  <a:moveTo>
                    <a:pt x="2866643" y="3166871"/>
                  </a:moveTo>
                  <a:lnTo>
                    <a:pt x="2866643" y="3401567"/>
                  </a:lnTo>
                </a:path>
                <a:path w="2867025" h="3401695">
                  <a:moveTo>
                    <a:pt x="2598419" y="1859279"/>
                  </a:moveTo>
                  <a:lnTo>
                    <a:pt x="2625851" y="1976627"/>
                  </a:lnTo>
                </a:path>
                <a:path w="2867025" h="3401695">
                  <a:moveTo>
                    <a:pt x="2598419" y="1741931"/>
                  </a:moveTo>
                  <a:lnTo>
                    <a:pt x="2625851" y="1859279"/>
                  </a:lnTo>
                </a:path>
                <a:path w="2867025" h="3401695">
                  <a:moveTo>
                    <a:pt x="2598419" y="1626107"/>
                  </a:moveTo>
                  <a:lnTo>
                    <a:pt x="2625851" y="1741931"/>
                  </a:lnTo>
                </a:path>
                <a:path w="2867025" h="3401695">
                  <a:moveTo>
                    <a:pt x="2598419" y="1508759"/>
                  </a:moveTo>
                  <a:lnTo>
                    <a:pt x="2625851" y="1626107"/>
                  </a:lnTo>
                </a:path>
                <a:path w="2867025" h="3401695">
                  <a:moveTo>
                    <a:pt x="2598419" y="1391411"/>
                  </a:moveTo>
                  <a:lnTo>
                    <a:pt x="2625851" y="1508759"/>
                  </a:lnTo>
                </a:path>
                <a:path w="2867025" h="3401695">
                  <a:moveTo>
                    <a:pt x="2598419" y="1275587"/>
                  </a:moveTo>
                  <a:lnTo>
                    <a:pt x="2625851" y="1391411"/>
                  </a:lnTo>
                </a:path>
                <a:path w="2867025" h="3401695">
                  <a:moveTo>
                    <a:pt x="2598419" y="1158239"/>
                  </a:moveTo>
                  <a:lnTo>
                    <a:pt x="2625851" y="1275587"/>
                  </a:lnTo>
                </a:path>
                <a:path w="2867025" h="3401695">
                  <a:moveTo>
                    <a:pt x="2598419" y="1040891"/>
                  </a:moveTo>
                  <a:lnTo>
                    <a:pt x="2625851" y="1158239"/>
                  </a:lnTo>
                </a:path>
                <a:path w="2867025" h="3401695">
                  <a:moveTo>
                    <a:pt x="2598419" y="923543"/>
                  </a:moveTo>
                  <a:lnTo>
                    <a:pt x="2625851" y="1040891"/>
                  </a:lnTo>
                </a:path>
                <a:path w="2867025" h="3401695">
                  <a:moveTo>
                    <a:pt x="2598419" y="807719"/>
                  </a:moveTo>
                  <a:lnTo>
                    <a:pt x="2625851" y="923543"/>
                  </a:lnTo>
                </a:path>
                <a:path w="2867025" h="3401695">
                  <a:moveTo>
                    <a:pt x="2598419" y="690371"/>
                  </a:moveTo>
                  <a:lnTo>
                    <a:pt x="2625851" y="807719"/>
                  </a:lnTo>
                </a:path>
                <a:path w="2867025" h="3401695">
                  <a:moveTo>
                    <a:pt x="2598419" y="573023"/>
                  </a:moveTo>
                  <a:lnTo>
                    <a:pt x="2625851" y="690371"/>
                  </a:lnTo>
                </a:path>
                <a:path w="2867025" h="3401695">
                  <a:moveTo>
                    <a:pt x="2598419" y="457199"/>
                  </a:moveTo>
                  <a:lnTo>
                    <a:pt x="2625851" y="573023"/>
                  </a:lnTo>
                </a:path>
                <a:path w="2867025" h="3401695">
                  <a:moveTo>
                    <a:pt x="2598419" y="339851"/>
                  </a:moveTo>
                  <a:lnTo>
                    <a:pt x="2625851" y="457199"/>
                  </a:lnTo>
                </a:path>
                <a:path w="2867025" h="3401695">
                  <a:moveTo>
                    <a:pt x="2598419" y="222503"/>
                  </a:moveTo>
                  <a:lnTo>
                    <a:pt x="2625851" y="3398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63016" y="2990088"/>
              <a:ext cx="26034" cy="155575"/>
            </a:xfrm>
            <a:custGeom>
              <a:avLst/>
              <a:gdLst/>
              <a:ahLst/>
              <a:cxnLst/>
              <a:rect l="l" t="t" r="r" b="b"/>
              <a:pathLst>
                <a:path w="26034" h="155575">
                  <a:moveTo>
                    <a:pt x="25907" y="47243"/>
                  </a:moveTo>
                  <a:lnTo>
                    <a:pt x="25907" y="155447"/>
                  </a:lnTo>
                </a:path>
                <a:path w="26034" h="155575">
                  <a:moveTo>
                    <a:pt x="0" y="0"/>
                  </a:moveTo>
                  <a:lnTo>
                    <a:pt x="6095" y="502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84708" y="5548884"/>
              <a:ext cx="4607560" cy="338455"/>
            </a:xfrm>
            <a:custGeom>
              <a:avLst/>
              <a:gdLst/>
              <a:ahLst/>
              <a:cxnLst/>
              <a:rect l="l" t="t" r="r" b="b"/>
              <a:pathLst>
                <a:path w="4607560" h="338454">
                  <a:moveTo>
                    <a:pt x="0" y="0"/>
                  </a:moveTo>
                  <a:lnTo>
                    <a:pt x="330707" y="0"/>
                  </a:lnTo>
                </a:path>
                <a:path w="4607560" h="338454">
                  <a:moveTo>
                    <a:pt x="498347" y="0"/>
                  </a:moveTo>
                  <a:lnTo>
                    <a:pt x="2833115" y="0"/>
                  </a:lnTo>
                </a:path>
                <a:path w="4607560" h="338454">
                  <a:moveTo>
                    <a:pt x="3285743" y="338327"/>
                  </a:moveTo>
                  <a:lnTo>
                    <a:pt x="4607051" y="33832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654299" y="2583180"/>
              <a:ext cx="233679" cy="29209"/>
            </a:xfrm>
            <a:custGeom>
              <a:avLst/>
              <a:gdLst/>
              <a:ahLst/>
              <a:cxnLst/>
              <a:rect l="l" t="t" r="r" b="b"/>
              <a:pathLst>
                <a:path w="233680" h="29210">
                  <a:moveTo>
                    <a:pt x="233171" y="0"/>
                  </a:moveTo>
                  <a:lnTo>
                    <a:pt x="0" y="28955"/>
                  </a:lnTo>
                  <a:lnTo>
                    <a:pt x="0" y="0"/>
                  </a:lnTo>
                  <a:lnTo>
                    <a:pt x="2331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915415" y="5372099"/>
              <a:ext cx="109855" cy="467995"/>
            </a:xfrm>
            <a:custGeom>
              <a:avLst/>
              <a:gdLst/>
              <a:ahLst/>
              <a:cxnLst/>
              <a:rect l="l" t="t" r="r" b="b"/>
              <a:pathLst>
                <a:path w="109855" h="467995">
                  <a:moveTo>
                    <a:pt x="0" y="0"/>
                  </a:moveTo>
                  <a:lnTo>
                    <a:pt x="0" y="467867"/>
                  </a:lnTo>
                </a:path>
                <a:path w="109855" h="467995">
                  <a:moveTo>
                    <a:pt x="82295" y="0"/>
                  </a:moveTo>
                  <a:lnTo>
                    <a:pt x="109727" y="0"/>
                  </a:lnTo>
                </a:path>
                <a:path w="109855" h="467995">
                  <a:moveTo>
                    <a:pt x="0" y="0"/>
                  </a:moveTo>
                  <a:lnTo>
                    <a:pt x="0" y="467867"/>
                  </a:lnTo>
                </a:path>
                <a:path w="109855" h="467995">
                  <a:moveTo>
                    <a:pt x="0" y="0"/>
                  </a:moveTo>
                  <a:lnTo>
                    <a:pt x="0" y="467867"/>
                  </a:lnTo>
                </a:path>
                <a:path w="109855" h="467995">
                  <a:moveTo>
                    <a:pt x="0" y="0"/>
                  </a:moveTo>
                  <a:lnTo>
                    <a:pt x="9143" y="0"/>
                  </a:lnTo>
                </a:path>
                <a:path w="109855" h="467995">
                  <a:moveTo>
                    <a:pt x="0" y="0"/>
                  </a:moveTo>
                  <a:lnTo>
                    <a:pt x="0" y="467867"/>
                  </a:lnTo>
                </a:path>
                <a:path w="109855" h="467995">
                  <a:moveTo>
                    <a:pt x="12191" y="156971"/>
                  </a:moveTo>
                  <a:lnTo>
                    <a:pt x="0" y="156971"/>
                  </a:lnTo>
                </a:path>
                <a:path w="109855" h="467995">
                  <a:moveTo>
                    <a:pt x="12191" y="149351"/>
                  </a:moveTo>
                  <a:lnTo>
                    <a:pt x="0" y="149351"/>
                  </a:lnTo>
                </a:path>
                <a:path w="109855" h="467995">
                  <a:moveTo>
                    <a:pt x="0" y="252983"/>
                  </a:moveTo>
                  <a:lnTo>
                    <a:pt x="12191" y="252983"/>
                  </a:lnTo>
                </a:path>
                <a:path w="109855" h="467995">
                  <a:moveTo>
                    <a:pt x="0" y="260603"/>
                  </a:moveTo>
                  <a:lnTo>
                    <a:pt x="12191" y="260603"/>
                  </a:lnTo>
                </a:path>
                <a:path w="109855" h="467995">
                  <a:moveTo>
                    <a:pt x="0" y="416051"/>
                  </a:moveTo>
                  <a:lnTo>
                    <a:pt x="12191" y="416051"/>
                  </a:lnTo>
                </a:path>
                <a:path w="109855" h="467995">
                  <a:moveTo>
                    <a:pt x="0" y="408431"/>
                  </a:moveTo>
                  <a:lnTo>
                    <a:pt x="12191" y="4084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935227" y="5372099"/>
              <a:ext cx="24765" cy="462280"/>
            </a:xfrm>
            <a:custGeom>
              <a:avLst/>
              <a:gdLst/>
              <a:ahLst/>
              <a:cxnLst/>
              <a:rect l="l" t="t" r="r" b="b"/>
              <a:pathLst>
                <a:path w="24765" h="462279">
                  <a:moveTo>
                    <a:pt x="0" y="0"/>
                  </a:moveTo>
                  <a:lnTo>
                    <a:pt x="0" y="149351"/>
                  </a:lnTo>
                </a:path>
                <a:path w="24765" h="462279">
                  <a:moveTo>
                    <a:pt x="24383" y="0"/>
                  </a:moveTo>
                  <a:lnTo>
                    <a:pt x="24383" y="149351"/>
                  </a:lnTo>
                </a:path>
                <a:path w="24765" h="462279">
                  <a:moveTo>
                    <a:pt x="0" y="156971"/>
                  </a:moveTo>
                  <a:lnTo>
                    <a:pt x="0" y="304799"/>
                  </a:lnTo>
                </a:path>
                <a:path w="24765" h="462279">
                  <a:moveTo>
                    <a:pt x="24383" y="156971"/>
                  </a:moveTo>
                  <a:lnTo>
                    <a:pt x="24383" y="304799"/>
                  </a:lnTo>
                </a:path>
                <a:path w="24765" h="462279">
                  <a:moveTo>
                    <a:pt x="0" y="312419"/>
                  </a:moveTo>
                  <a:lnTo>
                    <a:pt x="0" y="461771"/>
                  </a:lnTo>
                </a:path>
                <a:path w="24765" h="462279">
                  <a:moveTo>
                    <a:pt x="24383" y="312419"/>
                  </a:moveTo>
                  <a:lnTo>
                    <a:pt x="24383" y="461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083055" y="5216652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h="623570">
                  <a:moveTo>
                    <a:pt x="0" y="0"/>
                  </a:moveTo>
                  <a:lnTo>
                    <a:pt x="0" y="6233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915415" y="5372099"/>
              <a:ext cx="167640" cy="462280"/>
            </a:xfrm>
            <a:custGeom>
              <a:avLst/>
              <a:gdLst/>
              <a:ahLst/>
              <a:cxnLst/>
              <a:rect l="l" t="t" r="r" b="b"/>
              <a:pathLst>
                <a:path w="167640" h="462279">
                  <a:moveTo>
                    <a:pt x="143255" y="0"/>
                  </a:moveTo>
                  <a:lnTo>
                    <a:pt x="143255" y="149351"/>
                  </a:lnTo>
                </a:path>
                <a:path w="167640" h="462279">
                  <a:moveTo>
                    <a:pt x="143255" y="156971"/>
                  </a:moveTo>
                  <a:lnTo>
                    <a:pt x="143255" y="304799"/>
                  </a:lnTo>
                </a:path>
                <a:path w="167640" h="462279">
                  <a:moveTo>
                    <a:pt x="143255" y="312419"/>
                  </a:moveTo>
                  <a:lnTo>
                    <a:pt x="143255" y="461771"/>
                  </a:lnTo>
                </a:path>
                <a:path w="167640" h="462279">
                  <a:moveTo>
                    <a:pt x="0" y="260603"/>
                  </a:moveTo>
                  <a:lnTo>
                    <a:pt x="12191" y="260603"/>
                  </a:lnTo>
                </a:path>
                <a:path w="167640" h="462279">
                  <a:moveTo>
                    <a:pt x="0" y="252983"/>
                  </a:moveTo>
                  <a:lnTo>
                    <a:pt x="12191" y="252983"/>
                  </a:lnTo>
                </a:path>
                <a:path w="167640" h="462279">
                  <a:moveTo>
                    <a:pt x="19811" y="149351"/>
                  </a:moveTo>
                  <a:lnTo>
                    <a:pt x="167639" y="149351"/>
                  </a:lnTo>
                </a:path>
                <a:path w="167640" h="462279">
                  <a:moveTo>
                    <a:pt x="12191" y="156971"/>
                  </a:moveTo>
                  <a:lnTo>
                    <a:pt x="0" y="156971"/>
                  </a:lnTo>
                </a:path>
                <a:path w="167640" h="462279">
                  <a:moveTo>
                    <a:pt x="12191" y="149351"/>
                  </a:moveTo>
                  <a:lnTo>
                    <a:pt x="0" y="149351"/>
                  </a:lnTo>
                </a:path>
                <a:path w="167640" h="462279">
                  <a:moveTo>
                    <a:pt x="12191" y="208787"/>
                  </a:moveTo>
                  <a:lnTo>
                    <a:pt x="0" y="208787"/>
                  </a:lnTo>
                </a:path>
                <a:path w="167640" h="462279">
                  <a:moveTo>
                    <a:pt x="12191" y="201167"/>
                  </a:moveTo>
                  <a:lnTo>
                    <a:pt x="0" y="201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915415" y="578815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915415" y="578815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915415" y="578053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915415" y="5676899"/>
              <a:ext cx="167640" cy="157480"/>
            </a:xfrm>
            <a:custGeom>
              <a:avLst/>
              <a:gdLst/>
              <a:ahLst/>
              <a:cxnLst/>
              <a:rect l="l" t="t" r="r" b="b"/>
              <a:pathLst>
                <a:path w="167640" h="157479">
                  <a:moveTo>
                    <a:pt x="0" y="103631"/>
                  </a:moveTo>
                  <a:lnTo>
                    <a:pt x="12191" y="103631"/>
                  </a:lnTo>
                </a:path>
                <a:path w="167640" h="157479">
                  <a:moveTo>
                    <a:pt x="19811" y="0"/>
                  </a:moveTo>
                  <a:lnTo>
                    <a:pt x="167639" y="0"/>
                  </a:lnTo>
                </a:path>
                <a:path w="167640" h="157479">
                  <a:moveTo>
                    <a:pt x="12191" y="7619"/>
                  </a:moveTo>
                  <a:lnTo>
                    <a:pt x="0" y="7619"/>
                  </a:lnTo>
                </a:path>
                <a:path w="167640" h="157479">
                  <a:moveTo>
                    <a:pt x="12191" y="0"/>
                  </a:moveTo>
                  <a:lnTo>
                    <a:pt x="0" y="0"/>
                  </a:lnTo>
                </a:path>
                <a:path w="167640" h="157479">
                  <a:moveTo>
                    <a:pt x="12191" y="59435"/>
                  </a:moveTo>
                  <a:lnTo>
                    <a:pt x="0" y="59435"/>
                  </a:lnTo>
                </a:path>
                <a:path w="167640" h="157479">
                  <a:moveTo>
                    <a:pt x="12191" y="51815"/>
                  </a:moveTo>
                  <a:lnTo>
                    <a:pt x="0" y="51815"/>
                  </a:lnTo>
                </a:path>
                <a:path w="167640" h="157479">
                  <a:moveTo>
                    <a:pt x="19811" y="156971"/>
                  </a:moveTo>
                  <a:lnTo>
                    <a:pt x="167639" y="156971"/>
                  </a:lnTo>
                </a:path>
                <a:path w="167640" h="157479">
                  <a:moveTo>
                    <a:pt x="12191" y="156971"/>
                  </a:moveTo>
                  <a:lnTo>
                    <a:pt x="0" y="1569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915415" y="54696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915415" y="547725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915415" y="5372099"/>
              <a:ext cx="12700" cy="97790"/>
            </a:xfrm>
            <a:custGeom>
              <a:avLst/>
              <a:gdLst/>
              <a:ahLst/>
              <a:cxnLst/>
              <a:rect l="l" t="t" r="r" b="b"/>
              <a:pathLst>
                <a:path w="12700" h="97789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</a:path>
                <a:path w="12700" h="97789">
                  <a:moveTo>
                    <a:pt x="0" y="97535"/>
                  </a:moveTo>
                  <a:lnTo>
                    <a:pt x="12191" y="975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915415" y="54696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915415" y="537209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19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915415" y="5417819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12191" y="7619"/>
                  </a:moveTo>
                  <a:lnTo>
                    <a:pt x="0" y="7619"/>
                  </a:lnTo>
                </a:path>
                <a:path w="12700" h="7620">
                  <a:moveTo>
                    <a:pt x="12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915415" y="5113019"/>
              <a:ext cx="0" cy="727075"/>
            </a:xfrm>
            <a:custGeom>
              <a:avLst/>
              <a:gdLst/>
              <a:ahLst/>
              <a:cxnLst/>
              <a:rect l="l" t="t" r="r" b="b"/>
              <a:pathLst>
                <a:path h="727075">
                  <a:moveTo>
                    <a:pt x="0" y="0"/>
                  </a:moveTo>
                  <a:lnTo>
                    <a:pt x="0" y="7269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935227" y="5529072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5">
                  <a:moveTo>
                    <a:pt x="0" y="0"/>
                  </a:moveTo>
                  <a:lnTo>
                    <a:pt x="1478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7692" y="5372099"/>
              <a:ext cx="323215" cy="702945"/>
            </a:xfrm>
            <a:custGeom>
              <a:avLst/>
              <a:gdLst/>
              <a:ahLst/>
              <a:cxnLst/>
              <a:rect l="l" t="t" r="r" b="b"/>
              <a:pathLst>
                <a:path w="323215" h="702945">
                  <a:moveTo>
                    <a:pt x="97535" y="0"/>
                  </a:moveTo>
                  <a:lnTo>
                    <a:pt x="207263" y="0"/>
                  </a:lnTo>
                </a:path>
                <a:path w="323215" h="702945">
                  <a:moveTo>
                    <a:pt x="0" y="702563"/>
                  </a:moveTo>
                  <a:lnTo>
                    <a:pt x="0" y="467867"/>
                  </a:lnTo>
                  <a:lnTo>
                    <a:pt x="245363" y="467867"/>
                  </a:lnTo>
                  <a:lnTo>
                    <a:pt x="323087" y="467867"/>
                  </a:lnTo>
                  <a:lnTo>
                    <a:pt x="323087" y="702563"/>
                  </a:lnTo>
                  <a:lnTo>
                    <a:pt x="0" y="7025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15415" y="5110734"/>
              <a:ext cx="192785" cy="263651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915415" y="5084063"/>
              <a:ext cx="2806065" cy="106680"/>
            </a:xfrm>
            <a:custGeom>
              <a:avLst/>
              <a:gdLst/>
              <a:ahLst/>
              <a:cxnLst/>
              <a:rect l="l" t="t" r="r" b="b"/>
              <a:pathLst>
                <a:path w="2806065" h="106679">
                  <a:moveTo>
                    <a:pt x="728471" y="28955"/>
                  </a:moveTo>
                  <a:lnTo>
                    <a:pt x="70103" y="28955"/>
                  </a:lnTo>
                  <a:lnTo>
                    <a:pt x="0" y="28955"/>
                  </a:lnTo>
                </a:path>
                <a:path w="2806065" h="106679">
                  <a:moveTo>
                    <a:pt x="190499" y="106679"/>
                  </a:moveTo>
                  <a:lnTo>
                    <a:pt x="2403347" y="106679"/>
                  </a:lnTo>
                </a:path>
                <a:path w="2806065" h="106679">
                  <a:moveTo>
                    <a:pt x="2805683" y="28955"/>
                  </a:moveTo>
                  <a:lnTo>
                    <a:pt x="28955" y="28955"/>
                  </a:lnTo>
                </a:path>
                <a:path w="2806065" h="106679">
                  <a:moveTo>
                    <a:pt x="2750819" y="0"/>
                  </a:moveTo>
                  <a:lnTo>
                    <a:pt x="2726435" y="0"/>
                  </a:lnTo>
                </a:path>
                <a:path w="2806065" h="106679">
                  <a:moveTo>
                    <a:pt x="2618231" y="0"/>
                  </a:moveTo>
                  <a:lnTo>
                    <a:pt x="2065019" y="0"/>
                  </a:lnTo>
                </a:path>
                <a:path w="2806065" h="106679">
                  <a:moveTo>
                    <a:pt x="662939" y="0"/>
                  </a:moveTo>
                  <a:lnTo>
                    <a:pt x="14630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679952" y="4995672"/>
              <a:ext cx="27940" cy="116205"/>
            </a:xfrm>
            <a:custGeom>
              <a:avLst/>
              <a:gdLst/>
              <a:ahLst/>
              <a:cxnLst/>
              <a:rect l="l" t="t" r="r" b="b"/>
              <a:pathLst>
                <a:path w="27939" h="116204">
                  <a:moveTo>
                    <a:pt x="27431" y="115823"/>
                  </a:moveTo>
                  <a:lnTo>
                    <a:pt x="0" y="115823"/>
                  </a:lnTo>
                </a:path>
                <a:path w="27939" h="116204">
                  <a:moveTo>
                    <a:pt x="27431" y="0"/>
                  </a:moveTo>
                  <a:lnTo>
                    <a:pt x="0" y="0"/>
                  </a:lnTo>
                  <a:lnTo>
                    <a:pt x="27431" y="115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666236" y="5044440"/>
              <a:ext cx="13970" cy="68580"/>
            </a:xfrm>
            <a:custGeom>
              <a:avLst/>
              <a:gdLst/>
              <a:ahLst/>
              <a:cxnLst/>
              <a:rect l="l" t="t" r="r" b="b"/>
              <a:pathLst>
                <a:path w="13970" h="68579">
                  <a:moveTo>
                    <a:pt x="0" y="0"/>
                  </a:moveTo>
                  <a:lnTo>
                    <a:pt x="0" y="68579"/>
                  </a:lnTo>
                  <a:lnTo>
                    <a:pt x="13715" y="68579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953515" y="3224784"/>
              <a:ext cx="2464435" cy="2324100"/>
            </a:xfrm>
            <a:custGeom>
              <a:avLst/>
              <a:gdLst/>
              <a:ahLst/>
              <a:cxnLst/>
              <a:rect l="l" t="t" r="r" b="b"/>
              <a:pathLst>
                <a:path w="2464435" h="2324100">
                  <a:moveTo>
                    <a:pt x="2433827" y="2324099"/>
                  </a:moveTo>
                  <a:lnTo>
                    <a:pt x="2464307" y="2324099"/>
                  </a:lnTo>
                </a:path>
                <a:path w="2464435" h="2324100">
                  <a:moveTo>
                    <a:pt x="2464307" y="2065019"/>
                  </a:moveTo>
                  <a:lnTo>
                    <a:pt x="2365247" y="1965959"/>
                  </a:lnTo>
                </a:path>
                <a:path w="2464435" h="2324100">
                  <a:moveTo>
                    <a:pt x="0" y="1888235"/>
                  </a:moveTo>
                  <a:lnTo>
                    <a:pt x="0" y="143255"/>
                  </a:lnTo>
                </a:path>
                <a:path w="2464435" h="2324100">
                  <a:moveTo>
                    <a:pt x="0" y="141731"/>
                  </a:moveTo>
                  <a:lnTo>
                    <a:pt x="0" y="0"/>
                  </a:lnTo>
                </a:path>
                <a:path w="2464435" h="2324100">
                  <a:moveTo>
                    <a:pt x="0" y="152399"/>
                  </a:moveTo>
                  <a:lnTo>
                    <a:pt x="0" y="56387"/>
                  </a:lnTo>
                </a:path>
                <a:path w="2464435" h="2324100">
                  <a:moveTo>
                    <a:pt x="137159" y="1859279"/>
                  </a:moveTo>
                  <a:lnTo>
                    <a:pt x="137159" y="77723"/>
                  </a:lnTo>
                </a:path>
                <a:path w="2464435" h="2324100">
                  <a:moveTo>
                    <a:pt x="108203" y="1888235"/>
                  </a:moveTo>
                  <a:lnTo>
                    <a:pt x="108203" y="0"/>
                  </a:lnTo>
                </a:path>
                <a:path w="2464435" h="2324100">
                  <a:moveTo>
                    <a:pt x="108203" y="0"/>
                  </a:moveTo>
                  <a:lnTo>
                    <a:pt x="0" y="0"/>
                  </a:lnTo>
                </a:path>
                <a:path w="2464435" h="2324100">
                  <a:moveTo>
                    <a:pt x="108203" y="141731"/>
                  </a:moveTo>
                  <a:lnTo>
                    <a:pt x="91439" y="141731"/>
                  </a:lnTo>
                </a:path>
                <a:path w="2464435" h="2324100">
                  <a:moveTo>
                    <a:pt x="88391" y="141731"/>
                  </a:moveTo>
                  <a:lnTo>
                    <a:pt x="19811" y="141731"/>
                  </a:lnTo>
                </a:path>
                <a:path w="2464435" h="2324100">
                  <a:moveTo>
                    <a:pt x="18287" y="141731"/>
                  </a:moveTo>
                  <a:lnTo>
                    <a:pt x="0" y="141731"/>
                  </a:lnTo>
                </a:path>
                <a:path w="2464435" h="2324100">
                  <a:moveTo>
                    <a:pt x="91439" y="143255"/>
                  </a:moveTo>
                  <a:lnTo>
                    <a:pt x="18287" y="143255"/>
                  </a:lnTo>
                </a:path>
                <a:path w="2464435" h="2324100">
                  <a:moveTo>
                    <a:pt x="79247" y="309371"/>
                  </a:moveTo>
                  <a:lnTo>
                    <a:pt x="30479" y="3093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061719" y="3224784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4">
                  <a:moveTo>
                    <a:pt x="0" y="0"/>
                  </a:moveTo>
                  <a:lnTo>
                    <a:pt x="1523" y="10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2640" y="923544"/>
              <a:ext cx="2996565" cy="4189729"/>
            </a:xfrm>
            <a:custGeom>
              <a:avLst/>
              <a:gdLst/>
              <a:ahLst/>
              <a:cxnLst/>
              <a:rect l="l" t="t" r="r" b="b"/>
              <a:pathLst>
                <a:path w="2996565" h="4189729">
                  <a:moveTo>
                    <a:pt x="2904743" y="2083307"/>
                  </a:moveTo>
                  <a:lnTo>
                    <a:pt x="2877311" y="1984247"/>
                  </a:lnTo>
                </a:path>
                <a:path w="2996565" h="4189729">
                  <a:moveTo>
                    <a:pt x="2839211" y="1978151"/>
                  </a:moveTo>
                  <a:lnTo>
                    <a:pt x="2839211" y="4189475"/>
                  </a:lnTo>
                </a:path>
                <a:path w="2996565" h="4189729">
                  <a:moveTo>
                    <a:pt x="2877311" y="2045207"/>
                  </a:moveTo>
                  <a:lnTo>
                    <a:pt x="2877311" y="4120895"/>
                  </a:lnTo>
                </a:path>
                <a:path w="2996565" h="4189729">
                  <a:moveTo>
                    <a:pt x="2848355" y="2048255"/>
                  </a:moveTo>
                  <a:lnTo>
                    <a:pt x="2848355" y="4160519"/>
                  </a:lnTo>
                </a:path>
                <a:path w="2996565" h="4189729">
                  <a:moveTo>
                    <a:pt x="2731007" y="1978151"/>
                  </a:moveTo>
                  <a:lnTo>
                    <a:pt x="2731007" y="2159507"/>
                  </a:lnTo>
                </a:path>
                <a:path w="2996565" h="4189729">
                  <a:moveTo>
                    <a:pt x="2731007" y="2161031"/>
                  </a:moveTo>
                  <a:lnTo>
                    <a:pt x="2731007" y="4189475"/>
                  </a:lnTo>
                </a:path>
                <a:path w="2996565" h="4189729">
                  <a:moveTo>
                    <a:pt x="2839211" y="1978151"/>
                  </a:moveTo>
                  <a:lnTo>
                    <a:pt x="2731007" y="1978151"/>
                  </a:lnTo>
                </a:path>
                <a:path w="2996565" h="4189729">
                  <a:moveTo>
                    <a:pt x="2996183" y="39623"/>
                  </a:moveTo>
                  <a:lnTo>
                    <a:pt x="2929127" y="39623"/>
                  </a:lnTo>
                </a:path>
                <a:path w="2996565" h="4189729">
                  <a:moveTo>
                    <a:pt x="2996183" y="28955"/>
                  </a:moveTo>
                  <a:lnTo>
                    <a:pt x="2929127" y="28955"/>
                  </a:lnTo>
                </a:path>
                <a:path w="2996565" h="4189729">
                  <a:moveTo>
                    <a:pt x="2996183" y="0"/>
                  </a:moveTo>
                  <a:lnTo>
                    <a:pt x="2929127" y="0"/>
                  </a:lnTo>
                </a:path>
                <a:path w="2996565" h="4189729">
                  <a:moveTo>
                    <a:pt x="2996183" y="1071371"/>
                  </a:moveTo>
                  <a:lnTo>
                    <a:pt x="2929127" y="1071371"/>
                  </a:lnTo>
                </a:path>
                <a:path w="2996565" h="4189729">
                  <a:moveTo>
                    <a:pt x="2996183" y="1082039"/>
                  </a:moveTo>
                  <a:lnTo>
                    <a:pt x="2929127" y="1082039"/>
                  </a:lnTo>
                </a:path>
                <a:path w="2996565" h="4189729">
                  <a:moveTo>
                    <a:pt x="2996183" y="1110995"/>
                  </a:moveTo>
                  <a:lnTo>
                    <a:pt x="2929127" y="1110995"/>
                  </a:lnTo>
                </a:path>
                <a:path w="2996565" h="4189729">
                  <a:moveTo>
                    <a:pt x="0" y="2112263"/>
                  </a:moveTo>
                  <a:lnTo>
                    <a:pt x="0" y="2221991"/>
                  </a:lnTo>
                </a:path>
                <a:path w="2996565" h="4189729">
                  <a:moveTo>
                    <a:pt x="15239" y="2311907"/>
                  </a:moveTo>
                  <a:lnTo>
                    <a:pt x="150875" y="2311907"/>
                  </a:lnTo>
                </a:path>
                <a:path w="2996565" h="4189729">
                  <a:moveTo>
                    <a:pt x="150875" y="2301239"/>
                  </a:moveTo>
                  <a:lnTo>
                    <a:pt x="15239" y="2301239"/>
                  </a:lnTo>
                  <a:lnTo>
                    <a:pt x="15239" y="2311907"/>
                  </a:lnTo>
                </a:path>
                <a:path w="2996565" h="4189729">
                  <a:moveTo>
                    <a:pt x="15239" y="2301239"/>
                  </a:moveTo>
                  <a:lnTo>
                    <a:pt x="44195" y="2301239"/>
                  </a:lnTo>
                </a:path>
                <a:path w="2996565" h="4189729">
                  <a:moveTo>
                    <a:pt x="15239" y="2110739"/>
                  </a:moveTo>
                  <a:lnTo>
                    <a:pt x="44195" y="21107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17879" y="3034284"/>
              <a:ext cx="29209" cy="190500"/>
            </a:xfrm>
            <a:custGeom>
              <a:avLst/>
              <a:gdLst/>
              <a:ahLst/>
              <a:cxnLst/>
              <a:rect l="l" t="t" r="r" b="b"/>
              <a:pathLst>
                <a:path w="29209" h="190500">
                  <a:moveTo>
                    <a:pt x="0" y="0"/>
                  </a:moveTo>
                  <a:lnTo>
                    <a:pt x="28955" y="190499"/>
                  </a:lnTo>
                </a:path>
                <a:path w="29209" h="190500">
                  <a:moveTo>
                    <a:pt x="28955" y="0"/>
                  </a:moveTo>
                  <a:lnTo>
                    <a:pt x="0" y="1904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912368" y="2901696"/>
              <a:ext cx="2729865" cy="2182495"/>
            </a:xfrm>
            <a:custGeom>
              <a:avLst/>
              <a:gdLst/>
              <a:ahLst/>
              <a:cxnLst/>
              <a:rect l="l" t="t" r="r" b="b"/>
              <a:pathLst>
                <a:path w="2729865" h="2182495">
                  <a:moveTo>
                    <a:pt x="60959" y="379475"/>
                  </a:moveTo>
                  <a:lnTo>
                    <a:pt x="59435" y="379475"/>
                  </a:lnTo>
                </a:path>
                <a:path w="2729865" h="2182495">
                  <a:moveTo>
                    <a:pt x="129539" y="379475"/>
                  </a:moveTo>
                  <a:lnTo>
                    <a:pt x="132587" y="379475"/>
                  </a:lnTo>
                </a:path>
                <a:path w="2729865" h="2182495">
                  <a:moveTo>
                    <a:pt x="120395" y="632459"/>
                  </a:moveTo>
                  <a:lnTo>
                    <a:pt x="120395" y="466343"/>
                  </a:lnTo>
                </a:path>
                <a:path w="2729865" h="2182495">
                  <a:moveTo>
                    <a:pt x="71627" y="632459"/>
                  </a:moveTo>
                  <a:lnTo>
                    <a:pt x="71627" y="466343"/>
                  </a:lnTo>
                </a:path>
                <a:path w="2729865" h="2182495">
                  <a:moveTo>
                    <a:pt x="0" y="323087"/>
                  </a:moveTo>
                  <a:lnTo>
                    <a:pt x="68579" y="323087"/>
                  </a:lnTo>
                  <a:lnTo>
                    <a:pt x="68579" y="294131"/>
                  </a:lnTo>
                  <a:lnTo>
                    <a:pt x="0" y="294131"/>
                  </a:lnTo>
                  <a:lnTo>
                    <a:pt x="0" y="323087"/>
                  </a:lnTo>
                </a:path>
                <a:path w="2729865" h="2182495">
                  <a:moveTo>
                    <a:pt x="0" y="294131"/>
                  </a:moveTo>
                  <a:lnTo>
                    <a:pt x="68579" y="323087"/>
                  </a:lnTo>
                </a:path>
                <a:path w="2729865" h="2182495">
                  <a:moveTo>
                    <a:pt x="68579" y="294131"/>
                  </a:moveTo>
                  <a:lnTo>
                    <a:pt x="0" y="323087"/>
                  </a:lnTo>
                </a:path>
                <a:path w="2729865" h="2182495">
                  <a:moveTo>
                    <a:pt x="15239" y="333755"/>
                  </a:moveTo>
                  <a:lnTo>
                    <a:pt x="28955" y="333755"/>
                  </a:lnTo>
                  <a:lnTo>
                    <a:pt x="28955" y="402335"/>
                  </a:lnTo>
                  <a:lnTo>
                    <a:pt x="15239" y="402335"/>
                  </a:lnTo>
                  <a:lnTo>
                    <a:pt x="15239" y="333755"/>
                  </a:lnTo>
                </a:path>
                <a:path w="2729865" h="2182495">
                  <a:moveTo>
                    <a:pt x="149351" y="333755"/>
                  </a:moveTo>
                  <a:lnTo>
                    <a:pt x="163067" y="333755"/>
                  </a:lnTo>
                </a:path>
                <a:path w="2729865" h="2182495">
                  <a:moveTo>
                    <a:pt x="149351" y="475487"/>
                  </a:moveTo>
                  <a:lnTo>
                    <a:pt x="163067" y="475487"/>
                  </a:lnTo>
                  <a:lnTo>
                    <a:pt x="163067" y="332231"/>
                  </a:lnTo>
                </a:path>
                <a:path w="2729865" h="2182495">
                  <a:moveTo>
                    <a:pt x="132587" y="379475"/>
                  </a:moveTo>
                  <a:lnTo>
                    <a:pt x="132587" y="466343"/>
                  </a:lnTo>
                </a:path>
                <a:path w="2729865" h="2182495">
                  <a:moveTo>
                    <a:pt x="41147" y="379475"/>
                  </a:moveTo>
                  <a:lnTo>
                    <a:pt x="41147" y="333755"/>
                  </a:lnTo>
                  <a:lnTo>
                    <a:pt x="28955" y="333755"/>
                  </a:lnTo>
                </a:path>
                <a:path w="2729865" h="2182495">
                  <a:moveTo>
                    <a:pt x="28955" y="475487"/>
                  </a:moveTo>
                  <a:lnTo>
                    <a:pt x="41147" y="475487"/>
                  </a:lnTo>
                </a:path>
                <a:path w="2729865" h="2182495">
                  <a:moveTo>
                    <a:pt x="59435" y="379475"/>
                  </a:moveTo>
                  <a:lnTo>
                    <a:pt x="59435" y="466343"/>
                  </a:lnTo>
                </a:path>
                <a:path w="2729865" h="2182495">
                  <a:moveTo>
                    <a:pt x="28955" y="333755"/>
                  </a:moveTo>
                  <a:lnTo>
                    <a:pt x="28955" y="475487"/>
                  </a:lnTo>
                </a:path>
                <a:path w="2729865" h="2182495">
                  <a:moveTo>
                    <a:pt x="163067" y="332231"/>
                  </a:moveTo>
                  <a:lnTo>
                    <a:pt x="178307" y="332231"/>
                  </a:lnTo>
                  <a:lnTo>
                    <a:pt x="178307" y="400811"/>
                  </a:lnTo>
                  <a:lnTo>
                    <a:pt x="163067" y="400811"/>
                  </a:lnTo>
                  <a:lnTo>
                    <a:pt x="163067" y="332231"/>
                  </a:lnTo>
                </a:path>
                <a:path w="2729865" h="2182495">
                  <a:moveTo>
                    <a:pt x="2621279" y="1888235"/>
                  </a:moveTo>
                  <a:lnTo>
                    <a:pt x="2621279" y="182879"/>
                  </a:lnTo>
                </a:path>
                <a:path w="2729865" h="2182495">
                  <a:moveTo>
                    <a:pt x="2592323" y="2182367"/>
                  </a:moveTo>
                  <a:lnTo>
                    <a:pt x="2592323" y="97535"/>
                  </a:lnTo>
                </a:path>
                <a:path w="2729865" h="2182495">
                  <a:moveTo>
                    <a:pt x="2621279" y="181355"/>
                  </a:moveTo>
                  <a:lnTo>
                    <a:pt x="2621279" y="0"/>
                  </a:lnTo>
                </a:path>
                <a:path w="2729865" h="2182495">
                  <a:moveTo>
                    <a:pt x="2621279" y="196595"/>
                  </a:moveTo>
                  <a:lnTo>
                    <a:pt x="2621279" y="27431"/>
                  </a:lnTo>
                </a:path>
                <a:path w="2729865" h="2182495">
                  <a:moveTo>
                    <a:pt x="2729483" y="181355"/>
                  </a:moveTo>
                  <a:lnTo>
                    <a:pt x="2729483" y="0"/>
                  </a:lnTo>
                </a:path>
                <a:path w="2729865" h="2182495">
                  <a:moveTo>
                    <a:pt x="2729483" y="182879"/>
                  </a:moveTo>
                  <a:lnTo>
                    <a:pt x="2729483" y="56387"/>
                  </a:lnTo>
                </a:path>
                <a:path w="2729865" h="2182495">
                  <a:moveTo>
                    <a:pt x="2729483" y="0"/>
                  </a:moveTo>
                  <a:lnTo>
                    <a:pt x="2621279" y="0"/>
                  </a:lnTo>
                </a:path>
                <a:path w="2729865" h="2182495">
                  <a:moveTo>
                    <a:pt x="2729483" y="181355"/>
                  </a:moveTo>
                  <a:lnTo>
                    <a:pt x="2711195" y="181355"/>
                  </a:lnTo>
                </a:path>
                <a:path w="2729865" h="2182495">
                  <a:moveTo>
                    <a:pt x="2709671" y="181355"/>
                  </a:moveTo>
                  <a:lnTo>
                    <a:pt x="2641091" y="181355"/>
                  </a:lnTo>
                </a:path>
                <a:path w="2729865" h="2182495">
                  <a:moveTo>
                    <a:pt x="2638043" y="181355"/>
                  </a:moveTo>
                  <a:lnTo>
                    <a:pt x="2621279" y="181355"/>
                  </a:lnTo>
                </a:path>
                <a:path w="2729865" h="2182495">
                  <a:moveTo>
                    <a:pt x="2711195" y="182879"/>
                  </a:moveTo>
                  <a:lnTo>
                    <a:pt x="2638043" y="182879"/>
                  </a:lnTo>
                </a:path>
                <a:path w="2729865" h="2182495">
                  <a:moveTo>
                    <a:pt x="2699003" y="348995"/>
                  </a:moveTo>
                  <a:lnTo>
                    <a:pt x="2650235" y="3489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641852" y="2901696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061719" y="2929128"/>
              <a:ext cx="2562225" cy="321945"/>
            </a:xfrm>
            <a:custGeom>
              <a:avLst/>
              <a:gdLst/>
              <a:ahLst/>
              <a:cxnLst/>
              <a:rect l="l" t="t" r="r" b="b"/>
              <a:pathLst>
                <a:path w="2562225" h="321944">
                  <a:moveTo>
                    <a:pt x="2491739" y="28955"/>
                  </a:moveTo>
                  <a:lnTo>
                    <a:pt x="2488691" y="28955"/>
                  </a:lnTo>
                </a:path>
                <a:path w="2562225" h="321944">
                  <a:moveTo>
                    <a:pt x="2560319" y="28955"/>
                  </a:moveTo>
                  <a:lnTo>
                    <a:pt x="2561843" y="28955"/>
                  </a:lnTo>
                </a:path>
                <a:path w="2562225" h="321944">
                  <a:moveTo>
                    <a:pt x="2549651" y="321563"/>
                  </a:moveTo>
                  <a:lnTo>
                    <a:pt x="2549651" y="155447"/>
                  </a:lnTo>
                </a:path>
                <a:path w="2562225" h="321944">
                  <a:moveTo>
                    <a:pt x="2500883" y="321563"/>
                  </a:moveTo>
                  <a:lnTo>
                    <a:pt x="2500883" y="155447"/>
                  </a:lnTo>
                </a:path>
                <a:path w="2562225" h="321944">
                  <a:moveTo>
                    <a:pt x="2442971" y="1523"/>
                  </a:moveTo>
                  <a:lnTo>
                    <a:pt x="2458211" y="1523"/>
                  </a:lnTo>
                  <a:lnTo>
                    <a:pt x="2458211" y="70103"/>
                  </a:lnTo>
                  <a:lnTo>
                    <a:pt x="2442971" y="70103"/>
                  </a:lnTo>
                  <a:lnTo>
                    <a:pt x="2442971" y="1523"/>
                  </a:lnTo>
                </a:path>
                <a:path w="2562225" h="321944">
                  <a:moveTo>
                    <a:pt x="2458211" y="0"/>
                  </a:moveTo>
                  <a:lnTo>
                    <a:pt x="2471927" y="0"/>
                  </a:lnTo>
                </a:path>
                <a:path w="2562225" h="321944">
                  <a:moveTo>
                    <a:pt x="2458211" y="0"/>
                  </a:moveTo>
                  <a:lnTo>
                    <a:pt x="2458211" y="169163"/>
                  </a:lnTo>
                  <a:lnTo>
                    <a:pt x="2471927" y="169163"/>
                  </a:lnTo>
                </a:path>
                <a:path w="2562225" h="321944">
                  <a:moveTo>
                    <a:pt x="0" y="295655"/>
                  </a:moveTo>
                  <a:lnTo>
                    <a:pt x="21335" y="303275"/>
                  </a:lnTo>
                </a:path>
                <a:path w="2562225" h="321944">
                  <a:moveTo>
                    <a:pt x="19811" y="292607"/>
                  </a:moveTo>
                  <a:lnTo>
                    <a:pt x="1523" y="3063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3679952" y="777240"/>
              <a:ext cx="119380" cy="2346960"/>
            </a:xfrm>
            <a:custGeom>
              <a:avLst/>
              <a:gdLst/>
              <a:ahLst/>
              <a:cxnLst/>
              <a:rect l="l" t="t" r="r" b="b"/>
              <a:pathLst>
                <a:path w="119379" h="2346960">
                  <a:moveTo>
                    <a:pt x="51815" y="146303"/>
                  </a:moveTo>
                  <a:lnTo>
                    <a:pt x="118871" y="175259"/>
                  </a:lnTo>
                </a:path>
                <a:path w="119379" h="2346960">
                  <a:moveTo>
                    <a:pt x="118871" y="146303"/>
                  </a:moveTo>
                  <a:lnTo>
                    <a:pt x="51815" y="175259"/>
                  </a:lnTo>
                </a:path>
                <a:path w="119379" h="2346960">
                  <a:moveTo>
                    <a:pt x="51815" y="1228343"/>
                  </a:moveTo>
                  <a:lnTo>
                    <a:pt x="118871" y="1257299"/>
                  </a:lnTo>
                </a:path>
                <a:path w="119379" h="2346960">
                  <a:moveTo>
                    <a:pt x="118871" y="1228343"/>
                  </a:moveTo>
                  <a:lnTo>
                    <a:pt x="51815" y="1257299"/>
                  </a:lnTo>
                </a:path>
                <a:path w="119379" h="2346960">
                  <a:moveTo>
                    <a:pt x="27431" y="0"/>
                  </a:moveTo>
                  <a:lnTo>
                    <a:pt x="27431" y="143255"/>
                  </a:lnTo>
                </a:path>
                <a:path w="119379" h="2346960">
                  <a:moveTo>
                    <a:pt x="27431" y="27431"/>
                  </a:moveTo>
                  <a:lnTo>
                    <a:pt x="27431" y="1844039"/>
                  </a:lnTo>
                </a:path>
                <a:path w="119379" h="2346960">
                  <a:moveTo>
                    <a:pt x="27431" y="2115311"/>
                  </a:moveTo>
                  <a:lnTo>
                    <a:pt x="27431" y="2346959"/>
                  </a:lnTo>
                </a:path>
                <a:path w="119379" h="2346960">
                  <a:moveTo>
                    <a:pt x="27431" y="2130551"/>
                  </a:moveTo>
                  <a:lnTo>
                    <a:pt x="27431" y="2132075"/>
                  </a:lnTo>
                </a:path>
                <a:path w="119379" h="2346960">
                  <a:moveTo>
                    <a:pt x="27431" y="1780031"/>
                  </a:moveTo>
                  <a:lnTo>
                    <a:pt x="0" y="1780031"/>
                  </a:lnTo>
                </a:path>
                <a:path w="119379" h="2346960">
                  <a:moveTo>
                    <a:pt x="27431" y="1546859"/>
                  </a:moveTo>
                  <a:lnTo>
                    <a:pt x="0" y="1546859"/>
                  </a:lnTo>
                </a:path>
                <a:path w="119379" h="2346960">
                  <a:moveTo>
                    <a:pt x="27431" y="1429511"/>
                  </a:moveTo>
                  <a:lnTo>
                    <a:pt x="0" y="1429511"/>
                  </a:lnTo>
                </a:path>
                <a:path w="119379" h="2346960">
                  <a:moveTo>
                    <a:pt x="27431" y="1312163"/>
                  </a:moveTo>
                  <a:lnTo>
                    <a:pt x="0" y="1312163"/>
                  </a:lnTo>
                </a:path>
                <a:path w="119379" h="2346960">
                  <a:moveTo>
                    <a:pt x="27431" y="1196339"/>
                  </a:moveTo>
                  <a:lnTo>
                    <a:pt x="0" y="1196339"/>
                  </a:lnTo>
                </a:path>
                <a:path w="119379" h="2346960">
                  <a:moveTo>
                    <a:pt x="27431" y="1078991"/>
                  </a:moveTo>
                  <a:lnTo>
                    <a:pt x="0" y="1078991"/>
                  </a:lnTo>
                </a:path>
                <a:path w="119379" h="2346960">
                  <a:moveTo>
                    <a:pt x="27431" y="961643"/>
                  </a:moveTo>
                  <a:lnTo>
                    <a:pt x="0" y="961643"/>
                  </a:lnTo>
                </a:path>
                <a:path w="119379" h="2346960">
                  <a:moveTo>
                    <a:pt x="27431" y="845819"/>
                  </a:moveTo>
                  <a:lnTo>
                    <a:pt x="0" y="845819"/>
                  </a:lnTo>
                </a:path>
                <a:path w="119379" h="2346960">
                  <a:moveTo>
                    <a:pt x="27431" y="728471"/>
                  </a:moveTo>
                  <a:lnTo>
                    <a:pt x="0" y="728471"/>
                  </a:lnTo>
                </a:path>
                <a:path w="119379" h="2346960">
                  <a:moveTo>
                    <a:pt x="27431" y="611123"/>
                  </a:moveTo>
                  <a:lnTo>
                    <a:pt x="0" y="611123"/>
                  </a:lnTo>
                </a:path>
                <a:path w="119379" h="2346960">
                  <a:moveTo>
                    <a:pt x="27431" y="493775"/>
                  </a:moveTo>
                  <a:lnTo>
                    <a:pt x="0" y="493775"/>
                  </a:lnTo>
                </a:path>
                <a:path w="119379" h="2346960">
                  <a:moveTo>
                    <a:pt x="27431" y="377951"/>
                  </a:moveTo>
                  <a:lnTo>
                    <a:pt x="0" y="377951"/>
                  </a:lnTo>
                </a:path>
                <a:path w="119379" h="2346960">
                  <a:moveTo>
                    <a:pt x="27431" y="260603"/>
                  </a:moveTo>
                  <a:lnTo>
                    <a:pt x="0" y="260603"/>
                  </a:lnTo>
                </a:path>
                <a:path w="119379" h="2346960">
                  <a:moveTo>
                    <a:pt x="27431" y="143255"/>
                  </a:moveTo>
                  <a:lnTo>
                    <a:pt x="0" y="143255"/>
                  </a:lnTo>
                </a:path>
                <a:path w="119379" h="2346960">
                  <a:moveTo>
                    <a:pt x="27431" y="27431"/>
                  </a:moveTo>
                  <a:lnTo>
                    <a:pt x="0" y="27431"/>
                  </a:lnTo>
                </a:path>
                <a:path w="119379" h="2346960">
                  <a:moveTo>
                    <a:pt x="27431" y="260603"/>
                  </a:moveTo>
                  <a:lnTo>
                    <a:pt x="0" y="260603"/>
                  </a:lnTo>
                </a:path>
                <a:path w="119379" h="2346960">
                  <a:moveTo>
                    <a:pt x="27431" y="1664207"/>
                  </a:moveTo>
                  <a:lnTo>
                    <a:pt x="0" y="1664207"/>
                  </a:lnTo>
                </a:path>
                <a:path w="119379" h="2346960">
                  <a:moveTo>
                    <a:pt x="0" y="0"/>
                  </a:moveTo>
                  <a:lnTo>
                    <a:pt x="0" y="17800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3678428" y="8122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679952" y="804672"/>
              <a:ext cx="27940" cy="2103120"/>
            </a:xfrm>
            <a:custGeom>
              <a:avLst/>
              <a:gdLst/>
              <a:ahLst/>
              <a:cxnLst/>
              <a:rect l="l" t="t" r="r" b="b"/>
              <a:pathLst>
                <a:path w="27939" h="2103120">
                  <a:moveTo>
                    <a:pt x="0" y="0"/>
                  </a:moveTo>
                  <a:lnTo>
                    <a:pt x="27431" y="115823"/>
                  </a:lnTo>
                </a:path>
                <a:path w="27939" h="2103120">
                  <a:moveTo>
                    <a:pt x="0" y="1636775"/>
                  </a:moveTo>
                  <a:lnTo>
                    <a:pt x="27431" y="1752599"/>
                  </a:lnTo>
                </a:path>
                <a:path w="27939" h="2103120">
                  <a:moveTo>
                    <a:pt x="0" y="1519427"/>
                  </a:moveTo>
                  <a:lnTo>
                    <a:pt x="27431" y="1636775"/>
                  </a:lnTo>
                </a:path>
                <a:path w="27939" h="2103120">
                  <a:moveTo>
                    <a:pt x="0" y="1402079"/>
                  </a:moveTo>
                  <a:lnTo>
                    <a:pt x="27431" y="1519427"/>
                  </a:lnTo>
                </a:path>
                <a:path w="27939" h="2103120">
                  <a:moveTo>
                    <a:pt x="0" y="1284731"/>
                  </a:moveTo>
                  <a:lnTo>
                    <a:pt x="27431" y="1402079"/>
                  </a:lnTo>
                </a:path>
                <a:path w="27939" h="2103120">
                  <a:moveTo>
                    <a:pt x="0" y="1168907"/>
                  </a:moveTo>
                  <a:lnTo>
                    <a:pt x="27431" y="1284731"/>
                  </a:lnTo>
                </a:path>
                <a:path w="27939" h="2103120">
                  <a:moveTo>
                    <a:pt x="0" y="1051559"/>
                  </a:moveTo>
                  <a:lnTo>
                    <a:pt x="27431" y="1168907"/>
                  </a:lnTo>
                </a:path>
                <a:path w="27939" h="2103120">
                  <a:moveTo>
                    <a:pt x="0" y="934211"/>
                  </a:moveTo>
                  <a:lnTo>
                    <a:pt x="27431" y="1051559"/>
                  </a:lnTo>
                </a:path>
                <a:path w="27939" h="2103120">
                  <a:moveTo>
                    <a:pt x="0" y="818387"/>
                  </a:moveTo>
                  <a:lnTo>
                    <a:pt x="27431" y="934211"/>
                  </a:lnTo>
                </a:path>
                <a:path w="27939" h="2103120">
                  <a:moveTo>
                    <a:pt x="0" y="701039"/>
                  </a:moveTo>
                  <a:lnTo>
                    <a:pt x="27431" y="818387"/>
                  </a:lnTo>
                </a:path>
                <a:path w="27939" h="2103120">
                  <a:moveTo>
                    <a:pt x="0" y="583691"/>
                  </a:moveTo>
                  <a:lnTo>
                    <a:pt x="27431" y="701039"/>
                  </a:lnTo>
                </a:path>
                <a:path w="27939" h="2103120">
                  <a:moveTo>
                    <a:pt x="0" y="466343"/>
                  </a:moveTo>
                  <a:lnTo>
                    <a:pt x="27431" y="583691"/>
                  </a:lnTo>
                </a:path>
                <a:path w="27939" h="2103120">
                  <a:moveTo>
                    <a:pt x="0" y="350519"/>
                  </a:moveTo>
                  <a:lnTo>
                    <a:pt x="27431" y="466343"/>
                  </a:lnTo>
                </a:path>
                <a:path w="27939" h="2103120">
                  <a:moveTo>
                    <a:pt x="0" y="233171"/>
                  </a:moveTo>
                  <a:lnTo>
                    <a:pt x="27431" y="350519"/>
                  </a:lnTo>
                </a:path>
                <a:path w="27939" h="2103120">
                  <a:moveTo>
                    <a:pt x="0" y="115823"/>
                  </a:moveTo>
                  <a:lnTo>
                    <a:pt x="27431" y="233171"/>
                  </a:lnTo>
                </a:path>
                <a:path w="27939" h="2103120">
                  <a:moveTo>
                    <a:pt x="27431" y="2103119"/>
                  </a:moveTo>
                  <a:lnTo>
                    <a:pt x="0" y="2103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3699763" y="777240"/>
              <a:ext cx="7620" cy="27940"/>
            </a:xfrm>
            <a:custGeom>
              <a:avLst/>
              <a:gdLst/>
              <a:ahLst/>
              <a:cxnLst/>
              <a:rect l="l" t="t" r="r" b="b"/>
              <a:pathLst>
                <a:path w="7620" h="27940">
                  <a:moveTo>
                    <a:pt x="7619" y="2743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562603" y="777240"/>
              <a:ext cx="1629410" cy="0"/>
            </a:xfrm>
            <a:custGeom>
              <a:avLst/>
              <a:gdLst/>
              <a:ahLst/>
              <a:cxnLst/>
              <a:rect l="l" t="t" r="r" b="b"/>
              <a:pathLst>
                <a:path w="1629410">
                  <a:moveTo>
                    <a:pt x="0" y="0"/>
                  </a:moveTo>
                  <a:lnTo>
                    <a:pt x="1629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3679952" y="2557272"/>
              <a:ext cx="27940" cy="64135"/>
            </a:xfrm>
            <a:custGeom>
              <a:avLst/>
              <a:gdLst/>
              <a:ahLst/>
              <a:cxnLst/>
              <a:rect l="l" t="t" r="r" b="b"/>
              <a:pathLst>
                <a:path w="27939" h="64135">
                  <a:moveTo>
                    <a:pt x="27431" y="64007"/>
                  </a:moveTo>
                  <a:lnTo>
                    <a:pt x="0" y="64007"/>
                  </a:lnTo>
                  <a:lnTo>
                    <a:pt x="0" y="0"/>
                  </a:lnTo>
                  <a:lnTo>
                    <a:pt x="27431" y="64007"/>
                  </a:lnTo>
                </a:path>
                <a:path w="27939" h="64135">
                  <a:moveTo>
                    <a:pt x="27431" y="0"/>
                  </a:moveTo>
                  <a:lnTo>
                    <a:pt x="0" y="640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915415" y="952500"/>
              <a:ext cx="2883535" cy="4264660"/>
            </a:xfrm>
            <a:custGeom>
              <a:avLst/>
              <a:gdLst/>
              <a:ahLst/>
              <a:cxnLst/>
              <a:rect l="l" t="t" r="r" b="b"/>
              <a:pathLst>
                <a:path w="2883535" h="4264660">
                  <a:moveTo>
                    <a:pt x="2816351" y="10667"/>
                  </a:moveTo>
                  <a:lnTo>
                    <a:pt x="2883407" y="0"/>
                  </a:lnTo>
                </a:path>
                <a:path w="2883535" h="4264660">
                  <a:moveTo>
                    <a:pt x="2816351" y="1053083"/>
                  </a:moveTo>
                  <a:lnTo>
                    <a:pt x="2883407" y="1042415"/>
                  </a:lnTo>
                </a:path>
                <a:path w="2883535" h="4264660">
                  <a:moveTo>
                    <a:pt x="12191" y="4264151"/>
                  </a:moveTo>
                  <a:lnTo>
                    <a:pt x="0" y="4264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290319" y="3015996"/>
              <a:ext cx="2430780" cy="3053080"/>
            </a:xfrm>
            <a:custGeom>
              <a:avLst/>
              <a:gdLst/>
              <a:ahLst/>
              <a:cxnLst/>
              <a:rect l="l" t="t" r="r" b="b"/>
              <a:pathLst>
                <a:path w="2430779" h="3053079">
                  <a:moveTo>
                    <a:pt x="1720595" y="460247"/>
                  </a:moveTo>
                  <a:lnTo>
                    <a:pt x="257555" y="460247"/>
                  </a:lnTo>
                </a:path>
                <a:path w="2430779" h="3053079">
                  <a:moveTo>
                    <a:pt x="1720595" y="431291"/>
                  </a:moveTo>
                  <a:lnTo>
                    <a:pt x="257555" y="431291"/>
                  </a:lnTo>
                </a:path>
                <a:path w="2430779" h="3053079">
                  <a:moveTo>
                    <a:pt x="1720595" y="402335"/>
                  </a:moveTo>
                  <a:lnTo>
                    <a:pt x="257555" y="402335"/>
                  </a:lnTo>
                </a:path>
                <a:path w="2430779" h="3053079">
                  <a:moveTo>
                    <a:pt x="2430779" y="3052571"/>
                  </a:moveTo>
                  <a:lnTo>
                    <a:pt x="2430779" y="2097023"/>
                  </a:lnTo>
                </a:path>
                <a:path w="2430779" h="3053079">
                  <a:moveTo>
                    <a:pt x="2421635" y="2273807"/>
                  </a:moveTo>
                  <a:lnTo>
                    <a:pt x="2421635" y="2097023"/>
                  </a:lnTo>
                </a:path>
                <a:path w="2430779" h="3053079">
                  <a:moveTo>
                    <a:pt x="1690115" y="2097023"/>
                  </a:moveTo>
                  <a:lnTo>
                    <a:pt x="1690115" y="460247"/>
                  </a:lnTo>
                </a:path>
                <a:path w="2430779" h="3053079">
                  <a:moveTo>
                    <a:pt x="1720595" y="2068067"/>
                  </a:moveTo>
                  <a:lnTo>
                    <a:pt x="1720595" y="35051"/>
                  </a:lnTo>
                </a:path>
                <a:path w="2430779" h="3053079">
                  <a:moveTo>
                    <a:pt x="1749551" y="2068067"/>
                  </a:moveTo>
                  <a:lnTo>
                    <a:pt x="1749551" y="32003"/>
                  </a:lnTo>
                </a:path>
                <a:path w="2430779" h="3053079">
                  <a:moveTo>
                    <a:pt x="288035" y="2097023"/>
                  </a:moveTo>
                  <a:lnTo>
                    <a:pt x="288035" y="460247"/>
                  </a:lnTo>
                </a:path>
                <a:path w="2430779" h="3053079">
                  <a:moveTo>
                    <a:pt x="257555" y="2068067"/>
                  </a:moveTo>
                  <a:lnTo>
                    <a:pt x="257555" y="217931"/>
                  </a:lnTo>
                </a:path>
                <a:path w="2430779" h="3053079">
                  <a:moveTo>
                    <a:pt x="228599" y="2068067"/>
                  </a:moveTo>
                  <a:lnTo>
                    <a:pt x="228599" y="220979"/>
                  </a:lnTo>
                </a:path>
                <a:path w="2430779" h="3053079">
                  <a:moveTo>
                    <a:pt x="0" y="249935"/>
                  </a:moveTo>
                  <a:lnTo>
                    <a:pt x="0" y="2068067"/>
                  </a:lnTo>
                </a:path>
                <a:path w="2430779" h="3053079">
                  <a:moveTo>
                    <a:pt x="28955" y="246887"/>
                  </a:moveTo>
                  <a:lnTo>
                    <a:pt x="28955" y="2068067"/>
                  </a:lnTo>
                </a:path>
                <a:path w="2430779" h="3053079">
                  <a:moveTo>
                    <a:pt x="1996439" y="0"/>
                  </a:moveTo>
                  <a:lnTo>
                    <a:pt x="1996439" y="2068067"/>
                  </a:lnTo>
                </a:path>
                <a:path w="2430779" h="3053079">
                  <a:moveTo>
                    <a:pt x="1967483" y="4571"/>
                  </a:moveTo>
                  <a:lnTo>
                    <a:pt x="1967483" y="20680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3417824" y="5757672"/>
              <a:ext cx="147955" cy="311150"/>
            </a:xfrm>
            <a:custGeom>
              <a:avLst/>
              <a:gdLst/>
              <a:ahLst/>
              <a:cxnLst/>
              <a:rect l="l" t="t" r="r" b="b"/>
              <a:pathLst>
                <a:path w="147954" h="311150">
                  <a:moveTo>
                    <a:pt x="0" y="0"/>
                  </a:moveTo>
                  <a:lnTo>
                    <a:pt x="147827" y="0"/>
                  </a:lnTo>
                </a:path>
                <a:path w="147954" h="311150">
                  <a:moveTo>
                    <a:pt x="0" y="155447"/>
                  </a:moveTo>
                  <a:lnTo>
                    <a:pt x="147827" y="155447"/>
                  </a:lnTo>
                </a:path>
                <a:path w="147954" h="311150">
                  <a:moveTo>
                    <a:pt x="0" y="147827"/>
                  </a:moveTo>
                  <a:lnTo>
                    <a:pt x="147827" y="147827"/>
                  </a:lnTo>
                </a:path>
                <a:path w="147954" h="311150">
                  <a:moveTo>
                    <a:pt x="128015" y="0"/>
                  </a:moveTo>
                  <a:lnTo>
                    <a:pt x="128015" y="147827"/>
                  </a:lnTo>
                </a:path>
                <a:path w="147954" h="311150">
                  <a:moveTo>
                    <a:pt x="128015" y="155447"/>
                  </a:moveTo>
                  <a:lnTo>
                    <a:pt x="128015" y="304799"/>
                  </a:lnTo>
                </a:path>
                <a:path w="147954" h="311150">
                  <a:moveTo>
                    <a:pt x="18287" y="0"/>
                  </a:moveTo>
                  <a:lnTo>
                    <a:pt x="18287" y="147827"/>
                  </a:lnTo>
                </a:path>
                <a:path w="147954" h="311150">
                  <a:moveTo>
                    <a:pt x="18287" y="155447"/>
                  </a:moveTo>
                  <a:lnTo>
                    <a:pt x="18287" y="304799"/>
                  </a:lnTo>
                </a:path>
                <a:path w="147954" h="311150">
                  <a:moveTo>
                    <a:pt x="0" y="310895"/>
                  </a:moveTo>
                  <a:lnTo>
                    <a:pt x="147827" y="310895"/>
                  </a:lnTo>
                </a:path>
                <a:path w="147954" h="311150">
                  <a:moveTo>
                    <a:pt x="0" y="304799"/>
                  </a:moveTo>
                  <a:lnTo>
                    <a:pt x="147827" y="304799"/>
                  </a:lnTo>
                </a:path>
                <a:path w="147954" h="311150">
                  <a:moveTo>
                    <a:pt x="0" y="310895"/>
                  </a:moveTo>
                  <a:lnTo>
                    <a:pt x="147827" y="310895"/>
                  </a:lnTo>
                </a:path>
                <a:path w="147954" h="311150">
                  <a:moveTo>
                    <a:pt x="0" y="304799"/>
                  </a:moveTo>
                  <a:lnTo>
                    <a:pt x="147827" y="3047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078483" y="2907792"/>
              <a:ext cx="2633980" cy="3395979"/>
            </a:xfrm>
            <a:custGeom>
              <a:avLst/>
              <a:gdLst/>
              <a:ahLst/>
              <a:cxnLst/>
              <a:rect l="l" t="t" r="r" b="b"/>
              <a:pathLst>
                <a:path w="2633979" h="3395979">
                  <a:moveTo>
                    <a:pt x="2564891" y="3160775"/>
                  </a:moveTo>
                  <a:lnTo>
                    <a:pt x="2260091" y="3160775"/>
                  </a:lnTo>
                </a:path>
                <a:path w="2633979" h="3395979">
                  <a:moveTo>
                    <a:pt x="2564891" y="3395471"/>
                  </a:moveTo>
                  <a:lnTo>
                    <a:pt x="2260091" y="3395471"/>
                  </a:lnTo>
                </a:path>
                <a:path w="2633979" h="3395979">
                  <a:moveTo>
                    <a:pt x="2564891" y="3160775"/>
                  </a:moveTo>
                  <a:lnTo>
                    <a:pt x="2564891" y="3273551"/>
                  </a:lnTo>
                </a:path>
                <a:path w="2633979" h="3395979">
                  <a:moveTo>
                    <a:pt x="2564891" y="3282695"/>
                  </a:moveTo>
                  <a:lnTo>
                    <a:pt x="2564891" y="3395471"/>
                  </a:lnTo>
                </a:path>
                <a:path w="2633979" h="3395979">
                  <a:moveTo>
                    <a:pt x="2377439" y="3160775"/>
                  </a:moveTo>
                  <a:lnTo>
                    <a:pt x="2260091" y="3160775"/>
                  </a:lnTo>
                  <a:lnTo>
                    <a:pt x="2260091" y="3395471"/>
                  </a:lnTo>
                </a:path>
                <a:path w="2633979" h="3395979">
                  <a:moveTo>
                    <a:pt x="2339339" y="2382011"/>
                  </a:moveTo>
                  <a:lnTo>
                    <a:pt x="2633471" y="2382011"/>
                  </a:lnTo>
                </a:path>
                <a:path w="2633979" h="3395979">
                  <a:moveTo>
                    <a:pt x="0" y="326135"/>
                  </a:moveTo>
                  <a:lnTo>
                    <a:pt x="2455163" y="18287"/>
                  </a:lnTo>
                </a:path>
                <a:path w="2633979" h="3395979">
                  <a:moveTo>
                    <a:pt x="2563367" y="6095"/>
                  </a:moveTo>
                  <a:lnTo>
                    <a:pt x="2601467" y="0"/>
                  </a:lnTo>
                </a:path>
                <a:path w="2633979" h="3395979">
                  <a:moveTo>
                    <a:pt x="748283" y="291083"/>
                  </a:moveTo>
                  <a:lnTo>
                    <a:pt x="748283" y="510539"/>
                  </a:lnTo>
                </a:path>
                <a:path w="2633979" h="3395979">
                  <a:moveTo>
                    <a:pt x="717803" y="295655"/>
                  </a:moveTo>
                  <a:lnTo>
                    <a:pt x="717803" y="510539"/>
                  </a:lnTo>
                </a:path>
                <a:path w="2633979" h="3395979">
                  <a:moveTo>
                    <a:pt x="1059179" y="252983"/>
                  </a:moveTo>
                  <a:lnTo>
                    <a:pt x="1059179" y="510539"/>
                  </a:lnTo>
                </a:path>
                <a:path w="2633979" h="3395979">
                  <a:moveTo>
                    <a:pt x="1030223" y="256031"/>
                  </a:moveTo>
                  <a:lnTo>
                    <a:pt x="1030223" y="510539"/>
                  </a:lnTo>
                </a:path>
                <a:path w="2633979" h="3395979">
                  <a:moveTo>
                    <a:pt x="1371599" y="213359"/>
                  </a:moveTo>
                  <a:lnTo>
                    <a:pt x="1371599" y="510539"/>
                  </a:lnTo>
                </a:path>
                <a:path w="2633979" h="3395979">
                  <a:moveTo>
                    <a:pt x="1342643" y="216407"/>
                  </a:moveTo>
                  <a:lnTo>
                    <a:pt x="1342643" y="510539"/>
                  </a:lnTo>
                </a:path>
                <a:path w="2633979" h="3395979">
                  <a:moveTo>
                    <a:pt x="1684019" y="173735"/>
                  </a:moveTo>
                  <a:lnTo>
                    <a:pt x="1684019" y="510539"/>
                  </a:lnTo>
                </a:path>
                <a:path w="2633979" h="3395979">
                  <a:moveTo>
                    <a:pt x="1653539" y="178307"/>
                  </a:moveTo>
                  <a:lnTo>
                    <a:pt x="1653539" y="5105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3643376" y="6175247"/>
              <a:ext cx="78105" cy="21590"/>
            </a:xfrm>
            <a:custGeom>
              <a:avLst/>
              <a:gdLst/>
              <a:ahLst/>
              <a:cxnLst/>
              <a:rect l="l" t="t" r="r" b="b"/>
              <a:pathLst>
                <a:path w="78104" h="21589">
                  <a:moveTo>
                    <a:pt x="77724" y="0"/>
                  </a:moveTo>
                  <a:lnTo>
                    <a:pt x="0" y="0"/>
                  </a:lnTo>
                  <a:lnTo>
                    <a:pt x="0" y="9144"/>
                  </a:lnTo>
                  <a:lnTo>
                    <a:pt x="0" y="12192"/>
                  </a:lnTo>
                  <a:lnTo>
                    <a:pt x="0" y="21336"/>
                  </a:lnTo>
                  <a:lnTo>
                    <a:pt x="77724" y="21336"/>
                  </a:lnTo>
                  <a:lnTo>
                    <a:pt x="77724" y="12192"/>
                  </a:lnTo>
                  <a:lnTo>
                    <a:pt x="77724" y="9144"/>
                  </a:lnTo>
                  <a:lnTo>
                    <a:pt x="777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436111" y="6181343"/>
              <a:ext cx="285115" cy="67310"/>
            </a:xfrm>
            <a:custGeom>
              <a:avLst/>
              <a:gdLst/>
              <a:ahLst/>
              <a:cxnLst/>
              <a:rect l="l" t="t" r="r" b="b"/>
              <a:pathLst>
                <a:path w="285114" h="67310">
                  <a:moveTo>
                    <a:pt x="207263" y="9143"/>
                  </a:moveTo>
                  <a:lnTo>
                    <a:pt x="129539" y="9143"/>
                  </a:lnTo>
                </a:path>
                <a:path w="285114" h="67310">
                  <a:moveTo>
                    <a:pt x="207263" y="0"/>
                  </a:moveTo>
                  <a:lnTo>
                    <a:pt x="129539" y="0"/>
                  </a:lnTo>
                  <a:lnTo>
                    <a:pt x="129539" y="9143"/>
                  </a:lnTo>
                </a:path>
                <a:path w="285114" h="67310">
                  <a:moveTo>
                    <a:pt x="284987" y="0"/>
                  </a:moveTo>
                  <a:lnTo>
                    <a:pt x="284987" y="9143"/>
                  </a:lnTo>
                </a:path>
                <a:path w="285114" h="67310">
                  <a:moveTo>
                    <a:pt x="10667" y="61721"/>
                  </a:moveTo>
                  <a:lnTo>
                    <a:pt x="10667" y="58776"/>
                  </a:lnTo>
                  <a:lnTo>
                    <a:pt x="8280" y="56387"/>
                  </a:lnTo>
                  <a:lnTo>
                    <a:pt x="5333" y="56387"/>
                  </a:lnTo>
                  <a:lnTo>
                    <a:pt x="2387" y="56387"/>
                  </a:lnTo>
                  <a:lnTo>
                    <a:pt x="0" y="58776"/>
                  </a:lnTo>
                  <a:lnTo>
                    <a:pt x="0" y="61721"/>
                  </a:lnTo>
                  <a:lnTo>
                    <a:pt x="0" y="64667"/>
                  </a:lnTo>
                  <a:lnTo>
                    <a:pt x="2387" y="67055"/>
                  </a:lnTo>
                  <a:lnTo>
                    <a:pt x="5333" y="67055"/>
                  </a:lnTo>
                  <a:lnTo>
                    <a:pt x="8280" y="67055"/>
                  </a:lnTo>
                  <a:lnTo>
                    <a:pt x="10667" y="64667"/>
                  </a:lnTo>
                  <a:lnTo>
                    <a:pt x="10667" y="61721"/>
                  </a:lnTo>
                </a:path>
                <a:path w="285114" h="67310">
                  <a:moveTo>
                    <a:pt x="112775" y="61721"/>
                  </a:moveTo>
                  <a:lnTo>
                    <a:pt x="112775" y="58776"/>
                  </a:lnTo>
                  <a:lnTo>
                    <a:pt x="110388" y="56387"/>
                  </a:lnTo>
                  <a:lnTo>
                    <a:pt x="107441" y="56387"/>
                  </a:lnTo>
                  <a:lnTo>
                    <a:pt x="104495" y="56387"/>
                  </a:lnTo>
                  <a:lnTo>
                    <a:pt x="102107" y="58776"/>
                  </a:lnTo>
                  <a:lnTo>
                    <a:pt x="102107" y="61721"/>
                  </a:lnTo>
                  <a:lnTo>
                    <a:pt x="102107" y="64667"/>
                  </a:lnTo>
                  <a:lnTo>
                    <a:pt x="104495" y="67055"/>
                  </a:lnTo>
                  <a:lnTo>
                    <a:pt x="107441" y="67055"/>
                  </a:lnTo>
                  <a:lnTo>
                    <a:pt x="110388" y="67055"/>
                  </a:lnTo>
                  <a:lnTo>
                    <a:pt x="112775" y="64667"/>
                  </a:lnTo>
                  <a:lnTo>
                    <a:pt x="112775" y="6172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935227" y="5684519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5">
                  <a:moveTo>
                    <a:pt x="0" y="0"/>
                  </a:moveTo>
                  <a:lnTo>
                    <a:pt x="1478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953515" y="5113019"/>
              <a:ext cx="2688590" cy="0"/>
            </a:xfrm>
            <a:custGeom>
              <a:avLst/>
              <a:gdLst/>
              <a:ahLst/>
              <a:cxnLst/>
              <a:rect l="l" t="t" r="r" b="b"/>
              <a:pathLst>
                <a:path w="2688590">
                  <a:moveTo>
                    <a:pt x="0" y="0"/>
                  </a:moveTo>
                  <a:lnTo>
                    <a:pt x="108203" y="0"/>
                  </a:lnTo>
                </a:path>
                <a:path w="2688590">
                  <a:moveTo>
                    <a:pt x="2580131" y="0"/>
                  </a:moveTo>
                  <a:lnTo>
                    <a:pt x="26883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927608" y="5125211"/>
              <a:ext cx="0" cy="708660"/>
            </a:xfrm>
            <a:custGeom>
              <a:avLst/>
              <a:gdLst/>
              <a:ahLst/>
              <a:cxnLst/>
              <a:rect l="l" t="t" r="r" b="b"/>
              <a:pathLst>
                <a:path h="708660">
                  <a:moveTo>
                    <a:pt x="0" y="0"/>
                  </a:moveTo>
                  <a:lnTo>
                    <a:pt x="0" y="708659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927608" y="5113019"/>
              <a:ext cx="40005" cy="727075"/>
            </a:xfrm>
            <a:custGeom>
              <a:avLst/>
              <a:gdLst/>
              <a:ahLst/>
              <a:cxnLst/>
              <a:rect l="l" t="t" r="r" b="b"/>
              <a:pathLst>
                <a:path w="40005" h="727075">
                  <a:moveTo>
                    <a:pt x="7619" y="103631"/>
                  </a:moveTo>
                  <a:lnTo>
                    <a:pt x="7619" y="726947"/>
                  </a:lnTo>
                </a:path>
                <a:path w="40005" h="727075">
                  <a:moveTo>
                    <a:pt x="32003" y="12191"/>
                  </a:moveTo>
                  <a:lnTo>
                    <a:pt x="0" y="12191"/>
                  </a:lnTo>
                </a:path>
                <a:path w="40005" h="727075">
                  <a:moveTo>
                    <a:pt x="39623" y="19811"/>
                  </a:moveTo>
                  <a:lnTo>
                    <a:pt x="7619" y="19811"/>
                  </a:lnTo>
                </a:path>
                <a:path w="40005" h="727075">
                  <a:moveTo>
                    <a:pt x="32003" y="12191"/>
                  </a:moveTo>
                  <a:lnTo>
                    <a:pt x="320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935227" y="3224784"/>
              <a:ext cx="106680" cy="1908175"/>
            </a:xfrm>
            <a:custGeom>
              <a:avLst/>
              <a:gdLst/>
              <a:ahLst/>
              <a:cxnLst/>
              <a:rect l="l" t="t" r="r" b="b"/>
              <a:pathLst>
                <a:path w="106680" h="1908175">
                  <a:moveTo>
                    <a:pt x="32003" y="1908047"/>
                  </a:moveTo>
                  <a:lnTo>
                    <a:pt x="0" y="1908047"/>
                  </a:lnTo>
                </a:path>
                <a:path w="106680" h="1908175">
                  <a:moveTo>
                    <a:pt x="73151" y="0"/>
                  </a:moveTo>
                  <a:lnTo>
                    <a:pt x="73151" y="141731"/>
                  </a:lnTo>
                </a:path>
                <a:path w="106680" h="1908175">
                  <a:moveTo>
                    <a:pt x="106679" y="0"/>
                  </a:moveTo>
                  <a:lnTo>
                    <a:pt x="106679" y="141731"/>
                  </a:lnTo>
                </a:path>
                <a:path w="106680" h="1908175">
                  <a:moveTo>
                    <a:pt x="38099" y="0"/>
                  </a:moveTo>
                  <a:lnTo>
                    <a:pt x="38099" y="141731"/>
                  </a:lnTo>
                  <a:lnTo>
                    <a:pt x="106679" y="1417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973327" y="3224784"/>
              <a:ext cx="68580" cy="142240"/>
            </a:xfrm>
            <a:custGeom>
              <a:avLst/>
              <a:gdLst/>
              <a:ahLst/>
              <a:cxnLst/>
              <a:rect l="l" t="t" r="r" b="b"/>
              <a:pathLst>
                <a:path w="68580" h="142239">
                  <a:moveTo>
                    <a:pt x="0" y="0"/>
                  </a:moveTo>
                  <a:lnTo>
                    <a:pt x="35051" y="141731"/>
                  </a:lnTo>
                  <a:lnTo>
                    <a:pt x="68579" y="0"/>
                  </a:lnTo>
                  <a:lnTo>
                    <a:pt x="35051" y="0"/>
                  </a:lnTo>
                  <a:lnTo>
                    <a:pt x="0" y="141731"/>
                  </a:lnTo>
                  <a:lnTo>
                    <a:pt x="68579" y="141731"/>
                  </a:lnTo>
                  <a:lnTo>
                    <a:pt x="35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550411" y="2901696"/>
              <a:ext cx="73660" cy="182880"/>
            </a:xfrm>
            <a:custGeom>
              <a:avLst/>
              <a:gdLst/>
              <a:ahLst/>
              <a:cxnLst/>
              <a:rect l="l" t="t" r="r" b="b"/>
              <a:pathLst>
                <a:path w="73660" h="182880">
                  <a:moveTo>
                    <a:pt x="36575" y="0"/>
                  </a:moveTo>
                  <a:lnTo>
                    <a:pt x="36575" y="181355"/>
                  </a:lnTo>
                </a:path>
                <a:path w="73660" h="182880">
                  <a:moveTo>
                    <a:pt x="71627" y="0"/>
                  </a:moveTo>
                  <a:lnTo>
                    <a:pt x="71627" y="181355"/>
                  </a:lnTo>
                </a:path>
                <a:path w="73660" h="182880">
                  <a:moveTo>
                    <a:pt x="3047" y="0"/>
                  </a:moveTo>
                  <a:lnTo>
                    <a:pt x="3047" y="181355"/>
                  </a:lnTo>
                </a:path>
                <a:path w="73660" h="182880">
                  <a:moveTo>
                    <a:pt x="73151" y="182879"/>
                  </a:moveTo>
                  <a:lnTo>
                    <a:pt x="73151" y="56387"/>
                  </a:lnTo>
                </a:path>
                <a:path w="73660" h="182880">
                  <a:moveTo>
                    <a:pt x="71627" y="181355"/>
                  </a:moveTo>
                  <a:lnTo>
                    <a:pt x="71627" y="56387"/>
                  </a:lnTo>
                </a:path>
                <a:path w="73660" h="182880">
                  <a:moveTo>
                    <a:pt x="3047" y="181355"/>
                  </a:moveTo>
                  <a:lnTo>
                    <a:pt x="3047" y="56387"/>
                  </a:lnTo>
                </a:path>
                <a:path w="73660" h="182880">
                  <a:moveTo>
                    <a:pt x="0" y="182879"/>
                  </a:moveTo>
                  <a:lnTo>
                    <a:pt x="0" y="563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953515" y="2901696"/>
              <a:ext cx="2688590" cy="464820"/>
            </a:xfrm>
            <a:custGeom>
              <a:avLst/>
              <a:gdLst/>
              <a:ahLst/>
              <a:cxnLst/>
              <a:rect l="l" t="t" r="r" b="b"/>
              <a:pathLst>
                <a:path w="2688590" h="464820">
                  <a:moveTo>
                    <a:pt x="2599943" y="0"/>
                  </a:moveTo>
                  <a:lnTo>
                    <a:pt x="2633471" y="181355"/>
                  </a:lnTo>
                  <a:lnTo>
                    <a:pt x="2668523" y="0"/>
                  </a:lnTo>
                </a:path>
                <a:path w="2688590" h="464820">
                  <a:moveTo>
                    <a:pt x="2599943" y="181355"/>
                  </a:moveTo>
                  <a:lnTo>
                    <a:pt x="2633471" y="0"/>
                  </a:lnTo>
                  <a:lnTo>
                    <a:pt x="2668523" y="181355"/>
                  </a:lnTo>
                </a:path>
                <a:path w="2688590" h="464820">
                  <a:moveTo>
                    <a:pt x="0" y="323087"/>
                  </a:moveTo>
                  <a:lnTo>
                    <a:pt x="18287" y="464819"/>
                  </a:lnTo>
                </a:path>
                <a:path w="2688590" h="464820">
                  <a:moveTo>
                    <a:pt x="88391" y="323087"/>
                  </a:moveTo>
                  <a:lnTo>
                    <a:pt x="108203" y="464819"/>
                  </a:lnTo>
                </a:path>
                <a:path w="2688590" h="464820">
                  <a:moveTo>
                    <a:pt x="2580131" y="0"/>
                  </a:moveTo>
                  <a:lnTo>
                    <a:pt x="2596895" y="181355"/>
                  </a:lnTo>
                </a:path>
                <a:path w="2688590" h="464820">
                  <a:moveTo>
                    <a:pt x="2668523" y="0"/>
                  </a:moveTo>
                  <a:lnTo>
                    <a:pt x="2688335" y="1813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6906259" y="1679448"/>
              <a:ext cx="0" cy="4616450"/>
            </a:xfrm>
            <a:custGeom>
              <a:avLst/>
              <a:gdLst/>
              <a:ahLst/>
              <a:cxnLst/>
              <a:rect l="l" t="t" r="r" b="b"/>
              <a:pathLst>
                <a:path h="4616450">
                  <a:moveTo>
                    <a:pt x="0" y="618743"/>
                  </a:moveTo>
                  <a:lnTo>
                    <a:pt x="0" y="1426463"/>
                  </a:lnTo>
                </a:path>
                <a:path h="4616450">
                  <a:moveTo>
                    <a:pt x="0" y="1517903"/>
                  </a:moveTo>
                  <a:lnTo>
                    <a:pt x="0" y="3622547"/>
                  </a:lnTo>
                </a:path>
                <a:path h="4616450">
                  <a:moveTo>
                    <a:pt x="0" y="3713987"/>
                  </a:moveTo>
                  <a:lnTo>
                    <a:pt x="0" y="4465319"/>
                  </a:lnTo>
                </a:path>
                <a:path h="4616450">
                  <a:moveTo>
                    <a:pt x="0" y="4568951"/>
                  </a:moveTo>
                  <a:lnTo>
                    <a:pt x="0" y="4616195"/>
                  </a:lnTo>
                </a:path>
                <a:path h="4616450">
                  <a:moveTo>
                    <a:pt x="0" y="0"/>
                  </a:moveTo>
                  <a:lnTo>
                    <a:pt x="0" y="4069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6904736" y="2084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6964171" y="6076187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20">
                  <a:moveTo>
                    <a:pt x="161543" y="0"/>
                  </a:moveTo>
                  <a:lnTo>
                    <a:pt x="0" y="0"/>
                  </a:lnTo>
                  <a:lnTo>
                    <a:pt x="0" y="160019"/>
                  </a:lnTo>
                  <a:lnTo>
                    <a:pt x="161543" y="160019"/>
                  </a:lnTo>
                  <a:lnTo>
                    <a:pt x="161543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6525259" y="2086356"/>
              <a:ext cx="984885" cy="3215640"/>
            </a:xfrm>
            <a:custGeom>
              <a:avLst/>
              <a:gdLst/>
              <a:ahLst/>
              <a:cxnLst/>
              <a:rect l="l" t="t" r="r" b="b"/>
              <a:pathLst>
                <a:path w="984884" h="3215640">
                  <a:moveTo>
                    <a:pt x="380999" y="1110995"/>
                  </a:moveTo>
                  <a:lnTo>
                    <a:pt x="0" y="1110995"/>
                  </a:lnTo>
                </a:path>
                <a:path w="984884" h="3215640">
                  <a:moveTo>
                    <a:pt x="380999" y="3215639"/>
                  </a:moveTo>
                  <a:lnTo>
                    <a:pt x="0" y="3215639"/>
                  </a:lnTo>
                </a:path>
                <a:path w="984884" h="3215640">
                  <a:moveTo>
                    <a:pt x="984503" y="0"/>
                  </a:moveTo>
                  <a:lnTo>
                    <a:pt x="38099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186675" y="20924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186675" y="20924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6924547" y="2093976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0791" y="0"/>
                  </a:moveTo>
                  <a:lnTo>
                    <a:pt x="201167" y="0"/>
                  </a:lnTo>
                </a:path>
                <a:path w="241300">
                  <a:moveTo>
                    <a:pt x="3962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6904736" y="2084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6979411" y="2368296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>
                  <a:moveTo>
                    <a:pt x="0" y="0"/>
                  </a:moveTo>
                  <a:lnTo>
                    <a:pt x="1310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6964171" y="2206752"/>
              <a:ext cx="161925" cy="161925"/>
            </a:xfrm>
            <a:custGeom>
              <a:avLst/>
              <a:gdLst/>
              <a:ahLst/>
              <a:cxnLst/>
              <a:rect l="l" t="t" r="r" b="b"/>
              <a:pathLst>
                <a:path w="161925" h="161925">
                  <a:moveTo>
                    <a:pt x="0" y="161543"/>
                  </a:moveTo>
                  <a:lnTo>
                    <a:pt x="161543" y="161543"/>
                  </a:lnTo>
                  <a:lnTo>
                    <a:pt x="161543" y="0"/>
                  </a:lnTo>
                  <a:lnTo>
                    <a:pt x="0" y="0"/>
                  </a:lnTo>
                  <a:lnTo>
                    <a:pt x="0" y="16154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6525259" y="2188464"/>
              <a:ext cx="381000" cy="4107179"/>
            </a:xfrm>
            <a:custGeom>
              <a:avLst/>
              <a:gdLst/>
              <a:ahLst/>
              <a:cxnLst/>
              <a:rect l="l" t="t" r="r" b="b"/>
              <a:pathLst>
                <a:path w="381000" h="4107179">
                  <a:moveTo>
                    <a:pt x="380999" y="0"/>
                  </a:moveTo>
                  <a:lnTo>
                    <a:pt x="380999" y="917447"/>
                  </a:lnTo>
                </a:path>
                <a:path w="381000" h="4107179">
                  <a:moveTo>
                    <a:pt x="380999" y="1019555"/>
                  </a:moveTo>
                  <a:lnTo>
                    <a:pt x="380999" y="3102863"/>
                  </a:lnTo>
                </a:path>
                <a:path w="381000" h="4107179">
                  <a:moveTo>
                    <a:pt x="365759" y="1008887"/>
                  </a:moveTo>
                  <a:lnTo>
                    <a:pt x="365759" y="3113531"/>
                  </a:lnTo>
                </a:path>
                <a:path w="381000" h="4107179">
                  <a:moveTo>
                    <a:pt x="0" y="1008887"/>
                  </a:moveTo>
                  <a:lnTo>
                    <a:pt x="0" y="3113531"/>
                  </a:lnTo>
                </a:path>
                <a:path w="381000" h="4107179">
                  <a:moveTo>
                    <a:pt x="380999" y="3204971"/>
                  </a:moveTo>
                  <a:lnTo>
                    <a:pt x="380999" y="3956303"/>
                  </a:lnTo>
                </a:path>
                <a:path w="381000" h="4107179">
                  <a:moveTo>
                    <a:pt x="380999" y="4059935"/>
                  </a:moveTo>
                  <a:lnTo>
                    <a:pt x="380999" y="41071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6904736" y="2084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6964171" y="2206752"/>
              <a:ext cx="161925" cy="161925"/>
            </a:xfrm>
            <a:custGeom>
              <a:avLst/>
              <a:gdLst/>
              <a:ahLst/>
              <a:cxnLst/>
              <a:rect l="l" t="t" r="r" b="b"/>
              <a:pathLst>
                <a:path w="161925" h="161925">
                  <a:moveTo>
                    <a:pt x="0" y="161543"/>
                  </a:moveTo>
                  <a:lnTo>
                    <a:pt x="161543" y="161543"/>
                  </a:lnTo>
                  <a:lnTo>
                    <a:pt x="161543" y="0"/>
                  </a:lnTo>
                  <a:lnTo>
                    <a:pt x="0" y="0"/>
                  </a:lnTo>
                  <a:lnTo>
                    <a:pt x="0" y="16154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6904736" y="2084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6964171" y="6076187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20">
                  <a:moveTo>
                    <a:pt x="0" y="0"/>
                  </a:moveTo>
                  <a:lnTo>
                    <a:pt x="0" y="160019"/>
                  </a:lnTo>
                  <a:lnTo>
                    <a:pt x="161543" y="160019"/>
                  </a:lnTo>
                  <a:lnTo>
                    <a:pt x="161543" y="0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6901687" y="5279136"/>
              <a:ext cx="287020" cy="980440"/>
            </a:xfrm>
            <a:custGeom>
              <a:avLst/>
              <a:gdLst/>
              <a:ahLst/>
              <a:cxnLst/>
              <a:rect l="l" t="t" r="r" b="b"/>
              <a:pathLst>
                <a:path w="287020" h="980439">
                  <a:moveTo>
                    <a:pt x="263651" y="979931"/>
                  </a:moveTo>
                  <a:lnTo>
                    <a:pt x="263651" y="0"/>
                  </a:lnTo>
                </a:path>
                <a:path w="287020" h="980439">
                  <a:moveTo>
                    <a:pt x="22859" y="979931"/>
                  </a:moveTo>
                  <a:lnTo>
                    <a:pt x="22859" y="0"/>
                  </a:lnTo>
                </a:path>
                <a:path w="287020" h="980439">
                  <a:moveTo>
                    <a:pt x="92963" y="22859"/>
                  </a:moveTo>
                  <a:lnTo>
                    <a:pt x="195071" y="22859"/>
                  </a:lnTo>
                </a:path>
                <a:path w="287020" h="980439">
                  <a:moveTo>
                    <a:pt x="62483" y="65531"/>
                  </a:moveTo>
                  <a:lnTo>
                    <a:pt x="224027" y="65531"/>
                  </a:lnTo>
                </a:path>
                <a:path w="287020" h="980439">
                  <a:moveTo>
                    <a:pt x="62483" y="109727"/>
                  </a:moveTo>
                  <a:lnTo>
                    <a:pt x="224027" y="109727"/>
                  </a:lnTo>
                </a:path>
                <a:path w="287020" h="980439">
                  <a:moveTo>
                    <a:pt x="62483" y="752855"/>
                  </a:moveTo>
                  <a:lnTo>
                    <a:pt x="224027" y="752855"/>
                  </a:lnTo>
                </a:path>
                <a:path w="287020" h="980439">
                  <a:moveTo>
                    <a:pt x="62483" y="797051"/>
                  </a:moveTo>
                  <a:lnTo>
                    <a:pt x="224027" y="797051"/>
                  </a:lnTo>
                </a:path>
                <a:path w="287020" h="980439">
                  <a:moveTo>
                    <a:pt x="64007" y="409955"/>
                  </a:moveTo>
                  <a:lnTo>
                    <a:pt x="224027" y="409955"/>
                  </a:lnTo>
                </a:path>
                <a:path w="287020" h="980439">
                  <a:moveTo>
                    <a:pt x="64007" y="454151"/>
                  </a:moveTo>
                  <a:lnTo>
                    <a:pt x="224027" y="454151"/>
                  </a:lnTo>
                </a:path>
                <a:path w="287020" h="980439">
                  <a:moveTo>
                    <a:pt x="263651" y="969263"/>
                  </a:moveTo>
                  <a:lnTo>
                    <a:pt x="263651" y="865631"/>
                  </a:lnTo>
                  <a:lnTo>
                    <a:pt x="286511" y="865631"/>
                  </a:lnTo>
                  <a:lnTo>
                    <a:pt x="286511" y="969263"/>
                  </a:lnTo>
                  <a:lnTo>
                    <a:pt x="263651" y="969263"/>
                  </a:lnTo>
                </a:path>
                <a:path w="287020" h="980439">
                  <a:moveTo>
                    <a:pt x="0" y="969263"/>
                  </a:moveTo>
                  <a:lnTo>
                    <a:pt x="0" y="865631"/>
                  </a:lnTo>
                  <a:lnTo>
                    <a:pt x="22859" y="865631"/>
                  </a:lnTo>
                  <a:lnTo>
                    <a:pt x="22859" y="969263"/>
                  </a:lnTo>
                  <a:lnTo>
                    <a:pt x="0" y="969263"/>
                  </a:lnTo>
                </a:path>
                <a:path w="287020" h="980439">
                  <a:moveTo>
                    <a:pt x="22859" y="22859"/>
                  </a:moveTo>
                  <a:lnTo>
                    <a:pt x="263651" y="22859"/>
                  </a:lnTo>
                </a:path>
                <a:path w="287020" h="980439">
                  <a:moveTo>
                    <a:pt x="22859" y="0"/>
                  </a:moveTo>
                  <a:lnTo>
                    <a:pt x="2636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124191" y="60746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124191" y="60746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6964171" y="5301996"/>
              <a:ext cx="161925" cy="934719"/>
            </a:xfrm>
            <a:custGeom>
              <a:avLst/>
              <a:gdLst/>
              <a:ahLst/>
              <a:cxnLst/>
              <a:rect l="l" t="t" r="r" b="b"/>
              <a:pathLst>
                <a:path w="161925" h="934720">
                  <a:moveTo>
                    <a:pt x="0" y="774191"/>
                  </a:moveTo>
                  <a:lnTo>
                    <a:pt x="0" y="0"/>
                  </a:lnTo>
                </a:path>
                <a:path w="161925" h="934720">
                  <a:moveTo>
                    <a:pt x="161543" y="934211"/>
                  </a:moveTo>
                  <a:lnTo>
                    <a:pt x="161543" y="774191"/>
                  </a:lnTo>
                  <a:lnTo>
                    <a:pt x="16154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964171" y="5301996"/>
              <a:ext cx="161925" cy="774700"/>
            </a:xfrm>
            <a:custGeom>
              <a:avLst/>
              <a:gdLst/>
              <a:ahLst/>
              <a:cxnLst/>
              <a:rect l="l" t="t" r="r" b="b"/>
              <a:pathLst>
                <a:path w="161925" h="774700">
                  <a:moveTo>
                    <a:pt x="0" y="774191"/>
                  </a:moveTo>
                  <a:lnTo>
                    <a:pt x="161543" y="729995"/>
                  </a:lnTo>
                </a:path>
                <a:path w="161925" h="774700">
                  <a:moveTo>
                    <a:pt x="0" y="729995"/>
                  </a:moveTo>
                  <a:lnTo>
                    <a:pt x="161543" y="774191"/>
                  </a:lnTo>
                </a:path>
                <a:path w="161925" h="774700">
                  <a:moveTo>
                    <a:pt x="1523" y="431291"/>
                  </a:moveTo>
                  <a:lnTo>
                    <a:pt x="161543" y="387095"/>
                  </a:lnTo>
                </a:path>
                <a:path w="161925" h="774700">
                  <a:moveTo>
                    <a:pt x="1523" y="387095"/>
                  </a:moveTo>
                  <a:lnTo>
                    <a:pt x="161543" y="431291"/>
                  </a:lnTo>
                </a:path>
                <a:path w="161925" h="774700">
                  <a:moveTo>
                    <a:pt x="0" y="86867"/>
                  </a:moveTo>
                  <a:lnTo>
                    <a:pt x="161543" y="42671"/>
                  </a:lnTo>
                  <a:lnTo>
                    <a:pt x="0" y="0"/>
                  </a:lnTo>
                </a:path>
                <a:path w="161925" h="774700">
                  <a:moveTo>
                    <a:pt x="161543" y="86867"/>
                  </a:moveTo>
                  <a:lnTo>
                    <a:pt x="0" y="42671"/>
                  </a:lnTo>
                  <a:lnTo>
                    <a:pt x="1615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6924547" y="6236208"/>
              <a:ext cx="241300" cy="22860"/>
            </a:xfrm>
            <a:custGeom>
              <a:avLst/>
              <a:gdLst/>
              <a:ahLst/>
              <a:cxnLst/>
              <a:rect l="l" t="t" r="r" b="b"/>
              <a:pathLst>
                <a:path w="241300" h="22860">
                  <a:moveTo>
                    <a:pt x="0" y="0"/>
                  </a:moveTo>
                  <a:lnTo>
                    <a:pt x="240791" y="0"/>
                  </a:lnTo>
                </a:path>
                <a:path w="241300" h="22860">
                  <a:moveTo>
                    <a:pt x="0" y="22859"/>
                  </a:moveTo>
                  <a:lnTo>
                    <a:pt x="240791" y="228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6964171" y="6076187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20">
                  <a:moveTo>
                    <a:pt x="0" y="160019"/>
                  </a:moveTo>
                  <a:lnTo>
                    <a:pt x="161543" y="0"/>
                  </a:lnTo>
                </a:path>
                <a:path w="161925" h="160020">
                  <a:moveTo>
                    <a:pt x="0" y="0"/>
                  </a:moveTo>
                  <a:lnTo>
                    <a:pt x="161543" y="160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6901687" y="5291328"/>
              <a:ext cx="287020" cy="102235"/>
            </a:xfrm>
            <a:custGeom>
              <a:avLst/>
              <a:gdLst/>
              <a:ahLst/>
              <a:cxnLst/>
              <a:rect l="l" t="t" r="r" b="b"/>
              <a:pathLst>
                <a:path w="287020" h="102235">
                  <a:moveTo>
                    <a:pt x="0" y="102107"/>
                  </a:moveTo>
                  <a:lnTo>
                    <a:pt x="0" y="0"/>
                  </a:lnTo>
                  <a:lnTo>
                    <a:pt x="22859" y="0"/>
                  </a:lnTo>
                  <a:lnTo>
                    <a:pt x="22859" y="102107"/>
                  </a:lnTo>
                  <a:lnTo>
                    <a:pt x="0" y="102107"/>
                  </a:lnTo>
                </a:path>
                <a:path w="287020" h="102235">
                  <a:moveTo>
                    <a:pt x="263651" y="102107"/>
                  </a:moveTo>
                  <a:lnTo>
                    <a:pt x="263651" y="0"/>
                  </a:lnTo>
                  <a:lnTo>
                    <a:pt x="286511" y="0"/>
                  </a:lnTo>
                  <a:lnTo>
                    <a:pt x="286511" y="102107"/>
                  </a:lnTo>
                  <a:lnTo>
                    <a:pt x="263651" y="1021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6964171" y="2206752"/>
              <a:ext cx="161925" cy="161925"/>
            </a:xfrm>
            <a:custGeom>
              <a:avLst/>
              <a:gdLst/>
              <a:ahLst/>
              <a:cxnLst/>
              <a:rect l="l" t="t" r="r" b="b"/>
              <a:pathLst>
                <a:path w="161925" h="161925">
                  <a:moveTo>
                    <a:pt x="0" y="161543"/>
                  </a:moveTo>
                  <a:lnTo>
                    <a:pt x="0" y="0"/>
                  </a:lnTo>
                  <a:lnTo>
                    <a:pt x="161543" y="0"/>
                  </a:lnTo>
                  <a:lnTo>
                    <a:pt x="161543" y="161543"/>
                  </a:lnTo>
                  <a:lnTo>
                    <a:pt x="0" y="16154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6901687" y="2086356"/>
              <a:ext cx="287020" cy="1132840"/>
            </a:xfrm>
            <a:custGeom>
              <a:avLst/>
              <a:gdLst/>
              <a:ahLst/>
              <a:cxnLst/>
              <a:rect l="l" t="t" r="r" b="b"/>
              <a:pathLst>
                <a:path w="287020" h="1132839">
                  <a:moveTo>
                    <a:pt x="92963" y="1110995"/>
                  </a:moveTo>
                  <a:lnTo>
                    <a:pt x="195071" y="1110995"/>
                  </a:lnTo>
                </a:path>
                <a:path w="287020" h="1132839">
                  <a:moveTo>
                    <a:pt x="62483" y="1066799"/>
                  </a:moveTo>
                  <a:lnTo>
                    <a:pt x="224027" y="1066799"/>
                  </a:lnTo>
                </a:path>
                <a:path w="287020" h="1132839">
                  <a:moveTo>
                    <a:pt x="62483" y="1022603"/>
                  </a:moveTo>
                  <a:lnTo>
                    <a:pt x="224027" y="1022603"/>
                  </a:lnTo>
                </a:path>
                <a:path w="287020" h="1132839">
                  <a:moveTo>
                    <a:pt x="62483" y="324611"/>
                  </a:moveTo>
                  <a:lnTo>
                    <a:pt x="224027" y="324611"/>
                  </a:lnTo>
                </a:path>
                <a:path w="287020" h="1132839">
                  <a:moveTo>
                    <a:pt x="62483" y="281939"/>
                  </a:moveTo>
                  <a:lnTo>
                    <a:pt x="224027" y="281939"/>
                  </a:lnTo>
                </a:path>
                <a:path w="287020" h="1132839">
                  <a:moveTo>
                    <a:pt x="64007" y="669035"/>
                  </a:moveTo>
                  <a:lnTo>
                    <a:pt x="224027" y="669035"/>
                  </a:lnTo>
                </a:path>
                <a:path w="287020" h="1132839">
                  <a:moveTo>
                    <a:pt x="64007" y="624839"/>
                  </a:moveTo>
                  <a:lnTo>
                    <a:pt x="224027" y="624839"/>
                  </a:lnTo>
                </a:path>
                <a:path w="287020" h="1132839">
                  <a:moveTo>
                    <a:pt x="263651" y="7619"/>
                  </a:moveTo>
                  <a:lnTo>
                    <a:pt x="263651" y="109727"/>
                  </a:lnTo>
                </a:path>
                <a:path w="287020" h="1132839">
                  <a:moveTo>
                    <a:pt x="263651" y="102107"/>
                  </a:moveTo>
                  <a:lnTo>
                    <a:pt x="286511" y="102107"/>
                  </a:lnTo>
                  <a:lnTo>
                    <a:pt x="286511" y="0"/>
                  </a:lnTo>
                  <a:lnTo>
                    <a:pt x="263651" y="0"/>
                  </a:lnTo>
                </a:path>
                <a:path w="287020" h="1132839">
                  <a:moveTo>
                    <a:pt x="0" y="0"/>
                  </a:moveTo>
                  <a:lnTo>
                    <a:pt x="0" y="102107"/>
                  </a:lnTo>
                  <a:lnTo>
                    <a:pt x="22859" y="102107"/>
                  </a:lnTo>
                  <a:lnTo>
                    <a:pt x="22859" y="0"/>
                  </a:lnTo>
                  <a:lnTo>
                    <a:pt x="0" y="0"/>
                  </a:lnTo>
                </a:path>
                <a:path w="287020" h="1132839">
                  <a:moveTo>
                    <a:pt x="22859" y="1110995"/>
                  </a:moveTo>
                  <a:lnTo>
                    <a:pt x="263651" y="1110995"/>
                  </a:lnTo>
                </a:path>
                <a:path w="287020" h="1132839">
                  <a:moveTo>
                    <a:pt x="22859" y="1132331"/>
                  </a:moveTo>
                  <a:lnTo>
                    <a:pt x="263651" y="11323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124191" y="23667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124191" y="23667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964171" y="2086356"/>
              <a:ext cx="161925" cy="1111250"/>
            </a:xfrm>
            <a:custGeom>
              <a:avLst/>
              <a:gdLst/>
              <a:ahLst/>
              <a:cxnLst/>
              <a:rect l="l" t="t" r="r" b="b"/>
              <a:pathLst>
                <a:path w="161925" h="1111250">
                  <a:moveTo>
                    <a:pt x="0" y="281939"/>
                  </a:moveTo>
                  <a:lnTo>
                    <a:pt x="0" y="1110995"/>
                  </a:lnTo>
                </a:path>
                <a:path w="161925" h="1111250">
                  <a:moveTo>
                    <a:pt x="161543" y="120395"/>
                  </a:moveTo>
                  <a:lnTo>
                    <a:pt x="161543" y="281939"/>
                  </a:lnTo>
                </a:path>
                <a:path w="161925" h="1111250">
                  <a:moveTo>
                    <a:pt x="161543" y="0"/>
                  </a:moveTo>
                  <a:lnTo>
                    <a:pt x="161543" y="11109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964171" y="2206752"/>
              <a:ext cx="161925" cy="990600"/>
            </a:xfrm>
            <a:custGeom>
              <a:avLst/>
              <a:gdLst/>
              <a:ahLst/>
              <a:cxnLst/>
              <a:rect l="l" t="t" r="r" b="b"/>
              <a:pathLst>
                <a:path w="161925" h="990600">
                  <a:moveTo>
                    <a:pt x="0" y="161543"/>
                  </a:moveTo>
                  <a:lnTo>
                    <a:pt x="161543" y="204215"/>
                  </a:lnTo>
                </a:path>
                <a:path w="161925" h="990600">
                  <a:moveTo>
                    <a:pt x="0" y="204215"/>
                  </a:moveTo>
                  <a:lnTo>
                    <a:pt x="161543" y="161543"/>
                  </a:lnTo>
                </a:path>
                <a:path w="161925" h="990600">
                  <a:moveTo>
                    <a:pt x="1523" y="504443"/>
                  </a:moveTo>
                  <a:lnTo>
                    <a:pt x="161543" y="548639"/>
                  </a:lnTo>
                </a:path>
                <a:path w="161925" h="990600">
                  <a:moveTo>
                    <a:pt x="1523" y="548639"/>
                  </a:moveTo>
                  <a:lnTo>
                    <a:pt x="161543" y="504443"/>
                  </a:lnTo>
                </a:path>
                <a:path w="161925" h="990600">
                  <a:moveTo>
                    <a:pt x="0" y="902207"/>
                  </a:moveTo>
                  <a:lnTo>
                    <a:pt x="161543" y="946403"/>
                  </a:lnTo>
                  <a:lnTo>
                    <a:pt x="0" y="990599"/>
                  </a:lnTo>
                </a:path>
                <a:path w="161925" h="990600">
                  <a:moveTo>
                    <a:pt x="161543" y="902207"/>
                  </a:moveTo>
                  <a:lnTo>
                    <a:pt x="0" y="946403"/>
                  </a:lnTo>
                  <a:lnTo>
                    <a:pt x="161543" y="990599"/>
                  </a:lnTo>
                </a:path>
                <a:path w="161925" h="990600">
                  <a:moveTo>
                    <a:pt x="0" y="0"/>
                  </a:moveTo>
                  <a:lnTo>
                    <a:pt x="161543" y="161543"/>
                  </a:lnTo>
                </a:path>
                <a:path w="161925" h="990600">
                  <a:moveTo>
                    <a:pt x="0" y="161543"/>
                  </a:moveTo>
                  <a:lnTo>
                    <a:pt x="1615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6901687" y="2086356"/>
              <a:ext cx="287020" cy="1132840"/>
            </a:xfrm>
            <a:custGeom>
              <a:avLst/>
              <a:gdLst/>
              <a:ahLst/>
              <a:cxnLst/>
              <a:rect l="l" t="t" r="r" b="b"/>
              <a:pathLst>
                <a:path w="287020" h="1132839">
                  <a:moveTo>
                    <a:pt x="0" y="1019555"/>
                  </a:moveTo>
                  <a:lnTo>
                    <a:pt x="0" y="1121663"/>
                  </a:lnTo>
                  <a:lnTo>
                    <a:pt x="22859" y="1121663"/>
                  </a:lnTo>
                  <a:lnTo>
                    <a:pt x="22859" y="1019555"/>
                  </a:lnTo>
                  <a:lnTo>
                    <a:pt x="0" y="1019555"/>
                  </a:lnTo>
                </a:path>
                <a:path w="287020" h="1132839">
                  <a:moveTo>
                    <a:pt x="263651" y="1019555"/>
                  </a:moveTo>
                  <a:lnTo>
                    <a:pt x="263651" y="1121663"/>
                  </a:lnTo>
                  <a:lnTo>
                    <a:pt x="286511" y="1121663"/>
                  </a:lnTo>
                  <a:lnTo>
                    <a:pt x="286511" y="1019555"/>
                  </a:lnTo>
                  <a:lnTo>
                    <a:pt x="263651" y="1019555"/>
                  </a:lnTo>
                </a:path>
                <a:path w="287020" h="1132839">
                  <a:moveTo>
                    <a:pt x="22859" y="1066799"/>
                  </a:moveTo>
                  <a:lnTo>
                    <a:pt x="22859" y="1132331"/>
                  </a:lnTo>
                </a:path>
                <a:path w="287020" h="1132839">
                  <a:moveTo>
                    <a:pt x="263651" y="0"/>
                  </a:moveTo>
                  <a:lnTo>
                    <a:pt x="263651" y="1132331"/>
                  </a:lnTo>
                </a:path>
                <a:path w="287020" h="1132839">
                  <a:moveTo>
                    <a:pt x="62483" y="281939"/>
                  </a:moveTo>
                  <a:lnTo>
                    <a:pt x="62483" y="1110995"/>
                  </a:lnTo>
                  <a:lnTo>
                    <a:pt x="62483" y="0"/>
                  </a:lnTo>
                </a:path>
                <a:path w="287020" h="1132839">
                  <a:moveTo>
                    <a:pt x="22859" y="7619"/>
                  </a:moveTo>
                  <a:lnTo>
                    <a:pt x="22859" y="1110995"/>
                  </a:lnTo>
                </a:path>
                <a:path w="287020" h="1132839">
                  <a:moveTo>
                    <a:pt x="77723" y="0"/>
                  </a:moveTo>
                  <a:lnTo>
                    <a:pt x="208787" y="0"/>
                  </a:lnTo>
                </a:path>
                <a:path w="287020" h="1132839">
                  <a:moveTo>
                    <a:pt x="62483" y="0"/>
                  </a:moveTo>
                  <a:lnTo>
                    <a:pt x="22402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124191" y="2084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124191" y="2084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6964171" y="2086356"/>
              <a:ext cx="161925" cy="44450"/>
            </a:xfrm>
            <a:custGeom>
              <a:avLst/>
              <a:gdLst/>
              <a:ahLst/>
              <a:cxnLst/>
              <a:rect l="l" t="t" r="r" b="b"/>
              <a:pathLst>
                <a:path w="161925" h="44450">
                  <a:moveTo>
                    <a:pt x="0" y="0"/>
                  </a:moveTo>
                  <a:lnTo>
                    <a:pt x="161543" y="44195"/>
                  </a:lnTo>
                </a:path>
                <a:path w="161925" h="44450">
                  <a:moveTo>
                    <a:pt x="0" y="44195"/>
                  </a:moveTo>
                  <a:lnTo>
                    <a:pt x="1615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6906259" y="2086356"/>
              <a:ext cx="619125" cy="4209415"/>
            </a:xfrm>
            <a:custGeom>
              <a:avLst/>
              <a:gdLst/>
              <a:ahLst/>
              <a:cxnLst/>
              <a:rect l="l" t="t" r="r" b="b"/>
              <a:pathLst>
                <a:path w="619125" h="4209415">
                  <a:moveTo>
                    <a:pt x="57911" y="120395"/>
                  </a:moveTo>
                  <a:lnTo>
                    <a:pt x="219455" y="120395"/>
                  </a:lnTo>
                </a:path>
                <a:path w="619125" h="4209415">
                  <a:moveTo>
                    <a:pt x="57911" y="44195"/>
                  </a:moveTo>
                  <a:lnTo>
                    <a:pt x="219455" y="44195"/>
                  </a:lnTo>
                </a:path>
                <a:path w="619125" h="4209415">
                  <a:moveTo>
                    <a:pt x="0" y="4209287"/>
                  </a:moveTo>
                  <a:lnTo>
                    <a:pt x="618743" y="4209287"/>
                  </a:lnTo>
                </a:path>
                <a:path w="619125" h="4209415">
                  <a:moveTo>
                    <a:pt x="281939" y="21335"/>
                  </a:moveTo>
                  <a:lnTo>
                    <a:pt x="384047" y="21335"/>
                  </a:lnTo>
                  <a:lnTo>
                    <a:pt x="384047" y="0"/>
                  </a:lnTo>
                  <a:lnTo>
                    <a:pt x="281939" y="0"/>
                  </a:lnTo>
                  <a:lnTo>
                    <a:pt x="281939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964171" y="2206752"/>
              <a:ext cx="161925" cy="4029710"/>
            </a:xfrm>
            <a:custGeom>
              <a:avLst/>
              <a:gdLst/>
              <a:ahLst/>
              <a:cxnLst/>
              <a:rect l="l" t="t" r="r" b="b"/>
              <a:pathLst>
                <a:path w="161925" h="4029710">
                  <a:moveTo>
                    <a:pt x="0" y="0"/>
                  </a:moveTo>
                  <a:lnTo>
                    <a:pt x="161543" y="161543"/>
                  </a:lnTo>
                </a:path>
                <a:path w="161925" h="4029710">
                  <a:moveTo>
                    <a:pt x="161543" y="0"/>
                  </a:moveTo>
                  <a:lnTo>
                    <a:pt x="0" y="161543"/>
                  </a:lnTo>
                </a:path>
                <a:path w="161925" h="4029710">
                  <a:moveTo>
                    <a:pt x="0" y="3869435"/>
                  </a:moveTo>
                  <a:lnTo>
                    <a:pt x="161543" y="4029455"/>
                  </a:lnTo>
                </a:path>
                <a:path w="161925" h="4029710">
                  <a:moveTo>
                    <a:pt x="161543" y="3869435"/>
                  </a:moveTo>
                  <a:lnTo>
                    <a:pt x="0" y="40294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6906259" y="2188464"/>
              <a:ext cx="1167765" cy="4107179"/>
            </a:xfrm>
            <a:custGeom>
              <a:avLst/>
              <a:gdLst/>
              <a:ahLst/>
              <a:cxnLst/>
              <a:rect l="l" t="t" r="r" b="b"/>
              <a:pathLst>
                <a:path w="1167765" h="4107179">
                  <a:moveTo>
                    <a:pt x="1164335" y="4107179"/>
                  </a:moveTo>
                  <a:lnTo>
                    <a:pt x="0" y="4107179"/>
                  </a:lnTo>
                </a:path>
                <a:path w="1167765" h="4107179">
                  <a:moveTo>
                    <a:pt x="1167383" y="4000499"/>
                  </a:moveTo>
                  <a:lnTo>
                    <a:pt x="281939" y="4000499"/>
                  </a:lnTo>
                </a:path>
                <a:path w="1167765" h="4107179">
                  <a:moveTo>
                    <a:pt x="0" y="0"/>
                  </a:moveTo>
                  <a:lnTo>
                    <a:pt x="0" y="917447"/>
                  </a:lnTo>
                </a:path>
                <a:path w="1167765" h="4107179">
                  <a:moveTo>
                    <a:pt x="0" y="1019555"/>
                  </a:moveTo>
                  <a:lnTo>
                    <a:pt x="0" y="3102863"/>
                  </a:lnTo>
                </a:path>
                <a:path w="1167765" h="4107179">
                  <a:moveTo>
                    <a:pt x="0" y="3204971"/>
                  </a:moveTo>
                  <a:lnTo>
                    <a:pt x="0" y="3956303"/>
                  </a:lnTo>
                </a:path>
                <a:path w="1167765" h="4107179">
                  <a:moveTo>
                    <a:pt x="105155" y="1030223"/>
                  </a:moveTo>
                  <a:lnTo>
                    <a:pt x="105155" y="30906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009891" y="61874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009891" y="61874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010654" y="61882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762"/>
                  </a:moveTo>
                  <a:lnTo>
                    <a:pt x="223" y="223"/>
                  </a:lnTo>
                  <a:lnTo>
                    <a:pt x="761" y="0"/>
                  </a:ln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6906259" y="6188963"/>
              <a:ext cx="844550" cy="106680"/>
            </a:xfrm>
            <a:custGeom>
              <a:avLst/>
              <a:gdLst/>
              <a:ahLst/>
              <a:cxnLst/>
              <a:rect l="l" t="t" r="r" b="b"/>
              <a:pathLst>
                <a:path w="844550" h="106679">
                  <a:moveTo>
                    <a:pt x="105155" y="70103"/>
                  </a:moveTo>
                  <a:lnTo>
                    <a:pt x="105155" y="106679"/>
                  </a:lnTo>
                  <a:lnTo>
                    <a:pt x="0" y="106679"/>
                  </a:lnTo>
                </a:path>
                <a:path w="844550" h="106679">
                  <a:moveTo>
                    <a:pt x="844295" y="106679"/>
                  </a:moveTo>
                  <a:lnTo>
                    <a:pt x="844295" y="0"/>
                  </a:lnTo>
                </a:path>
                <a:path w="844550" h="106679">
                  <a:moveTo>
                    <a:pt x="739139" y="106679"/>
                  </a:moveTo>
                  <a:lnTo>
                    <a:pt x="739139" y="0"/>
                  </a:lnTo>
                </a:path>
                <a:path w="844550" h="106679">
                  <a:moveTo>
                    <a:pt x="632459" y="106679"/>
                  </a:moveTo>
                  <a:lnTo>
                    <a:pt x="632459" y="0"/>
                  </a:lnTo>
                </a:path>
                <a:path w="844550" h="106679">
                  <a:moveTo>
                    <a:pt x="525779" y="106679"/>
                  </a:moveTo>
                  <a:lnTo>
                    <a:pt x="525779" y="0"/>
                  </a:lnTo>
                </a:path>
                <a:path w="844550" h="106679">
                  <a:moveTo>
                    <a:pt x="420623" y="106679"/>
                  </a:moveTo>
                  <a:lnTo>
                    <a:pt x="420623" y="0"/>
                  </a:lnTo>
                </a:path>
                <a:path w="844550" h="106679">
                  <a:moveTo>
                    <a:pt x="313943" y="106679"/>
                  </a:moveTo>
                  <a:lnTo>
                    <a:pt x="313943" y="0"/>
                  </a:lnTo>
                </a:path>
                <a:path w="844550" h="106679">
                  <a:moveTo>
                    <a:pt x="208787" y="106679"/>
                  </a:moveTo>
                  <a:lnTo>
                    <a:pt x="208787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010654" y="61882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762"/>
                  </a:moveTo>
                  <a:lnTo>
                    <a:pt x="223" y="223"/>
                  </a:lnTo>
                  <a:lnTo>
                    <a:pt x="761" y="0"/>
                  </a:ln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6906259" y="2269236"/>
              <a:ext cx="105410" cy="3815079"/>
            </a:xfrm>
            <a:custGeom>
              <a:avLst/>
              <a:gdLst/>
              <a:ahLst/>
              <a:cxnLst/>
              <a:rect l="l" t="t" r="r" b="b"/>
              <a:pathLst>
                <a:path w="105409" h="3815079">
                  <a:moveTo>
                    <a:pt x="0" y="3814571"/>
                  </a:moveTo>
                  <a:lnTo>
                    <a:pt x="18287" y="3814571"/>
                  </a:lnTo>
                </a:path>
                <a:path w="105409" h="3815079">
                  <a:moveTo>
                    <a:pt x="0" y="3707891"/>
                  </a:moveTo>
                  <a:lnTo>
                    <a:pt x="18287" y="3707891"/>
                  </a:lnTo>
                </a:path>
                <a:path w="105409" h="3815079">
                  <a:moveTo>
                    <a:pt x="0" y="3602735"/>
                  </a:moveTo>
                  <a:lnTo>
                    <a:pt x="18287" y="3602735"/>
                  </a:lnTo>
                </a:path>
                <a:path w="105409" h="3815079">
                  <a:moveTo>
                    <a:pt x="0" y="3496055"/>
                  </a:moveTo>
                  <a:lnTo>
                    <a:pt x="18287" y="3496055"/>
                  </a:lnTo>
                </a:path>
                <a:path w="105409" h="3815079">
                  <a:moveTo>
                    <a:pt x="0" y="3390899"/>
                  </a:moveTo>
                  <a:lnTo>
                    <a:pt x="18287" y="3390899"/>
                  </a:lnTo>
                </a:path>
                <a:path w="105409" h="3815079">
                  <a:moveTo>
                    <a:pt x="0" y="3179063"/>
                  </a:moveTo>
                  <a:lnTo>
                    <a:pt x="18287" y="3179063"/>
                  </a:lnTo>
                </a:path>
                <a:path w="105409" h="3815079">
                  <a:moveTo>
                    <a:pt x="0" y="2967227"/>
                  </a:moveTo>
                  <a:lnTo>
                    <a:pt x="105155" y="2967227"/>
                  </a:lnTo>
                </a:path>
                <a:path w="105409" h="3815079">
                  <a:moveTo>
                    <a:pt x="0" y="2860547"/>
                  </a:moveTo>
                  <a:lnTo>
                    <a:pt x="105155" y="2860547"/>
                  </a:lnTo>
                </a:path>
                <a:path w="105409" h="3815079">
                  <a:moveTo>
                    <a:pt x="0" y="2755391"/>
                  </a:moveTo>
                  <a:lnTo>
                    <a:pt x="105155" y="2755391"/>
                  </a:lnTo>
                </a:path>
                <a:path w="105409" h="3815079">
                  <a:moveTo>
                    <a:pt x="0" y="2648711"/>
                  </a:moveTo>
                  <a:lnTo>
                    <a:pt x="105155" y="2648711"/>
                  </a:lnTo>
                </a:path>
                <a:path w="105409" h="3815079">
                  <a:moveTo>
                    <a:pt x="0" y="2542031"/>
                  </a:moveTo>
                  <a:lnTo>
                    <a:pt x="105155" y="2542031"/>
                  </a:lnTo>
                </a:path>
                <a:path w="105409" h="3815079">
                  <a:moveTo>
                    <a:pt x="0" y="2436875"/>
                  </a:moveTo>
                  <a:lnTo>
                    <a:pt x="105155" y="2436875"/>
                  </a:lnTo>
                </a:path>
                <a:path w="105409" h="3815079">
                  <a:moveTo>
                    <a:pt x="0" y="2330195"/>
                  </a:moveTo>
                  <a:lnTo>
                    <a:pt x="105155" y="2330195"/>
                  </a:lnTo>
                </a:path>
                <a:path w="105409" h="3815079">
                  <a:moveTo>
                    <a:pt x="0" y="2225039"/>
                  </a:moveTo>
                  <a:lnTo>
                    <a:pt x="105155" y="2225039"/>
                  </a:lnTo>
                </a:path>
                <a:path w="105409" h="3815079">
                  <a:moveTo>
                    <a:pt x="0" y="2118359"/>
                  </a:moveTo>
                  <a:lnTo>
                    <a:pt x="105155" y="2118359"/>
                  </a:lnTo>
                </a:path>
                <a:path w="105409" h="3815079">
                  <a:moveTo>
                    <a:pt x="0" y="2013203"/>
                  </a:moveTo>
                  <a:lnTo>
                    <a:pt x="105155" y="2013203"/>
                  </a:lnTo>
                </a:path>
                <a:path w="105409" h="3815079">
                  <a:moveTo>
                    <a:pt x="0" y="1906523"/>
                  </a:moveTo>
                  <a:lnTo>
                    <a:pt x="105155" y="1906523"/>
                  </a:lnTo>
                </a:path>
                <a:path w="105409" h="3815079">
                  <a:moveTo>
                    <a:pt x="0" y="1801367"/>
                  </a:moveTo>
                  <a:lnTo>
                    <a:pt x="105155" y="1801367"/>
                  </a:lnTo>
                </a:path>
                <a:path w="105409" h="3815079">
                  <a:moveTo>
                    <a:pt x="0" y="1694687"/>
                  </a:moveTo>
                  <a:lnTo>
                    <a:pt x="105155" y="1694687"/>
                  </a:lnTo>
                </a:path>
                <a:path w="105409" h="3815079">
                  <a:moveTo>
                    <a:pt x="0" y="1589531"/>
                  </a:moveTo>
                  <a:lnTo>
                    <a:pt x="105155" y="1589531"/>
                  </a:lnTo>
                </a:path>
                <a:path w="105409" h="3815079">
                  <a:moveTo>
                    <a:pt x="0" y="1482851"/>
                  </a:moveTo>
                  <a:lnTo>
                    <a:pt x="105155" y="1482851"/>
                  </a:lnTo>
                </a:path>
                <a:path w="105409" h="3815079">
                  <a:moveTo>
                    <a:pt x="0" y="1377695"/>
                  </a:moveTo>
                  <a:lnTo>
                    <a:pt x="105155" y="1377695"/>
                  </a:lnTo>
                </a:path>
                <a:path w="105409" h="3815079">
                  <a:moveTo>
                    <a:pt x="0" y="1271015"/>
                  </a:moveTo>
                  <a:lnTo>
                    <a:pt x="105155" y="1271015"/>
                  </a:lnTo>
                </a:path>
                <a:path w="105409" h="3815079">
                  <a:moveTo>
                    <a:pt x="0" y="1165859"/>
                  </a:moveTo>
                  <a:lnTo>
                    <a:pt x="105155" y="1165859"/>
                  </a:lnTo>
                </a:path>
                <a:path w="105409" h="3815079">
                  <a:moveTo>
                    <a:pt x="0" y="1059179"/>
                  </a:moveTo>
                  <a:lnTo>
                    <a:pt x="105155" y="1059179"/>
                  </a:lnTo>
                </a:path>
                <a:path w="105409" h="3815079">
                  <a:moveTo>
                    <a:pt x="0" y="954023"/>
                  </a:moveTo>
                  <a:lnTo>
                    <a:pt x="105155" y="954023"/>
                  </a:lnTo>
                </a:path>
                <a:path w="105409" h="3815079">
                  <a:moveTo>
                    <a:pt x="0" y="742187"/>
                  </a:moveTo>
                  <a:lnTo>
                    <a:pt x="18287" y="742187"/>
                  </a:lnTo>
                </a:path>
                <a:path w="105409" h="3815079">
                  <a:moveTo>
                    <a:pt x="0" y="635507"/>
                  </a:moveTo>
                  <a:lnTo>
                    <a:pt x="18287" y="635507"/>
                  </a:lnTo>
                </a:path>
                <a:path w="105409" h="3815079">
                  <a:moveTo>
                    <a:pt x="0" y="530351"/>
                  </a:moveTo>
                  <a:lnTo>
                    <a:pt x="18287" y="530351"/>
                  </a:lnTo>
                </a:path>
                <a:path w="105409" h="3815079">
                  <a:moveTo>
                    <a:pt x="0" y="423671"/>
                  </a:moveTo>
                  <a:lnTo>
                    <a:pt x="18287" y="423671"/>
                  </a:lnTo>
                </a:path>
                <a:path w="105409" h="3815079">
                  <a:moveTo>
                    <a:pt x="0" y="318515"/>
                  </a:moveTo>
                  <a:lnTo>
                    <a:pt x="18287" y="318515"/>
                  </a:lnTo>
                </a:path>
                <a:path w="105409" h="3815079">
                  <a:moveTo>
                    <a:pt x="0" y="105155"/>
                  </a:moveTo>
                  <a:lnTo>
                    <a:pt x="18287" y="105155"/>
                  </a:lnTo>
                </a:path>
                <a:path w="105409" h="3815079">
                  <a:moveTo>
                    <a:pt x="0" y="0"/>
                  </a:moveTo>
                  <a:lnTo>
                    <a:pt x="18287" y="0"/>
                  </a:lnTo>
                </a:path>
                <a:path w="105409" h="3815079">
                  <a:moveTo>
                    <a:pt x="0" y="211835"/>
                  </a:moveTo>
                  <a:lnTo>
                    <a:pt x="18287" y="211835"/>
                  </a:lnTo>
                </a:path>
                <a:path w="105409" h="3815079">
                  <a:moveTo>
                    <a:pt x="0" y="3284219"/>
                  </a:moveTo>
                  <a:lnTo>
                    <a:pt x="18287" y="32842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0" name="object 290"/>
          <p:cNvSpPr txBox="1"/>
          <p:nvPr/>
        </p:nvSpPr>
        <p:spPr>
          <a:xfrm>
            <a:off x="1289811" y="7011518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6975856" y="7014567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292" name="object 29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8575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8575" y="3739895"/>
                </a:moveTo>
                <a:lnTo>
                  <a:pt x="8418575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16" y="2618084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5644" y="2852406"/>
            <a:ext cx="311785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1759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8"/>
            <a:ext cx="33147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56" y="4246969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3676" y="2378178"/>
            <a:ext cx="394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97976" y="6439065"/>
            <a:ext cx="53403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S-</a:t>
            </a:r>
            <a:r>
              <a:rPr sz="2550" spc="-50" dirty="0">
                <a:latin typeface="Arial"/>
                <a:cs typeface="Arial"/>
              </a:rPr>
              <a:t>7</a:t>
            </a:r>
            <a:endParaRPr sz="2550">
              <a:latin typeface="Arial"/>
              <a:cs typeface="Arial"/>
            </a:endParaRPr>
          </a:p>
          <a:p>
            <a:pPr marL="52069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16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5104" y="1832772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7608" y="2074949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12" y="4225767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140696" y="1764874"/>
            <a:ext cx="214629" cy="49784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65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PLAN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26896" y="6609525"/>
            <a:ext cx="2472055" cy="509905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355"/>
              </a:spcBef>
            </a:pPr>
            <a:r>
              <a:rPr sz="1900" b="1" dirty="0">
                <a:latin typeface="Arial"/>
                <a:cs typeface="Arial"/>
              </a:rPr>
              <a:t>ROOF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  <a:p>
            <a:pPr marL="54610">
              <a:lnSpc>
                <a:spcPct val="100000"/>
              </a:lnSpc>
              <a:spcBef>
                <a:spcPts val="13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"=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380236" y="6772656"/>
            <a:ext cx="3096895" cy="352425"/>
          </a:xfrm>
          <a:custGeom>
            <a:avLst/>
            <a:gdLst/>
            <a:ahLst/>
            <a:cxnLst/>
            <a:rect l="l" t="t" r="r" b="b"/>
            <a:pathLst>
              <a:path w="3096895" h="352425">
                <a:moveTo>
                  <a:pt x="0" y="176783"/>
                </a:moveTo>
                <a:lnTo>
                  <a:pt x="3095243" y="176783"/>
                </a:lnTo>
              </a:path>
              <a:path w="3096895" h="352425">
                <a:moveTo>
                  <a:pt x="3096767" y="176021"/>
                </a:moveTo>
                <a:lnTo>
                  <a:pt x="3090480" y="129228"/>
                </a:lnTo>
                <a:lnTo>
                  <a:pt x="3072735" y="87180"/>
                </a:lnTo>
                <a:lnTo>
                  <a:pt x="3045212" y="51555"/>
                </a:lnTo>
                <a:lnTo>
                  <a:pt x="3009587" y="24032"/>
                </a:lnTo>
                <a:lnTo>
                  <a:pt x="2967539" y="6287"/>
                </a:lnTo>
                <a:lnTo>
                  <a:pt x="2920745" y="0"/>
                </a:lnTo>
                <a:lnTo>
                  <a:pt x="2873952" y="6287"/>
                </a:lnTo>
                <a:lnTo>
                  <a:pt x="2831904" y="24032"/>
                </a:lnTo>
                <a:lnTo>
                  <a:pt x="2796279" y="51555"/>
                </a:lnTo>
                <a:lnTo>
                  <a:pt x="2768756" y="87180"/>
                </a:lnTo>
                <a:lnTo>
                  <a:pt x="2751011" y="129228"/>
                </a:lnTo>
                <a:lnTo>
                  <a:pt x="2744723" y="176021"/>
                </a:lnTo>
                <a:lnTo>
                  <a:pt x="2751011" y="222815"/>
                </a:lnTo>
                <a:lnTo>
                  <a:pt x="2768756" y="264863"/>
                </a:lnTo>
                <a:lnTo>
                  <a:pt x="2796279" y="300488"/>
                </a:lnTo>
                <a:lnTo>
                  <a:pt x="2831904" y="328011"/>
                </a:lnTo>
                <a:lnTo>
                  <a:pt x="2873952" y="345756"/>
                </a:lnTo>
                <a:lnTo>
                  <a:pt x="2920745" y="352043"/>
                </a:lnTo>
                <a:lnTo>
                  <a:pt x="2967539" y="345756"/>
                </a:lnTo>
                <a:lnTo>
                  <a:pt x="3009587" y="328011"/>
                </a:lnTo>
                <a:lnTo>
                  <a:pt x="3045212" y="300488"/>
                </a:lnTo>
                <a:lnTo>
                  <a:pt x="3072735" y="264863"/>
                </a:lnTo>
                <a:lnTo>
                  <a:pt x="3090480" y="222815"/>
                </a:lnTo>
                <a:lnTo>
                  <a:pt x="3096767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4246371" y="6777687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97603" y="6930087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7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233675" y="3855720"/>
            <a:ext cx="2242185" cy="3093720"/>
          </a:xfrm>
          <a:custGeom>
            <a:avLst/>
            <a:gdLst/>
            <a:ahLst/>
            <a:cxnLst/>
            <a:rect l="l" t="t" r="r" b="b"/>
            <a:pathLst>
              <a:path w="2242185" h="3093720">
                <a:moveTo>
                  <a:pt x="2066543" y="3093719"/>
                </a:moveTo>
                <a:lnTo>
                  <a:pt x="2241803" y="3093719"/>
                </a:lnTo>
              </a:path>
              <a:path w="2242185" h="3093720">
                <a:moveTo>
                  <a:pt x="0" y="217931"/>
                </a:moveTo>
                <a:lnTo>
                  <a:pt x="0" y="0"/>
                </a:lnTo>
              </a:path>
              <a:path w="2242185" h="3093720">
                <a:moveTo>
                  <a:pt x="86867" y="28955"/>
                </a:moveTo>
                <a:lnTo>
                  <a:pt x="612647" y="28955"/>
                </a:lnTo>
              </a:path>
              <a:path w="2242185" h="3093720">
                <a:moveTo>
                  <a:pt x="86867" y="44195"/>
                </a:moveTo>
                <a:lnTo>
                  <a:pt x="0" y="28955"/>
                </a:lnTo>
                <a:lnTo>
                  <a:pt x="86867" y="13715"/>
                </a:lnTo>
                <a:lnTo>
                  <a:pt x="86867" y="44195"/>
                </a:lnTo>
              </a:path>
              <a:path w="2242185" h="3093720">
                <a:moveTo>
                  <a:pt x="701039" y="217931"/>
                </a:moveTo>
                <a:lnTo>
                  <a:pt x="701039" y="0"/>
                </a:lnTo>
              </a:path>
              <a:path w="2242185" h="3093720">
                <a:moveTo>
                  <a:pt x="612647" y="13715"/>
                </a:moveTo>
                <a:lnTo>
                  <a:pt x="701039" y="28955"/>
                </a:lnTo>
                <a:lnTo>
                  <a:pt x="612647" y="44195"/>
                </a:lnTo>
                <a:lnTo>
                  <a:pt x="612647" y="137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417572" y="3730890"/>
            <a:ext cx="3359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582231" y="616267"/>
            <a:ext cx="7952740" cy="4071620"/>
            <a:chOff x="582231" y="616267"/>
            <a:chExt cx="7952740" cy="4071620"/>
          </a:xfrm>
        </p:grpSpPr>
        <p:sp>
          <p:nvSpPr>
            <p:cNvPr id="28" name="object 28"/>
            <p:cNvSpPr/>
            <p:nvPr/>
          </p:nvSpPr>
          <p:spPr>
            <a:xfrm>
              <a:off x="4091431" y="4180331"/>
              <a:ext cx="1321435" cy="504825"/>
            </a:xfrm>
            <a:custGeom>
              <a:avLst/>
              <a:gdLst/>
              <a:ahLst/>
              <a:cxnLst/>
              <a:rect l="l" t="t" r="r" b="b"/>
              <a:pathLst>
                <a:path w="1321435" h="504825">
                  <a:moveTo>
                    <a:pt x="252221" y="0"/>
                  </a:moveTo>
                  <a:lnTo>
                    <a:pt x="206884" y="4063"/>
                  </a:lnTo>
                  <a:lnTo>
                    <a:pt x="164213" y="15779"/>
                  </a:lnTo>
                  <a:lnTo>
                    <a:pt x="124920" y="34435"/>
                  </a:lnTo>
                  <a:lnTo>
                    <a:pt x="89718" y="59319"/>
                  </a:lnTo>
                  <a:lnTo>
                    <a:pt x="59319" y="89718"/>
                  </a:lnTo>
                  <a:lnTo>
                    <a:pt x="34435" y="124920"/>
                  </a:lnTo>
                  <a:lnTo>
                    <a:pt x="15779" y="164213"/>
                  </a:lnTo>
                  <a:lnTo>
                    <a:pt x="4063" y="206884"/>
                  </a:lnTo>
                  <a:lnTo>
                    <a:pt x="0" y="252221"/>
                  </a:lnTo>
                  <a:lnTo>
                    <a:pt x="4063" y="297559"/>
                  </a:lnTo>
                  <a:lnTo>
                    <a:pt x="15779" y="340230"/>
                  </a:lnTo>
                  <a:lnTo>
                    <a:pt x="34435" y="379523"/>
                  </a:lnTo>
                  <a:lnTo>
                    <a:pt x="59319" y="414725"/>
                  </a:lnTo>
                  <a:lnTo>
                    <a:pt x="89718" y="445124"/>
                  </a:lnTo>
                  <a:lnTo>
                    <a:pt x="124920" y="470008"/>
                  </a:lnTo>
                  <a:lnTo>
                    <a:pt x="164213" y="488664"/>
                  </a:lnTo>
                  <a:lnTo>
                    <a:pt x="206884" y="500380"/>
                  </a:lnTo>
                  <a:lnTo>
                    <a:pt x="252221" y="504443"/>
                  </a:lnTo>
                </a:path>
                <a:path w="1321435" h="504825">
                  <a:moveTo>
                    <a:pt x="1069085" y="504443"/>
                  </a:moveTo>
                  <a:lnTo>
                    <a:pt x="1114423" y="500380"/>
                  </a:lnTo>
                  <a:lnTo>
                    <a:pt x="1157094" y="488664"/>
                  </a:lnTo>
                  <a:lnTo>
                    <a:pt x="1196387" y="470008"/>
                  </a:lnTo>
                  <a:lnTo>
                    <a:pt x="1231589" y="445124"/>
                  </a:lnTo>
                  <a:lnTo>
                    <a:pt x="1261988" y="414725"/>
                  </a:lnTo>
                  <a:lnTo>
                    <a:pt x="1286872" y="379523"/>
                  </a:lnTo>
                  <a:lnTo>
                    <a:pt x="1305528" y="340230"/>
                  </a:lnTo>
                  <a:lnTo>
                    <a:pt x="1317244" y="297559"/>
                  </a:lnTo>
                  <a:lnTo>
                    <a:pt x="1321307" y="252221"/>
                  </a:lnTo>
                  <a:lnTo>
                    <a:pt x="1317244" y="206884"/>
                  </a:lnTo>
                  <a:lnTo>
                    <a:pt x="1305528" y="164213"/>
                  </a:lnTo>
                  <a:lnTo>
                    <a:pt x="1286872" y="124920"/>
                  </a:lnTo>
                  <a:lnTo>
                    <a:pt x="1261988" y="89718"/>
                  </a:lnTo>
                  <a:lnTo>
                    <a:pt x="1231589" y="59319"/>
                  </a:lnTo>
                  <a:lnTo>
                    <a:pt x="1196387" y="34435"/>
                  </a:lnTo>
                  <a:lnTo>
                    <a:pt x="1157094" y="15779"/>
                  </a:lnTo>
                  <a:lnTo>
                    <a:pt x="1114423" y="4063"/>
                  </a:lnTo>
                  <a:lnTo>
                    <a:pt x="1069085" y="0"/>
                  </a:lnTo>
                </a:path>
                <a:path w="1321435" h="504825">
                  <a:moveTo>
                    <a:pt x="251459" y="0"/>
                  </a:moveTo>
                  <a:lnTo>
                    <a:pt x="1068323" y="0"/>
                  </a:lnTo>
                </a:path>
                <a:path w="1321435" h="504825">
                  <a:moveTo>
                    <a:pt x="251459" y="504443"/>
                  </a:moveTo>
                  <a:lnTo>
                    <a:pt x="1068323" y="5044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83183" y="617220"/>
              <a:ext cx="7950834" cy="2941320"/>
            </a:xfrm>
            <a:custGeom>
              <a:avLst/>
              <a:gdLst/>
              <a:ahLst/>
              <a:cxnLst/>
              <a:rect l="l" t="t" r="r" b="b"/>
              <a:pathLst>
                <a:path w="7950834" h="2941320">
                  <a:moveTo>
                    <a:pt x="0" y="0"/>
                  </a:moveTo>
                  <a:lnTo>
                    <a:pt x="7950707" y="0"/>
                  </a:lnTo>
                  <a:lnTo>
                    <a:pt x="7950707" y="2941319"/>
                  </a:lnTo>
                  <a:lnTo>
                    <a:pt x="0" y="29413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1352296" y="2980847"/>
            <a:ext cx="1686560" cy="45212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2235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ROOF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  <a:p>
            <a:pPr marL="29209">
              <a:lnSpc>
                <a:spcPts val="1095"/>
              </a:lnSpc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3"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380236" y="3115056"/>
            <a:ext cx="2405380" cy="352425"/>
          </a:xfrm>
          <a:custGeom>
            <a:avLst/>
            <a:gdLst/>
            <a:ahLst/>
            <a:cxnLst/>
            <a:rect l="l" t="t" r="r" b="b"/>
            <a:pathLst>
              <a:path w="2405379" h="352425">
                <a:moveTo>
                  <a:pt x="0" y="176783"/>
                </a:moveTo>
                <a:lnTo>
                  <a:pt x="2403347" y="176783"/>
                </a:lnTo>
              </a:path>
              <a:path w="2405379" h="352425">
                <a:moveTo>
                  <a:pt x="2404871" y="176021"/>
                </a:moveTo>
                <a:lnTo>
                  <a:pt x="2398584" y="129228"/>
                </a:lnTo>
                <a:lnTo>
                  <a:pt x="2380839" y="87180"/>
                </a:lnTo>
                <a:lnTo>
                  <a:pt x="2353316" y="51555"/>
                </a:lnTo>
                <a:lnTo>
                  <a:pt x="2317691" y="24032"/>
                </a:lnTo>
                <a:lnTo>
                  <a:pt x="2275643" y="6287"/>
                </a:lnTo>
                <a:lnTo>
                  <a:pt x="2228849" y="0"/>
                </a:lnTo>
                <a:lnTo>
                  <a:pt x="2182056" y="6287"/>
                </a:lnTo>
                <a:lnTo>
                  <a:pt x="2140008" y="24032"/>
                </a:lnTo>
                <a:lnTo>
                  <a:pt x="2104383" y="51555"/>
                </a:lnTo>
                <a:lnTo>
                  <a:pt x="2076860" y="87180"/>
                </a:lnTo>
                <a:lnTo>
                  <a:pt x="2059115" y="129228"/>
                </a:lnTo>
                <a:lnTo>
                  <a:pt x="2052827" y="176021"/>
                </a:lnTo>
                <a:lnTo>
                  <a:pt x="2059115" y="222815"/>
                </a:lnTo>
                <a:lnTo>
                  <a:pt x="2076860" y="264863"/>
                </a:lnTo>
                <a:lnTo>
                  <a:pt x="2104383" y="300488"/>
                </a:lnTo>
                <a:lnTo>
                  <a:pt x="2140008" y="328011"/>
                </a:lnTo>
                <a:lnTo>
                  <a:pt x="2182056" y="345756"/>
                </a:lnTo>
                <a:lnTo>
                  <a:pt x="2228849" y="352043"/>
                </a:lnTo>
                <a:lnTo>
                  <a:pt x="2275643" y="345756"/>
                </a:lnTo>
                <a:lnTo>
                  <a:pt x="2317691" y="328011"/>
                </a:lnTo>
                <a:lnTo>
                  <a:pt x="2353316" y="300488"/>
                </a:lnTo>
                <a:lnTo>
                  <a:pt x="2380839" y="264863"/>
                </a:lnTo>
                <a:lnTo>
                  <a:pt x="2398584" y="222815"/>
                </a:lnTo>
                <a:lnTo>
                  <a:pt x="2404871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563620" y="3118563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505708" y="3270963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7</a:t>
            </a:r>
            <a:endParaRPr sz="9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608323" y="3291840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915152" y="3765942"/>
            <a:ext cx="1530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S-</a:t>
            </a:r>
            <a:r>
              <a:rPr sz="650" spc="-50" dirty="0"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863844" y="3659123"/>
            <a:ext cx="234950" cy="233679"/>
          </a:xfrm>
          <a:custGeom>
            <a:avLst/>
            <a:gdLst/>
            <a:ahLst/>
            <a:cxnLst/>
            <a:rect l="l" t="t" r="r" b="b"/>
            <a:pathLst>
              <a:path w="234950" h="233679">
                <a:moveTo>
                  <a:pt x="234695" y="116585"/>
                </a:moveTo>
                <a:lnTo>
                  <a:pt x="225534" y="71205"/>
                </a:lnTo>
                <a:lnTo>
                  <a:pt x="200548" y="34147"/>
                </a:lnTo>
                <a:lnTo>
                  <a:pt x="163490" y="9161"/>
                </a:lnTo>
                <a:lnTo>
                  <a:pt x="118109" y="0"/>
                </a:lnTo>
                <a:lnTo>
                  <a:pt x="72729" y="9161"/>
                </a:lnTo>
                <a:lnTo>
                  <a:pt x="35671" y="34147"/>
                </a:lnTo>
                <a:lnTo>
                  <a:pt x="10685" y="71205"/>
                </a:lnTo>
                <a:lnTo>
                  <a:pt x="1523" y="116585"/>
                </a:lnTo>
                <a:lnTo>
                  <a:pt x="10685" y="161966"/>
                </a:lnTo>
                <a:lnTo>
                  <a:pt x="35671" y="199024"/>
                </a:lnTo>
                <a:lnTo>
                  <a:pt x="72729" y="224010"/>
                </a:lnTo>
                <a:lnTo>
                  <a:pt x="118109" y="233171"/>
                </a:lnTo>
                <a:lnTo>
                  <a:pt x="163490" y="224010"/>
                </a:lnTo>
                <a:lnTo>
                  <a:pt x="200548" y="199024"/>
                </a:lnTo>
                <a:lnTo>
                  <a:pt x="225534" y="161966"/>
                </a:lnTo>
                <a:lnTo>
                  <a:pt x="234695" y="116585"/>
                </a:lnTo>
              </a:path>
              <a:path w="234950" h="233679">
                <a:moveTo>
                  <a:pt x="0" y="117347"/>
                </a:moveTo>
                <a:lnTo>
                  <a:pt x="233171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956300" y="3654690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338320" y="3776472"/>
            <a:ext cx="1758950" cy="355600"/>
          </a:xfrm>
          <a:custGeom>
            <a:avLst/>
            <a:gdLst/>
            <a:ahLst/>
            <a:cxnLst/>
            <a:rect l="l" t="t" r="r" b="b"/>
            <a:pathLst>
              <a:path w="1758950" h="355600">
                <a:moveTo>
                  <a:pt x="1427987" y="0"/>
                </a:moveTo>
                <a:lnTo>
                  <a:pt x="1758695" y="0"/>
                </a:lnTo>
              </a:path>
              <a:path w="1758950" h="355600">
                <a:moveTo>
                  <a:pt x="0" y="355091"/>
                </a:moveTo>
                <a:lnTo>
                  <a:pt x="0" y="79247"/>
                </a:lnTo>
              </a:path>
              <a:path w="1758950" h="355600">
                <a:moveTo>
                  <a:pt x="86867" y="109727"/>
                </a:moveTo>
                <a:lnTo>
                  <a:pt x="612647" y="109727"/>
                </a:lnTo>
              </a:path>
              <a:path w="1758950" h="355600">
                <a:moveTo>
                  <a:pt x="86867" y="123443"/>
                </a:moveTo>
                <a:lnTo>
                  <a:pt x="0" y="109727"/>
                </a:lnTo>
                <a:lnTo>
                  <a:pt x="86867" y="94487"/>
                </a:lnTo>
                <a:lnTo>
                  <a:pt x="86867" y="123443"/>
                </a:lnTo>
              </a:path>
              <a:path w="1758950" h="355600">
                <a:moveTo>
                  <a:pt x="701039" y="355091"/>
                </a:moveTo>
                <a:lnTo>
                  <a:pt x="701039" y="79247"/>
                </a:lnTo>
              </a:path>
              <a:path w="1758950" h="355600">
                <a:moveTo>
                  <a:pt x="612647" y="94487"/>
                </a:moveTo>
                <a:lnTo>
                  <a:pt x="701039" y="109727"/>
                </a:lnTo>
                <a:lnTo>
                  <a:pt x="612647" y="123443"/>
                </a:lnTo>
                <a:lnTo>
                  <a:pt x="612647" y="944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4468876" y="3730890"/>
            <a:ext cx="3359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582231" y="616267"/>
            <a:ext cx="7952740" cy="6547484"/>
            <a:chOff x="582231" y="616267"/>
            <a:chExt cx="7952740" cy="6547484"/>
          </a:xfrm>
        </p:grpSpPr>
        <p:sp>
          <p:nvSpPr>
            <p:cNvPr id="41" name="object 41"/>
            <p:cNvSpPr/>
            <p:nvPr/>
          </p:nvSpPr>
          <p:spPr>
            <a:xfrm>
              <a:off x="5330443" y="3776472"/>
              <a:ext cx="436245" cy="471170"/>
            </a:xfrm>
            <a:custGeom>
              <a:avLst/>
              <a:gdLst/>
              <a:ahLst/>
              <a:cxnLst/>
              <a:rect l="l" t="t" r="r" b="b"/>
              <a:pathLst>
                <a:path w="436245" h="471170">
                  <a:moveTo>
                    <a:pt x="0" y="470915"/>
                  </a:moveTo>
                  <a:lnTo>
                    <a:pt x="4358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83183" y="617220"/>
              <a:ext cx="7950834" cy="6545580"/>
            </a:xfrm>
            <a:custGeom>
              <a:avLst/>
              <a:gdLst/>
              <a:ahLst/>
              <a:cxnLst/>
              <a:rect l="l" t="t" r="r" b="b"/>
              <a:pathLst>
                <a:path w="7950834" h="6545580">
                  <a:moveTo>
                    <a:pt x="0" y="2941319"/>
                  </a:moveTo>
                  <a:lnTo>
                    <a:pt x="7950707" y="2941319"/>
                  </a:lnTo>
                  <a:lnTo>
                    <a:pt x="7950707" y="6545579"/>
                  </a:lnTo>
                  <a:lnTo>
                    <a:pt x="0" y="6545579"/>
                  </a:lnTo>
                  <a:lnTo>
                    <a:pt x="0" y="2941319"/>
                  </a:lnTo>
                </a:path>
                <a:path w="7950834" h="6545580">
                  <a:moveTo>
                    <a:pt x="0" y="6545579"/>
                  </a:moveTo>
                  <a:lnTo>
                    <a:pt x="7950707" y="6545579"/>
                  </a:lnTo>
                  <a:lnTo>
                    <a:pt x="7950707" y="2941319"/>
                  </a:lnTo>
                  <a:lnTo>
                    <a:pt x="0" y="2941319"/>
                  </a:lnTo>
                  <a:lnTo>
                    <a:pt x="0" y="6545579"/>
                  </a:lnTo>
                </a:path>
                <a:path w="7950834" h="6545580">
                  <a:moveTo>
                    <a:pt x="0" y="0"/>
                  </a:moveTo>
                  <a:lnTo>
                    <a:pt x="7950707" y="0"/>
                  </a:lnTo>
                  <a:lnTo>
                    <a:pt x="7950707" y="2941319"/>
                  </a:lnTo>
                  <a:lnTo>
                    <a:pt x="0" y="2941319"/>
                  </a:lnTo>
                  <a:lnTo>
                    <a:pt x="0" y="0"/>
                  </a:lnTo>
                </a:path>
                <a:path w="7950834" h="6545580">
                  <a:moveTo>
                    <a:pt x="0" y="2941319"/>
                  </a:moveTo>
                  <a:lnTo>
                    <a:pt x="7950707" y="2941319"/>
                  </a:lnTo>
                  <a:lnTo>
                    <a:pt x="7950707" y="0"/>
                  </a:lnTo>
                  <a:lnTo>
                    <a:pt x="0" y="0"/>
                  </a:lnTo>
                  <a:lnTo>
                    <a:pt x="0" y="2941319"/>
                  </a:lnTo>
                </a:path>
                <a:path w="7950834" h="6545580">
                  <a:moveTo>
                    <a:pt x="1165859" y="1142999"/>
                  </a:moveTo>
                  <a:lnTo>
                    <a:pt x="1165859" y="345947"/>
                  </a:lnTo>
                </a:path>
                <a:path w="7950834" h="6545580">
                  <a:moveTo>
                    <a:pt x="6778751" y="1142999"/>
                  </a:moveTo>
                  <a:lnTo>
                    <a:pt x="6778751" y="3459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749043" y="978408"/>
              <a:ext cx="5613400" cy="1981200"/>
            </a:xfrm>
            <a:custGeom>
              <a:avLst/>
              <a:gdLst/>
              <a:ahLst/>
              <a:cxnLst/>
              <a:rect l="l" t="t" r="r" b="b"/>
              <a:pathLst>
                <a:path w="5613400" h="1981200">
                  <a:moveTo>
                    <a:pt x="88391" y="13715"/>
                  </a:moveTo>
                  <a:lnTo>
                    <a:pt x="5524499" y="13715"/>
                  </a:lnTo>
                </a:path>
                <a:path w="5613400" h="1981200">
                  <a:moveTo>
                    <a:pt x="88391" y="28955"/>
                  </a:moveTo>
                  <a:lnTo>
                    <a:pt x="0" y="13715"/>
                  </a:lnTo>
                  <a:lnTo>
                    <a:pt x="88391" y="0"/>
                  </a:lnTo>
                  <a:lnTo>
                    <a:pt x="88391" y="28955"/>
                  </a:lnTo>
                </a:path>
                <a:path w="5613400" h="1981200">
                  <a:moveTo>
                    <a:pt x="5524499" y="0"/>
                  </a:moveTo>
                  <a:lnTo>
                    <a:pt x="5612891" y="13715"/>
                  </a:lnTo>
                  <a:lnTo>
                    <a:pt x="5524499" y="28955"/>
                  </a:lnTo>
                  <a:lnTo>
                    <a:pt x="5524499" y="0"/>
                  </a:lnTo>
                </a:path>
                <a:path w="5613400" h="1981200">
                  <a:moveTo>
                    <a:pt x="2430779" y="1132331"/>
                  </a:moveTo>
                  <a:lnTo>
                    <a:pt x="2430779" y="1981199"/>
                  </a:lnTo>
                </a:path>
                <a:path w="5613400" h="1981200">
                  <a:moveTo>
                    <a:pt x="3182111" y="1132331"/>
                  </a:moveTo>
                  <a:lnTo>
                    <a:pt x="3182111" y="1981199"/>
                  </a:lnTo>
                </a:path>
                <a:path w="5613400" h="1981200">
                  <a:moveTo>
                    <a:pt x="2517647" y="1952243"/>
                  </a:moveTo>
                  <a:lnTo>
                    <a:pt x="3093719" y="1952243"/>
                  </a:lnTo>
                </a:path>
                <a:path w="5613400" h="1981200">
                  <a:moveTo>
                    <a:pt x="2517647" y="1965959"/>
                  </a:moveTo>
                  <a:lnTo>
                    <a:pt x="2430779" y="1952243"/>
                  </a:lnTo>
                  <a:lnTo>
                    <a:pt x="2517647" y="1937003"/>
                  </a:lnTo>
                  <a:lnTo>
                    <a:pt x="2517647" y="1965959"/>
                  </a:lnTo>
                </a:path>
                <a:path w="5613400" h="1981200">
                  <a:moveTo>
                    <a:pt x="3093719" y="1937003"/>
                  </a:moveTo>
                  <a:lnTo>
                    <a:pt x="3182111" y="1952243"/>
                  </a:lnTo>
                  <a:lnTo>
                    <a:pt x="3093719" y="1965959"/>
                  </a:lnTo>
                  <a:lnTo>
                    <a:pt x="3093719" y="1937003"/>
                  </a:lnTo>
                </a:path>
                <a:path w="5613400" h="1981200">
                  <a:moveTo>
                    <a:pt x="2769107" y="1880615"/>
                  </a:moveTo>
                  <a:lnTo>
                    <a:pt x="2836163" y="17861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4437379" y="2746386"/>
            <a:ext cx="23685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550411" y="1467612"/>
            <a:ext cx="570230" cy="585470"/>
          </a:xfrm>
          <a:custGeom>
            <a:avLst/>
            <a:gdLst/>
            <a:ahLst/>
            <a:cxnLst/>
            <a:rect l="l" t="t" r="r" b="b"/>
            <a:pathLst>
              <a:path w="570229" h="585469">
                <a:moveTo>
                  <a:pt x="569975" y="585215"/>
                </a:moveTo>
                <a:lnTo>
                  <a:pt x="135635" y="585215"/>
                </a:lnTo>
              </a:path>
              <a:path w="570229" h="585469">
                <a:moveTo>
                  <a:pt x="569975" y="0"/>
                </a:moveTo>
                <a:lnTo>
                  <a:pt x="135635" y="0"/>
                </a:lnTo>
              </a:path>
              <a:path w="570229" h="585469">
                <a:moveTo>
                  <a:pt x="164591" y="496823"/>
                </a:moveTo>
                <a:lnTo>
                  <a:pt x="164591" y="88391"/>
                </a:lnTo>
              </a:path>
              <a:path w="570229" h="585469">
                <a:moveTo>
                  <a:pt x="178307" y="496823"/>
                </a:moveTo>
                <a:lnTo>
                  <a:pt x="164591" y="585215"/>
                </a:lnTo>
                <a:lnTo>
                  <a:pt x="149351" y="496823"/>
                </a:lnTo>
                <a:lnTo>
                  <a:pt x="178307" y="496823"/>
                </a:lnTo>
              </a:path>
              <a:path w="570229" h="585469">
                <a:moveTo>
                  <a:pt x="149351" y="88391"/>
                </a:moveTo>
                <a:lnTo>
                  <a:pt x="164591" y="0"/>
                </a:lnTo>
                <a:lnTo>
                  <a:pt x="178307" y="88391"/>
                </a:lnTo>
                <a:lnTo>
                  <a:pt x="149351" y="88391"/>
                </a:lnTo>
              </a:path>
              <a:path w="570229" h="585469">
                <a:moveTo>
                  <a:pt x="94487" y="327659"/>
                </a:moveTo>
                <a:lnTo>
                  <a:pt x="0" y="2606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3511040" y="1668243"/>
            <a:ext cx="174625" cy="18288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2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715003" y="2374392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3685095" y="1875028"/>
            <a:ext cx="436245" cy="502284"/>
            <a:chOff x="3685095" y="1875028"/>
            <a:chExt cx="436245" cy="502284"/>
          </a:xfrm>
        </p:grpSpPr>
        <p:sp>
          <p:nvSpPr>
            <p:cNvPr id="49" name="object 49"/>
            <p:cNvSpPr/>
            <p:nvPr/>
          </p:nvSpPr>
          <p:spPr>
            <a:xfrm>
              <a:off x="3686048" y="2052828"/>
              <a:ext cx="434340" cy="233679"/>
            </a:xfrm>
            <a:custGeom>
              <a:avLst/>
              <a:gdLst/>
              <a:ahLst/>
              <a:cxnLst/>
              <a:rect l="l" t="t" r="r" b="b"/>
              <a:pathLst>
                <a:path w="434339" h="233680">
                  <a:moveTo>
                    <a:pt x="434339" y="0"/>
                  </a:moveTo>
                  <a:lnTo>
                    <a:pt x="0" y="0"/>
                  </a:lnTo>
                </a:path>
                <a:path w="434339" h="233680">
                  <a:moveTo>
                    <a:pt x="434339" y="233171"/>
                  </a:moveTo>
                  <a:lnTo>
                    <a:pt x="0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699764" y="1877568"/>
              <a:ext cx="29209" cy="497205"/>
            </a:xfrm>
            <a:custGeom>
              <a:avLst/>
              <a:gdLst/>
              <a:ahLst/>
              <a:cxnLst/>
              <a:rect l="l" t="t" r="r" b="b"/>
              <a:pathLst>
                <a:path w="29210" h="497205">
                  <a:moveTo>
                    <a:pt x="15239" y="86867"/>
                  </a:moveTo>
                  <a:lnTo>
                    <a:pt x="15239" y="0"/>
                  </a:lnTo>
                </a:path>
                <a:path w="29210" h="497205">
                  <a:moveTo>
                    <a:pt x="28955" y="86867"/>
                  </a:moveTo>
                  <a:lnTo>
                    <a:pt x="15239" y="175259"/>
                  </a:lnTo>
                  <a:lnTo>
                    <a:pt x="0" y="86867"/>
                  </a:lnTo>
                  <a:lnTo>
                    <a:pt x="28955" y="86867"/>
                  </a:lnTo>
                </a:path>
                <a:path w="29210" h="497205">
                  <a:moveTo>
                    <a:pt x="0" y="496823"/>
                  </a:moveTo>
                  <a:lnTo>
                    <a:pt x="15239" y="408431"/>
                  </a:lnTo>
                  <a:lnTo>
                    <a:pt x="28955" y="496823"/>
                  </a:lnTo>
                  <a:lnTo>
                    <a:pt x="0" y="4968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3568952" y="2121179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1"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806955" y="1467612"/>
            <a:ext cx="1391920" cy="818515"/>
          </a:xfrm>
          <a:custGeom>
            <a:avLst/>
            <a:gdLst/>
            <a:ahLst/>
            <a:cxnLst/>
            <a:rect l="l" t="t" r="r" b="b"/>
            <a:pathLst>
              <a:path w="1391920" h="818514">
                <a:moveTo>
                  <a:pt x="0" y="0"/>
                </a:moveTo>
                <a:lnTo>
                  <a:pt x="1391411" y="0"/>
                </a:lnTo>
              </a:path>
              <a:path w="1391920" h="818514">
                <a:moveTo>
                  <a:pt x="0" y="818387"/>
                </a:moveTo>
                <a:lnTo>
                  <a:pt x="1391411" y="818387"/>
                </a:lnTo>
              </a:path>
              <a:path w="1391920" h="818514">
                <a:moveTo>
                  <a:pt x="1362455" y="88391"/>
                </a:moveTo>
                <a:lnTo>
                  <a:pt x="1362455" y="729995"/>
                </a:lnTo>
              </a:path>
              <a:path w="1391920" h="818514">
                <a:moveTo>
                  <a:pt x="1347215" y="88391"/>
                </a:moveTo>
                <a:lnTo>
                  <a:pt x="1362455" y="0"/>
                </a:lnTo>
                <a:lnTo>
                  <a:pt x="1376171" y="88391"/>
                </a:lnTo>
                <a:lnTo>
                  <a:pt x="1347215" y="88391"/>
                </a:lnTo>
              </a:path>
              <a:path w="1391920" h="818514">
                <a:moveTo>
                  <a:pt x="1376171" y="729995"/>
                </a:moveTo>
                <a:lnTo>
                  <a:pt x="1362455" y="818387"/>
                </a:lnTo>
                <a:lnTo>
                  <a:pt x="1347215" y="729995"/>
                </a:lnTo>
                <a:lnTo>
                  <a:pt x="1376171" y="729995"/>
                </a:lnTo>
              </a:path>
              <a:path w="1391920" h="818514">
                <a:moveTo>
                  <a:pt x="1292351" y="445007"/>
                </a:moveTo>
                <a:lnTo>
                  <a:pt x="1196339" y="3779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2963924" y="1785591"/>
            <a:ext cx="176530" cy="182880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199379" y="1731264"/>
            <a:ext cx="428625" cy="643255"/>
          </a:xfrm>
          <a:custGeom>
            <a:avLst/>
            <a:gdLst/>
            <a:ahLst/>
            <a:cxnLst/>
            <a:rect l="l" t="t" r="r" b="b"/>
            <a:pathLst>
              <a:path w="428625" h="643255">
                <a:moveTo>
                  <a:pt x="426719" y="175259"/>
                </a:moveTo>
                <a:lnTo>
                  <a:pt x="135635" y="175259"/>
                </a:lnTo>
              </a:path>
              <a:path w="428625" h="643255">
                <a:moveTo>
                  <a:pt x="428243" y="466343"/>
                </a:moveTo>
                <a:lnTo>
                  <a:pt x="135635" y="466343"/>
                </a:lnTo>
              </a:path>
              <a:path w="428625" h="643255">
                <a:moveTo>
                  <a:pt x="164591" y="86867"/>
                </a:moveTo>
                <a:lnTo>
                  <a:pt x="164591" y="0"/>
                </a:lnTo>
              </a:path>
              <a:path w="428625" h="643255">
                <a:moveTo>
                  <a:pt x="164591" y="554735"/>
                </a:moveTo>
                <a:lnTo>
                  <a:pt x="164591" y="643127"/>
                </a:lnTo>
              </a:path>
              <a:path w="428625" h="643255">
                <a:moveTo>
                  <a:pt x="179831" y="86867"/>
                </a:moveTo>
                <a:lnTo>
                  <a:pt x="164591" y="175259"/>
                </a:lnTo>
                <a:lnTo>
                  <a:pt x="150875" y="86867"/>
                </a:lnTo>
                <a:lnTo>
                  <a:pt x="179831" y="86867"/>
                </a:lnTo>
              </a:path>
              <a:path w="428625" h="643255">
                <a:moveTo>
                  <a:pt x="150875" y="554735"/>
                </a:moveTo>
                <a:lnTo>
                  <a:pt x="164591" y="466343"/>
                </a:lnTo>
                <a:lnTo>
                  <a:pt x="179831" y="554735"/>
                </a:lnTo>
                <a:lnTo>
                  <a:pt x="150875" y="554735"/>
                </a:lnTo>
              </a:path>
              <a:path w="428625" h="643255">
                <a:moveTo>
                  <a:pt x="96011" y="359663"/>
                </a:moveTo>
                <a:lnTo>
                  <a:pt x="0" y="2926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5161532" y="1962375"/>
            <a:ext cx="174625" cy="18605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1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422900" y="6533526"/>
            <a:ext cx="115697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5715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HIGH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PERFORMANCE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R-</a:t>
            </a:r>
            <a:r>
              <a:rPr sz="650" spc="-20" dirty="0">
                <a:latin typeface="Arial"/>
                <a:cs typeface="Arial"/>
              </a:rPr>
              <a:t>38C.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396744" y="489356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4644896" y="4931092"/>
            <a:ext cx="116839" cy="79692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814567" y="2529978"/>
            <a:ext cx="4883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VENT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HOLE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060695" y="1199388"/>
            <a:ext cx="1780539" cy="5445760"/>
          </a:xfrm>
          <a:custGeom>
            <a:avLst/>
            <a:gdLst/>
            <a:ahLst/>
            <a:cxnLst/>
            <a:rect l="l" t="t" r="r" b="b"/>
            <a:pathLst>
              <a:path w="1780540" h="5445759">
                <a:moveTo>
                  <a:pt x="1345691" y="960119"/>
                </a:moveTo>
                <a:lnTo>
                  <a:pt x="1373123" y="874775"/>
                </a:lnTo>
                <a:lnTo>
                  <a:pt x="1374647" y="964691"/>
                </a:lnTo>
                <a:lnTo>
                  <a:pt x="1345691" y="960119"/>
                </a:lnTo>
              </a:path>
              <a:path w="1780540" h="5445759">
                <a:moveTo>
                  <a:pt x="1359407" y="961643"/>
                </a:moveTo>
                <a:lnTo>
                  <a:pt x="1287779" y="1400555"/>
                </a:lnTo>
              </a:path>
              <a:path w="1780540" h="5445759">
                <a:moveTo>
                  <a:pt x="9143" y="4250435"/>
                </a:moveTo>
                <a:lnTo>
                  <a:pt x="0" y="4162043"/>
                </a:lnTo>
                <a:lnTo>
                  <a:pt x="36575" y="4242815"/>
                </a:lnTo>
                <a:lnTo>
                  <a:pt x="9143" y="4250435"/>
                </a:lnTo>
              </a:path>
              <a:path w="1780540" h="5445759">
                <a:moveTo>
                  <a:pt x="22859" y="4245863"/>
                </a:moveTo>
                <a:lnTo>
                  <a:pt x="342899" y="5445251"/>
                </a:lnTo>
              </a:path>
              <a:path w="1780540" h="5445759">
                <a:moveTo>
                  <a:pt x="1709927" y="734567"/>
                </a:moveTo>
                <a:lnTo>
                  <a:pt x="1780031" y="789431"/>
                </a:lnTo>
                <a:lnTo>
                  <a:pt x="1696211" y="760475"/>
                </a:lnTo>
                <a:lnTo>
                  <a:pt x="1709927" y="734567"/>
                </a:lnTo>
              </a:path>
              <a:path w="1780540" h="5445759">
                <a:moveTo>
                  <a:pt x="1703831" y="746759"/>
                </a:moveTo>
                <a:lnTo>
                  <a:pt x="3520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4386579" y="838338"/>
            <a:ext cx="968375" cy="41338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788659" y="2851542"/>
            <a:ext cx="115697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5715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RAFTERS,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24"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HIGH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PERFORMANCE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R-</a:t>
            </a:r>
            <a:r>
              <a:rPr sz="650" spc="-20" dirty="0">
                <a:latin typeface="Arial"/>
                <a:cs typeface="Arial"/>
              </a:rPr>
              <a:t>38C.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656323" y="3086100"/>
            <a:ext cx="706120" cy="1914525"/>
          </a:xfrm>
          <a:custGeom>
            <a:avLst/>
            <a:gdLst/>
            <a:ahLst/>
            <a:cxnLst/>
            <a:rect l="l" t="t" r="r" b="b"/>
            <a:pathLst>
              <a:path w="706120" h="1914525">
                <a:moveTo>
                  <a:pt x="615695" y="0"/>
                </a:moveTo>
                <a:lnTo>
                  <a:pt x="705611" y="0"/>
                </a:lnTo>
                <a:lnTo>
                  <a:pt x="621791" y="28955"/>
                </a:lnTo>
                <a:lnTo>
                  <a:pt x="615695" y="0"/>
                </a:lnTo>
              </a:path>
              <a:path w="706120" h="1914525">
                <a:moveTo>
                  <a:pt x="618743" y="15239"/>
                </a:moveTo>
                <a:lnTo>
                  <a:pt x="0" y="123443"/>
                </a:lnTo>
              </a:path>
              <a:path w="706120" h="1914525">
                <a:moveTo>
                  <a:pt x="300227" y="1796033"/>
                </a:moveTo>
                <a:lnTo>
                  <a:pt x="291066" y="1750653"/>
                </a:lnTo>
                <a:lnTo>
                  <a:pt x="266080" y="1713595"/>
                </a:lnTo>
                <a:lnTo>
                  <a:pt x="229022" y="1688609"/>
                </a:lnTo>
                <a:lnTo>
                  <a:pt x="183641" y="1679447"/>
                </a:lnTo>
                <a:lnTo>
                  <a:pt x="138261" y="1688609"/>
                </a:lnTo>
                <a:lnTo>
                  <a:pt x="101203" y="1713595"/>
                </a:lnTo>
                <a:lnTo>
                  <a:pt x="76217" y="1750653"/>
                </a:lnTo>
                <a:lnTo>
                  <a:pt x="67055" y="1796033"/>
                </a:lnTo>
                <a:lnTo>
                  <a:pt x="76217" y="1841414"/>
                </a:lnTo>
                <a:lnTo>
                  <a:pt x="101203" y="1878472"/>
                </a:lnTo>
                <a:lnTo>
                  <a:pt x="138261" y="1903458"/>
                </a:lnTo>
                <a:lnTo>
                  <a:pt x="183641" y="1912619"/>
                </a:lnTo>
                <a:lnTo>
                  <a:pt x="229022" y="1903458"/>
                </a:lnTo>
                <a:lnTo>
                  <a:pt x="266080" y="1878472"/>
                </a:lnTo>
                <a:lnTo>
                  <a:pt x="291066" y="1841414"/>
                </a:lnTo>
                <a:lnTo>
                  <a:pt x="300227" y="1796033"/>
                </a:lnTo>
              </a:path>
              <a:path w="706120" h="1914525">
                <a:moveTo>
                  <a:pt x="182879" y="1914143"/>
                </a:moveTo>
                <a:lnTo>
                  <a:pt x="182879" y="16794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6726680" y="4787692"/>
            <a:ext cx="212725" cy="19812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635" algn="ctr">
              <a:lnSpc>
                <a:spcPts val="77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24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67" name="object 67"/>
          <p:cNvGrpSpPr/>
          <p:nvPr/>
        </p:nvGrpSpPr>
        <p:grpSpPr>
          <a:xfrm>
            <a:off x="6673595" y="4036060"/>
            <a:ext cx="285750" cy="1314450"/>
            <a:chOff x="6673595" y="4036060"/>
            <a:chExt cx="285750" cy="1314450"/>
          </a:xfrm>
        </p:grpSpPr>
        <p:sp>
          <p:nvSpPr>
            <p:cNvPr id="68" name="object 68"/>
            <p:cNvSpPr/>
            <p:nvPr/>
          </p:nvSpPr>
          <p:spPr>
            <a:xfrm>
              <a:off x="6837679" y="48813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837679" y="48813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676135" y="4038600"/>
              <a:ext cx="280670" cy="1309370"/>
            </a:xfrm>
            <a:custGeom>
              <a:avLst/>
              <a:gdLst/>
              <a:ahLst/>
              <a:cxnLst/>
              <a:rect l="l" t="t" r="r" b="b"/>
              <a:pathLst>
                <a:path w="280670" h="1309370">
                  <a:moveTo>
                    <a:pt x="163067" y="672083"/>
                  </a:moveTo>
                  <a:lnTo>
                    <a:pt x="163067" y="1021079"/>
                  </a:lnTo>
                </a:path>
                <a:path w="280670" h="1309370">
                  <a:moveTo>
                    <a:pt x="164591" y="675131"/>
                  </a:moveTo>
                  <a:lnTo>
                    <a:pt x="0" y="845819"/>
                  </a:lnTo>
                  <a:lnTo>
                    <a:pt x="163067" y="1008887"/>
                  </a:lnTo>
                </a:path>
                <a:path w="280670" h="1309370">
                  <a:moveTo>
                    <a:pt x="163067" y="844295"/>
                  </a:moveTo>
                  <a:lnTo>
                    <a:pt x="163067" y="0"/>
                  </a:lnTo>
                </a:path>
                <a:path w="280670" h="1309370">
                  <a:moveTo>
                    <a:pt x="280415" y="1192529"/>
                  </a:moveTo>
                  <a:lnTo>
                    <a:pt x="271254" y="1147149"/>
                  </a:lnTo>
                  <a:lnTo>
                    <a:pt x="246268" y="1110091"/>
                  </a:lnTo>
                  <a:lnTo>
                    <a:pt x="209210" y="1085105"/>
                  </a:lnTo>
                  <a:lnTo>
                    <a:pt x="163829" y="1075943"/>
                  </a:lnTo>
                  <a:lnTo>
                    <a:pt x="118449" y="1085105"/>
                  </a:lnTo>
                  <a:lnTo>
                    <a:pt x="81391" y="1110091"/>
                  </a:lnTo>
                  <a:lnTo>
                    <a:pt x="56405" y="1147149"/>
                  </a:lnTo>
                  <a:lnTo>
                    <a:pt x="47243" y="1192529"/>
                  </a:lnTo>
                  <a:lnTo>
                    <a:pt x="56405" y="1237910"/>
                  </a:lnTo>
                  <a:lnTo>
                    <a:pt x="81391" y="1274968"/>
                  </a:lnTo>
                  <a:lnTo>
                    <a:pt x="118449" y="1299954"/>
                  </a:lnTo>
                  <a:lnTo>
                    <a:pt x="163829" y="1309115"/>
                  </a:lnTo>
                  <a:lnTo>
                    <a:pt x="209210" y="1299954"/>
                  </a:lnTo>
                  <a:lnTo>
                    <a:pt x="246268" y="1274968"/>
                  </a:lnTo>
                  <a:lnTo>
                    <a:pt x="271254" y="1237910"/>
                  </a:lnTo>
                  <a:lnTo>
                    <a:pt x="280415" y="1192529"/>
                  </a:lnTo>
                </a:path>
                <a:path w="280670" h="1309370">
                  <a:moveTo>
                    <a:pt x="163067" y="1309115"/>
                  </a:moveTo>
                  <a:lnTo>
                    <a:pt x="163067" y="10759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" name="object 71"/>
          <p:cNvSpPr txBox="1"/>
          <p:nvPr/>
        </p:nvSpPr>
        <p:spPr>
          <a:xfrm>
            <a:off x="6726680" y="5135164"/>
            <a:ext cx="212725" cy="19812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algn="ctr">
              <a:lnSpc>
                <a:spcPts val="77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23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584708" y="618744"/>
            <a:ext cx="7947659" cy="5747511"/>
            <a:chOff x="584708" y="618744"/>
            <a:chExt cx="7947659" cy="5747511"/>
          </a:xfrm>
        </p:grpSpPr>
        <p:sp>
          <p:nvSpPr>
            <p:cNvPr id="74" name="object 74"/>
            <p:cNvSpPr/>
            <p:nvPr/>
          </p:nvSpPr>
          <p:spPr>
            <a:xfrm>
              <a:off x="6837679" y="52303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837679" y="52303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676135" y="5059680"/>
              <a:ext cx="165100" cy="335280"/>
            </a:xfrm>
            <a:custGeom>
              <a:avLst/>
              <a:gdLst/>
              <a:ahLst/>
              <a:cxnLst/>
              <a:rect l="l" t="t" r="r" b="b"/>
              <a:pathLst>
                <a:path w="165100" h="335279">
                  <a:moveTo>
                    <a:pt x="163067" y="0"/>
                  </a:moveTo>
                  <a:lnTo>
                    <a:pt x="163067" y="335279"/>
                  </a:lnTo>
                </a:path>
                <a:path w="165100" h="335279">
                  <a:moveTo>
                    <a:pt x="164591" y="1523"/>
                  </a:moveTo>
                  <a:lnTo>
                    <a:pt x="0" y="173735"/>
                  </a:lnTo>
                  <a:lnTo>
                    <a:pt x="163067" y="3352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002284" y="4386071"/>
              <a:ext cx="0" cy="1068705"/>
            </a:xfrm>
            <a:custGeom>
              <a:avLst/>
              <a:gdLst/>
              <a:ahLst/>
              <a:cxnLst/>
              <a:rect l="l" t="t" r="r" b="b"/>
              <a:pathLst>
                <a:path h="1068704">
                  <a:moveTo>
                    <a:pt x="0" y="0"/>
                  </a:moveTo>
                  <a:lnTo>
                    <a:pt x="0" y="1068323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002284" y="4386071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4">
                  <a:moveTo>
                    <a:pt x="0" y="0"/>
                  </a:moveTo>
                  <a:lnTo>
                    <a:pt x="3535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749044" y="5384292"/>
              <a:ext cx="760730" cy="38100"/>
            </a:xfrm>
            <a:custGeom>
              <a:avLst/>
              <a:gdLst/>
              <a:ahLst/>
              <a:cxnLst/>
              <a:rect l="l" t="t" r="r" b="b"/>
              <a:pathLst>
                <a:path w="760730" h="38100">
                  <a:moveTo>
                    <a:pt x="760475" y="0"/>
                  </a:moveTo>
                  <a:lnTo>
                    <a:pt x="760475" y="38099"/>
                  </a:lnTo>
                </a:path>
                <a:path w="760730" h="38100">
                  <a:moveTo>
                    <a:pt x="0" y="0"/>
                  </a:moveTo>
                  <a:lnTo>
                    <a:pt x="0" y="38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002284" y="4384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002284" y="4384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02284" y="4384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002284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002284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02284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71448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71448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09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09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09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71448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410716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410716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410716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651508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651508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651508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892300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892300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892300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133092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133091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133091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73884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73883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73883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614676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614675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614675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855468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855468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855468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927096" y="4384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927096" y="4384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927096" y="4384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002284" y="4384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002284" y="4384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002284" y="4384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02284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002284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002284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71448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71448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09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09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09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71448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410716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410716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410716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651508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651508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651508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892300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892300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892300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133092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133091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133091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73884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1447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4780" y="1524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373883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0"/>
                  </a:lnTo>
                  <a:lnTo>
                    <a:pt x="0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0"/>
                  </a:lnTo>
                  <a:lnTo>
                    <a:pt x="0" y="1523"/>
                  </a:lnTo>
                  <a:close/>
                </a:path>
                <a:path w="144780" h="1904">
                  <a:moveTo>
                    <a:pt x="144779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close/>
                </a:path>
                <a:path w="144780" h="1904">
                  <a:moveTo>
                    <a:pt x="0" y="1523"/>
                  </a:moveTo>
                  <a:lnTo>
                    <a:pt x="1447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373883" y="4384548"/>
              <a:ext cx="144780" cy="1905"/>
            </a:xfrm>
            <a:custGeom>
              <a:avLst/>
              <a:gdLst/>
              <a:ahLst/>
              <a:cxnLst/>
              <a:rect l="l" t="t" r="r" b="b"/>
              <a:pathLst>
                <a:path w="144780" h="1904">
                  <a:moveTo>
                    <a:pt x="0" y="0"/>
                  </a:moveTo>
                  <a:lnTo>
                    <a:pt x="0" y="1523"/>
                  </a:lnTo>
                  <a:lnTo>
                    <a:pt x="144779" y="1523"/>
                  </a:ln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614676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614675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614675" y="4384548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855468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855468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855468" y="438454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927096" y="4384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927096" y="4384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927096" y="4384548"/>
              <a:ext cx="2837815" cy="585470"/>
            </a:xfrm>
            <a:custGeom>
              <a:avLst/>
              <a:gdLst/>
              <a:ahLst/>
              <a:cxnLst/>
              <a:rect l="l" t="t" r="r" b="b"/>
              <a:pathLst>
                <a:path w="2837815" h="585470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  <a:path w="2837815" h="585470">
                  <a:moveTo>
                    <a:pt x="2836163" y="585215"/>
                  </a:moveTo>
                  <a:lnTo>
                    <a:pt x="2837687" y="585215"/>
                  </a:lnTo>
                  <a:lnTo>
                    <a:pt x="2837687" y="504443"/>
                  </a:lnTo>
                  <a:lnTo>
                    <a:pt x="2836163" y="504443"/>
                  </a:lnTo>
                  <a:lnTo>
                    <a:pt x="2836163" y="585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63260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763259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5763259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763260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763259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719063" y="4428744"/>
              <a:ext cx="45720" cy="541020"/>
            </a:xfrm>
            <a:custGeom>
              <a:avLst/>
              <a:gdLst/>
              <a:ahLst/>
              <a:cxnLst/>
              <a:rect l="l" t="t" r="r" b="b"/>
              <a:pathLst>
                <a:path w="45720" h="541020">
                  <a:moveTo>
                    <a:pt x="44195" y="1523"/>
                  </a:moveTo>
                  <a:lnTo>
                    <a:pt x="44195" y="0"/>
                  </a:lnTo>
                  <a:lnTo>
                    <a:pt x="45719" y="0"/>
                  </a:lnTo>
                  <a:lnTo>
                    <a:pt x="45719" y="1523"/>
                  </a:lnTo>
                </a:path>
                <a:path w="4572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5719064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719063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719063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719064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719063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719063" y="4428744"/>
              <a:ext cx="746760" cy="541020"/>
            </a:xfrm>
            <a:custGeom>
              <a:avLst/>
              <a:gdLst/>
              <a:ahLst/>
              <a:cxnLst/>
              <a:rect l="l" t="t" r="r" b="b"/>
              <a:pathLst>
                <a:path w="746760" h="54102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746760" h="541020">
                  <a:moveTo>
                    <a:pt x="745235" y="541019"/>
                  </a:moveTo>
                  <a:lnTo>
                    <a:pt x="746759" y="541019"/>
                  </a:lnTo>
                  <a:lnTo>
                    <a:pt x="746759" y="460247"/>
                  </a:lnTo>
                  <a:lnTo>
                    <a:pt x="745235" y="460247"/>
                  </a:lnTo>
                  <a:lnTo>
                    <a:pt x="745235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4300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64299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464299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464300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464299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421627" y="4428744"/>
              <a:ext cx="44450" cy="541020"/>
            </a:xfrm>
            <a:custGeom>
              <a:avLst/>
              <a:gdLst/>
              <a:ahLst/>
              <a:cxnLst/>
              <a:rect l="l" t="t" r="r" b="b"/>
              <a:pathLst>
                <a:path w="44450" h="541020">
                  <a:moveTo>
                    <a:pt x="42671" y="1523"/>
                  </a:moveTo>
                  <a:lnTo>
                    <a:pt x="42671" y="0"/>
                  </a:lnTo>
                  <a:lnTo>
                    <a:pt x="44195" y="0"/>
                  </a:lnTo>
                  <a:lnTo>
                    <a:pt x="44195" y="1523"/>
                  </a:lnTo>
                </a:path>
                <a:path w="4445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421628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421627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421627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421628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421627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6421627" y="4428744"/>
              <a:ext cx="746760" cy="541020"/>
            </a:xfrm>
            <a:custGeom>
              <a:avLst/>
              <a:gdLst/>
              <a:ahLst/>
              <a:cxnLst/>
              <a:rect l="l" t="t" r="r" b="b"/>
              <a:pathLst>
                <a:path w="746759" h="54102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746759" h="541020">
                  <a:moveTo>
                    <a:pt x="745235" y="541019"/>
                  </a:moveTo>
                  <a:lnTo>
                    <a:pt x="746759" y="541019"/>
                  </a:lnTo>
                  <a:lnTo>
                    <a:pt x="746759" y="460247"/>
                  </a:lnTo>
                  <a:lnTo>
                    <a:pt x="745235" y="460247"/>
                  </a:lnTo>
                  <a:lnTo>
                    <a:pt x="745235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166864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166863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166863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66864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166863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22667" y="4428744"/>
              <a:ext cx="45720" cy="541020"/>
            </a:xfrm>
            <a:custGeom>
              <a:avLst/>
              <a:gdLst/>
              <a:ahLst/>
              <a:cxnLst/>
              <a:rect l="l" t="t" r="r" b="b"/>
              <a:pathLst>
                <a:path w="45720" h="541020">
                  <a:moveTo>
                    <a:pt x="44195" y="1523"/>
                  </a:moveTo>
                  <a:lnTo>
                    <a:pt x="44195" y="0"/>
                  </a:lnTo>
                  <a:lnTo>
                    <a:pt x="45719" y="0"/>
                  </a:lnTo>
                  <a:lnTo>
                    <a:pt x="45719" y="1523"/>
                  </a:lnTo>
                </a:path>
                <a:path w="4572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122668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122667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122667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22667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122667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060696" y="4428744"/>
              <a:ext cx="2063750" cy="541020"/>
            </a:xfrm>
            <a:custGeom>
              <a:avLst/>
              <a:gdLst/>
              <a:ahLst/>
              <a:cxnLst/>
              <a:rect l="l" t="t" r="r" b="b"/>
              <a:pathLst>
                <a:path w="2063750" h="541020">
                  <a:moveTo>
                    <a:pt x="2061971" y="1523"/>
                  </a:moveTo>
                  <a:lnTo>
                    <a:pt x="2061971" y="0"/>
                  </a:lnTo>
                  <a:lnTo>
                    <a:pt x="2063495" y="0"/>
                  </a:lnTo>
                  <a:lnTo>
                    <a:pt x="2063495" y="1523"/>
                  </a:lnTo>
                </a:path>
                <a:path w="206375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060696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060696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060696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06069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060696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018023" y="4428744"/>
              <a:ext cx="44450" cy="541020"/>
            </a:xfrm>
            <a:custGeom>
              <a:avLst/>
              <a:gdLst/>
              <a:ahLst/>
              <a:cxnLst/>
              <a:rect l="l" t="t" r="r" b="b"/>
              <a:pathLst>
                <a:path w="44450" h="541020">
                  <a:moveTo>
                    <a:pt x="42671" y="1523"/>
                  </a:moveTo>
                  <a:lnTo>
                    <a:pt x="42671" y="0"/>
                  </a:lnTo>
                  <a:lnTo>
                    <a:pt x="44195" y="0"/>
                  </a:lnTo>
                  <a:lnTo>
                    <a:pt x="44195" y="1523"/>
                  </a:lnTo>
                </a:path>
                <a:path w="4445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018024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018023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018023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018024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018023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4359655" y="4428744"/>
              <a:ext cx="660400" cy="541020"/>
            </a:xfrm>
            <a:custGeom>
              <a:avLst/>
              <a:gdLst/>
              <a:ahLst/>
              <a:cxnLst/>
              <a:rect l="l" t="t" r="r" b="b"/>
              <a:pathLst>
                <a:path w="660400" h="541020">
                  <a:moveTo>
                    <a:pt x="658367" y="1523"/>
                  </a:moveTo>
                  <a:lnTo>
                    <a:pt x="658367" y="0"/>
                  </a:lnTo>
                  <a:lnTo>
                    <a:pt x="659891" y="0"/>
                  </a:lnTo>
                  <a:lnTo>
                    <a:pt x="659891" y="1523"/>
                  </a:lnTo>
                </a:path>
                <a:path w="66040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4359656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4359655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4359655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435965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435965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4315459" y="4428744"/>
              <a:ext cx="45720" cy="541020"/>
            </a:xfrm>
            <a:custGeom>
              <a:avLst/>
              <a:gdLst/>
              <a:ahLst/>
              <a:cxnLst/>
              <a:rect l="l" t="t" r="r" b="b"/>
              <a:pathLst>
                <a:path w="45720" h="541020">
                  <a:moveTo>
                    <a:pt x="44195" y="1523"/>
                  </a:moveTo>
                  <a:lnTo>
                    <a:pt x="44195" y="0"/>
                  </a:lnTo>
                  <a:lnTo>
                    <a:pt x="45719" y="0"/>
                  </a:lnTo>
                  <a:lnTo>
                    <a:pt x="45719" y="1523"/>
                  </a:lnTo>
                </a:path>
                <a:path w="4572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4315460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4315459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4315459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4315460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4315459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3658615" y="4428744"/>
              <a:ext cx="658495" cy="541020"/>
            </a:xfrm>
            <a:custGeom>
              <a:avLst/>
              <a:gdLst/>
              <a:ahLst/>
              <a:cxnLst/>
              <a:rect l="l" t="t" r="r" b="b"/>
              <a:pathLst>
                <a:path w="658495" h="541020">
                  <a:moveTo>
                    <a:pt x="656843" y="1523"/>
                  </a:moveTo>
                  <a:lnTo>
                    <a:pt x="656843" y="0"/>
                  </a:lnTo>
                  <a:lnTo>
                    <a:pt x="658367" y="0"/>
                  </a:lnTo>
                  <a:lnTo>
                    <a:pt x="658367" y="1523"/>
                  </a:lnTo>
                </a:path>
                <a:path w="658495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3658616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658615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658615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65861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65861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3614419" y="4428744"/>
              <a:ext cx="45720" cy="541020"/>
            </a:xfrm>
            <a:custGeom>
              <a:avLst/>
              <a:gdLst/>
              <a:ahLst/>
              <a:cxnLst/>
              <a:rect l="l" t="t" r="r" b="b"/>
              <a:pathLst>
                <a:path w="45720" h="541020">
                  <a:moveTo>
                    <a:pt x="44195" y="1523"/>
                  </a:moveTo>
                  <a:lnTo>
                    <a:pt x="44195" y="0"/>
                  </a:lnTo>
                  <a:lnTo>
                    <a:pt x="45719" y="0"/>
                  </a:lnTo>
                  <a:lnTo>
                    <a:pt x="45719" y="1523"/>
                  </a:lnTo>
                </a:path>
                <a:path w="4572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3614420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614419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4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4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614419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4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4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3614420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3614419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956052" y="4428744"/>
              <a:ext cx="660400" cy="541020"/>
            </a:xfrm>
            <a:custGeom>
              <a:avLst/>
              <a:gdLst/>
              <a:ahLst/>
              <a:cxnLst/>
              <a:rect l="l" t="t" r="r" b="b"/>
              <a:pathLst>
                <a:path w="660400" h="541020">
                  <a:moveTo>
                    <a:pt x="658367" y="1523"/>
                  </a:moveTo>
                  <a:lnTo>
                    <a:pt x="658367" y="0"/>
                  </a:lnTo>
                  <a:lnTo>
                    <a:pt x="659891" y="0"/>
                  </a:lnTo>
                  <a:lnTo>
                    <a:pt x="659891" y="1523"/>
                  </a:lnTo>
                </a:path>
                <a:path w="66040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956052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956052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5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956052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5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5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956052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956052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911855" y="4428744"/>
              <a:ext cx="45720" cy="541020"/>
            </a:xfrm>
            <a:custGeom>
              <a:avLst/>
              <a:gdLst/>
              <a:ahLst/>
              <a:cxnLst/>
              <a:rect l="l" t="t" r="r" b="b"/>
              <a:pathLst>
                <a:path w="45719" h="541020">
                  <a:moveTo>
                    <a:pt x="44195" y="1523"/>
                  </a:moveTo>
                  <a:lnTo>
                    <a:pt x="44195" y="0"/>
                  </a:lnTo>
                  <a:lnTo>
                    <a:pt x="45719" y="0"/>
                  </a:lnTo>
                  <a:lnTo>
                    <a:pt x="45719" y="1523"/>
                  </a:lnTo>
                </a:path>
                <a:path w="45719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911856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911855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5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911855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5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5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91185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91185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255012" y="4428744"/>
              <a:ext cx="658495" cy="541020"/>
            </a:xfrm>
            <a:custGeom>
              <a:avLst/>
              <a:gdLst/>
              <a:ahLst/>
              <a:cxnLst/>
              <a:rect l="l" t="t" r="r" b="b"/>
              <a:pathLst>
                <a:path w="658494" h="541020">
                  <a:moveTo>
                    <a:pt x="656843" y="1523"/>
                  </a:moveTo>
                  <a:lnTo>
                    <a:pt x="656843" y="0"/>
                  </a:lnTo>
                  <a:lnTo>
                    <a:pt x="658367" y="0"/>
                  </a:lnTo>
                  <a:lnTo>
                    <a:pt x="658367" y="1523"/>
                  </a:lnTo>
                </a:path>
                <a:path w="658494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255012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255012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5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255012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5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5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255012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255012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210815" y="4428744"/>
              <a:ext cx="45720" cy="541020"/>
            </a:xfrm>
            <a:custGeom>
              <a:avLst/>
              <a:gdLst/>
              <a:ahLst/>
              <a:cxnLst/>
              <a:rect l="l" t="t" r="r" b="b"/>
              <a:pathLst>
                <a:path w="45719" h="541020">
                  <a:moveTo>
                    <a:pt x="44195" y="1523"/>
                  </a:moveTo>
                  <a:lnTo>
                    <a:pt x="44195" y="0"/>
                  </a:lnTo>
                  <a:lnTo>
                    <a:pt x="45719" y="0"/>
                  </a:lnTo>
                  <a:lnTo>
                    <a:pt x="45719" y="1523"/>
                  </a:lnTo>
                </a:path>
                <a:path w="45719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210816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210815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5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210815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5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5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21081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21081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552447" y="4428744"/>
              <a:ext cx="660400" cy="541020"/>
            </a:xfrm>
            <a:custGeom>
              <a:avLst/>
              <a:gdLst/>
              <a:ahLst/>
              <a:cxnLst/>
              <a:rect l="l" t="t" r="r" b="b"/>
              <a:pathLst>
                <a:path w="660400" h="541020">
                  <a:moveTo>
                    <a:pt x="658367" y="1523"/>
                  </a:moveTo>
                  <a:lnTo>
                    <a:pt x="658367" y="0"/>
                  </a:lnTo>
                  <a:lnTo>
                    <a:pt x="659891" y="0"/>
                  </a:lnTo>
                  <a:lnTo>
                    <a:pt x="659891" y="1523"/>
                  </a:lnTo>
                </a:path>
                <a:path w="66040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552448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52447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5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52447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5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5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552448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552447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509775" y="4428744"/>
              <a:ext cx="44450" cy="541020"/>
            </a:xfrm>
            <a:custGeom>
              <a:avLst/>
              <a:gdLst/>
              <a:ahLst/>
              <a:cxnLst/>
              <a:rect l="l" t="t" r="r" b="b"/>
              <a:pathLst>
                <a:path w="44450" h="541020">
                  <a:moveTo>
                    <a:pt x="42671" y="1523"/>
                  </a:moveTo>
                  <a:lnTo>
                    <a:pt x="42671" y="0"/>
                  </a:lnTo>
                  <a:lnTo>
                    <a:pt x="44195" y="0"/>
                  </a:lnTo>
                  <a:lnTo>
                    <a:pt x="44195" y="1523"/>
                  </a:lnTo>
                </a:path>
                <a:path w="44450" h="541020">
                  <a:moveTo>
                    <a:pt x="0" y="541019"/>
                  </a:moveTo>
                  <a:lnTo>
                    <a:pt x="1523" y="541019"/>
                  </a:lnTo>
                  <a:lnTo>
                    <a:pt x="1523" y="460247"/>
                  </a:lnTo>
                  <a:lnTo>
                    <a:pt x="0" y="460247"/>
                  </a:lnTo>
                  <a:lnTo>
                    <a:pt x="0" y="54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509776" y="461924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524" y="0"/>
                  </a:moveTo>
                  <a:lnTo>
                    <a:pt x="0" y="0"/>
                  </a:lnTo>
                  <a:lnTo>
                    <a:pt x="0" y="161544"/>
                  </a:lnTo>
                  <a:lnTo>
                    <a:pt x="1524" y="1615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509775" y="461924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161543"/>
                  </a:moveTo>
                  <a:lnTo>
                    <a:pt x="0" y="0"/>
                  </a:lnTo>
                  <a:lnTo>
                    <a:pt x="1523" y="161543"/>
                  </a:lnTo>
                  <a:lnTo>
                    <a:pt x="0" y="161543"/>
                  </a:lnTo>
                  <a:close/>
                </a:path>
                <a:path w="1905" h="161925">
                  <a:moveTo>
                    <a:pt x="0" y="0"/>
                  </a:moveTo>
                  <a:lnTo>
                    <a:pt x="1523" y="161543"/>
                  </a:lnTo>
                  <a:lnTo>
                    <a:pt x="0" y="0"/>
                  </a:lnTo>
                  <a:close/>
                </a:path>
                <a:path w="1905" h="161925">
                  <a:moveTo>
                    <a:pt x="1523" y="16154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615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509775" y="4430268"/>
              <a:ext cx="1905" cy="350520"/>
            </a:xfrm>
            <a:custGeom>
              <a:avLst/>
              <a:gdLst/>
              <a:ahLst/>
              <a:cxnLst/>
              <a:rect l="l" t="t" r="r" b="b"/>
              <a:pathLst>
                <a:path w="1905" h="350520">
                  <a:moveTo>
                    <a:pt x="0" y="350519"/>
                  </a:moveTo>
                  <a:lnTo>
                    <a:pt x="1523" y="350519"/>
                  </a:lnTo>
                  <a:lnTo>
                    <a:pt x="1523" y="188975"/>
                  </a:lnTo>
                  <a:lnTo>
                    <a:pt x="0" y="188975"/>
                  </a:lnTo>
                  <a:lnTo>
                    <a:pt x="0" y="350519"/>
                  </a:lnTo>
                </a:path>
                <a:path w="1905" h="350520">
                  <a:moveTo>
                    <a:pt x="0" y="80771"/>
                  </a:moveTo>
                  <a:lnTo>
                    <a:pt x="1523" y="807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50977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50977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0977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09775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09775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09775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509776" y="44287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192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509775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0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509775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540256" y="44287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192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540255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0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540255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552448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552447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552447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210815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210815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210815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210816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210815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69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210815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241296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241296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69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241296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255012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255012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255012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911855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911855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911855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911856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911855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69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911855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942336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69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942336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69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69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942336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956052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956052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956052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3614419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3614419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3614419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3614420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361441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61441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3644900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364489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364489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365861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365861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365861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315459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4315459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315459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315460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31545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431545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345940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345940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345940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35965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35965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35965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016499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016499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5016499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5016500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501649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501649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5046980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04697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046979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506069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060696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5060696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719063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719063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719063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719064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719063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719063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749544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749543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749543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763260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763259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763259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6421627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421627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421627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421628" y="44287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192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421627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0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421627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452108" y="44287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192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452108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0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452108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464300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464299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464299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7122667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122667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122667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122667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7122667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122667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153148" y="44287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7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716" y="0"/>
                  </a:lnTo>
                  <a:close/>
                </a:path>
                <a:path w="13970" h="1904">
                  <a:moveTo>
                    <a:pt x="13716" y="0"/>
                  </a:moveTo>
                  <a:lnTo>
                    <a:pt x="0" y="1524"/>
                  </a:lnTo>
                  <a:lnTo>
                    <a:pt x="13716" y="1524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153148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0"/>
                  </a:lnTo>
                  <a:lnTo>
                    <a:pt x="0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0"/>
                  </a:lnTo>
                  <a:lnTo>
                    <a:pt x="0" y="1523"/>
                  </a:lnTo>
                  <a:close/>
                </a:path>
                <a:path w="13970" h="1904">
                  <a:moveTo>
                    <a:pt x="13715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close/>
                </a:path>
                <a:path w="13970" h="1904">
                  <a:moveTo>
                    <a:pt x="0" y="1523"/>
                  </a:moveTo>
                  <a:lnTo>
                    <a:pt x="137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7153148" y="442874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0" y="1523"/>
                  </a:lnTo>
                  <a:lnTo>
                    <a:pt x="13715" y="1523"/>
                  </a:lnTo>
                  <a:lnTo>
                    <a:pt x="13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7166864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7166863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7166863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002284" y="4430268"/>
              <a:ext cx="7223759" cy="0"/>
            </a:xfrm>
            <a:custGeom>
              <a:avLst/>
              <a:gdLst/>
              <a:ahLst/>
              <a:cxnLst/>
              <a:rect l="l" t="t" r="r" b="b"/>
              <a:pathLst>
                <a:path w="7223759">
                  <a:moveTo>
                    <a:pt x="0" y="0"/>
                  </a:moveTo>
                  <a:lnTo>
                    <a:pt x="72237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927096" y="4384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927096" y="4384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927096" y="4384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927096" y="438454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80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80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927096" y="438454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80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80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80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80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927096" y="438454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80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085592" y="438454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3085591" y="438454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3085591" y="438454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3312668" y="438454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3312667" y="438454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3312667" y="438454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3539744" y="438454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3539743" y="438454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0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3539743" y="4384548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0" y="0"/>
                  </a:moveTo>
                  <a:lnTo>
                    <a:pt x="0" y="1523"/>
                  </a:lnTo>
                  <a:lnTo>
                    <a:pt x="135635" y="1523"/>
                  </a:lnTo>
                  <a:lnTo>
                    <a:pt x="1356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3765296" y="438454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6858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8580" y="0"/>
                  </a:lnTo>
                  <a:close/>
                </a:path>
                <a:path w="68579" h="1904">
                  <a:moveTo>
                    <a:pt x="68580" y="0"/>
                  </a:moveTo>
                  <a:lnTo>
                    <a:pt x="0" y="1524"/>
                  </a:lnTo>
                  <a:lnTo>
                    <a:pt x="68580" y="1524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3765295" y="438454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0"/>
                  </a:lnTo>
                  <a:lnTo>
                    <a:pt x="0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0"/>
                  </a:lnTo>
                  <a:lnTo>
                    <a:pt x="0" y="1523"/>
                  </a:lnTo>
                  <a:close/>
                </a:path>
                <a:path w="68579" h="1904">
                  <a:moveTo>
                    <a:pt x="68579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close/>
                </a:path>
                <a:path w="68579" h="1904">
                  <a:moveTo>
                    <a:pt x="0" y="1523"/>
                  </a:moveTo>
                  <a:lnTo>
                    <a:pt x="6857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3765295" y="4384548"/>
              <a:ext cx="68580" cy="1905"/>
            </a:xfrm>
            <a:custGeom>
              <a:avLst/>
              <a:gdLst/>
              <a:ahLst/>
              <a:cxnLst/>
              <a:rect l="l" t="t" r="r" b="b"/>
              <a:pathLst>
                <a:path w="68579" h="1904">
                  <a:moveTo>
                    <a:pt x="0" y="0"/>
                  </a:moveTo>
                  <a:lnTo>
                    <a:pt x="0" y="1523"/>
                  </a:lnTo>
                  <a:lnTo>
                    <a:pt x="68579" y="1523"/>
                  </a:lnTo>
                  <a:lnTo>
                    <a:pt x="685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3833876" y="4384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3833875" y="4384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3833875" y="4384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002284" y="4386071"/>
              <a:ext cx="7223759" cy="104139"/>
            </a:xfrm>
            <a:custGeom>
              <a:avLst/>
              <a:gdLst/>
              <a:ahLst/>
              <a:cxnLst/>
              <a:rect l="l" t="t" r="r" b="b"/>
              <a:pathLst>
                <a:path w="7223759" h="104139">
                  <a:moveTo>
                    <a:pt x="7223759" y="103631"/>
                  </a:moveTo>
                  <a:lnTo>
                    <a:pt x="42671" y="103631"/>
                  </a:lnTo>
                </a:path>
                <a:path w="7223759" h="104139">
                  <a:moveTo>
                    <a:pt x="7223759" y="0"/>
                  </a:moveTo>
                  <a:lnTo>
                    <a:pt x="0" y="0"/>
                  </a:lnTo>
                </a:path>
                <a:path w="7223759" h="104139">
                  <a:moveTo>
                    <a:pt x="662939" y="72389"/>
                  </a:moveTo>
                  <a:lnTo>
                    <a:pt x="662939" y="62710"/>
                  </a:lnTo>
                  <a:lnTo>
                    <a:pt x="655093" y="54863"/>
                  </a:lnTo>
                  <a:lnTo>
                    <a:pt x="645413" y="54863"/>
                  </a:lnTo>
                  <a:lnTo>
                    <a:pt x="635734" y="54863"/>
                  </a:lnTo>
                  <a:lnTo>
                    <a:pt x="627887" y="62710"/>
                  </a:lnTo>
                  <a:lnTo>
                    <a:pt x="627887" y="72389"/>
                  </a:lnTo>
                  <a:lnTo>
                    <a:pt x="627887" y="82069"/>
                  </a:lnTo>
                  <a:lnTo>
                    <a:pt x="635734" y="89915"/>
                  </a:lnTo>
                  <a:lnTo>
                    <a:pt x="645413" y="89915"/>
                  </a:lnTo>
                  <a:lnTo>
                    <a:pt x="655093" y="89915"/>
                  </a:lnTo>
                  <a:lnTo>
                    <a:pt x="662939" y="82069"/>
                  </a:lnTo>
                  <a:lnTo>
                    <a:pt x="662939" y="72389"/>
                  </a:lnTo>
                </a:path>
                <a:path w="7223759" h="104139">
                  <a:moveTo>
                    <a:pt x="757427" y="72389"/>
                  </a:moveTo>
                  <a:lnTo>
                    <a:pt x="757427" y="62710"/>
                  </a:lnTo>
                  <a:lnTo>
                    <a:pt x="749581" y="54863"/>
                  </a:lnTo>
                  <a:lnTo>
                    <a:pt x="739901" y="54863"/>
                  </a:lnTo>
                  <a:lnTo>
                    <a:pt x="730222" y="54863"/>
                  </a:lnTo>
                  <a:lnTo>
                    <a:pt x="722375" y="62710"/>
                  </a:lnTo>
                  <a:lnTo>
                    <a:pt x="722375" y="72389"/>
                  </a:lnTo>
                  <a:lnTo>
                    <a:pt x="722375" y="82069"/>
                  </a:lnTo>
                  <a:lnTo>
                    <a:pt x="730222" y="89915"/>
                  </a:lnTo>
                  <a:lnTo>
                    <a:pt x="739901" y="89915"/>
                  </a:lnTo>
                  <a:lnTo>
                    <a:pt x="749581" y="89915"/>
                  </a:lnTo>
                  <a:lnTo>
                    <a:pt x="757427" y="82069"/>
                  </a:lnTo>
                  <a:lnTo>
                    <a:pt x="757427" y="72389"/>
                  </a:lnTo>
                </a:path>
                <a:path w="7223759" h="104139">
                  <a:moveTo>
                    <a:pt x="850391" y="72389"/>
                  </a:moveTo>
                  <a:lnTo>
                    <a:pt x="850391" y="62710"/>
                  </a:lnTo>
                  <a:lnTo>
                    <a:pt x="842545" y="54863"/>
                  </a:lnTo>
                  <a:lnTo>
                    <a:pt x="832865" y="54863"/>
                  </a:lnTo>
                  <a:lnTo>
                    <a:pt x="823186" y="54863"/>
                  </a:lnTo>
                  <a:lnTo>
                    <a:pt x="815339" y="62710"/>
                  </a:lnTo>
                  <a:lnTo>
                    <a:pt x="815339" y="72389"/>
                  </a:lnTo>
                  <a:lnTo>
                    <a:pt x="815339" y="82069"/>
                  </a:lnTo>
                  <a:lnTo>
                    <a:pt x="823186" y="89915"/>
                  </a:lnTo>
                  <a:lnTo>
                    <a:pt x="832865" y="89915"/>
                  </a:lnTo>
                  <a:lnTo>
                    <a:pt x="842545" y="89915"/>
                  </a:lnTo>
                  <a:lnTo>
                    <a:pt x="850391" y="82069"/>
                  </a:lnTo>
                  <a:lnTo>
                    <a:pt x="850391" y="72389"/>
                  </a:lnTo>
                </a:path>
                <a:path w="7223759" h="104139">
                  <a:moveTo>
                    <a:pt x="944879" y="72389"/>
                  </a:moveTo>
                  <a:lnTo>
                    <a:pt x="944879" y="62710"/>
                  </a:lnTo>
                  <a:lnTo>
                    <a:pt x="937033" y="54863"/>
                  </a:lnTo>
                  <a:lnTo>
                    <a:pt x="927353" y="54863"/>
                  </a:lnTo>
                  <a:lnTo>
                    <a:pt x="917674" y="54863"/>
                  </a:lnTo>
                  <a:lnTo>
                    <a:pt x="909827" y="62710"/>
                  </a:lnTo>
                  <a:lnTo>
                    <a:pt x="909827" y="72389"/>
                  </a:lnTo>
                  <a:lnTo>
                    <a:pt x="909827" y="82069"/>
                  </a:lnTo>
                  <a:lnTo>
                    <a:pt x="917674" y="89915"/>
                  </a:lnTo>
                  <a:lnTo>
                    <a:pt x="927353" y="89915"/>
                  </a:lnTo>
                  <a:lnTo>
                    <a:pt x="937033" y="89915"/>
                  </a:lnTo>
                  <a:lnTo>
                    <a:pt x="944879" y="82069"/>
                  </a:lnTo>
                  <a:lnTo>
                    <a:pt x="944879" y="72389"/>
                  </a:lnTo>
                </a:path>
                <a:path w="7223759" h="104139">
                  <a:moveTo>
                    <a:pt x="1039367" y="72389"/>
                  </a:moveTo>
                  <a:lnTo>
                    <a:pt x="1039367" y="62710"/>
                  </a:lnTo>
                  <a:lnTo>
                    <a:pt x="1031521" y="54863"/>
                  </a:lnTo>
                  <a:lnTo>
                    <a:pt x="1021841" y="54863"/>
                  </a:lnTo>
                  <a:lnTo>
                    <a:pt x="1012162" y="54863"/>
                  </a:lnTo>
                  <a:lnTo>
                    <a:pt x="1004315" y="62710"/>
                  </a:lnTo>
                  <a:lnTo>
                    <a:pt x="1004315" y="72389"/>
                  </a:lnTo>
                  <a:lnTo>
                    <a:pt x="1004315" y="82069"/>
                  </a:lnTo>
                  <a:lnTo>
                    <a:pt x="1012162" y="89915"/>
                  </a:lnTo>
                  <a:lnTo>
                    <a:pt x="1021841" y="89915"/>
                  </a:lnTo>
                  <a:lnTo>
                    <a:pt x="1031521" y="89915"/>
                  </a:lnTo>
                  <a:lnTo>
                    <a:pt x="1039367" y="82069"/>
                  </a:lnTo>
                  <a:lnTo>
                    <a:pt x="1039367" y="72389"/>
                  </a:lnTo>
                </a:path>
                <a:path w="7223759" h="104139">
                  <a:moveTo>
                    <a:pt x="1132331" y="72389"/>
                  </a:moveTo>
                  <a:lnTo>
                    <a:pt x="1132331" y="62710"/>
                  </a:lnTo>
                  <a:lnTo>
                    <a:pt x="1124485" y="54863"/>
                  </a:lnTo>
                  <a:lnTo>
                    <a:pt x="1114805" y="54863"/>
                  </a:lnTo>
                  <a:lnTo>
                    <a:pt x="1105126" y="54863"/>
                  </a:lnTo>
                  <a:lnTo>
                    <a:pt x="1097279" y="62710"/>
                  </a:lnTo>
                  <a:lnTo>
                    <a:pt x="1097279" y="72389"/>
                  </a:lnTo>
                  <a:lnTo>
                    <a:pt x="1097279" y="82069"/>
                  </a:lnTo>
                  <a:lnTo>
                    <a:pt x="1105126" y="89915"/>
                  </a:lnTo>
                  <a:lnTo>
                    <a:pt x="1114805" y="89915"/>
                  </a:lnTo>
                  <a:lnTo>
                    <a:pt x="1124485" y="89915"/>
                  </a:lnTo>
                  <a:lnTo>
                    <a:pt x="1132331" y="82069"/>
                  </a:lnTo>
                  <a:lnTo>
                    <a:pt x="1132331" y="72389"/>
                  </a:lnTo>
                </a:path>
                <a:path w="7223759" h="104139">
                  <a:moveTo>
                    <a:pt x="1363979" y="72389"/>
                  </a:moveTo>
                  <a:lnTo>
                    <a:pt x="1363979" y="62710"/>
                  </a:lnTo>
                  <a:lnTo>
                    <a:pt x="1356133" y="54863"/>
                  </a:lnTo>
                  <a:lnTo>
                    <a:pt x="1346453" y="54863"/>
                  </a:lnTo>
                  <a:lnTo>
                    <a:pt x="1336774" y="54863"/>
                  </a:lnTo>
                  <a:lnTo>
                    <a:pt x="1328927" y="62710"/>
                  </a:lnTo>
                  <a:lnTo>
                    <a:pt x="1328927" y="72389"/>
                  </a:lnTo>
                  <a:lnTo>
                    <a:pt x="1328927" y="82069"/>
                  </a:lnTo>
                  <a:lnTo>
                    <a:pt x="1336774" y="89915"/>
                  </a:lnTo>
                  <a:lnTo>
                    <a:pt x="1346453" y="89915"/>
                  </a:lnTo>
                  <a:lnTo>
                    <a:pt x="1356133" y="89915"/>
                  </a:lnTo>
                  <a:lnTo>
                    <a:pt x="1363979" y="82069"/>
                  </a:lnTo>
                  <a:lnTo>
                    <a:pt x="1363979" y="72389"/>
                  </a:lnTo>
                </a:path>
                <a:path w="7223759" h="104139">
                  <a:moveTo>
                    <a:pt x="1458467" y="72389"/>
                  </a:moveTo>
                  <a:lnTo>
                    <a:pt x="1458467" y="62710"/>
                  </a:lnTo>
                  <a:lnTo>
                    <a:pt x="1450621" y="54863"/>
                  </a:lnTo>
                  <a:lnTo>
                    <a:pt x="1440941" y="54863"/>
                  </a:lnTo>
                  <a:lnTo>
                    <a:pt x="1431262" y="54863"/>
                  </a:lnTo>
                  <a:lnTo>
                    <a:pt x="1423415" y="62710"/>
                  </a:lnTo>
                  <a:lnTo>
                    <a:pt x="1423415" y="72389"/>
                  </a:lnTo>
                  <a:lnTo>
                    <a:pt x="1423415" y="82069"/>
                  </a:lnTo>
                  <a:lnTo>
                    <a:pt x="1431262" y="89915"/>
                  </a:lnTo>
                  <a:lnTo>
                    <a:pt x="1440941" y="89915"/>
                  </a:lnTo>
                  <a:lnTo>
                    <a:pt x="1450621" y="89915"/>
                  </a:lnTo>
                  <a:lnTo>
                    <a:pt x="1458467" y="82069"/>
                  </a:lnTo>
                  <a:lnTo>
                    <a:pt x="1458467" y="72389"/>
                  </a:lnTo>
                </a:path>
                <a:path w="7223759" h="104139">
                  <a:moveTo>
                    <a:pt x="1552955" y="72389"/>
                  </a:moveTo>
                  <a:lnTo>
                    <a:pt x="1552955" y="62710"/>
                  </a:lnTo>
                  <a:lnTo>
                    <a:pt x="1545109" y="54863"/>
                  </a:lnTo>
                  <a:lnTo>
                    <a:pt x="1535429" y="54863"/>
                  </a:lnTo>
                  <a:lnTo>
                    <a:pt x="1525750" y="54863"/>
                  </a:lnTo>
                  <a:lnTo>
                    <a:pt x="1517903" y="62710"/>
                  </a:lnTo>
                  <a:lnTo>
                    <a:pt x="1517903" y="72389"/>
                  </a:lnTo>
                  <a:lnTo>
                    <a:pt x="1517903" y="82069"/>
                  </a:lnTo>
                  <a:lnTo>
                    <a:pt x="1525750" y="89915"/>
                  </a:lnTo>
                  <a:lnTo>
                    <a:pt x="1535429" y="89915"/>
                  </a:lnTo>
                  <a:lnTo>
                    <a:pt x="1545109" y="89915"/>
                  </a:lnTo>
                  <a:lnTo>
                    <a:pt x="1552955" y="82069"/>
                  </a:lnTo>
                  <a:lnTo>
                    <a:pt x="1552955" y="72389"/>
                  </a:lnTo>
                </a:path>
                <a:path w="7223759" h="104139">
                  <a:moveTo>
                    <a:pt x="1645919" y="72389"/>
                  </a:moveTo>
                  <a:lnTo>
                    <a:pt x="1645919" y="62710"/>
                  </a:lnTo>
                  <a:lnTo>
                    <a:pt x="1638073" y="54863"/>
                  </a:lnTo>
                  <a:lnTo>
                    <a:pt x="1628393" y="54863"/>
                  </a:lnTo>
                  <a:lnTo>
                    <a:pt x="1618714" y="54863"/>
                  </a:lnTo>
                  <a:lnTo>
                    <a:pt x="1610867" y="62710"/>
                  </a:lnTo>
                  <a:lnTo>
                    <a:pt x="1610867" y="72389"/>
                  </a:lnTo>
                  <a:lnTo>
                    <a:pt x="1610867" y="82069"/>
                  </a:lnTo>
                  <a:lnTo>
                    <a:pt x="1618714" y="89915"/>
                  </a:lnTo>
                  <a:lnTo>
                    <a:pt x="1628393" y="89915"/>
                  </a:lnTo>
                  <a:lnTo>
                    <a:pt x="1638073" y="89915"/>
                  </a:lnTo>
                  <a:lnTo>
                    <a:pt x="1645919" y="82069"/>
                  </a:lnTo>
                  <a:lnTo>
                    <a:pt x="1645919" y="72389"/>
                  </a:lnTo>
                </a:path>
                <a:path w="7223759" h="104139">
                  <a:moveTo>
                    <a:pt x="1740407" y="72389"/>
                  </a:moveTo>
                  <a:lnTo>
                    <a:pt x="1740407" y="62710"/>
                  </a:lnTo>
                  <a:lnTo>
                    <a:pt x="1732561" y="54863"/>
                  </a:lnTo>
                  <a:lnTo>
                    <a:pt x="1722881" y="54863"/>
                  </a:lnTo>
                  <a:lnTo>
                    <a:pt x="1713202" y="54863"/>
                  </a:lnTo>
                  <a:lnTo>
                    <a:pt x="1705355" y="62710"/>
                  </a:lnTo>
                  <a:lnTo>
                    <a:pt x="1705355" y="72389"/>
                  </a:lnTo>
                  <a:lnTo>
                    <a:pt x="1705355" y="82069"/>
                  </a:lnTo>
                  <a:lnTo>
                    <a:pt x="1713202" y="89915"/>
                  </a:lnTo>
                  <a:lnTo>
                    <a:pt x="1722881" y="89915"/>
                  </a:lnTo>
                  <a:lnTo>
                    <a:pt x="1732561" y="89915"/>
                  </a:lnTo>
                  <a:lnTo>
                    <a:pt x="1740407" y="82069"/>
                  </a:lnTo>
                  <a:lnTo>
                    <a:pt x="1740407" y="72389"/>
                  </a:lnTo>
                </a:path>
                <a:path w="7223759" h="104139">
                  <a:moveTo>
                    <a:pt x="1834895" y="72389"/>
                  </a:moveTo>
                  <a:lnTo>
                    <a:pt x="1834895" y="62710"/>
                  </a:lnTo>
                  <a:lnTo>
                    <a:pt x="1827049" y="54863"/>
                  </a:lnTo>
                  <a:lnTo>
                    <a:pt x="1817369" y="54863"/>
                  </a:lnTo>
                  <a:lnTo>
                    <a:pt x="1807690" y="54863"/>
                  </a:lnTo>
                  <a:lnTo>
                    <a:pt x="1799843" y="62710"/>
                  </a:lnTo>
                  <a:lnTo>
                    <a:pt x="1799843" y="72389"/>
                  </a:lnTo>
                  <a:lnTo>
                    <a:pt x="1799843" y="82069"/>
                  </a:lnTo>
                  <a:lnTo>
                    <a:pt x="1807690" y="89915"/>
                  </a:lnTo>
                  <a:lnTo>
                    <a:pt x="1817369" y="89915"/>
                  </a:lnTo>
                  <a:lnTo>
                    <a:pt x="1827049" y="89915"/>
                  </a:lnTo>
                  <a:lnTo>
                    <a:pt x="1834895" y="82069"/>
                  </a:lnTo>
                  <a:lnTo>
                    <a:pt x="1834895" y="72389"/>
                  </a:lnTo>
                </a:path>
                <a:path w="7223759" h="104139">
                  <a:moveTo>
                    <a:pt x="2066543" y="72389"/>
                  </a:moveTo>
                  <a:lnTo>
                    <a:pt x="2066543" y="62710"/>
                  </a:lnTo>
                  <a:lnTo>
                    <a:pt x="2058697" y="54863"/>
                  </a:lnTo>
                  <a:lnTo>
                    <a:pt x="2049017" y="54863"/>
                  </a:lnTo>
                  <a:lnTo>
                    <a:pt x="2039338" y="54863"/>
                  </a:lnTo>
                  <a:lnTo>
                    <a:pt x="2031491" y="62710"/>
                  </a:lnTo>
                  <a:lnTo>
                    <a:pt x="2031491" y="72389"/>
                  </a:lnTo>
                  <a:lnTo>
                    <a:pt x="2031491" y="82069"/>
                  </a:lnTo>
                  <a:lnTo>
                    <a:pt x="2039338" y="89915"/>
                  </a:lnTo>
                  <a:lnTo>
                    <a:pt x="2049017" y="89915"/>
                  </a:lnTo>
                  <a:lnTo>
                    <a:pt x="2058697" y="89915"/>
                  </a:lnTo>
                  <a:lnTo>
                    <a:pt x="2066543" y="82069"/>
                  </a:lnTo>
                  <a:lnTo>
                    <a:pt x="2066543" y="72389"/>
                  </a:lnTo>
                </a:path>
                <a:path w="7223759" h="104139">
                  <a:moveTo>
                    <a:pt x="2161031" y="72389"/>
                  </a:moveTo>
                  <a:lnTo>
                    <a:pt x="2161031" y="62710"/>
                  </a:lnTo>
                  <a:lnTo>
                    <a:pt x="2153185" y="54863"/>
                  </a:lnTo>
                  <a:lnTo>
                    <a:pt x="2143505" y="54863"/>
                  </a:lnTo>
                  <a:lnTo>
                    <a:pt x="2133826" y="54863"/>
                  </a:lnTo>
                  <a:lnTo>
                    <a:pt x="2125979" y="62710"/>
                  </a:lnTo>
                  <a:lnTo>
                    <a:pt x="2125979" y="72389"/>
                  </a:lnTo>
                  <a:lnTo>
                    <a:pt x="2125979" y="82069"/>
                  </a:lnTo>
                  <a:lnTo>
                    <a:pt x="2133826" y="89915"/>
                  </a:lnTo>
                  <a:lnTo>
                    <a:pt x="2143505" y="89915"/>
                  </a:lnTo>
                  <a:lnTo>
                    <a:pt x="2153185" y="89915"/>
                  </a:lnTo>
                  <a:lnTo>
                    <a:pt x="2161031" y="82069"/>
                  </a:lnTo>
                  <a:lnTo>
                    <a:pt x="2161031" y="72389"/>
                  </a:lnTo>
                </a:path>
                <a:path w="7223759" h="104139">
                  <a:moveTo>
                    <a:pt x="2253995" y="72389"/>
                  </a:moveTo>
                  <a:lnTo>
                    <a:pt x="2253995" y="62710"/>
                  </a:lnTo>
                  <a:lnTo>
                    <a:pt x="2246149" y="54863"/>
                  </a:lnTo>
                  <a:lnTo>
                    <a:pt x="2236469" y="54863"/>
                  </a:lnTo>
                  <a:lnTo>
                    <a:pt x="2226790" y="54863"/>
                  </a:lnTo>
                  <a:lnTo>
                    <a:pt x="2218943" y="62710"/>
                  </a:lnTo>
                  <a:lnTo>
                    <a:pt x="2218943" y="72389"/>
                  </a:lnTo>
                  <a:lnTo>
                    <a:pt x="2218943" y="82069"/>
                  </a:lnTo>
                  <a:lnTo>
                    <a:pt x="2226790" y="89915"/>
                  </a:lnTo>
                  <a:lnTo>
                    <a:pt x="2236469" y="89915"/>
                  </a:lnTo>
                  <a:lnTo>
                    <a:pt x="2246149" y="89915"/>
                  </a:lnTo>
                  <a:lnTo>
                    <a:pt x="2253995" y="82069"/>
                  </a:lnTo>
                  <a:lnTo>
                    <a:pt x="2253995" y="72389"/>
                  </a:lnTo>
                </a:path>
                <a:path w="7223759" h="104139">
                  <a:moveTo>
                    <a:pt x="2348483" y="72389"/>
                  </a:moveTo>
                  <a:lnTo>
                    <a:pt x="2348483" y="62710"/>
                  </a:lnTo>
                  <a:lnTo>
                    <a:pt x="2340637" y="54863"/>
                  </a:lnTo>
                  <a:lnTo>
                    <a:pt x="2330957" y="54863"/>
                  </a:lnTo>
                  <a:lnTo>
                    <a:pt x="2321278" y="54863"/>
                  </a:lnTo>
                  <a:lnTo>
                    <a:pt x="2313431" y="62710"/>
                  </a:lnTo>
                  <a:lnTo>
                    <a:pt x="2313431" y="72389"/>
                  </a:lnTo>
                  <a:lnTo>
                    <a:pt x="2313431" y="82069"/>
                  </a:lnTo>
                  <a:lnTo>
                    <a:pt x="2321278" y="89915"/>
                  </a:lnTo>
                  <a:lnTo>
                    <a:pt x="2330957" y="89915"/>
                  </a:lnTo>
                  <a:lnTo>
                    <a:pt x="2340637" y="89915"/>
                  </a:lnTo>
                  <a:lnTo>
                    <a:pt x="2348483" y="82069"/>
                  </a:lnTo>
                  <a:lnTo>
                    <a:pt x="2348483" y="72389"/>
                  </a:lnTo>
                </a:path>
                <a:path w="7223759" h="104139">
                  <a:moveTo>
                    <a:pt x="2442971" y="72389"/>
                  </a:moveTo>
                  <a:lnTo>
                    <a:pt x="2442971" y="62710"/>
                  </a:lnTo>
                  <a:lnTo>
                    <a:pt x="2435125" y="54863"/>
                  </a:lnTo>
                  <a:lnTo>
                    <a:pt x="2425445" y="54863"/>
                  </a:lnTo>
                  <a:lnTo>
                    <a:pt x="2415766" y="54863"/>
                  </a:lnTo>
                  <a:lnTo>
                    <a:pt x="2407919" y="62710"/>
                  </a:lnTo>
                  <a:lnTo>
                    <a:pt x="2407919" y="72389"/>
                  </a:lnTo>
                  <a:lnTo>
                    <a:pt x="2407919" y="82069"/>
                  </a:lnTo>
                  <a:lnTo>
                    <a:pt x="2415766" y="89915"/>
                  </a:lnTo>
                  <a:lnTo>
                    <a:pt x="2425445" y="89915"/>
                  </a:lnTo>
                  <a:lnTo>
                    <a:pt x="2435125" y="89915"/>
                  </a:lnTo>
                  <a:lnTo>
                    <a:pt x="2442971" y="82069"/>
                  </a:lnTo>
                  <a:lnTo>
                    <a:pt x="2442971" y="72389"/>
                  </a:lnTo>
                </a:path>
                <a:path w="7223759" h="104139">
                  <a:moveTo>
                    <a:pt x="2535935" y="72389"/>
                  </a:moveTo>
                  <a:lnTo>
                    <a:pt x="2535935" y="62710"/>
                  </a:lnTo>
                  <a:lnTo>
                    <a:pt x="2528089" y="54863"/>
                  </a:lnTo>
                  <a:lnTo>
                    <a:pt x="2518409" y="54863"/>
                  </a:lnTo>
                  <a:lnTo>
                    <a:pt x="2508730" y="54863"/>
                  </a:lnTo>
                  <a:lnTo>
                    <a:pt x="2500883" y="62710"/>
                  </a:lnTo>
                  <a:lnTo>
                    <a:pt x="2500883" y="72389"/>
                  </a:lnTo>
                  <a:lnTo>
                    <a:pt x="2500883" y="82069"/>
                  </a:lnTo>
                  <a:lnTo>
                    <a:pt x="2508730" y="89915"/>
                  </a:lnTo>
                  <a:lnTo>
                    <a:pt x="2518409" y="89915"/>
                  </a:lnTo>
                  <a:lnTo>
                    <a:pt x="2528089" y="89915"/>
                  </a:lnTo>
                  <a:lnTo>
                    <a:pt x="2535935" y="82069"/>
                  </a:lnTo>
                  <a:lnTo>
                    <a:pt x="2535935" y="72389"/>
                  </a:lnTo>
                </a:path>
                <a:path w="7223759" h="104139">
                  <a:moveTo>
                    <a:pt x="2767583" y="72389"/>
                  </a:moveTo>
                  <a:lnTo>
                    <a:pt x="2767583" y="62710"/>
                  </a:lnTo>
                  <a:lnTo>
                    <a:pt x="2759737" y="54863"/>
                  </a:lnTo>
                  <a:lnTo>
                    <a:pt x="2750057" y="54863"/>
                  </a:lnTo>
                  <a:lnTo>
                    <a:pt x="2740378" y="54863"/>
                  </a:lnTo>
                  <a:lnTo>
                    <a:pt x="2732531" y="62710"/>
                  </a:lnTo>
                  <a:lnTo>
                    <a:pt x="2732531" y="72389"/>
                  </a:lnTo>
                  <a:lnTo>
                    <a:pt x="2732531" y="82069"/>
                  </a:lnTo>
                  <a:lnTo>
                    <a:pt x="2740378" y="89915"/>
                  </a:lnTo>
                  <a:lnTo>
                    <a:pt x="2750057" y="89915"/>
                  </a:lnTo>
                  <a:lnTo>
                    <a:pt x="2759737" y="89915"/>
                  </a:lnTo>
                  <a:lnTo>
                    <a:pt x="2767583" y="82069"/>
                  </a:lnTo>
                  <a:lnTo>
                    <a:pt x="2767583" y="72389"/>
                  </a:lnTo>
                </a:path>
                <a:path w="7223759" h="104139">
                  <a:moveTo>
                    <a:pt x="2862071" y="72389"/>
                  </a:moveTo>
                  <a:lnTo>
                    <a:pt x="2862071" y="62710"/>
                  </a:lnTo>
                  <a:lnTo>
                    <a:pt x="2854225" y="54863"/>
                  </a:lnTo>
                  <a:lnTo>
                    <a:pt x="2844545" y="54863"/>
                  </a:lnTo>
                  <a:lnTo>
                    <a:pt x="2834866" y="54863"/>
                  </a:lnTo>
                  <a:lnTo>
                    <a:pt x="2827019" y="62710"/>
                  </a:lnTo>
                  <a:lnTo>
                    <a:pt x="2827019" y="72389"/>
                  </a:lnTo>
                  <a:lnTo>
                    <a:pt x="2827019" y="82069"/>
                  </a:lnTo>
                  <a:lnTo>
                    <a:pt x="2834866" y="89915"/>
                  </a:lnTo>
                  <a:lnTo>
                    <a:pt x="2844545" y="89915"/>
                  </a:lnTo>
                  <a:lnTo>
                    <a:pt x="2854225" y="89915"/>
                  </a:lnTo>
                  <a:lnTo>
                    <a:pt x="2862071" y="82069"/>
                  </a:lnTo>
                  <a:lnTo>
                    <a:pt x="2862071" y="72389"/>
                  </a:lnTo>
                </a:path>
                <a:path w="7223759" h="104139">
                  <a:moveTo>
                    <a:pt x="2956559" y="72389"/>
                  </a:moveTo>
                  <a:lnTo>
                    <a:pt x="2956559" y="62710"/>
                  </a:lnTo>
                  <a:lnTo>
                    <a:pt x="2948713" y="54863"/>
                  </a:lnTo>
                  <a:lnTo>
                    <a:pt x="2939033" y="54863"/>
                  </a:lnTo>
                  <a:lnTo>
                    <a:pt x="2929354" y="54863"/>
                  </a:lnTo>
                  <a:lnTo>
                    <a:pt x="2921507" y="62710"/>
                  </a:lnTo>
                  <a:lnTo>
                    <a:pt x="2921507" y="72389"/>
                  </a:lnTo>
                  <a:lnTo>
                    <a:pt x="2921507" y="82069"/>
                  </a:lnTo>
                  <a:lnTo>
                    <a:pt x="2929354" y="89915"/>
                  </a:lnTo>
                  <a:lnTo>
                    <a:pt x="2939033" y="89915"/>
                  </a:lnTo>
                  <a:lnTo>
                    <a:pt x="2948713" y="89915"/>
                  </a:lnTo>
                  <a:lnTo>
                    <a:pt x="2956559" y="82069"/>
                  </a:lnTo>
                  <a:lnTo>
                    <a:pt x="2956559" y="72389"/>
                  </a:lnTo>
                </a:path>
                <a:path w="7223759" h="104139">
                  <a:moveTo>
                    <a:pt x="3049523" y="72389"/>
                  </a:moveTo>
                  <a:lnTo>
                    <a:pt x="3049523" y="62710"/>
                  </a:lnTo>
                  <a:lnTo>
                    <a:pt x="3041677" y="54863"/>
                  </a:lnTo>
                  <a:lnTo>
                    <a:pt x="3031997" y="54863"/>
                  </a:lnTo>
                  <a:lnTo>
                    <a:pt x="3022318" y="54863"/>
                  </a:lnTo>
                  <a:lnTo>
                    <a:pt x="3014471" y="62710"/>
                  </a:lnTo>
                  <a:lnTo>
                    <a:pt x="3014471" y="72389"/>
                  </a:lnTo>
                  <a:lnTo>
                    <a:pt x="3014471" y="82069"/>
                  </a:lnTo>
                  <a:lnTo>
                    <a:pt x="3022318" y="89915"/>
                  </a:lnTo>
                  <a:lnTo>
                    <a:pt x="3031997" y="89915"/>
                  </a:lnTo>
                  <a:lnTo>
                    <a:pt x="3041677" y="89915"/>
                  </a:lnTo>
                  <a:lnTo>
                    <a:pt x="3049523" y="82069"/>
                  </a:lnTo>
                  <a:lnTo>
                    <a:pt x="3049523" y="72389"/>
                  </a:lnTo>
                </a:path>
                <a:path w="7223759" h="104139">
                  <a:moveTo>
                    <a:pt x="3144011" y="72389"/>
                  </a:moveTo>
                  <a:lnTo>
                    <a:pt x="3144011" y="62710"/>
                  </a:lnTo>
                  <a:lnTo>
                    <a:pt x="3136165" y="54863"/>
                  </a:lnTo>
                  <a:lnTo>
                    <a:pt x="3126485" y="54863"/>
                  </a:lnTo>
                  <a:lnTo>
                    <a:pt x="3116806" y="54863"/>
                  </a:lnTo>
                  <a:lnTo>
                    <a:pt x="3108959" y="62710"/>
                  </a:lnTo>
                  <a:lnTo>
                    <a:pt x="3108959" y="72389"/>
                  </a:lnTo>
                  <a:lnTo>
                    <a:pt x="3108959" y="82069"/>
                  </a:lnTo>
                  <a:lnTo>
                    <a:pt x="3116806" y="89915"/>
                  </a:lnTo>
                  <a:lnTo>
                    <a:pt x="3126485" y="89915"/>
                  </a:lnTo>
                  <a:lnTo>
                    <a:pt x="3136165" y="89915"/>
                  </a:lnTo>
                  <a:lnTo>
                    <a:pt x="3144011" y="82069"/>
                  </a:lnTo>
                  <a:lnTo>
                    <a:pt x="3144011" y="72389"/>
                  </a:lnTo>
                </a:path>
                <a:path w="7223759" h="104139">
                  <a:moveTo>
                    <a:pt x="3238499" y="72389"/>
                  </a:moveTo>
                  <a:lnTo>
                    <a:pt x="3238499" y="62710"/>
                  </a:lnTo>
                  <a:lnTo>
                    <a:pt x="3230653" y="54863"/>
                  </a:lnTo>
                  <a:lnTo>
                    <a:pt x="3220973" y="54863"/>
                  </a:lnTo>
                  <a:lnTo>
                    <a:pt x="3211294" y="54863"/>
                  </a:lnTo>
                  <a:lnTo>
                    <a:pt x="3203447" y="62710"/>
                  </a:lnTo>
                  <a:lnTo>
                    <a:pt x="3203447" y="72389"/>
                  </a:lnTo>
                  <a:lnTo>
                    <a:pt x="3203447" y="82069"/>
                  </a:lnTo>
                  <a:lnTo>
                    <a:pt x="3211294" y="89915"/>
                  </a:lnTo>
                  <a:lnTo>
                    <a:pt x="3220973" y="89915"/>
                  </a:lnTo>
                  <a:lnTo>
                    <a:pt x="3230653" y="89915"/>
                  </a:lnTo>
                  <a:lnTo>
                    <a:pt x="3238499" y="82069"/>
                  </a:lnTo>
                  <a:lnTo>
                    <a:pt x="3238499" y="72389"/>
                  </a:lnTo>
                </a:path>
                <a:path w="7223759" h="104139">
                  <a:moveTo>
                    <a:pt x="3470147" y="72389"/>
                  </a:moveTo>
                  <a:lnTo>
                    <a:pt x="3470147" y="62710"/>
                  </a:lnTo>
                  <a:lnTo>
                    <a:pt x="3462301" y="54863"/>
                  </a:lnTo>
                  <a:lnTo>
                    <a:pt x="3452621" y="54863"/>
                  </a:lnTo>
                  <a:lnTo>
                    <a:pt x="3442942" y="54863"/>
                  </a:lnTo>
                  <a:lnTo>
                    <a:pt x="3435095" y="62710"/>
                  </a:lnTo>
                  <a:lnTo>
                    <a:pt x="3435095" y="72389"/>
                  </a:lnTo>
                  <a:lnTo>
                    <a:pt x="3435095" y="82069"/>
                  </a:lnTo>
                  <a:lnTo>
                    <a:pt x="3442942" y="89915"/>
                  </a:lnTo>
                  <a:lnTo>
                    <a:pt x="3452621" y="89915"/>
                  </a:lnTo>
                  <a:lnTo>
                    <a:pt x="3462301" y="89915"/>
                  </a:lnTo>
                  <a:lnTo>
                    <a:pt x="3470147" y="82069"/>
                  </a:lnTo>
                  <a:lnTo>
                    <a:pt x="3470147" y="72389"/>
                  </a:lnTo>
                </a:path>
                <a:path w="7223759" h="104139">
                  <a:moveTo>
                    <a:pt x="3563111" y="72389"/>
                  </a:moveTo>
                  <a:lnTo>
                    <a:pt x="3563111" y="62710"/>
                  </a:lnTo>
                  <a:lnTo>
                    <a:pt x="3555265" y="54863"/>
                  </a:lnTo>
                  <a:lnTo>
                    <a:pt x="3545585" y="54863"/>
                  </a:lnTo>
                  <a:lnTo>
                    <a:pt x="3535906" y="54863"/>
                  </a:lnTo>
                  <a:lnTo>
                    <a:pt x="3528059" y="62710"/>
                  </a:lnTo>
                  <a:lnTo>
                    <a:pt x="3528059" y="72389"/>
                  </a:lnTo>
                  <a:lnTo>
                    <a:pt x="3528059" y="82069"/>
                  </a:lnTo>
                  <a:lnTo>
                    <a:pt x="3535906" y="89915"/>
                  </a:lnTo>
                  <a:lnTo>
                    <a:pt x="3545585" y="89915"/>
                  </a:lnTo>
                  <a:lnTo>
                    <a:pt x="3555265" y="89915"/>
                  </a:lnTo>
                  <a:lnTo>
                    <a:pt x="3563111" y="82069"/>
                  </a:lnTo>
                  <a:lnTo>
                    <a:pt x="3563111" y="72389"/>
                  </a:lnTo>
                </a:path>
                <a:path w="7223759" h="104139">
                  <a:moveTo>
                    <a:pt x="3657599" y="72389"/>
                  </a:moveTo>
                  <a:lnTo>
                    <a:pt x="3657599" y="62710"/>
                  </a:lnTo>
                  <a:lnTo>
                    <a:pt x="3649753" y="54863"/>
                  </a:lnTo>
                  <a:lnTo>
                    <a:pt x="3640073" y="54863"/>
                  </a:lnTo>
                  <a:lnTo>
                    <a:pt x="3630394" y="54863"/>
                  </a:lnTo>
                  <a:lnTo>
                    <a:pt x="3622547" y="62710"/>
                  </a:lnTo>
                  <a:lnTo>
                    <a:pt x="3622547" y="72389"/>
                  </a:lnTo>
                  <a:lnTo>
                    <a:pt x="3622547" y="82069"/>
                  </a:lnTo>
                  <a:lnTo>
                    <a:pt x="3630394" y="89915"/>
                  </a:lnTo>
                  <a:lnTo>
                    <a:pt x="3640073" y="89915"/>
                  </a:lnTo>
                  <a:lnTo>
                    <a:pt x="3649753" y="89915"/>
                  </a:lnTo>
                  <a:lnTo>
                    <a:pt x="3657599" y="82069"/>
                  </a:lnTo>
                  <a:lnTo>
                    <a:pt x="3657599" y="72389"/>
                  </a:lnTo>
                </a:path>
                <a:path w="7223759" h="104139">
                  <a:moveTo>
                    <a:pt x="3752087" y="72389"/>
                  </a:moveTo>
                  <a:lnTo>
                    <a:pt x="3752087" y="62710"/>
                  </a:lnTo>
                  <a:lnTo>
                    <a:pt x="3744241" y="54863"/>
                  </a:lnTo>
                  <a:lnTo>
                    <a:pt x="3734561" y="54863"/>
                  </a:lnTo>
                  <a:lnTo>
                    <a:pt x="3724882" y="54863"/>
                  </a:lnTo>
                  <a:lnTo>
                    <a:pt x="3717035" y="62710"/>
                  </a:lnTo>
                  <a:lnTo>
                    <a:pt x="3717035" y="72389"/>
                  </a:lnTo>
                  <a:lnTo>
                    <a:pt x="3717035" y="82069"/>
                  </a:lnTo>
                  <a:lnTo>
                    <a:pt x="3724882" y="89915"/>
                  </a:lnTo>
                  <a:lnTo>
                    <a:pt x="3734561" y="89915"/>
                  </a:lnTo>
                  <a:lnTo>
                    <a:pt x="3744241" y="89915"/>
                  </a:lnTo>
                  <a:lnTo>
                    <a:pt x="3752087" y="82069"/>
                  </a:lnTo>
                  <a:lnTo>
                    <a:pt x="3752087" y="72389"/>
                  </a:lnTo>
                </a:path>
                <a:path w="7223759" h="104139">
                  <a:moveTo>
                    <a:pt x="3845051" y="72389"/>
                  </a:moveTo>
                  <a:lnTo>
                    <a:pt x="3845051" y="62710"/>
                  </a:lnTo>
                  <a:lnTo>
                    <a:pt x="3837205" y="54863"/>
                  </a:lnTo>
                  <a:lnTo>
                    <a:pt x="3827525" y="54863"/>
                  </a:lnTo>
                  <a:lnTo>
                    <a:pt x="3817846" y="54863"/>
                  </a:lnTo>
                  <a:lnTo>
                    <a:pt x="3809999" y="62710"/>
                  </a:lnTo>
                  <a:lnTo>
                    <a:pt x="3809999" y="72389"/>
                  </a:lnTo>
                  <a:lnTo>
                    <a:pt x="3809999" y="82069"/>
                  </a:lnTo>
                  <a:lnTo>
                    <a:pt x="3817846" y="89915"/>
                  </a:lnTo>
                  <a:lnTo>
                    <a:pt x="3827525" y="89915"/>
                  </a:lnTo>
                  <a:lnTo>
                    <a:pt x="3837205" y="89915"/>
                  </a:lnTo>
                  <a:lnTo>
                    <a:pt x="3845051" y="82069"/>
                  </a:lnTo>
                  <a:lnTo>
                    <a:pt x="3845051" y="72389"/>
                  </a:lnTo>
                </a:path>
                <a:path w="7223759" h="104139">
                  <a:moveTo>
                    <a:pt x="3939539" y="72389"/>
                  </a:moveTo>
                  <a:lnTo>
                    <a:pt x="3939539" y="62710"/>
                  </a:lnTo>
                  <a:lnTo>
                    <a:pt x="3931693" y="54863"/>
                  </a:lnTo>
                  <a:lnTo>
                    <a:pt x="3922013" y="54863"/>
                  </a:lnTo>
                  <a:lnTo>
                    <a:pt x="3912334" y="54863"/>
                  </a:lnTo>
                  <a:lnTo>
                    <a:pt x="3904487" y="62710"/>
                  </a:lnTo>
                  <a:lnTo>
                    <a:pt x="3904487" y="72389"/>
                  </a:lnTo>
                  <a:lnTo>
                    <a:pt x="3904487" y="82069"/>
                  </a:lnTo>
                  <a:lnTo>
                    <a:pt x="3912334" y="89915"/>
                  </a:lnTo>
                  <a:lnTo>
                    <a:pt x="3922013" y="89915"/>
                  </a:lnTo>
                  <a:lnTo>
                    <a:pt x="3931693" y="89915"/>
                  </a:lnTo>
                  <a:lnTo>
                    <a:pt x="3939539" y="82069"/>
                  </a:lnTo>
                  <a:lnTo>
                    <a:pt x="3939539" y="72389"/>
                  </a:lnTo>
                </a:path>
                <a:path w="7223759" h="104139">
                  <a:moveTo>
                    <a:pt x="4171187" y="72389"/>
                  </a:moveTo>
                  <a:lnTo>
                    <a:pt x="4171187" y="62710"/>
                  </a:lnTo>
                  <a:lnTo>
                    <a:pt x="4163341" y="54863"/>
                  </a:lnTo>
                  <a:lnTo>
                    <a:pt x="4153661" y="54863"/>
                  </a:lnTo>
                  <a:lnTo>
                    <a:pt x="4143982" y="54863"/>
                  </a:lnTo>
                  <a:lnTo>
                    <a:pt x="4136135" y="62710"/>
                  </a:lnTo>
                  <a:lnTo>
                    <a:pt x="4136135" y="72389"/>
                  </a:lnTo>
                  <a:lnTo>
                    <a:pt x="4136135" y="82069"/>
                  </a:lnTo>
                  <a:lnTo>
                    <a:pt x="4143982" y="89915"/>
                  </a:lnTo>
                  <a:lnTo>
                    <a:pt x="4153661" y="89915"/>
                  </a:lnTo>
                  <a:lnTo>
                    <a:pt x="4163341" y="89915"/>
                  </a:lnTo>
                  <a:lnTo>
                    <a:pt x="4171187" y="82069"/>
                  </a:lnTo>
                  <a:lnTo>
                    <a:pt x="4171187" y="72389"/>
                  </a:lnTo>
                </a:path>
                <a:path w="7223759" h="104139">
                  <a:moveTo>
                    <a:pt x="4265675" y="72389"/>
                  </a:moveTo>
                  <a:lnTo>
                    <a:pt x="4265675" y="62710"/>
                  </a:lnTo>
                  <a:lnTo>
                    <a:pt x="4257829" y="54863"/>
                  </a:lnTo>
                  <a:lnTo>
                    <a:pt x="4248149" y="54863"/>
                  </a:lnTo>
                  <a:lnTo>
                    <a:pt x="4238470" y="54863"/>
                  </a:lnTo>
                  <a:lnTo>
                    <a:pt x="4230623" y="62710"/>
                  </a:lnTo>
                  <a:lnTo>
                    <a:pt x="4230623" y="72389"/>
                  </a:lnTo>
                  <a:lnTo>
                    <a:pt x="4230623" y="82069"/>
                  </a:lnTo>
                  <a:lnTo>
                    <a:pt x="4238470" y="89915"/>
                  </a:lnTo>
                  <a:lnTo>
                    <a:pt x="4248149" y="89915"/>
                  </a:lnTo>
                  <a:lnTo>
                    <a:pt x="4257829" y="89915"/>
                  </a:lnTo>
                  <a:lnTo>
                    <a:pt x="4265675" y="82069"/>
                  </a:lnTo>
                  <a:lnTo>
                    <a:pt x="4265675" y="72389"/>
                  </a:lnTo>
                </a:path>
                <a:path w="7223759" h="104139">
                  <a:moveTo>
                    <a:pt x="4358639" y="72389"/>
                  </a:moveTo>
                  <a:lnTo>
                    <a:pt x="4358639" y="62710"/>
                  </a:lnTo>
                  <a:lnTo>
                    <a:pt x="4350793" y="54863"/>
                  </a:lnTo>
                  <a:lnTo>
                    <a:pt x="4341113" y="54863"/>
                  </a:lnTo>
                  <a:lnTo>
                    <a:pt x="4331434" y="54863"/>
                  </a:lnTo>
                  <a:lnTo>
                    <a:pt x="4323587" y="62710"/>
                  </a:lnTo>
                  <a:lnTo>
                    <a:pt x="4323587" y="72389"/>
                  </a:lnTo>
                  <a:lnTo>
                    <a:pt x="4323587" y="82069"/>
                  </a:lnTo>
                  <a:lnTo>
                    <a:pt x="4331434" y="89915"/>
                  </a:lnTo>
                  <a:lnTo>
                    <a:pt x="4341113" y="89915"/>
                  </a:lnTo>
                  <a:lnTo>
                    <a:pt x="4350793" y="89915"/>
                  </a:lnTo>
                  <a:lnTo>
                    <a:pt x="4358639" y="82069"/>
                  </a:lnTo>
                  <a:lnTo>
                    <a:pt x="4358639" y="72389"/>
                  </a:lnTo>
                </a:path>
                <a:path w="7223759" h="104139">
                  <a:moveTo>
                    <a:pt x="4453127" y="72389"/>
                  </a:moveTo>
                  <a:lnTo>
                    <a:pt x="4453127" y="62710"/>
                  </a:lnTo>
                  <a:lnTo>
                    <a:pt x="4445281" y="54863"/>
                  </a:lnTo>
                  <a:lnTo>
                    <a:pt x="4435601" y="54863"/>
                  </a:lnTo>
                  <a:lnTo>
                    <a:pt x="4425922" y="54863"/>
                  </a:lnTo>
                  <a:lnTo>
                    <a:pt x="4418075" y="62710"/>
                  </a:lnTo>
                  <a:lnTo>
                    <a:pt x="4418075" y="72389"/>
                  </a:lnTo>
                  <a:lnTo>
                    <a:pt x="4418075" y="82069"/>
                  </a:lnTo>
                  <a:lnTo>
                    <a:pt x="4425922" y="89915"/>
                  </a:lnTo>
                  <a:lnTo>
                    <a:pt x="4435601" y="89915"/>
                  </a:lnTo>
                  <a:lnTo>
                    <a:pt x="4445281" y="89915"/>
                  </a:lnTo>
                  <a:lnTo>
                    <a:pt x="4453127" y="82069"/>
                  </a:lnTo>
                  <a:lnTo>
                    <a:pt x="4453127" y="72389"/>
                  </a:lnTo>
                </a:path>
                <a:path w="7223759" h="104139">
                  <a:moveTo>
                    <a:pt x="4640579" y="72389"/>
                  </a:moveTo>
                  <a:lnTo>
                    <a:pt x="4640579" y="62710"/>
                  </a:lnTo>
                  <a:lnTo>
                    <a:pt x="4632733" y="54863"/>
                  </a:lnTo>
                  <a:lnTo>
                    <a:pt x="4623053" y="54863"/>
                  </a:lnTo>
                  <a:lnTo>
                    <a:pt x="4613374" y="54863"/>
                  </a:lnTo>
                  <a:lnTo>
                    <a:pt x="4605527" y="62710"/>
                  </a:lnTo>
                  <a:lnTo>
                    <a:pt x="4605527" y="72389"/>
                  </a:lnTo>
                  <a:lnTo>
                    <a:pt x="4605527" y="82069"/>
                  </a:lnTo>
                  <a:lnTo>
                    <a:pt x="4613374" y="89915"/>
                  </a:lnTo>
                  <a:lnTo>
                    <a:pt x="4623053" y="89915"/>
                  </a:lnTo>
                  <a:lnTo>
                    <a:pt x="4632733" y="89915"/>
                  </a:lnTo>
                  <a:lnTo>
                    <a:pt x="4640579" y="82069"/>
                  </a:lnTo>
                  <a:lnTo>
                    <a:pt x="4640579" y="72389"/>
                  </a:lnTo>
                </a:path>
                <a:path w="7223759" h="104139">
                  <a:moveTo>
                    <a:pt x="4873751" y="72389"/>
                  </a:moveTo>
                  <a:lnTo>
                    <a:pt x="4873751" y="62710"/>
                  </a:lnTo>
                  <a:lnTo>
                    <a:pt x="4865905" y="54863"/>
                  </a:lnTo>
                  <a:lnTo>
                    <a:pt x="4856225" y="54863"/>
                  </a:lnTo>
                  <a:lnTo>
                    <a:pt x="4846546" y="54863"/>
                  </a:lnTo>
                  <a:lnTo>
                    <a:pt x="4838699" y="62710"/>
                  </a:lnTo>
                  <a:lnTo>
                    <a:pt x="4838699" y="72389"/>
                  </a:lnTo>
                  <a:lnTo>
                    <a:pt x="4838699" y="82069"/>
                  </a:lnTo>
                  <a:lnTo>
                    <a:pt x="4846546" y="89915"/>
                  </a:lnTo>
                  <a:lnTo>
                    <a:pt x="4856225" y="89915"/>
                  </a:lnTo>
                  <a:lnTo>
                    <a:pt x="4865905" y="89915"/>
                  </a:lnTo>
                  <a:lnTo>
                    <a:pt x="4873751" y="82069"/>
                  </a:lnTo>
                  <a:lnTo>
                    <a:pt x="4873751" y="72389"/>
                  </a:lnTo>
                </a:path>
                <a:path w="7223759" h="104139">
                  <a:moveTo>
                    <a:pt x="4966715" y="72389"/>
                  </a:moveTo>
                  <a:lnTo>
                    <a:pt x="4966715" y="62710"/>
                  </a:lnTo>
                  <a:lnTo>
                    <a:pt x="4958869" y="54863"/>
                  </a:lnTo>
                  <a:lnTo>
                    <a:pt x="4949189" y="54863"/>
                  </a:lnTo>
                  <a:lnTo>
                    <a:pt x="4939510" y="54863"/>
                  </a:lnTo>
                  <a:lnTo>
                    <a:pt x="4931663" y="62710"/>
                  </a:lnTo>
                  <a:lnTo>
                    <a:pt x="4931663" y="72389"/>
                  </a:lnTo>
                  <a:lnTo>
                    <a:pt x="4931663" y="82069"/>
                  </a:lnTo>
                  <a:lnTo>
                    <a:pt x="4939510" y="89915"/>
                  </a:lnTo>
                  <a:lnTo>
                    <a:pt x="4949189" y="89915"/>
                  </a:lnTo>
                  <a:lnTo>
                    <a:pt x="4958869" y="89915"/>
                  </a:lnTo>
                  <a:lnTo>
                    <a:pt x="4966715" y="82069"/>
                  </a:lnTo>
                  <a:lnTo>
                    <a:pt x="4966715" y="72389"/>
                  </a:lnTo>
                </a:path>
                <a:path w="7223759" h="104139">
                  <a:moveTo>
                    <a:pt x="5061203" y="72389"/>
                  </a:moveTo>
                  <a:lnTo>
                    <a:pt x="5061203" y="62710"/>
                  </a:lnTo>
                  <a:lnTo>
                    <a:pt x="5053357" y="54863"/>
                  </a:lnTo>
                  <a:lnTo>
                    <a:pt x="5043677" y="54863"/>
                  </a:lnTo>
                  <a:lnTo>
                    <a:pt x="5033998" y="54863"/>
                  </a:lnTo>
                  <a:lnTo>
                    <a:pt x="5026151" y="62710"/>
                  </a:lnTo>
                  <a:lnTo>
                    <a:pt x="5026151" y="72389"/>
                  </a:lnTo>
                  <a:lnTo>
                    <a:pt x="5026151" y="82069"/>
                  </a:lnTo>
                  <a:lnTo>
                    <a:pt x="5033998" y="89915"/>
                  </a:lnTo>
                  <a:lnTo>
                    <a:pt x="5043677" y="89915"/>
                  </a:lnTo>
                  <a:lnTo>
                    <a:pt x="5053357" y="89915"/>
                  </a:lnTo>
                  <a:lnTo>
                    <a:pt x="5061203" y="82069"/>
                  </a:lnTo>
                  <a:lnTo>
                    <a:pt x="5061203" y="72389"/>
                  </a:lnTo>
                </a:path>
                <a:path w="7223759" h="104139">
                  <a:moveTo>
                    <a:pt x="5155691" y="72389"/>
                  </a:moveTo>
                  <a:lnTo>
                    <a:pt x="5155691" y="62710"/>
                  </a:lnTo>
                  <a:lnTo>
                    <a:pt x="5147845" y="54863"/>
                  </a:lnTo>
                  <a:lnTo>
                    <a:pt x="5138165" y="54863"/>
                  </a:lnTo>
                  <a:lnTo>
                    <a:pt x="5128486" y="54863"/>
                  </a:lnTo>
                  <a:lnTo>
                    <a:pt x="5120639" y="62710"/>
                  </a:lnTo>
                  <a:lnTo>
                    <a:pt x="5120639" y="72389"/>
                  </a:lnTo>
                  <a:lnTo>
                    <a:pt x="5120639" y="82069"/>
                  </a:lnTo>
                  <a:lnTo>
                    <a:pt x="5128486" y="89915"/>
                  </a:lnTo>
                  <a:lnTo>
                    <a:pt x="5138165" y="89915"/>
                  </a:lnTo>
                  <a:lnTo>
                    <a:pt x="5147845" y="89915"/>
                  </a:lnTo>
                  <a:lnTo>
                    <a:pt x="5155691" y="82069"/>
                  </a:lnTo>
                  <a:lnTo>
                    <a:pt x="5155691" y="72389"/>
                  </a:lnTo>
                </a:path>
                <a:path w="7223759" h="104139">
                  <a:moveTo>
                    <a:pt x="5248655" y="72389"/>
                  </a:moveTo>
                  <a:lnTo>
                    <a:pt x="5248655" y="62710"/>
                  </a:lnTo>
                  <a:lnTo>
                    <a:pt x="5240809" y="54863"/>
                  </a:lnTo>
                  <a:lnTo>
                    <a:pt x="5231129" y="54863"/>
                  </a:lnTo>
                  <a:lnTo>
                    <a:pt x="5221450" y="54863"/>
                  </a:lnTo>
                  <a:lnTo>
                    <a:pt x="5213603" y="62710"/>
                  </a:lnTo>
                  <a:lnTo>
                    <a:pt x="5213603" y="72389"/>
                  </a:lnTo>
                  <a:lnTo>
                    <a:pt x="5213603" y="82069"/>
                  </a:lnTo>
                  <a:lnTo>
                    <a:pt x="5221450" y="89915"/>
                  </a:lnTo>
                  <a:lnTo>
                    <a:pt x="5231129" y="89915"/>
                  </a:lnTo>
                  <a:lnTo>
                    <a:pt x="5240809" y="89915"/>
                  </a:lnTo>
                  <a:lnTo>
                    <a:pt x="5248655" y="82069"/>
                  </a:lnTo>
                  <a:lnTo>
                    <a:pt x="5248655" y="72389"/>
                  </a:lnTo>
                </a:path>
                <a:path w="7223759" h="104139">
                  <a:moveTo>
                    <a:pt x="5343143" y="72389"/>
                  </a:moveTo>
                  <a:lnTo>
                    <a:pt x="5343143" y="62710"/>
                  </a:lnTo>
                  <a:lnTo>
                    <a:pt x="5335297" y="54863"/>
                  </a:lnTo>
                  <a:lnTo>
                    <a:pt x="5325617" y="54863"/>
                  </a:lnTo>
                  <a:lnTo>
                    <a:pt x="5315938" y="54863"/>
                  </a:lnTo>
                  <a:lnTo>
                    <a:pt x="5308091" y="62710"/>
                  </a:lnTo>
                  <a:lnTo>
                    <a:pt x="5308091" y="72389"/>
                  </a:lnTo>
                  <a:lnTo>
                    <a:pt x="5308091" y="82069"/>
                  </a:lnTo>
                  <a:lnTo>
                    <a:pt x="5315938" y="89915"/>
                  </a:lnTo>
                  <a:lnTo>
                    <a:pt x="5325617" y="89915"/>
                  </a:lnTo>
                  <a:lnTo>
                    <a:pt x="5335297" y="89915"/>
                  </a:lnTo>
                  <a:lnTo>
                    <a:pt x="5343143" y="82069"/>
                  </a:lnTo>
                  <a:lnTo>
                    <a:pt x="5343143" y="72389"/>
                  </a:lnTo>
                </a:path>
                <a:path w="7223759" h="104139">
                  <a:moveTo>
                    <a:pt x="5574791" y="72389"/>
                  </a:moveTo>
                  <a:lnTo>
                    <a:pt x="5574791" y="62710"/>
                  </a:lnTo>
                  <a:lnTo>
                    <a:pt x="5566944" y="54863"/>
                  </a:lnTo>
                  <a:lnTo>
                    <a:pt x="5557265" y="54863"/>
                  </a:lnTo>
                  <a:lnTo>
                    <a:pt x="5547586" y="54863"/>
                  </a:lnTo>
                  <a:lnTo>
                    <a:pt x="5539739" y="62710"/>
                  </a:lnTo>
                  <a:lnTo>
                    <a:pt x="5539739" y="72389"/>
                  </a:lnTo>
                  <a:lnTo>
                    <a:pt x="5539739" y="82069"/>
                  </a:lnTo>
                  <a:lnTo>
                    <a:pt x="5547586" y="89915"/>
                  </a:lnTo>
                  <a:lnTo>
                    <a:pt x="5557265" y="89915"/>
                  </a:lnTo>
                  <a:lnTo>
                    <a:pt x="5566944" y="89915"/>
                  </a:lnTo>
                  <a:lnTo>
                    <a:pt x="5574791" y="82069"/>
                  </a:lnTo>
                  <a:lnTo>
                    <a:pt x="5574791" y="72389"/>
                  </a:lnTo>
                </a:path>
                <a:path w="7223759" h="104139">
                  <a:moveTo>
                    <a:pt x="5669279" y="72389"/>
                  </a:moveTo>
                  <a:lnTo>
                    <a:pt x="5669279" y="62710"/>
                  </a:lnTo>
                  <a:lnTo>
                    <a:pt x="5661432" y="54863"/>
                  </a:lnTo>
                  <a:lnTo>
                    <a:pt x="5651753" y="54863"/>
                  </a:lnTo>
                  <a:lnTo>
                    <a:pt x="5642074" y="54863"/>
                  </a:lnTo>
                  <a:lnTo>
                    <a:pt x="5634227" y="62710"/>
                  </a:lnTo>
                  <a:lnTo>
                    <a:pt x="5634227" y="72389"/>
                  </a:lnTo>
                  <a:lnTo>
                    <a:pt x="5634227" y="82069"/>
                  </a:lnTo>
                  <a:lnTo>
                    <a:pt x="5642074" y="89915"/>
                  </a:lnTo>
                  <a:lnTo>
                    <a:pt x="5651753" y="89915"/>
                  </a:lnTo>
                  <a:lnTo>
                    <a:pt x="5661432" y="89915"/>
                  </a:lnTo>
                  <a:lnTo>
                    <a:pt x="5669279" y="82069"/>
                  </a:lnTo>
                  <a:lnTo>
                    <a:pt x="5669279" y="72389"/>
                  </a:lnTo>
                </a:path>
                <a:path w="7223759" h="104139">
                  <a:moveTo>
                    <a:pt x="5762243" y="72389"/>
                  </a:moveTo>
                  <a:lnTo>
                    <a:pt x="5762243" y="62710"/>
                  </a:lnTo>
                  <a:lnTo>
                    <a:pt x="5754396" y="54863"/>
                  </a:lnTo>
                  <a:lnTo>
                    <a:pt x="5744717" y="54863"/>
                  </a:lnTo>
                  <a:lnTo>
                    <a:pt x="5735038" y="54863"/>
                  </a:lnTo>
                  <a:lnTo>
                    <a:pt x="5727191" y="62710"/>
                  </a:lnTo>
                  <a:lnTo>
                    <a:pt x="5727191" y="72389"/>
                  </a:lnTo>
                  <a:lnTo>
                    <a:pt x="5727191" y="82069"/>
                  </a:lnTo>
                  <a:lnTo>
                    <a:pt x="5735038" y="89915"/>
                  </a:lnTo>
                  <a:lnTo>
                    <a:pt x="5744717" y="89915"/>
                  </a:lnTo>
                  <a:lnTo>
                    <a:pt x="5754396" y="89915"/>
                  </a:lnTo>
                  <a:lnTo>
                    <a:pt x="5762243" y="82069"/>
                  </a:lnTo>
                  <a:lnTo>
                    <a:pt x="5762243" y="72389"/>
                  </a:lnTo>
                </a:path>
                <a:path w="7223759" h="104139">
                  <a:moveTo>
                    <a:pt x="5856731" y="72389"/>
                  </a:moveTo>
                  <a:lnTo>
                    <a:pt x="5856731" y="62710"/>
                  </a:lnTo>
                  <a:lnTo>
                    <a:pt x="5848884" y="54863"/>
                  </a:lnTo>
                  <a:lnTo>
                    <a:pt x="5839205" y="54863"/>
                  </a:lnTo>
                  <a:lnTo>
                    <a:pt x="5829526" y="54863"/>
                  </a:lnTo>
                  <a:lnTo>
                    <a:pt x="5821679" y="62710"/>
                  </a:lnTo>
                  <a:lnTo>
                    <a:pt x="5821679" y="72389"/>
                  </a:lnTo>
                  <a:lnTo>
                    <a:pt x="5821679" y="82069"/>
                  </a:lnTo>
                  <a:lnTo>
                    <a:pt x="5829526" y="89915"/>
                  </a:lnTo>
                  <a:lnTo>
                    <a:pt x="5839205" y="89915"/>
                  </a:lnTo>
                  <a:lnTo>
                    <a:pt x="5848884" y="89915"/>
                  </a:lnTo>
                  <a:lnTo>
                    <a:pt x="5856731" y="82069"/>
                  </a:lnTo>
                  <a:lnTo>
                    <a:pt x="5856731" y="72389"/>
                  </a:lnTo>
                </a:path>
                <a:path w="7223759" h="104139">
                  <a:moveTo>
                    <a:pt x="5951219" y="72389"/>
                  </a:moveTo>
                  <a:lnTo>
                    <a:pt x="5951219" y="62710"/>
                  </a:lnTo>
                  <a:lnTo>
                    <a:pt x="5943372" y="54863"/>
                  </a:lnTo>
                  <a:lnTo>
                    <a:pt x="5933693" y="54863"/>
                  </a:lnTo>
                  <a:lnTo>
                    <a:pt x="5924014" y="54863"/>
                  </a:lnTo>
                  <a:lnTo>
                    <a:pt x="5916167" y="62710"/>
                  </a:lnTo>
                  <a:lnTo>
                    <a:pt x="5916167" y="72389"/>
                  </a:lnTo>
                  <a:lnTo>
                    <a:pt x="5916167" y="82069"/>
                  </a:lnTo>
                  <a:lnTo>
                    <a:pt x="5924014" y="89915"/>
                  </a:lnTo>
                  <a:lnTo>
                    <a:pt x="5933693" y="89915"/>
                  </a:lnTo>
                  <a:lnTo>
                    <a:pt x="5943372" y="89915"/>
                  </a:lnTo>
                  <a:lnTo>
                    <a:pt x="5951219" y="82069"/>
                  </a:lnTo>
                  <a:lnTo>
                    <a:pt x="5951219" y="72389"/>
                  </a:lnTo>
                </a:path>
                <a:path w="7223759" h="104139">
                  <a:moveTo>
                    <a:pt x="6044183" y="72389"/>
                  </a:moveTo>
                  <a:lnTo>
                    <a:pt x="6044183" y="62710"/>
                  </a:lnTo>
                  <a:lnTo>
                    <a:pt x="6036336" y="54863"/>
                  </a:lnTo>
                  <a:lnTo>
                    <a:pt x="6026657" y="54863"/>
                  </a:lnTo>
                  <a:lnTo>
                    <a:pt x="6016978" y="54863"/>
                  </a:lnTo>
                  <a:lnTo>
                    <a:pt x="6009131" y="62710"/>
                  </a:lnTo>
                  <a:lnTo>
                    <a:pt x="6009131" y="72389"/>
                  </a:lnTo>
                  <a:lnTo>
                    <a:pt x="6009131" y="82069"/>
                  </a:lnTo>
                  <a:lnTo>
                    <a:pt x="6016978" y="89915"/>
                  </a:lnTo>
                  <a:lnTo>
                    <a:pt x="6026657" y="89915"/>
                  </a:lnTo>
                  <a:lnTo>
                    <a:pt x="6036336" y="89915"/>
                  </a:lnTo>
                  <a:lnTo>
                    <a:pt x="6044183" y="82069"/>
                  </a:lnTo>
                  <a:lnTo>
                    <a:pt x="6044183" y="72389"/>
                  </a:lnTo>
                </a:path>
                <a:path w="7223759" h="104139">
                  <a:moveTo>
                    <a:pt x="6275831" y="72389"/>
                  </a:moveTo>
                  <a:lnTo>
                    <a:pt x="6275831" y="62710"/>
                  </a:lnTo>
                  <a:lnTo>
                    <a:pt x="6267984" y="54863"/>
                  </a:lnTo>
                  <a:lnTo>
                    <a:pt x="6258305" y="54863"/>
                  </a:lnTo>
                  <a:lnTo>
                    <a:pt x="6248626" y="54863"/>
                  </a:lnTo>
                  <a:lnTo>
                    <a:pt x="6240779" y="62710"/>
                  </a:lnTo>
                  <a:lnTo>
                    <a:pt x="6240779" y="72389"/>
                  </a:lnTo>
                  <a:lnTo>
                    <a:pt x="6240779" y="82069"/>
                  </a:lnTo>
                  <a:lnTo>
                    <a:pt x="6248626" y="89915"/>
                  </a:lnTo>
                  <a:lnTo>
                    <a:pt x="6258305" y="89915"/>
                  </a:lnTo>
                  <a:lnTo>
                    <a:pt x="6267984" y="89915"/>
                  </a:lnTo>
                  <a:lnTo>
                    <a:pt x="6275831" y="82069"/>
                  </a:lnTo>
                  <a:lnTo>
                    <a:pt x="6275831" y="72389"/>
                  </a:lnTo>
                </a:path>
                <a:path w="7223759" h="104139">
                  <a:moveTo>
                    <a:pt x="6370319" y="72389"/>
                  </a:moveTo>
                  <a:lnTo>
                    <a:pt x="6370319" y="62710"/>
                  </a:lnTo>
                  <a:lnTo>
                    <a:pt x="6362472" y="54863"/>
                  </a:lnTo>
                  <a:lnTo>
                    <a:pt x="6352793" y="54863"/>
                  </a:lnTo>
                  <a:lnTo>
                    <a:pt x="6343114" y="54863"/>
                  </a:lnTo>
                  <a:lnTo>
                    <a:pt x="6335267" y="62710"/>
                  </a:lnTo>
                  <a:lnTo>
                    <a:pt x="6335267" y="72389"/>
                  </a:lnTo>
                  <a:lnTo>
                    <a:pt x="6335267" y="82069"/>
                  </a:lnTo>
                  <a:lnTo>
                    <a:pt x="6343114" y="89915"/>
                  </a:lnTo>
                  <a:lnTo>
                    <a:pt x="6352793" y="89915"/>
                  </a:lnTo>
                  <a:lnTo>
                    <a:pt x="6362472" y="89915"/>
                  </a:lnTo>
                  <a:lnTo>
                    <a:pt x="6370319" y="82069"/>
                  </a:lnTo>
                  <a:lnTo>
                    <a:pt x="6370319" y="72389"/>
                  </a:lnTo>
                </a:path>
                <a:path w="7223759" h="104139">
                  <a:moveTo>
                    <a:pt x="6464807" y="72389"/>
                  </a:moveTo>
                  <a:lnTo>
                    <a:pt x="6464807" y="62710"/>
                  </a:lnTo>
                  <a:lnTo>
                    <a:pt x="6456960" y="54863"/>
                  </a:lnTo>
                  <a:lnTo>
                    <a:pt x="6447281" y="54863"/>
                  </a:lnTo>
                  <a:lnTo>
                    <a:pt x="6437602" y="54863"/>
                  </a:lnTo>
                  <a:lnTo>
                    <a:pt x="6429755" y="62710"/>
                  </a:lnTo>
                  <a:lnTo>
                    <a:pt x="6429755" y="72389"/>
                  </a:lnTo>
                  <a:lnTo>
                    <a:pt x="6429755" y="82069"/>
                  </a:lnTo>
                  <a:lnTo>
                    <a:pt x="6437602" y="89915"/>
                  </a:lnTo>
                  <a:lnTo>
                    <a:pt x="6447281" y="89915"/>
                  </a:lnTo>
                  <a:lnTo>
                    <a:pt x="6456960" y="89915"/>
                  </a:lnTo>
                  <a:lnTo>
                    <a:pt x="6464807" y="82069"/>
                  </a:lnTo>
                  <a:lnTo>
                    <a:pt x="6464807" y="72389"/>
                  </a:lnTo>
                </a:path>
                <a:path w="7223759" h="104139">
                  <a:moveTo>
                    <a:pt x="6557771" y="72389"/>
                  </a:moveTo>
                  <a:lnTo>
                    <a:pt x="6557771" y="62710"/>
                  </a:lnTo>
                  <a:lnTo>
                    <a:pt x="6549924" y="54863"/>
                  </a:lnTo>
                  <a:lnTo>
                    <a:pt x="6540245" y="54863"/>
                  </a:lnTo>
                  <a:lnTo>
                    <a:pt x="6530566" y="54863"/>
                  </a:lnTo>
                  <a:lnTo>
                    <a:pt x="6522719" y="62710"/>
                  </a:lnTo>
                  <a:lnTo>
                    <a:pt x="6522719" y="72389"/>
                  </a:lnTo>
                  <a:lnTo>
                    <a:pt x="6522719" y="82069"/>
                  </a:lnTo>
                  <a:lnTo>
                    <a:pt x="6530566" y="89915"/>
                  </a:lnTo>
                  <a:lnTo>
                    <a:pt x="6540245" y="89915"/>
                  </a:lnTo>
                  <a:lnTo>
                    <a:pt x="6549924" y="89915"/>
                  </a:lnTo>
                  <a:lnTo>
                    <a:pt x="6557771" y="82069"/>
                  </a:lnTo>
                  <a:lnTo>
                    <a:pt x="6557771" y="72389"/>
                  </a:lnTo>
                </a:path>
                <a:path w="7223759" h="104139">
                  <a:moveTo>
                    <a:pt x="163067" y="72389"/>
                  </a:moveTo>
                  <a:lnTo>
                    <a:pt x="163067" y="62710"/>
                  </a:lnTo>
                  <a:lnTo>
                    <a:pt x="155221" y="54863"/>
                  </a:lnTo>
                  <a:lnTo>
                    <a:pt x="145541" y="54863"/>
                  </a:lnTo>
                  <a:lnTo>
                    <a:pt x="135862" y="54863"/>
                  </a:lnTo>
                  <a:lnTo>
                    <a:pt x="128015" y="62710"/>
                  </a:lnTo>
                  <a:lnTo>
                    <a:pt x="128015" y="72389"/>
                  </a:lnTo>
                  <a:lnTo>
                    <a:pt x="128015" y="82069"/>
                  </a:lnTo>
                  <a:lnTo>
                    <a:pt x="135862" y="89915"/>
                  </a:lnTo>
                  <a:lnTo>
                    <a:pt x="145541" y="89915"/>
                  </a:lnTo>
                  <a:lnTo>
                    <a:pt x="155221" y="89915"/>
                  </a:lnTo>
                  <a:lnTo>
                    <a:pt x="163067" y="82069"/>
                  </a:lnTo>
                  <a:lnTo>
                    <a:pt x="163067" y="72389"/>
                  </a:lnTo>
                </a:path>
                <a:path w="7223759" h="104139">
                  <a:moveTo>
                    <a:pt x="256031" y="72389"/>
                  </a:moveTo>
                  <a:lnTo>
                    <a:pt x="256031" y="62710"/>
                  </a:lnTo>
                  <a:lnTo>
                    <a:pt x="248185" y="54863"/>
                  </a:lnTo>
                  <a:lnTo>
                    <a:pt x="238505" y="54863"/>
                  </a:lnTo>
                  <a:lnTo>
                    <a:pt x="228826" y="54863"/>
                  </a:lnTo>
                  <a:lnTo>
                    <a:pt x="220979" y="62710"/>
                  </a:lnTo>
                  <a:lnTo>
                    <a:pt x="220979" y="72389"/>
                  </a:lnTo>
                  <a:lnTo>
                    <a:pt x="220979" y="82069"/>
                  </a:lnTo>
                  <a:lnTo>
                    <a:pt x="228826" y="89915"/>
                  </a:lnTo>
                  <a:lnTo>
                    <a:pt x="238505" y="89915"/>
                  </a:lnTo>
                  <a:lnTo>
                    <a:pt x="248185" y="89915"/>
                  </a:lnTo>
                  <a:lnTo>
                    <a:pt x="256031" y="82069"/>
                  </a:lnTo>
                  <a:lnTo>
                    <a:pt x="256031" y="72389"/>
                  </a:lnTo>
                </a:path>
                <a:path w="7223759" h="104139">
                  <a:moveTo>
                    <a:pt x="350519" y="72389"/>
                  </a:moveTo>
                  <a:lnTo>
                    <a:pt x="350519" y="62710"/>
                  </a:lnTo>
                  <a:lnTo>
                    <a:pt x="342673" y="54863"/>
                  </a:lnTo>
                  <a:lnTo>
                    <a:pt x="332993" y="54863"/>
                  </a:lnTo>
                  <a:lnTo>
                    <a:pt x="323314" y="54863"/>
                  </a:lnTo>
                  <a:lnTo>
                    <a:pt x="315467" y="62710"/>
                  </a:lnTo>
                  <a:lnTo>
                    <a:pt x="315467" y="72389"/>
                  </a:lnTo>
                  <a:lnTo>
                    <a:pt x="315467" y="82069"/>
                  </a:lnTo>
                  <a:lnTo>
                    <a:pt x="323314" y="89915"/>
                  </a:lnTo>
                  <a:lnTo>
                    <a:pt x="332993" y="89915"/>
                  </a:lnTo>
                  <a:lnTo>
                    <a:pt x="342673" y="89915"/>
                  </a:lnTo>
                  <a:lnTo>
                    <a:pt x="350519" y="82069"/>
                  </a:lnTo>
                  <a:lnTo>
                    <a:pt x="350519" y="72389"/>
                  </a:lnTo>
                </a:path>
                <a:path w="7223759" h="104139">
                  <a:moveTo>
                    <a:pt x="350519" y="72389"/>
                  </a:moveTo>
                  <a:lnTo>
                    <a:pt x="350519" y="62710"/>
                  </a:lnTo>
                  <a:lnTo>
                    <a:pt x="342673" y="54863"/>
                  </a:lnTo>
                  <a:lnTo>
                    <a:pt x="332993" y="54863"/>
                  </a:lnTo>
                  <a:lnTo>
                    <a:pt x="323314" y="54863"/>
                  </a:lnTo>
                  <a:lnTo>
                    <a:pt x="315467" y="62710"/>
                  </a:lnTo>
                  <a:lnTo>
                    <a:pt x="315467" y="72389"/>
                  </a:lnTo>
                  <a:lnTo>
                    <a:pt x="315467" y="82069"/>
                  </a:lnTo>
                  <a:lnTo>
                    <a:pt x="323314" y="89915"/>
                  </a:lnTo>
                  <a:lnTo>
                    <a:pt x="332993" y="89915"/>
                  </a:lnTo>
                  <a:lnTo>
                    <a:pt x="342673" y="89915"/>
                  </a:lnTo>
                  <a:lnTo>
                    <a:pt x="350519" y="82069"/>
                  </a:lnTo>
                  <a:lnTo>
                    <a:pt x="350519" y="72389"/>
                  </a:lnTo>
                </a:path>
                <a:path w="7223759" h="104139">
                  <a:moveTo>
                    <a:pt x="445007" y="72389"/>
                  </a:moveTo>
                  <a:lnTo>
                    <a:pt x="445007" y="62710"/>
                  </a:lnTo>
                  <a:lnTo>
                    <a:pt x="437161" y="54863"/>
                  </a:lnTo>
                  <a:lnTo>
                    <a:pt x="427481" y="54863"/>
                  </a:lnTo>
                  <a:lnTo>
                    <a:pt x="417802" y="54863"/>
                  </a:lnTo>
                  <a:lnTo>
                    <a:pt x="409955" y="62710"/>
                  </a:lnTo>
                  <a:lnTo>
                    <a:pt x="409955" y="72389"/>
                  </a:lnTo>
                  <a:lnTo>
                    <a:pt x="409955" y="82069"/>
                  </a:lnTo>
                  <a:lnTo>
                    <a:pt x="417802" y="89915"/>
                  </a:lnTo>
                  <a:lnTo>
                    <a:pt x="427481" y="89915"/>
                  </a:lnTo>
                  <a:lnTo>
                    <a:pt x="437161" y="89915"/>
                  </a:lnTo>
                  <a:lnTo>
                    <a:pt x="445007" y="82069"/>
                  </a:lnTo>
                  <a:lnTo>
                    <a:pt x="445007" y="72389"/>
                  </a:lnTo>
                </a:path>
                <a:path w="7223759" h="104139">
                  <a:moveTo>
                    <a:pt x="163067" y="72389"/>
                  </a:moveTo>
                  <a:lnTo>
                    <a:pt x="163067" y="62710"/>
                  </a:lnTo>
                  <a:lnTo>
                    <a:pt x="155221" y="54863"/>
                  </a:lnTo>
                  <a:lnTo>
                    <a:pt x="145541" y="54863"/>
                  </a:lnTo>
                  <a:lnTo>
                    <a:pt x="135862" y="54863"/>
                  </a:lnTo>
                  <a:lnTo>
                    <a:pt x="128015" y="62710"/>
                  </a:lnTo>
                  <a:lnTo>
                    <a:pt x="128015" y="72389"/>
                  </a:lnTo>
                  <a:lnTo>
                    <a:pt x="128015" y="82069"/>
                  </a:lnTo>
                  <a:lnTo>
                    <a:pt x="135862" y="89915"/>
                  </a:lnTo>
                  <a:lnTo>
                    <a:pt x="145541" y="89915"/>
                  </a:lnTo>
                  <a:lnTo>
                    <a:pt x="155221" y="89915"/>
                  </a:lnTo>
                  <a:lnTo>
                    <a:pt x="163067" y="82069"/>
                  </a:lnTo>
                  <a:lnTo>
                    <a:pt x="163067" y="72389"/>
                  </a:lnTo>
                </a:path>
                <a:path w="7223759" h="104139">
                  <a:moveTo>
                    <a:pt x="163067" y="72389"/>
                  </a:moveTo>
                  <a:lnTo>
                    <a:pt x="163067" y="62710"/>
                  </a:lnTo>
                  <a:lnTo>
                    <a:pt x="155221" y="54863"/>
                  </a:lnTo>
                  <a:lnTo>
                    <a:pt x="145541" y="54863"/>
                  </a:lnTo>
                  <a:lnTo>
                    <a:pt x="135862" y="54863"/>
                  </a:lnTo>
                  <a:lnTo>
                    <a:pt x="128015" y="62710"/>
                  </a:lnTo>
                  <a:lnTo>
                    <a:pt x="128015" y="72389"/>
                  </a:lnTo>
                  <a:lnTo>
                    <a:pt x="128015" y="82069"/>
                  </a:lnTo>
                  <a:lnTo>
                    <a:pt x="135862" y="89915"/>
                  </a:lnTo>
                  <a:lnTo>
                    <a:pt x="145541" y="89915"/>
                  </a:lnTo>
                  <a:lnTo>
                    <a:pt x="155221" y="89915"/>
                  </a:lnTo>
                  <a:lnTo>
                    <a:pt x="163067" y="82069"/>
                  </a:lnTo>
                  <a:lnTo>
                    <a:pt x="163067" y="7238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531111" y="4386071"/>
              <a:ext cx="6120765" cy="44450"/>
            </a:xfrm>
            <a:custGeom>
              <a:avLst/>
              <a:gdLst/>
              <a:ahLst/>
              <a:cxnLst/>
              <a:rect l="l" t="t" r="r" b="b"/>
              <a:pathLst>
                <a:path w="6120765" h="44450">
                  <a:moveTo>
                    <a:pt x="0" y="0"/>
                  </a:moveTo>
                  <a:lnTo>
                    <a:pt x="0" y="44195"/>
                  </a:lnTo>
                </a:path>
                <a:path w="6120765" h="44450">
                  <a:moveTo>
                    <a:pt x="701039" y="0"/>
                  </a:moveTo>
                  <a:lnTo>
                    <a:pt x="701039" y="44195"/>
                  </a:lnTo>
                </a:path>
                <a:path w="6120765" h="44450">
                  <a:moveTo>
                    <a:pt x="1403603" y="0"/>
                  </a:moveTo>
                  <a:lnTo>
                    <a:pt x="1403603" y="44195"/>
                  </a:lnTo>
                </a:path>
                <a:path w="6120765" h="44450">
                  <a:moveTo>
                    <a:pt x="2104643" y="0"/>
                  </a:moveTo>
                  <a:lnTo>
                    <a:pt x="2104643" y="44195"/>
                  </a:lnTo>
                </a:path>
                <a:path w="6120765" h="44450">
                  <a:moveTo>
                    <a:pt x="2807207" y="0"/>
                  </a:moveTo>
                  <a:lnTo>
                    <a:pt x="2807207" y="44195"/>
                  </a:lnTo>
                </a:path>
                <a:path w="6120765" h="44450">
                  <a:moveTo>
                    <a:pt x="3508247" y="0"/>
                  </a:moveTo>
                  <a:lnTo>
                    <a:pt x="3508247" y="44195"/>
                  </a:lnTo>
                </a:path>
                <a:path w="6120765" h="44450">
                  <a:moveTo>
                    <a:pt x="4209287" y="0"/>
                  </a:moveTo>
                  <a:lnTo>
                    <a:pt x="4209287" y="44195"/>
                  </a:lnTo>
                </a:path>
                <a:path w="6120765" h="44450">
                  <a:moveTo>
                    <a:pt x="4911851" y="0"/>
                  </a:moveTo>
                  <a:lnTo>
                    <a:pt x="4911851" y="44195"/>
                  </a:lnTo>
                </a:path>
                <a:path w="6120765" h="44450">
                  <a:moveTo>
                    <a:pt x="5612891" y="0"/>
                  </a:moveTo>
                  <a:lnTo>
                    <a:pt x="5612891" y="44195"/>
                  </a:lnTo>
                </a:path>
                <a:path w="6120765" h="44450">
                  <a:moveTo>
                    <a:pt x="6120383" y="0"/>
                  </a:moveTo>
                  <a:lnTo>
                    <a:pt x="6120383" y="44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002284" y="4090415"/>
              <a:ext cx="7223759" cy="2200910"/>
            </a:xfrm>
            <a:custGeom>
              <a:avLst/>
              <a:gdLst/>
              <a:ahLst/>
              <a:cxnLst/>
              <a:rect l="l" t="t" r="r" b="b"/>
              <a:pathLst>
                <a:path w="7223759" h="2200910">
                  <a:moveTo>
                    <a:pt x="7223759" y="295655"/>
                  </a:moveTo>
                  <a:lnTo>
                    <a:pt x="7223759" y="399287"/>
                  </a:lnTo>
                </a:path>
                <a:path w="7223759" h="2200910">
                  <a:moveTo>
                    <a:pt x="0" y="295655"/>
                  </a:moveTo>
                  <a:lnTo>
                    <a:pt x="0" y="2200655"/>
                  </a:lnTo>
                </a:path>
                <a:path w="7223759" h="2200910">
                  <a:moveTo>
                    <a:pt x="21335" y="2200655"/>
                  </a:moveTo>
                  <a:lnTo>
                    <a:pt x="21335" y="0"/>
                  </a:lnTo>
                </a:path>
                <a:path w="7223759" h="2200910">
                  <a:moveTo>
                    <a:pt x="42671" y="339851"/>
                  </a:moveTo>
                  <a:lnTo>
                    <a:pt x="42671" y="2200655"/>
                  </a:lnTo>
                </a:path>
                <a:path w="7223759" h="2200910">
                  <a:moveTo>
                    <a:pt x="4738115" y="39623"/>
                  </a:moveTo>
                  <a:lnTo>
                    <a:pt x="4738115" y="2200655"/>
                  </a:lnTo>
                </a:path>
                <a:path w="7223759" h="2200910">
                  <a:moveTo>
                    <a:pt x="5440679" y="39623"/>
                  </a:moveTo>
                  <a:lnTo>
                    <a:pt x="5440679" y="2200655"/>
                  </a:lnTo>
                </a:path>
                <a:path w="7223759" h="2200910">
                  <a:moveTo>
                    <a:pt x="6141719" y="39623"/>
                  </a:moveTo>
                  <a:lnTo>
                    <a:pt x="6141719" y="2200655"/>
                  </a:lnTo>
                </a:path>
                <a:path w="7223759" h="2200910">
                  <a:moveTo>
                    <a:pt x="6649211" y="83819"/>
                  </a:moveTo>
                  <a:lnTo>
                    <a:pt x="6649211" y="2200655"/>
                  </a:lnTo>
                </a:path>
                <a:path w="7223759" h="2200910">
                  <a:moveTo>
                    <a:pt x="4037075" y="39623"/>
                  </a:moveTo>
                  <a:lnTo>
                    <a:pt x="4037075" y="2200655"/>
                  </a:lnTo>
                </a:path>
                <a:path w="7223759" h="2200910">
                  <a:moveTo>
                    <a:pt x="3336035" y="39623"/>
                  </a:moveTo>
                  <a:lnTo>
                    <a:pt x="3336035" y="2200655"/>
                  </a:lnTo>
                </a:path>
                <a:path w="7223759" h="2200910">
                  <a:moveTo>
                    <a:pt x="2633471" y="39623"/>
                  </a:moveTo>
                  <a:lnTo>
                    <a:pt x="2633471" y="2200655"/>
                  </a:lnTo>
                </a:path>
                <a:path w="7223759" h="2200910">
                  <a:moveTo>
                    <a:pt x="1932431" y="39623"/>
                  </a:moveTo>
                  <a:lnTo>
                    <a:pt x="1932431" y="2200655"/>
                  </a:lnTo>
                </a:path>
                <a:path w="7223759" h="2200910">
                  <a:moveTo>
                    <a:pt x="1229867" y="39623"/>
                  </a:moveTo>
                  <a:lnTo>
                    <a:pt x="1229867" y="2200655"/>
                  </a:lnTo>
                </a:path>
                <a:path w="7223759" h="2200910">
                  <a:moveTo>
                    <a:pt x="528827" y="39623"/>
                  </a:moveTo>
                  <a:lnTo>
                    <a:pt x="528827" y="2200655"/>
                  </a:lnTo>
                </a:path>
                <a:path w="7223759" h="2200910">
                  <a:moveTo>
                    <a:pt x="550163" y="339851"/>
                  </a:moveTo>
                  <a:lnTo>
                    <a:pt x="550163" y="2200655"/>
                  </a:lnTo>
                </a:path>
                <a:path w="7223759" h="2200910">
                  <a:moveTo>
                    <a:pt x="507491" y="339851"/>
                  </a:moveTo>
                  <a:lnTo>
                    <a:pt x="507491" y="2200655"/>
                  </a:lnTo>
                </a:path>
                <a:path w="7223759" h="2200910">
                  <a:moveTo>
                    <a:pt x="1252727" y="339851"/>
                  </a:moveTo>
                  <a:lnTo>
                    <a:pt x="1252727" y="2200655"/>
                  </a:lnTo>
                </a:path>
                <a:path w="7223759" h="2200910">
                  <a:moveTo>
                    <a:pt x="1208531" y="339851"/>
                  </a:moveTo>
                  <a:lnTo>
                    <a:pt x="1208531" y="2200655"/>
                  </a:lnTo>
                </a:path>
                <a:path w="7223759" h="2200910">
                  <a:moveTo>
                    <a:pt x="2656331" y="339851"/>
                  </a:moveTo>
                  <a:lnTo>
                    <a:pt x="2656331" y="2200655"/>
                  </a:lnTo>
                </a:path>
                <a:path w="7223759" h="2200910">
                  <a:moveTo>
                    <a:pt x="2612135" y="339851"/>
                  </a:moveTo>
                  <a:lnTo>
                    <a:pt x="2612135" y="2200655"/>
                  </a:lnTo>
                </a:path>
                <a:path w="7223759" h="2200910">
                  <a:moveTo>
                    <a:pt x="3357371" y="339851"/>
                  </a:moveTo>
                  <a:lnTo>
                    <a:pt x="3357371" y="2200655"/>
                  </a:lnTo>
                </a:path>
                <a:path w="7223759" h="2200910">
                  <a:moveTo>
                    <a:pt x="3313175" y="339851"/>
                  </a:moveTo>
                  <a:lnTo>
                    <a:pt x="3313175" y="2200655"/>
                  </a:lnTo>
                </a:path>
                <a:path w="7223759" h="2200910">
                  <a:moveTo>
                    <a:pt x="4058411" y="339851"/>
                  </a:moveTo>
                  <a:lnTo>
                    <a:pt x="4058411" y="2200655"/>
                  </a:lnTo>
                </a:path>
                <a:path w="7223759" h="2200910">
                  <a:moveTo>
                    <a:pt x="4015739" y="339851"/>
                  </a:moveTo>
                  <a:lnTo>
                    <a:pt x="4015739" y="2200655"/>
                  </a:lnTo>
                </a:path>
                <a:path w="7223759" h="2200910">
                  <a:moveTo>
                    <a:pt x="4760975" y="339851"/>
                  </a:moveTo>
                  <a:lnTo>
                    <a:pt x="4760975" y="2200655"/>
                  </a:lnTo>
                </a:path>
                <a:path w="7223759" h="2200910">
                  <a:moveTo>
                    <a:pt x="4716779" y="339851"/>
                  </a:moveTo>
                  <a:lnTo>
                    <a:pt x="4716779" y="2200655"/>
                  </a:lnTo>
                </a:path>
                <a:path w="7223759" h="2200910">
                  <a:moveTo>
                    <a:pt x="5462015" y="339851"/>
                  </a:moveTo>
                  <a:lnTo>
                    <a:pt x="5462015" y="2200655"/>
                  </a:lnTo>
                </a:path>
                <a:path w="7223759" h="2200910">
                  <a:moveTo>
                    <a:pt x="5419343" y="339851"/>
                  </a:moveTo>
                  <a:lnTo>
                    <a:pt x="5419343" y="2200655"/>
                  </a:lnTo>
                </a:path>
                <a:path w="7223759" h="2200910">
                  <a:moveTo>
                    <a:pt x="6164579" y="339851"/>
                  </a:moveTo>
                  <a:lnTo>
                    <a:pt x="6164579" y="2200655"/>
                  </a:lnTo>
                </a:path>
                <a:path w="7223759" h="2200910">
                  <a:moveTo>
                    <a:pt x="6120383" y="339851"/>
                  </a:moveTo>
                  <a:lnTo>
                    <a:pt x="6120383" y="2200655"/>
                  </a:lnTo>
                </a:path>
                <a:path w="7223759" h="2200910">
                  <a:moveTo>
                    <a:pt x="6672071" y="339851"/>
                  </a:moveTo>
                  <a:lnTo>
                    <a:pt x="6672071" y="2200655"/>
                  </a:lnTo>
                </a:path>
                <a:path w="7223759" h="2200910">
                  <a:moveTo>
                    <a:pt x="6627875" y="339851"/>
                  </a:moveTo>
                  <a:lnTo>
                    <a:pt x="6627875" y="2200655"/>
                  </a:lnTo>
                </a:path>
                <a:path w="7223759" h="2200910">
                  <a:moveTo>
                    <a:pt x="1953767" y="339851"/>
                  </a:moveTo>
                  <a:lnTo>
                    <a:pt x="1953767" y="2200655"/>
                  </a:lnTo>
                </a:path>
                <a:path w="7223759" h="2200910">
                  <a:moveTo>
                    <a:pt x="1909571" y="339851"/>
                  </a:moveTo>
                  <a:lnTo>
                    <a:pt x="1909571" y="2200655"/>
                  </a:lnTo>
                </a:path>
                <a:path w="7223759" h="2200910">
                  <a:moveTo>
                    <a:pt x="6672071" y="339851"/>
                  </a:moveTo>
                  <a:lnTo>
                    <a:pt x="6627875" y="339851"/>
                  </a:lnTo>
                </a:path>
                <a:path w="7223759" h="2200910">
                  <a:moveTo>
                    <a:pt x="6164579" y="339851"/>
                  </a:moveTo>
                  <a:lnTo>
                    <a:pt x="6120383" y="339851"/>
                  </a:lnTo>
                </a:path>
                <a:path w="7223759" h="2200910">
                  <a:moveTo>
                    <a:pt x="5462015" y="339851"/>
                  </a:moveTo>
                  <a:lnTo>
                    <a:pt x="5419343" y="339851"/>
                  </a:lnTo>
                </a:path>
                <a:path w="7223759" h="2200910">
                  <a:moveTo>
                    <a:pt x="4760975" y="339851"/>
                  </a:moveTo>
                  <a:lnTo>
                    <a:pt x="4716779" y="339851"/>
                  </a:lnTo>
                </a:path>
                <a:path w="7223759" h="2200910">
                  <a:moveTo>
                    <a:pt x="3357371" y="339851"/>
                  </a:moveTo>
                  <a:lnTo>
                    <a:pt x="3313175" y="339851"/>
                  </a:lnTo>
                </a:path>
                <a:path w="7223759" h="2200910">
                  <a:moveTo>
                    <a:pt x="4058411" y="339851"/>
                  </a:moveTo>
                  <a:lnTo>
                    <a:pt x="4015739" y="339851"/>
                  </a:lnTo>
                </a:path>
                <a:path w="7223759" h="2200910">
                  <a:moveTo>
                    <a:pt x="2656331" y="339851"/>
                  </a:moveTo>
                  <a:lnTo>
                    <a:pt x="2612135" y="339851"/>
                  </a:lnTo>
                </a:path>
                <a:path w="7223759" h="2200910">
                  <a:moveTo>
                    <a:pt x="1953767" y="339851"/>
                  </a:moveTo>
                  <a:lnTo>
                    <a:pt x="1909571" y="339851"/>
                  </a:lnTo>
                </a:path>
                <a:path w="7223759" h="2200910">
                  <a:moveTo>
                    <a:pt x="1252727" y="339851"/>
                  </a:moveTo>
                  <a:lnTo>
                    <a:pt x="1208531" y="339851"/>
                  </a:lnTo>
                </a:path>
                <a:path w="7223759" h="2200910">
                  <a:moveTo>
                    <a:pt x="550163" y="339851"/>
                  </a:moveTo>
                  <a:lnTo>
                    <a:pt x="507491" y="3398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002284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002284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02284" y="442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002284" y="44287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192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002284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0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002284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032764" y="44287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192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032763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0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0"/>
                  </a:lnTo>
                  <a:lnTo>
                    <a:pt x="0" y="1523"/>
                  </a:lnTo>
                  <a:close/>
                </a:path>
                <a:path w="12700" h="1904">
                  <a:moveTo>
                    <a:pt x="12191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1523"/>
                  </a:moveTo>
                  <a:lnTo>
                    <a:pt x="1219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032763" y="442874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3"/>
                  </a:lnTo>
                  <a:lnTo>
                    <a:pt x="12191" y="1523"/>
                  </a:lnTo>
                  <a:lnTo>
                    <a:pt x="1219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044956" y="4428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04495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044955" y="442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002284" y="4430268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>
                  <a:moveTo>
                    <a:pt x="4267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10616" y="6216395"/>
              <a:ext cx="7527290" cy="149860"/>
            </a:xfrm>
            <a:custGeom>
              <a:avLst/>
              <a:gdLst/>
              <a:ahLst/>
              <a:cxnLst/>
              <a:rect l="l" t="t" r="r" b="b"/>
              <a:pathLst>
                <a:path w="7527290" h="149860">
                  <a:moveTo>
                    <a:pt x="0" y="74675"/>
                  </a:moveTo>
                  <a:lnTo>
                    <a:pt x="3966971" y="74675"/>
                  </a:lnTo>
                </a:path>
                <a:path w="7527290" h="149860">
                  <a:moveTo>
                    <a:pt x="4126991" y="74675"/>
                  </a:moveTo>
                  <a:lnTo>
                    <a:pt x="7527035" y="74675"/>
                  </a:lnTo>
                </a:path>
                <a:path w="7527290" h="149860">
                  <a:moveTo>
                    <a:pt x="4126991" y="74675"/>
                  </a:moveTo>
                  <a:lnTo>
                    <a:pt x="4046219" y="149351"/>
                  </a:lnTo>
                  <a:lnTo>
                    <a:pt x="4046219" y="0"/>
                  </a:lnTo>
                  <a:lnTo>
                    <a:pt x="3966971" y="746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4719319" y="44409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60">
                  <a:moveTo>
                    <a:pt x="35051" y="17525"/>
                  </a:moveTo>
                  <a:lnTo>
                    <a:pt x="35051" y="7846"/>
                  </a:lnTo>
                  <a:lnTo>
                    <a:pt x="27205" y="0"/>
                  </a:lnTo>
                  <a:lnTo>
                    <a:pt x="17525" y="0"/>
                  </a:lnTo>
                  <a:lnTo>
                    <a:pt x="7846" y="0"/>
                  </a:lnTo>
                  <a:lnTo>
                    <a:pt x="0" y="7846"/>
                  </a:lnTo>
                  <a:lnTo>
                    <a:pt x="0" y="17525"/>
                  </a:lnTo>
                  <a:lnTo>
                    <a:pt x="0" y="27205"/>
                  </a:lnTo>
                  <a:lnTo>
                    <a:pt x="7846" y="35051"/>
                  </a:lnTo>
                  <a:lnTo>
                    <a:pt x="17525" y="35051"/>
                  </a:lnTo>
                  <a:lnTo>
                    <a:pt x="27205" y="35051"/>
                  </a:lnTo>
                  <a:lnTo>
                    <a:pt x="35051" y="27205"/>
                  </a:lnTo>
                  <a:lnTo>
                    <a:pt x="35051" y="17525"/>
                  </a:lnTo>
                </a:path>
                <a:path w="35560" h="35560">
                  <a:moveTo>
                    <a:pt x="35051" y="17525"/>
                  </a:moveTo>
                  <a:lnTo>
                    <a:pt x="35051" y="7846"/>
                  </a:lnTo>
                  <a:lnTo>
                    <a:pt x="27205" y="0"/>
                  </a:lnTo>
                  <a:lnTo>
                    <a:pt x="17525" y="0"/>
                  </a:lnTo>
                  <a:lnTo>
                    <a:pt x="7846" y="0"/>
                  </a:lnTo>
                  <a:lnTo>
                    <a:pt x="0" y="7846"/>
                  </a:lnTo>
                  <a:lnTo>
                    <a:pt x="0" y="17525"/>
                  </a:lnTo>
                  <a:lnTo>
                    <a:pt x="0" y="27205"/>
                  </a:lnTo>
                  <a:lnTo>
                    <a:pt x="7846" y="35051"/>
                  </a:lnTo>
                  <a:lnTo>
                    <a:pt x="17525" y="35051"/>
                  </a:lnTo>
                  <a:lnTo>
                    <a:pt x="27205" y="35051"/>
                  </a:lnTo>
                  <a:lnTo>
                    <a:pt x="35051" y="27205"/>
                  </a:lnTo>
                  <a:lnTo>
                    <a:pt x="35051" y="1752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4707128" y="4436364"/>
              <a:ext cx="58419" cy="47625"/>
            </a:xfrm>
            <a:custGeom>
              <a:avLst/>
              <a:gdLst/>
              <a:ahLst/>
              <a:cxnLst/>
              <a:rect l="l" t="t" r="r" b="b"/>
              <a:pathLst>
                <a:path w="58420" h="47625">
                  <a:moveTo>
                    <a:pt x="0" y="22859"/>
                  </a:moveTo>
                  <a:lnTo>
                    <a:pt x="57911" y="22859"/>
                  </a:lnTo>
                </a:path>
                <a:path w="58420" h="47625">
                  <a:moveTo>
                    <a:pt x="28955" y="0"/>
                  </a:moveTo>
                  <a:lnTo>
                    <a:pt x="28955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4812284" y="4440936"/>
              <a:ext cx="36830" cy="35560"/>
            </a:xfrm>
            <a:custGeom>
              <a:avLst/>
              <a:gdLst/>
              <a:ahLst/>
              <a:cxnLst/>
              <a:rect l="l" t="t" r="r" b="b"/>
              <a:pathLst>
                <a:path w="36829" h="35560">
                  <a:moveTo>
                    <a:pt x="35051" y="17525"/>
                  </a:moveTo>
                  <a:lnTo>
                    <a:pt x="35051" y="7846"/>
                  </a:lnTo>
                  <a:lnTo>
                    <a:pt x="27205" y="0"/>
                  </a:lnTo>
                  <a:lnTo>
                    <a:pt x="17525" y="0"/>
                  </a:lnTo>
                  <a:lnTo>
                    <a:pt x="7846" y="0"/>
                  </a:lnTo>
                  <a:lnTo>
                    <a:pt x="0" y="7846"/>
                  </a:lnTo>
                  <a:lnTo>
                    <a:pt x="0" y="17525"/>
                  </a:lnTo>
                  <a:lnTo>
                    <a:pt x="0" y="27205"/>
                  </a:lnTo>
                  <a:lnTo>
                    <a:pt x="7846" y="35051"/>
                  </a:lnTo>
                  <a:lnTo>
                    <a:pt x="17525" y="35051"/>
                  </a:lnTo>
                  <a:lnTo>
                    <a:pt x="27205" y="35051"/>
                  </a:lnTo>
                  <a:lnTo>
                    <a:pt x="35051" y="27205"/>
                  </a:lnTo>
                  <a:lnTo>
                    <a:pt x="35051" y="17525"/>
                  </a:lnTo>
                </a:path>
                <a:path w="36829" h="35560">
                  <a:moveTo>
                    <a:pt x="36575" y="17525"/>
                  </a:moveTo>
                  <a:lnTo>
                    <a:pt x="36575" y="7846"/>
                  </a:lnTo>
                  <a:lnTo>
                    <a:pt x="28729" y="0"/>
                  </a:lnTo>
                  <a:lnTo>
                    <a:pt x="19049" y="0"/>
                  </a:lnTo>
                  <a:lnTo>
                    <a:pt x="9370" y="0"/>
                  </a:lnTo>
                  <a:lnTo>
                    <a:pt x="1523" y="7846"/>
                  </a:lnTo>
                  <a:lnTo>
                    <a:pt x="1523" y="17525"/>
                  </a:lnTo>
                  <a:lnTo>
                    <a:pt x="1523" y="27205"/>
                  </a:lnTo>
                  <a:lnTo>
                    <a:pt x="9370" y="35051"/>
                  </a:lnTo>
                  <a:lnTo>
                    <a:pt x="19049" y="35051"/>
                  </a:lnTo>
                  <a:lnTo>
                    <a:pt x="28729" y="35051"/>
                  </a:lnTo>
                  <a:lnTo>
                    <a:pt x="36575" y="27205"/>
                  </a:lnTo>
                  <a:lnTo>
                    <a:pt x="36575" y="17525"/>
                  </a:lnTo>
                </a:path>
                <a:path w="36829" h="35560">
                  <a:moveTo>
                    <a:pt x="35051" y="17525"/>
                  </a:moveTo>
                  <a:lnTo>
                    <a:pt x="35051" y="7846"/>
                  </a:lnTo>
                  <a:lnTo>
                    <a:pt x="27205" y="0"/>
                  </a:lnTo>
                  <a:lnTo>
                    <a:pt x="17525" y="0"/>
                  </a:lnTo>
                  <a:lnTo>
                    <a:pt x="7846" y="0"/>
                  </a:lnTo>
                  <a:lnTo>
                    <a:pt x="0" y="7846"/>
                  </a:lnTo>
                  <a:lnTo>
                    <a:pt x="0" y="17525"/>
                  </a:lnTo>
                  <a:lnTo>
                    <a:pt x="0" y="27205"/>
                  </a:lnTo>
                  <a:lnTo>
                    <a:pt x="7846" y="35051"/>
                  </a:lnTo>
                  <a:lnTo>
                    <a:pt x="17525" y="35051"/>
                  </a:lnTo>
                  <a:lnTo>
                    <a:pt x="27205" y="35051"/>
                  </a:lnTo>
                  <a:lnTo>
                    <a:pt x="35051" y="27205"/>
                  </a:lnTo>
                  <a:lnTo>
                    <a:pt x="35051" y="1752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4801615" y="4436364"/>
              <a:ext cx="56515" cy="47625"/>
            </a:xfrm>
            <a:custGeom>
              <a:avLst/>
              <a:gdLst/>
              <a:ahLst/>
              <a:cxnLst/>
              <a:rect l="l" t="t" r="r" b="b"/>
              <a:pathLst>
                <a:path w="56514" h="47625">
                  <a:moveTo>
                    <a:pt x="0" y="22859"/>
                  </a:moveTo>
                  <a:lnTo>
                    <a:pt x="56387" y="22859"/>
                  </a:lnTo>
                </a:path>
                <a:path w="56514" h="47625">
                  <a:moveTo>
                    <a:pt x="27431" y="0"/>
                  </a:moveTo>
                  <a:lnTo>
                    <a:pt x="27431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4624831" y="44409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60">
                  <a:moveTo>
                    <a:pt x="35051" y="17525"/>
                  </a:moveTo>
                  <a:lnTo>
                    <a:pt x="35051" y="7846"/>
                  </a:lnTo>
                  <a:lnTo>
                    <a:pt x="27205" y="0"/>
                  </a:lnTo>
                  <a:lnTo>
                    <a:pt x="17525" y="0"/>
                  </a:lnTo>
                  <a:lnTo>
                    <a:pt x="7846" y="0"/>
                  </a:lnTo>
                  <a:lnTo>
                    <a:pt x="0" y="7846"/>
                  </a:lnTo>
                  <a:lnTo>
                    <a:pt x="0" y="17525"/>
                  </a:lnTo>
                  <a:lnTo>
                    <a:pt x="0" y="27205"/>
                  </a:lnTo>
                  <a:lnTo>
                    <a:pt x="7846" y="35051"/>
                  </a:lnTo>
                  <a:lnTo>
                    <a:pt x="17525" y="35051"/>
                  </a:lnTo>
                  <a:lnTo>
                    <a:pt x="27205" y="35051"/>
                  </a:lnTo>
                  <a:lnTo>
                    <a:pt x="35051" y="27205"/>
                  </a:lnTo>
                  <a:lnTo>
                    <a:pt x="35051" y="17525"/>
                  </a:lnTo>
                </a:path>
                <a:path w="35560" h="35560">
                  <a:moveTo>
                    <a:pt x="35051" y="17525"/>
                  </a:moveTo>
                  <a:lnTo>
                    <a:pt x="35051" y="7846"/>
                  </a:lnTo>
                  <a:lnTo>
                    <a:pt x="27205" y="0"/>
                  </a:lnTo>
                  <a:lnTo>
                    <a:pt x="17525" y="0"/>
                  </a:lnTo>
                  <a:lnTo>
                    <a:pt x="7846" y="0"/>
                  </a:lnTo>
                  <a:lnTo>
                    <a:pt x="0" y="7846"/>
                  </a:lnTo>
                  <a:lnTo>
                    <a:pt x="0" y="17525"/>
                  </a:lnTo>
                  <a:lnTo>
                    <a:pt x="0" y="27205"/>
                  </a:lnTo>
                  <a:lnTo>
                    <a:pt x="7846" y="35051"/>
                  </a:lnTo>
                  <a:lnTo>
                    <a:pt x="17525" y="35051"/>
                  </a:lnTo>
                  <a:lnTo>
                    <a:pt x="27205" y="35051"/>
                  </a:lnTo>
                  <a:lnTo>
                    <a:pt x="35051" y="27205"/>
                  </a:lnTo>
                  <a:lnTo>
                    <a:pt x="35051" y="1752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4614163" y="4436364"/>
              <a:ext cx="56515" cy="47625"/>
            </a:xfrm>
            <a:custGeom>
              <a:avLst/>
              <a:gdLst/>
              <a:ahLst/>
              <a:cxnLst/>
              <a:rect l="l" t="t" r="r" b="b"/>
              <a:pathLst>
                <a:path w="56514" h="47625">
                  <a:moveTo>
                    <a:pt x="0" y="22859"/>
                  </a:moveTo>
                  <a:lnTo>
                    <a:pt x="56387" y="22859"/>
                  </a:lnTo>
                </a:path>
                <a:path w="56514" h="47625">
                  <a:moveTo>
                    <a:pt x="27431" y="0"/>
                  </a:moveTo>
                  <a:lnTo>
                    <a:pt x="27431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5514847" y="44409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60">
                  <a:moveTo>
                    <a:pt x="35051" y="17525"/>
                  </a:moveTo>
                  <a:lnTo>
                    <a:pt x="35051" y="7846"/>
                  </a:lnTo>
                  <a:lnTo>
                    <a:pt x="27205" y="0"/>
                  </a:lnTo>
                  <a:lnTo>
                    <a:pt x="17525" y="0"/>
                  </a:lnTo>
                  <a:lnTo>
                    <a:pt x="7846" y="0"/>
                  </a:lnTo>
                  <a:lnTo>
                    <a:pt x="0" y="7846"/>
                  </a:lnTo>
                  <a:lnTo>
                    <a:pt x="0" y="17525"/>
                  </a:lnTo>
                  <a:lnTo>
                    <a:pt x="0" y="27205"/>
                  </a:lnTo>
                  <a:lnTo>
                    <a:pt x="7846" y="35051"/>
                  </a:lnTo>
                  <a:lnTo>
                    <a:pt x="17525" y="35051"/>
                  </a:lnTo>
                  <a:lnTo>
                    <a:pt x="27205" y="35051"/>
                  </a:lnTo>
                  <a:lnTo>
                    <a:pt x="35051" y="27205"/>
                  </a:lnTo>
                  <a:lnTo>
                    <a:pt x="35051" y="1752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537196" y="3491484"/>
              <a:ext cx="1905" cy="66040"/>
            </a:xfrm>
            <a:custGeom>
              <a:avLst/>
              <a:gdLst/>
              <a:ahLst/>
              <a:cxnLst/>
              <a:rect l="l" t="t" r="r" b="b"/>
              <a:pathLst>
                <a:path w="1904" h="6603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537196" y="32750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537196" y="32750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537196" y="32750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537196" y="305714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537196" y="30571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537196" y="30571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537196" y="283921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537196" y="28392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537196" y="28392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537196" y="262280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537196" y="26228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537196" y="26228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537196" y="240487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537196" y="240487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537196" y="240487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537196" y="218693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537196" y="21869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537196" y="21869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537196" y="197053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537196" y="197053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537196" y="1818132"/>
              <a:ext cx="1905" cy="281940"/>
            </a:xfrm>
            <a:custGeom>
              <a:avLst/>
              <a:gdLst/>
              <a:ahLst/>
              <a:cxnLst/>
              <a:rect l="l" t="t" r="r" b="b"/>
              <a:pathLst>
                <a:path w="1904" h="281939">
                  <a:moveTo>
                    <a:pt x="0" y="281939"/>
                  </a:moveTo>
                  <a:lnTo>
                    <a:pt x="1523" y="281939"/>
                  </a:lnTo>
                  <a:lnTo>
                    <a:pt x="1523" y="152399"/>
                  </a:lnTo>
                  <a:lnTo>
                    <a:pt x="0" y="152399"/>
                  </a:lnTo>
                  <a:lnTo>
                    <a:pt x="0" y="281939"/>
                  </a:lnTo>
                </a:path>
                <a:path w="1904" h="28193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537196" y="1816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537196" y="1816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186675" y="1816608"/>
              <a:ext cx="352425" cy="1740535"/>
            </a:xfrm>
            <a:custGeom>
              <a:avLst/>
              <a:gdLst/>
              <a:ahLst/>
              <a:cxnLst/>
              <a:rect l="l" t="t" r="r" b="b"/>
              <a:pathLst>
                <a:path w="352425" h="1740535">
                  <a:moveTo>
                    <a:pt x="350519" y="1523"/>
                  </a:moveTo>
                  <a:lnTo>
                    <a:pt x="350519" y="0"/>
                  </a:lnTo>
                  <a:lnTo>
                    <a:pt x="352043" y="0"/>
                  </a:lnTo>
                  <a:lnTo>
                    <a:pt x="352043" y="1523"/>
                  </a:lnTo>
                </a:path>
                <a:path w="352425" h="1740535">
                  <a:moveTo>
                    <a:pt x="0" y="1740407"/>
                  </a:moveTo>
                  <a:lnTo>
                    <a:pt x="1523" y="1740407"/>
                  </a:lnTo>
                  <a:lnTo>
                    <a:pt x="1523" y="1674875"/>
                  </a:lnTo>
                  <a:lnTo>
                    <a:pt x="0" y="1674875"/>
                  </a:lnTo>
                  <a:lnTo>
                    <a:pt x="0" y="17404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186676" y="32750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186675" y="32750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186675" y="32750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186676" y="305714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186675" y="30571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186675" y="30571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186676" y="283921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86675" y="28392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86675" y="28392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86676" y="262280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86675" y="26228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86675" y="26228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86676" y="240487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86675" y="240487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86675" y="240487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86676" y="218693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86675" y="21869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4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4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86675" y="21869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4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86676" y="197053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86675" y="197053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86675" y="1818132"/>
              <a:ext cx="1905" cy="281940"/>
            </a:xfrm>
            <a:custGeom>
              <a:avLst/>
              <a:gdLst/>
              <a:ahLst/>
              <a:cxnLst/>
              <a:rect l="l" t="t" r="r" b="b"/>
              <a:pathLst>
                <a:path w="1904" h="281939">
                  <a:moveTo>
                    <a:pt x="0" y="281939"/>
                  </a:moveTo>
                  <a:lnTo>
                    <a:pt x="1523" y="281939"/>
                  </a:lnTo>
                  <a:lnTo>
                    <a:pt x="1523" y="152399"/>
                  </a:lnTo>
                  <a:lnTo>
                    <a:pt x="0" y="152399"/>
                  </a:lnTo>
                  <a:lnTo>
                    <a:pt x="0" y="281939"/>
                  </a:lnTo>
                </a:path>
                <a:path w="1904" h="28193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86676" y="1816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86675" y="1816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924303" y="1816608"/>
              <a:ext cx="5264150" cy="1740535"/>
            </a:xfrm>
            <a:custGeom>
              <a:avLst/>
              <a:gdLst/>
              <a:ahLst/>
              <a:cxnLst/>
              <a:rect l="l" t="t" r="r" b="b"/>
              <a:pathLst>
                <a:path w="5264150" h="1740535">
                  <a:moveTo>
                    <a:pt x="5262371" y="1523"/>
                  </a:moveTo>
                  <a:lnTo>
                    <a:pt x="5262371" y="0"/>
                  </a:lnTo>
                  <a:lnTo>
                    <a:pt x="5263895" y="0"/>
                  </a:lnTo>
                  <a:lnTo>
                    <a:pt x="5263895" y="1523"/>
                  </a:lnTo>
                </a:path>
                <a:path w="5264150" h="1740535">
                  <a:moveTo>
                    <a:pt x="0" y="1740407"/>
                  </a:moveTo>
                  <a:lnTo>
                    <a:pt x="1523" y="1740407"/>
                  </a:lnTo>
                  <a:lnTo>
                    <a:pt x="1523" y="1674875"/>
                  </a:lnTo>
                  <a:lnTo>
                    <a:pt x="0" y="1674875"/>
                  </a:lnTo>
                  <a:lnTo>
                    <a:pt x="0" y="17404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924304" y="32750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924303" y="32750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924303" y="32750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924304" y="305714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924303" y="30571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924303" y="30571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924304" y="283921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924303" y="28392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924303" y="28392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924304" y="262280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924303" y="26228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924303" y="26228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924304" y="240487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924303" y="240487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924303" y="240487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924304" y="218693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924303" y="21869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924303" y="21869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924304" y="197053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924303" y="197053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924303" y="1818132"/>
              <a:ext cx="1905" cy="281940"/>
            </a:xfrm>
            <a:custGeom>
              <a:avLst/>
              <a:gdLst/>
              <a:ahLst/>
              <a:cxnLst/>
              <a:rect l="l" t="t" r="r" b="b"/>
              <a:pathLst>
                <a:path w="1905" h="281939">
                  <a:moveTo>
                    <a:pt x="0" y="281939"/>
                  </a:moveTo>
                  <a:lnTo>
                    <a:pt x="1523" y="281939"/>
                  </a:lnTo>
                  <a:lnTo>
                    <a:pt x="1523" y="152399"/>
                  </a:lnTo>
                  <a:lnTo>
                    <a:pt x="0" y="152399"/>
                  </a:lnTo>
                  <a:lnTo>
                    <a:pt x="0" y="281939"/>
                  </a:lnTo>
                </a:path>
                <a:path w="1905" h="28193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924304" y="1816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924303" y="1816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573783" y="1816608"/>
              <a:ext cx="352425" cy="1740535"/>
            </a:xfrm>
            <a:custGeom>
              <a:avLst/>
              <a:gdLst/>
              <a:ahLst/>
              <a:cxnLst/>
              <a:rect l="l" t="t" r="r" b="b"/>
              <a:pathLst>
                <a:path w="352425" h="1740535">
                  <a:moveTo>
                    <a:pt x="350519" y="1523"/>
                  </a:moveTo>
                  <a:lnTo>
                    <a:pt x="350519" y="0"/>
                  </a:lnTo>
                  <a:lnTo>
                    <a:pt x="352043" y="0"/>
                  </a:lnTo>
                  <a:lnTo>
                    <a:pt x="352043" y="1523"/>
                  </a:lnTo>
                </a:path>
                <a:path w="352425" h="1740535">
                  <a:moveTo>
                    <a:pt x="0" y="1740407"/>
                  </a:moveTo>
                  <a:lnTo>
                    <a:pt x="1523" y="1740407"/>
                  </a:lnTo>
                  <a:lnTo>
                    <a:pt x="1523" y="1674875"/>
                  </a:lnTo>
                  <a:lnTo>
                    <a:pt x="0" y="1674875"/>
                  </a:lnTo>
                  <a:lnTo>
                    <a:pt x="0" y="17404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573784" y="3275075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573783" y="32750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573783" y="327507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573784" y="3057143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573783" y="30571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573783" y="3057144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573784" y="283921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573783" y="28392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573783" y="283921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573784" y="2622803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573783" y="26228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573783" y="2622804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573784" y="2404871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573783" y="240487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573783" y="2404872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573784" y="2186939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1524" y="0"/>
                  </a:moveTo>
                  <a:lnTo>
                    <a:pt x="0" y="0"/>
                  </a:lnTo>
                  <a:lnTo>
                    <a:pt x="0" y="131064"/>
                  </a:lnTo>
                  <a:lnTo>
                    <a:pt x="1524" y="1310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573783" y="21869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131063"/>
                  </a:moveTo>
                  <a:lnTo>
                    <a:pt x="0" y="0"/>
                  </a:lnTo>
                  <a:lnTo>
                    <a:pt x="1523" y="131063"/>
                  </a:lnTo>
                  <a:lnTo>
                    <a:pt x="0" y="131063"/>
                  </a:lnTo>
                  <a:close/>
                </a:path>
                <a:path w="1905" h="131444">
                  <a:moveTo>
                    <a:pt x="0" y="0"/>
                  </a:moveTo>
                  <a:lnTo>
                    <a:pt x="1523" y="131063"/>
                  </a:lnTo>
                  <a:lnTo>
                    <a:pt x="0" y="0"/>
                  </a:lnTo>
                  <a:close/>
                </a:path>
                <a:path w="1905" h="131444">
                  <a:moveTo>
                    <a:pt x="1523" y="13106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106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573783" y="2186940"/>
              <a:ext cx="1905" cy="131445"/>
            </a:xfrm>
            <a:custGeom>
              <a:avLst/>
              <a:gdLst/>
              <a:ahLst/>
              <a:cxnLst/>
              <a:rect l="l" t="t" r="r" b="b"/>
              <a:pathLst>
                <a:path w="1905" h="131444">
                  <a:moveTo>
                    <a:pt x="0" y="131063"/>
                  </a:moveTo>
                  <a:lnTo>
                    <a:pt x="1523" y="13106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1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573784" y="197053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573783" y="1970532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5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5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573783" y="1818132"/>
              <a:ext cx="1905" cy="281940"/>
            </a:xfrm>
            <a:custGeom>
              <a:avLst/>
              <a:gdLst/>
              <a:ahLst/>
              <a:cxnLst/>
              <a:rect l="l" t="t" r="r" b="b"/>
              <a:pathLst>
                <a:path w="1905" h="281939">
                  <a:moveTo>
                    <a:pt x="0" y="281939"/>
                  </a:moveTo>
                  <a:lnTo>
                    <a:pt x="1523" y="281939"/>
                  </a:lnTo>
                  <a:lnTo>
                    <a:pt x="1523" y="152399"/>
                  </a:lnTo>
                  <a:lnTo>
                    <a:pt x="0" y="152399"/>
                  </a:lnTo>
                  <a:lnTo>
                    <a:pt x="0" y="281939"/>
                  </a:lnTo>
                </a:path>
                <a:path w="1905" h="281939">
                  <a:moveTo>
                    <a:pt x="0" y="65531"/>
                  </a:moveTo>
                  <a:lnTo>
                    <a:pt x="1523" y="655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573784" y="1816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573783" y="1816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573783" y="1816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573783" y="18166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573783" y="18166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573783" y="18166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573784" y="1816607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573783" y="1816608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0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5">
                  <a:moveTo>
                    <a:pt x="53339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573783" y="1816608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0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697228" y="1816607"/>
              <a:ext cx="105410" cy="1905"/>
            </a:xfrm>
            <a:custGeom>
              <a:avLst/>
              <a:gdLst/>
              <a:ahLst/>
              <a:cxnLst/>
              <a:rect l="l" t="t" r="r" b="b"/>
              <a:pathLst>
                <a:path w="105410" h="1905">
                  <a:moveTo>
                    <a:pt x="1051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5156" y="1524"/>
                  </a:lnTo>
                  <a:lnTo>
                    <a:pt x="1051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697227" y="1816608"/>
              <a:ext cx="105410" cy="1905"/>
            </a:xfrm>
            <a:custGeom>
              <a:avLst/>
              <a:gdLst/>
              <a:ahLst/>
              <a:cxnLst/>
              <a:rect l="l" t="t" r="r" b="b"/>
              <a:pathLst>
                <a:path w="105410" h="1905">
                  <a:moveTo>
                    <a:pt x="0" y="0"/>
                  </a:moveTo>
                  <a:lnTo>
                    <a:pt x="0" y="1523"/>
                  </a:lnTo>
                  <a:lnTo>
                    <a:pt x="105155" y="0"/>
                  </a:lnTo>
                  <a:lnTo>
                    <a:pt x="0" y="0"/>
                  </a:lnTo>
                  <a:close/>
                </a:path>
                <a:path w="105410" h="1905">
                  <a:moveTo>
                    <a:pt x="0" y="1523"/>
                  </a:moveTo>
                  <a:lnTo>
                    <a:pt x="105155" y="0"/>
                  </a:lnTo>
                  <a:lnTo>
                    <a:pt x="0" y="1523"/>
                  </a:lnTo>
                  <a:close/>
                </a:path>
                <a:path w="105410" h="1905">
                  <a:moveTo>
                    <a:pt x="105155" y="0"/>
                  </a:moveTo>
                  <a:lnTo>
                    <a:pt x="0" y="1523"/>
                  </a:lnTo>
                  <a:lnTo>
                    <a:pt x="105155" y="1523"/>
                  </a:lnTo>
                  <a:lnTo>
                    <a:pt x="105155" y="0"/>
                  </a:lnTo>
                  <a:close/>
                </a:path>
                <a:path w="105410" h="1905">
                  <a:moveTo>
                    <a:pt x="0" y="1523"/>
                  </a:moveTo>
                  <a:lnTo>
                    <a:pt x="1051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697227" y="1816608"/>
              <a:ext cx="105410" cy="1905"/>
            </a:xfrm>
            <a:custGeom>
              <a:avLst/>
              <a:gdLst/>
              <a:ahLst/>
              <a:cxnLst/>
              <a:rect l="l" t="t" r="r" b="b"/>
              <a:pathLst>
                <a:path w="105410" h="1905">
                  <a:moveTo>
                    <a:pt x="0" y="0"/>
                  </a:moveTo>
                  <a:lnTo>
                    <a:pt x="0" y="1523"/>
                  </a:lnTo>
                  <a:lnTo>
                    <a:pt x="105155" y="1523"/>
                  </a:lnTo>
                  <a:lnTo>
                    <a:pt x="10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872488" y="1816607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69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872488" y="181660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69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69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69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872488" y="1816608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69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924304" y="1816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924303" y="1816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924303" y="1816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180579" y="18196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180579" y="18196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180579" y="18196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180580" y="1819655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40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40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180579" y="1819656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40" h="1905">
                  <a:moveTo>
                    <a:pt x="0" y="0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0" y="0"/>
                  </a:lnTo>
                  <a:close/>
                </a:path>
                <a:path w="53340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40" h="1905">
                  <a:moveTo>
                    <a:pt x="53339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close/>
                </a:path>
                <a:path w="53340" h="1905">
                  <a:moveTo>
                    <a:pt x="0" y="1523"/>
                  </a:moveTo>
                  <a:lnTo>
                    <a:pt x="533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180579" y="1819656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40" h="1905">
                  <a:moveTo>
                    <a:pt x="0" y="0"/>
                  </a:moveTo>
                  <a:lnTo>
                    <a:pt x="0" y="1523"/>
                  </a:lnTo>
                  <a:lnTo>
                    <a:pt x="53339" y="1523"/>
                  </a:lnTo>
                  <a:lnTo>
                    <a:pt x="533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04024" y="1819655"/>
              <a:ext cx="105410" cy="1905"/>
            </a:xfrm>
            <a:custGeom>
              <a:avLst/>
              <a:gdLst/>
              <a:ahLst/>
              <a:cxnLst/>
              <a:rect l="l" t="t" r="r" b="b"/>
              <a:pathLst>
                <a:path w="105409" h="1905">
                  <a:moveTo>
                    <a:pt x="1051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5156" y="1524"/>
                  </a:lnTo>
                  <a:lnTo>
                    <a:pt x="1051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04024" y="1819656"/>
              <a:ext cx="105410" cy="1905"/>
            </a:xfrm>
            <a:custGeom>
              <a:avLst/>
              <a:gdLst/>
              <a:ahLst/>
              <a:cxnLst/>
              <a:rect l="l" t="t" r="r" b="b"/>
              <a:pathLst>
                <a:path w="105409" h="1905">
                  <a:moveTo>
                    <a:pt x="0" y="0"/>
                  </a:moveTo>
                  <a:lnTo>
                    <a:pt x="0" y="1523"/>
                  </a:lnTo>
                  <a:lnTo>
                    <a:pt x="105155" y="0"/>
                  </a:lnTo>
                  <a:lnTo>
                    <a:pt x="0" y="0"/>
                  </a:lnTo>
                  <a:close/>
                </a:path>
                <a:path w="105409" h="1905">
                  <a:moveTo>
                    <a:pt x="0" y="1523"/>
                  </a:moveTo>
                  <a:lnTo>
                    <a:pt x="105155" y="0"/>
                  </a:lnTo>
                  <a:lnTo>
                    <a:pt x="0" y="1523"/>
                  </a:lnTo>
                  <a:close/>
                </a:path>
                <a:path w="105409" h="1905">
                  <a:moveTo>
                    <a:pt x="105155" y="0"/>
                  </a:moveTo>
                  <a:lnTo>
                    <a:pt x="0" y="1523"/>
                  </a:lnTo>
                  <a:lnTo>
                    <a:pt x="105155" y="1523"/>
                  </a:lnTo>
                  <a:lnTo>
                    <a:pt x="105155" y="0"/>
                  </a:lnTo>
                  <a:close/>
                </a:path>
                <a:path w="105409" h="1905">
                  <a:moveTo>
                    <a:pt x="0" y="1523"/>
                  </a:moveTo>
                  <a:lnTo>
                    <a:pt x="1051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04024" y="1819656"/>
              <a:ext cx="105410" cy="1905"/>
            </a:xfrm>
            <a:custGeom>
              <a:avLst/>
              <a:gdLst/>
              <a:ahLst/>
              <a:cxnLst/>
              <a:rect l="l" t="t" r="r" b="b"/>
              <a:pathLst>
                <a:path w="105409" h="1905">
                  <a:moveTo>
                    <a:pt x="0" y="0"/>
                  </a:moveTo>
                  <a:lnTo>
                    <a:pt x="0" y="1523"/>
                  </a:lnTo>
                  <a:lnTo>
                    <a:pt x="105155" y="1523"/>
                  </a:lnTo>
                  <a:lnTo>
                    <a:pt x="10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479284" y="1819655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5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479284" y="1819656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5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5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479284" y="1819656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531100" y="1819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531099" y="18196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531099" y="18196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84708" y="1818132"/>
              <a:ext cx="7947659" cy="0"/>
            </a:xfrm>
            <a:custGeom>
              <a:avLst/>
              <a:gdLst/>
              <a:ahLst/>
              <a:cxnLst/>
              <a:rect l="l" t="t" r="r" b="b"/>
              <a:pathLst>
                <a:path w="7947659">
                  <a:moveTo>
                    <a:pt x="0" y="0"/>
                  </a:moveTo>
                  <a:lnTo>
                    <a:pt x="79476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84708" y="1467612"/>
              <a:ext cx="7947659" cy="818515"/>
            </a:xfrm>
            <a:custGeom>
              <a:avLst/>
              <a:gdLst/>
              <a:ahLst/>
              <a:cxnLst/>
              <a:rect l="l" t="t" r="r" b="b"/>
              <a:pathLst>
                <a:path w="7947659" h="818514">
                  <a:moveTo>
                    <a:pt x="7947659" y="818387"/>
                  </a:moveTo>
                  <a:lnTo>
                    <a:pt x="0" y="818387"/>
                  </a:lnTo>
                </a:path>
                <a:path w="7947659" h="818514">
                  <a:moveTo>
                    <a:pt x="7947659" y="0"/>
                  </a:moveTo>
                  <a:lnTo>
                    <a:pt x="0" y="0"/>
                  </a:lnTo>
                </a:path>
                <a:path w="7947659" h="818514">
                  <a:moveTo>
                    <a:pt x="384047" y="582929"/>
                  </a:moveTo>
                  <a:lnTo>
                    <a:pt x="376628" y="536927"/>
                  </a:lnTo>
                  <a:lnTo>
                    <a:pt x="355966" y="496974"/>
                  </a:lnTo>
                  <a:lnTo>
                    <a:pt x="324461" y="465469"/>
                  </a:lnTo>
                  <a:lnTo>
                    <a:pt x="284508" y="444807"/>
                  </a:lnTo>
                  <a:lnTo>
                    <a:pt x="238505" y="437387"/>
                  </a:lnTo>
                  <a:lnTo>
                    <a:pt x="192503" y="444807"/>
                  </a:lnTo>
                  <a:lnTo>
                    <a:pt x="152550" y="465469"/>
                  </a:lnTo>
                  <a:lnTo>
                    <a:pt x="121045" y="496974"/>
                  </a:lnTo>
                  <a:lnTo>
                    <a:pt x="100383" y="536927"/>
                  </a:lnTo>
                  <a:lnTo>
                    <a:pt x="92963" y="582929"/>
                  </a:lnTo>
                  <a:lnTo>
                    <a:pt x="100383" y="628932"/>
                  </a:lnTo>
                  <a:lnTo>
                    <a:pt x="121045" y="668885"/>
                  </a:lnTo>
                  <a:lnTo>
                    <a:pt x="152550" y="700390"/>
                  </a:lnTo>
                  <a:lnTo>
                    <a:pt x="192503" y="721052"/>
                  </a:lnTo>
                  <a:lnTo>
                    <a:pt x="238505" y="728471"/>
                  </a:lnTo>
                  <a:lnTo>
                    <a:pt x="284508" y="721052"/>
                  </a:lnTo>
                  <a:lnTo>
                    <a:pt x="324461" y="700390"/>
                  </a:lnTo>
                  <a:lnTo>
                    <a:pt x="355966" y="668885"/>
                  </a:lnTo>
                  <a:lnTo>
                    <a:pt x="376628" y="628932"/>
                  </a:lnTo>
                  <a:lnTo>
                    <a:pt x="384047" y="582929"/>
                  </a:lnTo>
                </a:path>
                <a:path w="7947659" h="818514">
                  <a:moveTo>
                    <a:pt x="2237231" y="582929"/>
                  </a:moveTo>
                  <a:lnTo>
                    <a:pt x="2229812" y="536927"/>
                  </a:lnTo>
                  <a:lnTo>
                    <a:pt x="2209150" y="496974"/>
                  </a:lnTo>
                  <a:lnTo>
                    <a:pt x="2177645" y="465469"/>
                  </a:lnTo>
                  <a:lnTo>
                    <a:pt x="2137692" y="444807"/>
                  </a:lnTo>
                  <a:lnTo>
                    <a:pt x="2091689" y="437387"/>
                  </a:lnTo>
                  <a:lnTo>
                    <a:pt x="2045687" y="444807"/>
                  </a:lnTo>
                  <a:lnTo>
                    <a:pt x="2005734" y="465469"/>
                  </a:lnTo>
                  <a:lnTo>
                    <a:pt x="1974229" y="496974"/>
                  </a:lnTo>
                  <a:lnTo>
                    <a:pt x="1953567" y="536927"/>
                  </a:lnTo>
                  <a:lnTo>
                    <a:pt x="1946147" y="582929"/>
                  </a:lnTo>
                  <a:lnTo>
                    <a:pt x="1953567" y="628932"/>
                  </a:lnTo>
                  <a:lnTo>
                    <a:pt x="1974229" y="668885"/>
                  </a:lnTo>
                  <a:lnTo>
                    <a:pt x="2005734" y="700390"/>
                  </a:lnTo>
                  <a:lnTo>
                    <a:pt x="2045687" y="721052"/>
                  </a:lnTo>
                  <a:lnTo>
                    <a:pt x="2091689" y="728471"/>
                  </a:lnTo>
                  <a:lnTo>
                    <a:pt x="2137692" y="721052"/>
                  </a:lnTo>
                  <a:lnTo>
                    <a:pt x="2177645" y="700390"/>
                  </a:lnTo>
                  <a:lnTo>
                    <a:pt x="2209150" y="668885"/>
                  </a:lnTo>
                  <a:lnTo>
                    <a:pt x="2229812" y="628932"/>
                  </a:lnTo>
                  <a:lnTo>
                    <a:pt x="2237231" y="582929"/>
                  </a:lnTo>
                </a:path>
                <a:path w="7947659" h="818514">
                  <a:moveTo>
                    <a:pt x="2990087" y="582929"/>
                  </a:moveTo>
                  <a:lnTo>
                    <a:pt x="2982668" y="536927"/>
                  </a:lnTo>
                  <a:lnTo>
                    <a:pt x="2962006" y="496974"/>
                  </a:lnTo>
                  <a:lnTo>
                    <a:pt x="2930501" y="465469"/>
                  </a:lnTo>
                  <a:lnTo>
                    <a:pt x="2890548" y="444807"/>
                  </a:lnTo>
                  <a:lnTo>
                    <a:pt x="2844545" y="437387"/>
                  </a:lnTo>
                  <a:lnTo>
                    <a:pt x="2798543" y="444807"/>
                  </a:lnTo>
                  <a:lnTo>
                    <a:pt x="2758590" y="465469"/>
                  </a:lnTo>
                  <a:lnTo>
                    <a:pt x="2727085" y="496974"/>
                  </a:lnTo>
                  <a:lnTo>
                    <a:pt x="2706423" y="536927"/>
                  </a:lnTo>
                  <a:lnTo>
                    <a:pt x="2699003" y="582929"/>
                  </a:lnTo>
                  <a:lnTo>
                    <a:pt x="2706423" y="628932"/>
                  </a:lnTo>
                  <a:lnTo>
                    <a:pt x="2727085" y="668885"/>
                  </a:lnTo>
                  <a:lnTo>
                    <a:pt x="2758590" y="700390"/>
                  </a:lnTo>
                  <a:lnTo>
                    <a:pt x="2798543" y="721052"/>
                  </a:lnTo>
                  <a:lnTo>
                    <a:pt x="2844545" y="728471"/>
                  </a:lnTo>
                  <a:lnTo>
                    <a:pt x="2890548" y="721052"/>
                  </a:lnTo>
                  <a:lnTo>
                    <a:pt x="2930501" y="700390"/>
                  </a:lnTo>
                  <a:lnTo>
                    <a:pt x="2962006" y="668885"/>
                  </a:lnTo>
                  <a:lnTo>
                    <a:pt x="2982668" y="628932"/>
                  </a:lnTo>
                  <a:lnTo>
                    <a:pt x="2990087" y="582929"/>
                  </a:lnTo>
                </a:path>
                <a:path w="7947659" h="818514">
                  <a:moveTo>
                    <a:pt x="3741419" y="582929"/>
                  </a:moveTo>
                  <a:lnTo>
                    <a:pt x="3734000" y="536927"/>
                  </a:lnTo>
                  <a:lnTo>
                    <a:pt x="3713338" y="496974"/>
                  </a:lnTo>
                  <a:lnTo>
                    <a:pt x="3681833" y="465469"/>
                  </a:lnTo>
                  <a:lnTo>
                    <a:pt x="3641880" y="444807"/>
                  </a:lnTo>
                  <a:lnTo>
                    <a:pt x="3595877" y="437387"/>
                  </a:lnTo>
                  <a:lnTo>
                    <a:pt x="3549875" y="444807"/>
                  </a:lnTo>
                  <a:lnTo>
                    <a:pt x="3509922" y="465469"/>
                  </a:lnTo>
                  <a:lnTo>
                    <a:pt x="3478417" y="496974"/>
                  </a:lnTo>
                  <a:lnTo>
                    <a:pt x="3457755" y="536927"/>
                  </a:lnTo>
                  <a:lnTo>
                    <a:pt x="3450335" y="582929"/>
                  </a:lnTo>
                  <a:lnTo>
                    <a:pt x="3457755" y="628932"/>
                  </a:lnTo>
                  <a:lnTo>
                    <a:pt x="3478417" y="668885"/>
                  </a:lnTo>
                  <a:lnTo>
                    <a:pt x="3509922" y="700390"/>
                  </a:lnTo>
                  <a:lnTo>
                    <a:pt x="3549875" y="721052"/>
                  </a:lnTo>
                  <a:lnTo>
                    <a:pt x="3595877" y="728471"/>
                  </a:lnTo>
                  <a:lnTo>
                    <a:pt x="3641880" y="721052"/>
                  </a:lnTo>
                  <a:lnTo>
                    <a:pt x="3681833" y="700390"/>
                  </a:lnTo>
                  <a:lnTo>
                    <a:pt x="3713338" y="668885"/>
                  </a:lnTo>
                  <a:lnTo>
                    <a:pt x="3734000" y="628932"/>
                  </a:lnTo>
                  <a:lnTo>
                    <a:pt x="3741419" y="582929"/>
                  </a:lnTo>
                </a:path>
                <a:path w="7947659" h="818514">
                  <a:moveTo>
                    <a:pt x="4492751" y="582929"/>
                  </a:moveTo>
                  <a:lnTo>
                    <a:pt x="4485332" y="536927"/>
                  </a:lnTo>
                  <a:lnTo>
                    <a:pt x="4464670" y="496974"/>
                  </a:lnTo>
                  <a:lnTo>
                    <a:pt x="4433165" y="465469"/>
                  </a:lnTo>
                  <a:lnTo>
                    <a:pt x="4393212" y="444807"/>
                  </a:lnTo>
                  <a:lnTo>
                    <a:pt x="4347209" y="437387"/>
                  </a:lnTo>
                  <a:lnTo>
                    <a:pt x="4301207" y="444807"/>
                  </a:lnTo>
                  <a:lnTo>
                    <a:pt x="4261254" y="465469"/>
                  </a:lnTo>
                  <a:lnTo>
                    <a:pt x="4229749" y="496974"/>
                  </a:lnTo>
                  <a:lnTo>
                    <a:pt x="4209087" y="536927"/>
                  </a:lnTo>
                  <a:lnTo>
                    <a:pt x="4201667" y="582929"/>
                  </a:lnTo>
                  <a:lnTo>
                    <a:pt x="4209087" y="628932"/>
                  </a:lnTo>
                  <a:lnTo>
                    <a:pt x="4229749" y="668885"/>
                  </a:lnTo>
                  <a:lnTo>
                    <a:pt x="4261254" y="700390"/>
                  </a:lnTo>
                  <a:lnTo>
                    <a:pt x="4301207" y="721052"/>
                  </a:lnTo>
                  <a:lnTo>
                    <a:pt x="4347209" y="728471"/>
                  </a:lnTo>
                  <a:lnTo>
                    <a:pt x="4393212" y="721052"/>
                  </a:lnTo>
                  <a:lnTo>
                    <a:pt x="4433165" y="700390"/>
                  </a:lnTo>
                  <a:lnTo>
                    <a:pt x="4464670" y="668885"/>
                  </a:lnTo>
                  <a:lnTo>
                    <a:pt x="4485332" y="628932"/>
                  </a:lnTo>
                  <a:lnTo>
                    <a:pt x="4492751" y="582929"/>
                  </a:lnTo>
                </a:path>
                <a:path w="7947659" h="818514">
                  <a:moveTo>
                    <a:pt x="5244083" y="582929"/>
                  </a:moveTo>
                  <a:lnTo>
                    <a:pt x="5236664" y="536927"/>
                  </a:lnTo>
                  <a:lnTo>
                    <a:pt x="5216002" y="496974"/>
                  </a:lnTo>
                  <a:lnTo>
                    <a:pt x="5184497" y="465469"/>
                  </a:lnTo>
                  <a:lnTo>
                    <a:pt x="5144544" y="444807"/>
                  </a:lnTo>
                  <a:lnTo>
                    <a:pt x="5098541" y="437387"/>
                  </a:lnTo>
                  <a:lnTo>
                    <a:pt x="5052539" y="444807"/>
                  </a:lnTo>
                  <a:lnTo>
                    <a:pt x="5012586" y="465469"/>
                  </a:lnTo>
                  <a:lnTo>
                    <a:pt x="4981081" y="496974"/>
                  </a:lnTo>
                  <a:lnTo>
                    <a:pt x="4960419" y="536927"/>
                  </a:lnTo>
                  <a:lnTo>
                    <a:pt x="4952999" y="582929"/>
                  </a:lnTo>
                  <a:lnTo>
                    <a:pt x="4960419" y="628932"/>
                  </a:lnTo>
                  <a:lnTo>
                    <a:pt x="4981081" y="668885"/>
                  </a:lnTo>
                  <a:lnTo>
                    <a:pt x="5012586" y="700390"/>
                  </a:lnTo>
                  <a:lnTo>
                    <a:pt x="5052539" y="721052"/>
                  </a:lnTo>
                  <a:lnTo>
                    <a:pt x="5098541" y="728471"/>
                  </a:lnTo>
                  <a:lnTo>
                    <a:pt x="5144544" y="721052"/>
                  </a:lnTo>
                  <a:lnTo>
                    <a:pt x="5184497" y="700390"/>
                  </a:lnTo>
                  <a:lnTo>
                    <a:pt x="5216002" y="668885"/>
                  </a:lnTo>
                  <a:lnTo>
                    <a:pt x="5236664" y="628932"/>
                  </a:lnTo>
                  <a:lnTo>
                    <a:pt x="5244083" y="582929"/>
                  </a:lnTo>
                </a:path>
                <a:path w="7947659" h="818514">
                  <a:moveTo>
                    <a:pt x="5996939" y="582929"/>
                  </a:moveTo>
                  <a:lnTo>
                    <a:pt x="5989520" y="536927"/>
                  </a:lnTo>
                  <a:lnTo>
                    <a:pt x="5968858" y="496974"/>
                  </a:lnTo>
                  <a:lnTo>
                    <a:pt x="5937353" y="465469"/>
                  </a:lnTo>
                  <a:lnTo>
                    <a:pt x="5897400" y="444807"/>
                  </a:lnTo>
                  <a:lnTo>
                    <a:pt x="5851397" y="437387"/>
                  </a:lnTo>
                  <a:lnTo>
                    <a:pt x="5805395" y="444807"/>
                  </a:lnTo>
                  <a:lnTo>
                    <a:pt x="5765442" y="465469"/>
                  </a:lnTo>
                  <a:lnTo>
                    <a:pt x="5733937" y="496974"/>
                  </a:lnTo>
                  <a:lnTo>
                    <a:pt x="5713275" y="536927"/>
                  </a:lnTo>
                  <a:lnTo>
                    <a:pt x="5705855" y="582929"/>
                  </a:lnTo>
                  <a:lnTo>
                    <a:pt x="5713275" y="628932"/>
                  </a:lnTo>
                  <a:lnTo>
                    <a:pt x="5733937" y="668885"/>
                  </a:lnTo>
                  <a:lnTo>
                    <a:pt x="5765442" y="700390"/>
                  </a:lnTo>
                  <a:lnTo>
                    <a:pt x="5805395" y="721052"/>
                  </a:lnTo>
                  <a:lnTo>
                    <a:pt x="5851397" y="728471"/>
                  </a:lnTo>
                  <a:lnTo>
                    <a:pt x="5897400" y="721052"/>
                  </a:lnTo>
                  <a:lnTo>
                    <a:pt x="5937353" y="700390"/>
                  </a:lnTo>
                  <a:lnTo>
                    <a:pt x="5968858" y="668885"/>
                  </a:lnTo>
                  <a:lnTo>
                    <a:pt x="5989520" y="628932"/>
                  </a:lnTo>
                  <a:lnTo>
                    <a:pt x="5996939" y="582929"/>
                  </a:lnTo>
                </a:path>
                <a:path w="7947659" h="818514">
                  <a:moveTo>
                    <a:pt x="7851647" y="582929"/>
                  </a:moveTo>
                  <a:lnTo>
                    <a:pt x="7844227" y="536927"/>
                  </a:lnTo>
                  <a:lnTo>
                    <a:pt x="7823566" y="496974"/>
                  </a:lnTo>
                  <a:lnTo>
                    <a:pt x="7792061" y="465469"/>
                  </a:lnTo>
                  <a:lnTo>
                    <a:pt x="7752108" y="444807"/>
                  </a:lnTo>
                  <a:lnTo>
                    <a:pt x="7706105" y="437387"/>
                  </a:lnTo>
                  <a:lnTo>
                    <a:pt x="7660103" y="444807"/>
                  </a:lnTo>
                  <a:lnTo>
                    <a:pt x="7620150" y="465469"/>
                  </a:lnTo>
                  <a:lnTo>
                    <a:pt x="7588645" y="496974"/>
                  </a:lnTo>
                  <a:lnTo>
                    <a:pt x="7567983" y="536927"/>
                  </a:lnTo>
                  <a:lnTo>
                    <a:pt x="7560563" y="582929"/>
                  </a:lnTo>
                  <a:lnTo>
                    <a:pt x="7567983" y="628932"/>
                  </a:lnTo>
                  <a:lnTo>
                    <a:pt x="7588645" y="668885"/>
                  </a:lnTo>
                  <a:lnTo>
                    <a:pt x="7620150" y="700390"/>
                  </a:lnTo>
                  <a:lnTo>
                    <a:pt x="7660103" y="721052"/>
                  </a:lnTo>
                  <a:lnTo>
                    <a:pt x="7706105" y="728471"/>
                  </a:lnTo>
                  <a:lnTo>
                    <a:pt x="7752108" y="721052"/>
                  </a:lnTo>
                  <a:lnTo>
                    <a:pt x="7792061" y="700390"/>
                  </a:lnTo>
                  <a:lnTo>
                    <a:pt x="7823566" y="668885"/>
                  </a:lnTo>
                  <a:lnTo>
                    <a:pt x="7844227" y="628932"/>
                  </a:lnTo>
                  <a:lnTo>
                    <a:pt x="7851647" y="58292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749044" y="1467612"/>
              <a:ext cx="5607050" cy="353695"/>
            </a:xfrm>
            <a:custGeom>
              <a:avLst/>
              <a:gdLst/>
              <a:ahLst/>
              <a:cxnLst/>
              <a:rect l="l" t="t" r="r" b="b"/>
              <a:pathLst>
                <a:path w="5607050" h="353694">
                  <a:moveTo>
                    <a:pt x="0" y="0"/>
                  </a:moveTo>
                  <a:lnTo>
                    <a:pt x="0" y="350519"/>
                  </a:lnTo>
                </a:path>
                <a:path w="5607050" h="353694">
                  <a:moveTo>
                    <a:pt x="5606795" y="0"/>
                  </a:moveTo>
                  <a:lnTo>
                    <a:pt x="5606795" y="3535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573783" y="618744"/>
              <a:ext cx="5963920" cy="2938780"/>
            </a:xfrm>
            <a:custGeom>
              <a:avLst/>
              <a:gdLst/>
              <a:ahLst/>
              <a:cxnLst/>
              <a:rect l="l" t="t" r="r" b="b"/>
              <a:pathLst>
                <a:path w="5963920" h="2938779">
                  <a:moveTo>
                    <a:pt x="5788151" y="0"/>
                  </a:moveTo>
                  <a:lnTo>
                    <a:pt x="5788151" y="2938271"/>
                  </a:lnTo>
                </a:path>
                <a:path w="5963920" h="2938779">
                  <a:moveTo>
                    <a:pt x="175259" y="0"/>
                  </a:moveTo>
                  <a:lnTo>
                    <a:pt x="175259" y="2938271"/>
                  </a:lnTo>
                </a:path>
                <a:path w="5963920" h="2938779">
                  <a:moveTo>
                    <a:pt x="350519" y="1199387"/>
                  </a:moveTo>
                  <a:lnTo>
                    <a:pt x="350519" y="2938271"/>
                  </a:lnTo>
                </a:path>
                <a:path w="5963920" h="2938779">
                  <a:moveTo>
                    <a:pt x="0" y="1199387"/>
                  </a:moveTo>
                  <a:lnTo>
                    <a:pt x="0" y="2938271"/>
                  </a:lnTo>
                </a:path>
                <a:path w="5963920" h="2938779">
                  <a:moveTo>
                    <a:pt x="5963411" y="1199387"/>
                  </a:moveTo>
                  <a:lnTo>
                    <a:pt x="5963411" y="2938271"/>
                  </a:lnTo>
                </a:path>
                <a:path w="5963920" h="2938779">
                  <a:moveTo>
                    <a:pt x="5612891" y="1199387"/>
                  </a:moveTo>
                  <a:lnTo>
                    <a:pt x="5612891" y="2938271"/>
                  </a:lnTo>
                </a:path>
                <a:path w="5963920" h="2938779">
                  <a:moveTo>
                    <a:pt x="350519" y="1199387"/>
                  </a:moveTo>
                  <a:lnTo>
                    <a:pt x="0" y="1199387"/>
                  </a:lnTo>
                </a:path>
                <a:path w="5963920" h="2938779">
                  <a:moveTo>
                    <a:pt x="5963411" y="1199387"/>
                  </a:moveTo>
                  <a:lnTo>
                    <a:pt x="5612891" y="1199387"/>
                  </a:lnTo>
                </a:path>
                <a:path w="5963920" h="2938779">
                  <a:moveTo>
                    <a:pt x="3506723" y="1431797"/>
                  </a:moveTo>
                  <a:lnTo>
                    <a:pt x="3499304" y="1385795"/>
                  </a:lnTo>
                  <a:lnTo>
                    <a:pt x="3478642" y="1345842"/>
                  </a:lnTo>
                  <a:lnTo>
                    <a:pt x="3447137" y="1314337"/>
                  </a:lnTo>
                  <a:lnTo>
                    <a:pt x="3407184" y="1293675"/>
                  </a:lnTo>
                  <a:lnTo>
                    <a:pt x="3361181" y="1286255"/>
                  </a:lnTo>
                  <a:lnTo>
                    <a:pt x="3315179" y="1293675"/>
                  </a:lnTo>
                  <a:lnTo>
                    <a:pt x="3275226" y="1314337"/>
                  </a:lnTo>
                  <a:lnTo>
                    <a:pt x="3243721" y="1345842"/>
                  </a:lnTo>
                  <a:lnTo>
                    <a:pt x="3223059" y="1385795"/>
                  </a:lnTo>
                  <a:lnTo>
                    <a:pt x="3215639" y="1431797"/>
                  </a:lnTo>
                  <a:lnTo>
                    <a:pt x="3223059" y="1477800"/>
                  </a:lnTo>
                  <a:lnTo>
                    <a:pt x="3243721" y="1517753"/>
                  </a:lnTo>
                  <a:lnTo>
                    <a:pt x="3275226" y="1549258"/>
                  </a:lnTo>
                  <a:lnTo>
                    <a:pt x="3315179" y="1569920"/>
                  </a:lnTo>
                  <a:lnTo>
                    <a:pt x="3361181" y="1577339"/>
                  </a:lnTo>
                  <a:lnTo>
                    <a:pt x="3407184" y="1569920"/>
                  </a:lnTo>
                  <a:lnTo>
                    <a:pt x="3447137" y="1549258"/>
                  </a:lnTo>
                  <a:lnTo>
                    <a:pt x="3478642" y="1517753"/>
                  </a:lnTo>
                  <a:lnTo>
                    <a:pt x="3499304" y="1477800"/>
                  </a:lnTo>
                  <a:lnTo>
                    <a:pt x="3506723" y="1431797"/>
                  </a:lnTo>
                </a:path>
                <a:path w="5963920" h="2938779">
                  <a:moveTo>
                    <a:pt x="3503675" y="1431797"/>
                  </a:moveTo>
                  <a:lnTo>
                    <a:pt x="3496256" y="1385795"/>
                  </a:lnTo>
                  <a:lnTo>
                    <a:pt x="3475594" y="1345842"/>
                  </a:lnTo>
                  <a:lnTo>
                    <a:pt x="3444089" y="1314337"/>
                  </a:lnTo>
                  <a:lnTo>
                    <a:pt x="3404136" y="1293675"/>
                  </a:lnTo>
                  <a:lnTo>
                    <a:pt x="3358133" y="1286255"/>
                  </a:lnTo>
                  <a:lnTo>
                    <a:pt x="3312131" y="1293675"/>
                  </a:lnTo>
                  <a:lnTo>
                    <a:pt x="3272178" y="1314337"/>
                  </a:lnTo>
                  <a:lnTo>
                    <a:pt x="3240673" y="1345842"/>
                  </a:lnTo>
                  <a:lnTo>
                    <a:pt x="3220011" y="1385795"/>
                  </a:lnTo>
                  <a:lnTo>
                    <a:pt x="3212591" y="1431797"/>
                  </a:lnTo>
                  <a:lnTo>
                    <a:pt x="3220011" y="1477800"/>
                  </a:lnTo>
                  <a:lnTo>
                    <a:pt x="3240673" y="1517753"/>
                  </a:lnTo>
                  <a:lnTo>
                    <a:pt x="3272178" y="1549258"/>
                  </a:lnTo>
                  <a:lnTo>
                    <a:pt x="3312131" y="1569920"/>
                  </a:lnTo>
                  <a:lnTo>
                    <a:pt x="3358133" y="1577339"/>
                  </a:lnTo>
                  <a:lnTo>
                    <a:pt x="3404136" y="1569920"/>
                  </a:lnTo>
                  <a:lnTo>
                    <a:pt x="3444089" y="1549258"/>
                  </a:lnTo>
                  <a:lnTo>
                    <a:pt x="3475594" y="1517753"/>
                  </a:lnTo>
                  <a:lnTo>
                    <a:pt x="3496256" y="1477800"/>
                  </a:lnTo>
                  <a:lnTo>
                    <a:pt x="3503675" y="143179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4705603" y="1859280"/>
              <a:ext cx="457200" cy="384175"/>
            </a:xfrm>
            <a:custGeom>
              <a:avLst/>
              <a:gdLst/>
              <a:ahLst/>
              <a:cxnLst/>
              <a:rect l="l" t="t" r="r" b="b"/>
              <a:pathLst>
                <a:path w="457200" h="384175">
                  <a:moveTo>
                    <a:pt x="0" y="192023"/>
                  </a:moveTo>
                  <a:lnTo>
                    <a:pt x="457199" y="192023"/>
                  </a:lnTo>
                </a:path>
                <a:path w="457200" h="384175">
                  <a:moveTo>
                    <a:pt x="225551" y="0"/>
                  </a:moveTo>
                  <a:lnTo>
                    <a:pt x="225551" y="38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537708" y="1905000"/>
              <a:ext cx="294640" cy="291465"/>
            </a:xfrm>
            <a:custGeom>
              <a:avLst/>
              <a:gdLst/>
              <a:ahLst/>
              <a:cxnLst/>
              <a:rect l="l" t="t" r="r" b="b"/>
              <a:pathLst>
                <a:path w="294639" h="291464">
                  <a:moveTo>
                    <a:pt x="291083" y="145541"/>
                  </a:moveTo>
                  <a:lnTo>
                    <a:pt x="283664" y="99539"/>
                  </a:lnTo>
                  <a:lnTo>
                    <a:pt x="263002" y="59586"/>
                  </a:lnTo>
                  <a:lnTo>
                    <a:pt x="231497" y="28081"/>
                  </a:lnTo>
                  <a:lnTo>
                    <a:pt x="191544" y="7419"/>
                  </a:lnTo>
                  <a:lnTo>
                    <a:pt x="145541" y="0"/>
                  </a:lnTo>
                  <a:lnTo>
                    <a:pt x="99539" y="7419"/>
                  </a:lnTo>
                  <a:lnTo>
                    <a:pt x="59586" y="28081"/>
                  </a:lnTo>
                  <a:lnTo>
                    <a:pt x="28081" y="59586"/>
                  </a:lnTo>
                  <a:lnTo>
                    <a:pt x="7419" y="99539"/>
                  </a:lnTo>
                  <a:lnTo>
                    <a:pt x="0" y="145541"/>
                  </a:lnTo>
                  <a:lnTo>
                    <a:pt x="7419" y="191544"/>
                  </a:lnTo>
                  <a:lnTo>
                    <a:pt x="28081" y="231497"/>
                  </a:lnTo>
                  <a:lnTo>
                    <a:pt x="59586" y="263002"/>
                  </a:lnTo>
                  <a:lnTo>
                    <a:pt x="99539" y="283664"/>
                  </a:lnTo>
                  <a:lnTo>
                    <a:pt x="145541" y="291083"/>
                  </a:lnTo>
                  <a:lnTo>
                    <a:pt x="191544" y="283664"/>
                  </a:lnTo>
                  <a:lnTo>
                    <a:pt x="231497" y="263002"/>
                  </a:lnTo>
                  <a:lnTo>
                    <a:pt x="263002" y="231497"/>
                  </a:lnTo>
                  <a:lnTo>
                    <a:pt x="283664" y="191544"/>
                  </a:lnTo>
                  <a:lnTo>
                    <a:pt x="291083" y="145541"/>
                  </a:lnTo>
                </a:path>
                <a:path w="294639" h="291464">
                  <a:moveTo>
                    <a:pt x="294131" y="145541"/>
                  </a:moveTo>
                  <a:lnTo>
                    <a:pt x="286712" y="99539"/>
                  </a:lnTo>
                  <a:lnTo>
                    <a:pt x="266050" y="59586"/>
                  </a:lnTo>
                  <a:lnTo>
                    <a:pt x="234545" y="28081"/>
                  </a:lnTo>
                  <a:lnTo>
                    <a:pt x="194592" y="7419"/>
                  </a:lnTo>
                  <a:lnTo>
                    <a:pt x="148589" y="0"/>
                  </a:lnTo>
                  <a:lnTo>
                    <a:pt x="102587" y="7419"/>
                  </a:lnTo>
                  <a:lnTo>
                    <a:pt x="62634" y="28081"/>
                  </a:lnTo>
                  <a:lnTo>
                    <a:pt x="31129" y="59586"/>
                  </a:lnTo>
                  <a:lnTo>
                    <a:pt x="10467" y="99539"/>
                  </a:lnTo>
                  <a:lnTo>
                    <a:pt x="3047" y="145541"/>
                  </a:lnTo>
                  <a:lnTo>
                    <a:pt x="10467" y="191544"/>
                  </a:lnTo>
                  <a:lnTo>
                    <a:pt x="31129" y="231497"/>
                  </a:lnTo>
                  <a:lnTo>
                    <a:pt x="62634" y="263002"/>
                  </a:lnTo>
                  <a:lnTo>
                    <a:pt x="102587" y="283664"/>
                  </a:lnTo>
                  <a:lnTo>
                    <a:pt x="148589" y="291083"/>
                  </a:lnTo>
                  <a:lnTo>
                    <a:pt x="194592" y="283664"/>
                  </a:lnTo>
                  <a:lnTo>
                    <a:pt x="234545" y="263002"/>
                  </a:lnTo>
                  <a:lnTo>
                    <a:pt x="266050" y="231497"/>
                  </a:lnTo>
                  <a:lnTo>
                    <a:pt x="286712" y="191544"/>
                  </a:lnTo>
                  <a:lnTo>
                    <a:pt x="294131" y="145541"/>
                  </a:lnTo>
                </a:path>
                <a:path w="294639" h="291464">
                  <a:moveTo>
                    <a:pt x="291083" y="145541"/>
                  </a:moveTo>
                  <a:lnTo>
                    <a:pt x="283664" y="99539"/>
                  </a:lnTo>
                  <a:lnTo>
                    <a:pt x="263002" y="59586"/>
                  </a:lnTo>
                  <a:lnTo>
                    <a:pt x="231497" y="28081"/>
                  </a:lnTo>
                  <a:lnTo>
                    <a:pt x="191544" y="7419"/>
                  </a:lnTo>
                  <a:lnTo>
                    <a:pt x="145541" y="0"/>
                  </a:lnTo>
                  <a:lnTo>
                    <a:pt x="99539" y="7419"/>
                  </a:lnTo>
                  <a:lnTo>
                    <a:pt x="59586" y="28081"/>
                  </a:lnTo>
                  <a:lnTo>
                    <a:pt x="28081" y="59586"/>
                  </a:lnTo>
                  <a:lnTo>
                    <a:pt x="7419" y="99539"/>
                  </a:lnTo>
                  <a:lnTo>
                    <a:pt x="0" y="145541"/>
                  </a:lnTo>
                  <a:lnTo>
                    <a:pt x="7419" y="191544"/>
                  </a:lnTo>
                  <a:lnTo>
                    <a:pt x="28081" y="231497"/>
                  </a:lnTo>
                  <a:lnTo>
                    <a:pt x="59586" y="263002"/>
                  </a:lnTo>
                  <a:lnTo>
                    <a:pt x="99539" y="283664"/>
                  </a:lnTo>
                  <a:lnTo>
                    <a:pt x="145541" y="291083"/>
                  </a:lnTo>
                  <a:lnTo>
                    <a:pt x="191544" y="283664"/>
                  </a:lnTo>
                  <a:lnTo>
                    <a:pt x="231497" y="263002"/>
                  </a:lnTo>
                  <a:lnTo>
                    <a:pt x="263002" y="231497"/>
                  </a:lnTo>
                  <a:lnTo>
                    <a:pt x="283664" y="191544"/>
                  </a:lnTo>
                  <a:lnTo>
                    <a:pt x="291083" y="14554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458459" y="1859280"/>
              <a:ext cx="455930" cy="384175"/>
            </a:xfrm>
            <a:custGeom>
              <a:avLst/>
              <a:gdLst/>
              <a:ahLst/>
              <a:cxnLst/>
              <a:rect l="l" t="t" r="r" b="b"/>
              <a:pathLst>
                <a:path w="455929" h="384175">
                  <a:moveTo>
                    <a:pt x="0" y="192023"/>
                  </a:moveTo>
                  <a:lnTo>
                    <a:pt x="455675" y="192023"/>
                  </a:lnTo>
                </a:path>
                <a:path w="455929" h="384175">
                  <a:moveTo>
                    <a:pt x="224027" y="0"/>
                  </a:moveTo>
                  <a:lnTo>
                    <a:pt x="224027" y="38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4035043" y="1905000"/>
              <a:ext cx="294640" cy="291465"/>
            </a:xfrm>
            <a:custGeom>
              <a:avLst/>
              <a:gdLst/>
              <a:ahLst/>
              <a:cxnLst/>
              <a:rect l="l" t="t" r="r" b="b"/>
              <a:pathLst>
                <a:path w="294639" h="291464">
                  <a:moveTo>
                    <a:pt x="294131" y="145541"/>
                  </a:moveTo>
                  <a:lnTo>
                    <a:pt x="286712" y="99539"/>
                  </a:lnTo>
                  <a:lnTo>
                    <a:pt x="266050" y="59586"/>
                  </a:lnTo>
                  <a:lnTo>
                    <a:pt x="234545" y="28081"/>
                  </a:lnTo>
                  <a:lnTo>
                    <a:pt x="194592" y="7419"/>
                  </a:lnTo>
                  <a:lnTo>
                    <a:pt x="148589" y="0"/>
                  </a:lnTo>
                  <a:lnTo>
                    <a:pt x="102587" y="7419"/>
                  </a:lnTo>
                  <a:lnTo>
                    <a:pt x="62634" y="28081"/>
                  </a:lnTo>
                  <a:lnTo>
                    <a:pt x="31129" y="59586"/>
                  </a:lnTo>
                  <a:lnTo>
                    <a:pt x="10467" y="99539"/>
                  </a:lnTo>
                  <a:lnTo>
                    <a:pt x="3047" y="145541"/>
                  </a:lnTo>
                  <a:lnTo>
                    <a:pt x="10467" y="191544"/>
                  </a:lnTo>
                  <a:lnTo>
                    <a:pt x="31129" y="231497"/>
                  </a:lnTo>
                  <a:lnTo>
                    <a:pt x="62634" y="263002"/>
                  </a:lnTo>
                  <a:lnTo>
                    <a:pt x="102587" y="283664"/>
                  </a:lnTo>
                  <a:lnTo>
                    <a:pt x="148589" y="291083"/>
                  </a:lnTo>
                  <a:lnTo>
                    <a:pt x="194592" y="283664"/>
                  </a:lnTo>
                  <a:lnTo>
                    <a:pt x="234545" y="263002"/>
                  </a:lnTo>
                  <a:lnTo>
                    <a:pt x="266050" y="231497"/>
                  </a:lnTo>
                  <a:lnTo>
                    <a:pt x="286712" y="191544"/>
                  </a:lnTo>
                  <a:lnTo>
                    <a:pt x="294131" y="145541"/>
                  </a:lnTo>
                </a:path>
                <a:path w="294639" h="291464">
                  <a:moveTo>
                    <a:pt x="291083" y="145541"/>
                  </a:moveTo>
                  <a:lnTo>
                    <a:pt x="283664" y="99539"/>
                  </a:lnTo>
                  <a:lnTo>
                    <a:pt x="263002" y="59586"/>
                  </a:lnTo>
                  <a:lnTo>
                    <a:pt x="231497" y="28081"/>
                  </a:lnTo>
                  <a:lnTo>
                    <a:pt x="191544" y="7419"/>
                  </a:lnTo>
                  <a:lnTo>
                    <a:pt x="145541" y="0"/>
                  </a:lnTo>
                  <a:lnTo>
                    <a:pt x="99539" y="7419"/>
                  </a:lnTo>
                  <a:lnTo>
                    <a:pt x="59586" y="28081"/>
                  </a:lnTo>
                  <a:lnTo>
                    <a:pt x="28081" y="59586"/>
                  </a:lnTo>
                  <a:lnTo>
                    <a:pt x="7419" y="99539"/>
                  </a:lnTo>
                  <a:lnTo>
                    <a:pt x="0" y="145541"/>
                  </a:lnTo>
                  <a:lnTo>
                    <a:pt x="7419" y="191544"/>
                  </a:lnTo>
                  <a:lnTo>
                    <a:pt x="28081" y="231497"/>
                  </a:lnTo>
                  <a:lnTo>
                    <a:pt x="59586" y="263002"/>
                  </a:lnTo>
                  <a:lnTo>
                    <a:pt x="99539" y="283664"/>
                  </a:lnTo>
                  <a:lnTo>
                    <a:pt x="145541" y="291083"/>
                  </a:lnTo>
                  <a:lnTo>
                    <a:pt x="191544" y="283664"/>
                  </a:lnTo>
                  <a:lnTo>
                    <a:pt x="231497" y="263002"/>
                  </a:lnTo>
                  <a:lnTo>
                    <a:pt x="263002" y="231497"/>
                  </a:lnTo>
                  <a:lnTo>
                    <a:pt x="283664" y="191544"/>
                  </a:lnTo>
                  <a:lnTo>
                    <a:pt x="291083" y="14554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954272" y="1859280"/>
              <a:ext cx="455930" cy="384175"/>
            </a:xfrm>
            <a:custGeom>
              <a:avLst/>
              <a:gdLst/>
              <a:ahLst/>
              <a:cxnLst/>
              <a:rect l="l" t="t" r="r" b="b"/>
              <a:pathLst>
                <a:path w="455929" h="384175">
                  <a:moveTo>
                    <a:pt x="0" y="192023"/>
                  </a:moveTo>
                  <a:lnTo>
                    <a:pt x="455675" y="192023"/>
                  </a:lnTo>
                </a:path>
                <a:path w="455929" h="384175">
                  <a:moveTo>
                    <a:pt x="225551" y="0"/>
                  </a:moveTo>
                  <a:lnTo>
                    <a:pt x="225551" y="38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0" name="object 550"/>
          <p:cNvSpPr txBox="1"/>
          <p:nvPr/>
        </p:nvSpPr>
        <p:spPr>
          <a:xfrm>
            <a:off x="1835404" y="7020672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551" name="object 55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49183" y="4908803"/>
                </a:lnTo>
                <a:lnTo>
                  <a:pt x="8884919" y="4908803"/>
                </a:lnTo>
              </a:path>
              <a:path w="8884920" h="6545580">
                <a:moveTo>
                  <a:pt x="7949183" y="3506723"/>
                </a:moveTo>
                <a:lnTo>
                  <a:pt x="8884919" y="3506723"/>
                </a:lnTo>
              </a:path>
              <a:path w="8884920" h="6545580">
                <a:moveTo>
                  <a:pt x="7949183" y="1869947"/>
                </a:moveTo>
                <a:lnTo>
                  <a:pt x="8417051" y="1869947"/>
                </a:lnTo>
                <a:lnTo>
                  <a:pt x="8884919" y="1869947"/>
                </a:lnTo>
              </a:path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9" y="2617971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14" y="2852314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0235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24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4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2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4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696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92049" y="4246860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12276" y="6352764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37243" y="1430244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82152" y="2378172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97976" y="6439091"/>
            <a:ext cx="53403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S-</a:t>
            </a:r>
            <a:r>
              <a:rPr sz="2550" spc="-50" dirty="0">
                <a:latin typeface="Arial"/>
                <a:cs typeface="Arial"/>
              </a:rPr>
              <a:t>8</a:t>
            </a:r>
            <a:endParaRPr sz="2550">
              <a:latin typeface="Arial"/>
              <a:cs typeface="Arial"/>
            </a:endParaRPr>
          </a:p>
          <a:p>
            <a:pPr marL="4889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17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93573" y="183273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6077" y="2074934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40105" y="4227181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139165" y="1870818"/>
            <a:ext cx="215900" cy="38989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SECTION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3168395"/>
                </a:moveTo>
                <a:lnTo>
                  <a:pt x="4052315" y="3168395"/>
                </a:lnTo>
                <a:lnTo>
                  <a:pt x="4052315" y="0"/>
                </a:lnTo>
                <a:lnTo>
                  <a:pt x="0" y="0"/>
                </a:lnTo>
                <a:lnTo>
                  <a:pt x="0" y="3168395"/>
                </a:lnTo>
              </a:path>
              <a:path w="7949565" h="6545580">
                <a:moveTo>
                  <a:pt x="0" y="6545579"/>
                </a:moveTo>
                <a:lnTo>
                  <a:pt x="4052315" y="6545579"/>
                </a:lnTo>
                <a:lnTo>
                  <a:pt x="4052315" y="3168395"/>
                </a:lnTo>
                <a:lnTo>
                  <a:pt x="0" y="3168395"/>
                </a:lnTo>
                <a:lnTo>
                  <a:pt x="0" y="6545579"/>
                </a:lnTo>
              </a:path>
              <a:path w="7949565" h="6545580">
                <a:moveTo>
                  <a:pt x="4052315" y="3168395"/>
                </a:moveTo>
                <a:lnTo>
                  <a:pt x="7949183" y="3168395"/>
                </a:lnTo>
                <a:lnTo>
                  <a:pt x="7949183" y="0"/>
                </a:lnTo>
                <a:lnTo>
                  <a:pt x="4052315" y="0"/>
                </a:lnTo>
                <a:lnTo>
                  <a:pt x="4052315" y="3168395"/>
                </a:lnTo>
              </a:path>
              <a:path w="7949565" h="6545580">
                <a:moveTo>
                  <a:pt x="4052315" y="6545579"/>
                </a:moveTo>
                <a:lnTo>
                  <a:pt x="7949183" y="6545579"/>
                </a:lnTo>
                <a:lnTo>
                  <a:pt x="7949183" y="3168395"/>
                </a:lnTo>
                <a:lnTo>
                  <a:pt x="4052315" y="3168395"/>
                </a:lnTo>
                <a:lnTo>
                  <a:pt x="4052315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1311147" y="3197234"/>
            <a:ext cx="206692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783588" y="3571351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291844" y="3505648"/>
            <a:ext cx="101854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5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329944" y="3331464"/>
            <a:ext cx="2484120" cy="352425"/>
          </a:xfrm>
          <a:custGeom>
            <a:avLst/>
            <a:gdLst/>
            <a:ahLst/>
            <a:cxnLst/>
            <a:rect l="l" t="t" r="r" b="b"/>
            <a:pathLst>
              <a:path w="2484120" h="352425">
                <a:moveTo>
                  <a:pt x="0" y="176783"/>
                </a:moveTo>
                <a:lnTo>
                  <a:pt x="2482595" y="176783"/>
                </a:lnTo>
              </a:path>
              <a:path w="2484120" h="352425">
                <a:moveTo>
                  <a:pt x="2484119" y="176021"/>
                </a:moveTo>
                <a:lnTo>
                  <a:pt x="2477832" y="129228"/>
                </a:lnTo>
                <a:lnTo>
                  <a:pt x="2460087" y="87180"/>
                </a:lnTo>
                <a:lnTo>
                  <a:pt x="2432564" y="51555"/>
                </a:lnTo>
                <a:lnTo>
                  <a:pt x="2396939" y="24032"/>
                </a:lnTo>
                <a:lnTo>
                  <a:pt x="2354891" y="6287"/>
                </a:lnTo>
                <a:lnTo>
                  <a:pt x="2308097" y="0"/>
                </a:lnTo>
                <a:lnTo>
                  <a:pt x="2261304" y="6287"/>
                </a:lnTo>
                <a:lnTo>
                  <a:pt x="2219256" y="24032"/>
                </a:lnTo>
                <a:lnTo>
                  <a:pt x="2183631" y="51555"/>
                </a:lnTo>
                <a:lnTo>
                  <a:pt x="2156108" y="87180"/>
                </a:lnTo>
                <a:lnTo>
                  <a:pt x="2138363" y="129228"/>
                </a:lnTo>
                <a:lnTo>
                  <a:pt x="2132075" y="176021"/>
                </a:lnTo>
                <a:lnTo>
                  <a:pt x="2138363" y="222815"/>
                </a:lnTo>
                <a:lnTo>
                  <a:pt x="2156108" y="264863"/>
                </a:lnTo>
                <a:lnTo>
                  <a:pt x="2183631" y="300488"/>
                </a:lnTo>
                <a:lnTo>
                  <a:pt x="2219256" y="328011"/>
                </a:lnTo>
                <a:lnTo>
                  <a:pt x="2261304" y="345756"/>
                </a:lnTo>
                <a:lnTo>
                  <a:pt x="2308097" y="352043"/>
                </a:lnTo>
                <a:lnTo>
                  <a:pt x="2354891" y="345756"/>
                </a:lnTo>
                <a:lnTo>
                  <a:pt x="2396939" y="328011"/>
                </a:lnTo>
                <a:lnTo>
                  <a:pt x="2432564" y="300488"/>
                </a:lnTo>
                <a:lnTo>
                  <a:pt x="2460087" y="264863"/>
                </a:lnTo>
                <a:lnTo>
                  <a:pt x="2477832" y="222815"/>
                </a:lnTo>
                <a:lnTo>
                  <a:pt x="2484119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583432" y="3336484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34664" y="3487360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8</a:t>
            </a:r>
            <a:endParaRPr sz="95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637279" y="3508248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354320" y="3197234"/>
            <a:ext cx="206692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826759" y="3571351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336540" y="3505648"/>
            <a:ext cx="98361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1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"=</a:t>
            </a:r>
            <a:r>
              <a:rPr sz="950" spc="4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3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373115" y="3331464"/>
            <a:ext cx="2484120" cy="352425"/>
          </a:xfrm>
          <a:custGeom>
            <a:avLst/>
            <a:gdLst/>
            <a:ahLst/>
            <a:cxnLst/>
            <a:rect l="l" t="t" r="r" b="b"/>
            <a:pathLst>
              <a:path w="2484120" h="352425">
                <a:moveTo>
                  <a:pt x="0" y="176783"/>
                </a:moveTo>
                <a:lnTo>
                  <a:pt x="2482595" y="176783"/>
                </a:lnTo>
              </a:path>
              <a:path w="2484120" h="352425">
                <a:moveTo>
                  <a:pt x="2484119" y="176021"/>
                </a:moveTo>
                <a:lnTo>
                  <a:pt x="2477832" y="129228"/>
                </a:lnTo>
                <a:lnTo>
                  <a:pt x="2460087" y="87180"/>
                </a:lnTo>
                <a:lnTo>
                  <a:pt x="2432564" y="51555"/>
                </a:lnTo>
                <a:lnTo>
                  <a:pt x="2396939" y="24032"/>
                </a:lnTo>
                <a:lnTo>
                  <a:pt x="2354891" y="6287"/>
                </a:lnTo>
                <a:lnTo>
                  <a:pt x="2308097" y="0"/>
                </a:lnTo>
                <a:lnTo>
                  <a:pt x="2261304" y="6287"/>
                </a:lnTo>
                <a:lnTo>
                  <a:pt x="2219256" y="24032"/>
                </a:lnTo>
                <a:lnTo>
                  <a:pt x="2183631" y="51555"/>
                </a:lnTo>
                <a:lnTo>
                  <a:pt x="2156108" y="87180"/>
                </a:lnTo>
                <a:lnTo>
                  <a:pt x="2138363" y="129228"/>
                </a:lnTo>
                <a:lnTo>
                  <a:pt x="2132075" y="176021"/>
                </a:lnTo>
                <a:lnTo>
                  <a:pt x="2138363" y="222815"/>
                </a:lnTo>
                <a:lnTo>
                  <a:pt x="2156108" y="264863"/>
                </a:lnTo>
                <a:lnTo>
                  <a:pt x="2183631" y="300488"/>
                </a:lnTo>
                <a:lnTo>
                  <a:pt x="2219256" y="328011"/>
                </a:lnTo>
                <a:lnTo>
                  <a:pt x="2261304" y="345756"/>
                </a:lnTo>
                <a:lnTo>
                  <a:pt x="2308097" y="352043"/>
                </a:lnTo>
                <a:lnTo>
                  <a:pt x="2354891" y="345756"/>
                </a:lnTo>
                <a:lnTo>
                  <a:pt x="2396939" y="328011"/>
                </a:lnTo>
                <a:lnTo>
                  <a:pt x="2432564" y="300488"/>
                </a:lnTo>
                <a:lnTo>
                  <a:pt x="2460087" y="264863"/>
                </a:lnTo>
                <a:lnTo>
                  <a:pt x="2477832" y="222815"/>
                </a:lnTo>
                <a:lnTo>
                  <a:pt x="2484119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7637271" y="3336484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577835" y="3487360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8</a:t>
            </a:r>
            <a:endParaRPr sz="95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680452" y="3508248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308100" y="6586610"/>
            <a:ext cx="206692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780539" y="6960727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288796" y="6895024"/>
            <a:ext cx="1017269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1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325372" y="6720840"/>
            <a:ext cx="2484120" cy="352425"/>
          </a:xfrm>
          <a:custGeom>
            <a:avLst/>
            <a:gdLst/>
            <a:ahLst/>
            <a:cxnLst/>
            <a:rect l="l" t="t" r="r" b="b"/>
            <a:pathLst>
              <a:path w="2484120" h="352425">
                <a:moveTo>
                  <a:pt x="0" y="176783"/>
                </a:moveTo>
                <a:lnTo>
                  <a:pt x="2484119" y="176783"/>
                </a:lnTo>
              </a:path>
              <a:path w="2484120" h="352425">
                <a:moveTo>
                  <a:pt x="2484119" y="176021"/>
                </a:moveTo>
                <a:lnTo>
                  <a:pt x="2477832" y="129228"/>
                </a:lnTo>
                <a:lnTo>
                  <a:pt x="2460087" y="87180"/>
                </a:lnTo>
                <a:lnTo>
                  <a:pt x="2432564" y="51555"/>
                </a:lnTo>
                <a:lnTo>
                  <a:pt x="2396939" y="24032"/>
                </a:lnTo>
                <a:lnTo>
                  <a:pt x="2354891" y="6287"/>
                </a:lnTo>
                <a:lnTo>
                  <a:pt x="2308097" y="0"/>
                </a:lnTo>
                <a:lnTo>
                  <a:pt x="2261304" y="6287"/>
                </a:lnTo>
                <a:lnTo>
                  <a:pt x="2219256" y="24032"/>
                </a:lnTo>
                <a:lnTo>
                  <a:pt x="2183631" y="51555"/>
                </a:lnTo>
                <a:lnTo>
                  <a:pt x="2156108" y="87180"/>
                </a:lnTo>
                <a:lnTo>
                  <a:pt x="2138363" y="129228"/>
                </a:lnTo>
                <a:lnTo>
                  <a:pt x="2132075" y="176021"/>
                </a:lnTo>
                <a:lnTo>
                  <a:pt x="2138363" y="222815"/>
                </a:lnTo>
                <a:lnTo>
                  <a:pt x="2156108" y="264863"/>
                </a:lnTo>
                <a:lnTo>
                  <a:pt x="2183631" y="300488"/>
                </a:lnTo>
                <a:lnTo>
                  <a:pt x="2219256" y="328011"/>
                </a:lnTo>
                <a:lnTo>
                  <a:pt x="2261304" y="345756"/>
                </a:lnTo>
                <a:lnTo>
                  <a:pt x="2308097" y="352043"/>
                </a:lnTo>
                <a:lnTo>
                  <a:pt x="2354891" y="345756"/>
                </a:lnTo>
                <a:lnTo>
                  <a:pt x="2396939" y="328011"/>
                </a:lnTo>
                <a:lnTo>
                  <a:pt x="2432564" y="300488"/>
                </a:lnTo>
                <a:lnTo>
                  <a:pt x="2460087" y="264863"/>
                </a:lnTo>
                <a:lnTo>
                  <a:pt x="2477832" y="222815"/>
                </a:lnTo>
                <a:lnTo>
                  <a:pt x="2484119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3588003" y="6724336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3</a:t>
            </a:r>
            <a:endParaRPr sz="9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530091" y="6876736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8</a:t>
            </a:r>
            <a:endParaRPr sz="9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632708" y="689762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5354320" y="6582037"/>
            <a:ext cx="206692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826759" y="6956156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336540" y="6890453"/>
            <a:ext cx="1017269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2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373115" y="6716268"/>
            <a:ext cx="2484120" cy="352425"/>
          </a:xfrm>
          <a:custGeom>
            <a:avLst/>
            <a:gdLst/>
            <a:ahLst/>
            <a:cxnLst/>
            <a:rect l="l" t="t" r="r" b="b"/>
            <a:pathLst>
              <a:path w="2484120" h="352425">
                <a:moveTo>
                  <a:pt x="0" y="176783"/>
                </a:moveTo>
                <a:lnTo>
                  <a:pt x="2482595" y="176783"/>
                </a:lnTo>
              </a:path>
              <a:path w="2484120" h="352425">
                <a:moveTo>
                  <a:pt x="2484119" y="176021"/>
                </a:moveTo>
                <a:lnTo>
                  <a:pt x="2477832" y="129228"/>
                </a:lnTo>
                <a:lnTo>
                  <a:pt x="2460087" y="87180"/>
                </a:lnTo>
                <a:lnTo>
                  <a:pt x="2432564" y="51555"/>
                </a:lnTo>
                <a:lnTo>
                  <a:pt x="2396939" y="24032"/>
                </a:lnTo>
                <a:lnTo>
                  <a:pt x="2354891" y="6287"/>
                </a:lnTo>
                <a:lnTo>
                  <a:pt x="2308097" y="0"/>
                </a:lnTo>
                <a:lnTo>
                  <a:pt x="2261304" y="6287"/>
                </a:lnTo>
                <a:lnTo>
                  <a:pt x="2219256" y="24032"/>
                </a:lnTo>
                <a:lnTo>
                  <a:pt x="2183631" y="51555"/>
                </a:lnTo>
                <a:lnTo>
                  <a:pt x="2156108" y="87180"/>
                </a:lnTo>
                <a:lnTo>
                  <a:pt x="2138363" y="129228"/>
                </a:lnTo>
                <a:lnTo>
                  <a:pt x="2132075" y="176021"/>
                </a:lnTo>
                <a:lnTo>
                  <a:pt x="2138363" y="222815"/>
                </a:lnTo>
                <a:lnTo>
                  <a:pt x="2156108" y="264863"/>
                </a:lnTo>
                <a:lnTo>
                  <a:pt x="2183631" y="300488"/>
                </a:lnTo>
                <a:lnTo>
                  <a:pt x="2219256" y="328011"/>
                </a:lnTo>
                <a:lnTo>
                  <a:pt x="2261304" y="345756"/>
                </a:lnTo>
                <a:lnTo>
                  <a:pt x="2308097" y="352043"/>
                </a:lnTo>
                <a:lnTo>
                  <a:pt x="2354891" y="345756"/>
                </a:lnTo>
                <a:lnTo>
                  <a:pt x="2396939" y="328011"/>
                </a:lnTo>
                <a:lnTo>
                  <a:pt x="2432564" y="300488"/>
                </a:lnTo>
                <a:lnTo>
                  <a:pt x="2460087" y="264863"/>
                </a:lnTo>
                <a:lnTo>
                  <a:pt x="2477832" y="222815"/>
                </a:lnTo>
                <a:lnTo>
                  <a:pt x="2484119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7638795" y="6719765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577835" y="6872165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8</a:t>
            </a:r>
            <a:endParaRPr sz="9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412239" y="2295144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52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381759" y="2206752"/>
            <a:ext cx="6474460" cy="4686300"/>
          </a:xfrm>
          <a:custGeom>
            <a:avLst/>
            <a:gdLst/>
            <a:ahLst/>
            <a:cxnLst/>
            <a:rect l="l" t="t" r="r" b="b"/>
            <a:pathLst>
              <a:path w="6474459" h="4686300">
                <a:moveTo>
                  <a:pt x="6298691" y="4686299"/>
                </a:moveTo>
                <a:lnTo>
                  <a:pt x="6473951" y="4686299"/>
                </a:lnTo>
              </a:path>
              <a:path w="6474459" h="4686300">
                <a:moveTo>
                  <a:pt x="527303" y="0"/>
                </a:moveTo>
                <a:lnTo>
                  <a:pt x="0" y="0"/>
                </a:lnTo>
              </a:path>
              <a:path w="6474459" h="4686300">
                <a:moveTo>
                  <a:pt x="527303" y="352043"/>
                </a:moveTo>
                <a:lnTo>
                  <a:pt x="0" y="352043"/>
                </a:lnTo>
              </a:path>
              <a:path w="6474459" h="4686300">
                <a:moveTo>
                  <a:pt x="15239" y="88391"/>
                </a:moveTo>
                <a:lnTo>
                  <a:pt x="30479" y="0"/>
                </a:lnTo>
                <a:lnTo>
                  <a:pt x="44195" y="88391"/>
                </a:lnTo>
                <a:lnTo>
                  <a:pt x="15239" y="88391"/>
                </a:lnTo>
              </a:path>
              <a:path w="6474459" h="4686300">
                <a:moveTo>
                  <a:pt x="44195" y="263651"/>
                </a:moveTo>
                <a:lnTo>
                  <a:pt x="30479" y="352043"/>
                </a:lnTo>
                <a:lnTo>
                  <a:pt x="15239" y="263651"/>
                </a:lnTo>
                <a:lnTo>
                  <a:pt x="44195" y="263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266181" y="2341822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644900" y="1321308"/>
            <a:ext cx="0" cy="274320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013963" y="694944"/>
            <a:ext cx="3888104" cy="634365"/>
          </a:xfrm>
          <a:custGeom>
            <a:avLst/>
            <a:gdLst/>
            <a:ahLst/>
            <a:cxnLst/>
            <a:rect l="l" t="t" r="r" b="b"/>
            <a:pathLst>
              <a:path w="3888104" h="634365">
                <a:moveTo>
                  <a:pt x="0" y="420623"/>
                </a:moveTo>
                <a:lnTo>
                  <a:pt x="659891" y="420623"/>
                </a:lnTo>
              </a:path>
              <a:path w="3888104" h="634365">
                <a:moveTo>
                  <a:pt x="0" y="537971"/>
                </a:moveTo>
                <a:lnTo>
                  <a:pt x="659891" y="537971"/>
                </a:lnTo>
              </a:path>
              <a:path w="3888104" h="634365">
                <a:moveTo>
                  <a:pt x="630935" y="333755"/>
                </a:moveTo>
                <a:lnTo>
                  <a:pt x="630935" y="245363"/>
                </a:lnTo>
              </a:path>
              <a:path w="3888104" h="634365">
                <a:moveTo>
                  <a:pt x="646175" y="333755"/>
                </a:moveTo>
                <a:lnTo>
                  <a:pt x="630935" y="420623"/>
                </a:lnTo>
                <a:lnTo>
                  <a:pt x="617219" y="333755"/>
                </a:lnTo>
                <a:lnTo>
                  <a:pt x="646175" y="333755"/>
                </a:lnTo>
              </a:path>
              <a:path w="3888104" h="634365">
                <a:moveTo>
                  <a:pt x="617219" y="626363"/>
                </a:moveTo>
                <a:lnTo>
                  <a:pt x="630935" y="537971"/>
                </a:lnTo>
                <a:lnTo>
                  <a:pt x="646175" y="626363"/>
                </a:lnTo>
                <a:lnTo>
                  <a:pt x="617219" y="626363"/>
                </a:lnTo>
              </a:path>
              <a:path w="3888104" h="634365">
                <a:moveTo>
                  <a:pt x="2714243" y="426719"/>
                </a:moveTo>
                <a:lnTo>
                  <a:pt x="2060447" y="426719"/>
                </a:lnTo>
              </a:path>
              <a:path w="3888104" h="634365">
                <a:moveTo>
                  <a:pt x="2714243" y="544067"/>
                </a:moveTo>
                <a:lnTo>
                  <a:pt x="2060447" y="544067"/>
                </a:lnTo>
              </a:path>
              <a:path w="3888104" h="634365">
                <a:moveTo>
                  <a:pt x="2089403" y="339851"/>
                </a:moveTo>
                <a:lnTo>
                  <a:pt x="2089403" y="251459"/>
                </a:lnTo>
              </a:path>
              <a:path w="3888104" h="634365">
                <a:moveTo>
                  <a:pt x="2103119" y="339851"/>
                </a:moveTo>
                <a:lnTo>
                  <a:pt x="2089403" y="426719"/>
                </a:lnTo>
                <a:lnTo>
                  <a:pt x="2074163" y="339851"/>
                </a:lnTo>
                <a:lnTo>
                  <a:pt x="2103119" y="339851"/>
                </a:lnTo>
              </a:path>
              <a:path w="3888104" h="634365">
                <a:moveTo>
                  <a:pt x="2074163" y="632459"/>
                </a:moveTo>
                <a:lnTo>
                  <a:pt x="2089403" y="544067"/>
                </a:lnTo>
                <a:lnTo>
                  <a:pt x="2103119" y="632459"/>
                </a:lnTo>
                <a:lnTo>
                  <a:pt x="2074163" y="632459"/>
                </a:lnTo>
              </a:path>
              <a:path w="3888104" h="634365">
                <a:moveTo>
                  <a:pt x="3206495" y="633983"/>
                </a:moveTo>
                <a:lnTo>
                  <a:pt x="3206495" y="135635"/>
                </a:lnTo>
              </a:path>
              <a:path w="3888104" h="634365">
                <a:moveTo>
                  <a:pt x="3427475" y="633983"/>
                </a:moveTo>
                <a:lnTo>
                  <a:pt x="3427475" y="135635"/>
                </a:lnTo>
              </a:path>
              <a:path w="3888104" h="634365">
                <a:moveTo>
                  <a:pt x="3119627" y="164591"/>
                </a:moveTo>
                <a:lnTo>
                  <a:pt x="3031235" y="164591"/>
                </a:lnTo>
              </a:path>
              <a:path w="3888104" h="634365">
                <a:moveTo>
                  <a:pt x="3515867" y="164591"/>
                </a:moveTo>
                <a:lnTo>
                  <a:pt x="3887723" y="164591"/>
                </a:lnTo>
              </a:path>
              <a:path w="3888104" h="634365">
                <a:moveTo>
                  <a:pt x="3119627" y="150875"/>
                </a:moveTo>
                <a:lnTo>
                  <a:pt x="3206495" y="164591"/>
                </a:lnTo>
                <a:lnTo>
                  <a:pt x="3119627" y="179831"/>
                </a:lnTo>
                <a:lnTo>
                  <a:pt x="3119627" y="150875"/>
                </a:lnTo>
              </a:path>
              <a:path w="3888104" h="634365">
                <a:moveTo>
                  <a:pt x="3515867" y="179831"/>
                </a:moveTo>
                <a:lnTo>
                  <a:pt x="3427475" y="164591"/>
                </a:lnTo>
                <a:lnTo>
                  <a:pt x="3515867" y="150875"/>
                </a:lnTo>
                <a:lnTo>
                  <a:pt x="3515867" y="179831"/>
                </a:lnTo>
              </a:path>
              <a:path w="3888104" h="634365">
                <a:moveTo>
                  <a:pt x="3718559" y="96011"/>
                </a:moveTo>
                <a:lnTo>
                  <a:pt x="37856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3500365" y="1450612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5103367" y="1327404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0"/>
                </a:moveTo>
                <a:lnTo>
                  <a:pt x="0" y="2727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4957309" y="1456707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633464" y="676786"/>
            <a:ext cx="252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7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103111" y="2965704"/>
            <a:ext cx="0" cy="236220"/>
          </a:xfrm>
          <a:custGeom>
            <a:avLst/>
            <a:gdLst/>
            <a:ahLst/>
            <a:cxnLst/>
            <a:rect l="l" t="t" r="r" b="b"/>
            <a:pathLst>
              <a:path h="236219">
                <a:moveTo>
                  <a:pt x="0" y="0"/>
                </a:moveTo>
                <a:lnTo>
                  <a:pt x="0" y="2362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60311" y="2965704"/>
            <a:ext cx="0" cy="236220"/>
          </a:xfrm>
          <a:custGeom>
            <a:avLst/>
            <a:gdLst/>
            <a:ahLst/>
            <a:cxnLst/>
            <a:rect l="l" t="t" r="r" b="b"/>
            <a:pathLst>
              <a:path h="236219">
                <a:moveTo>
                  <a:pt x="0" y="0"/>
                </a:moveTo>
                <a:lnTo>
                  <a:pt x="0" y="2362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103111" y="3006852"/>
            <a:ext cx="457200" cy="181610"/>
          </a:xfrm>
          <a:custGeom>
            <a:avLst/>
            <a:gdLst/>
            <a:ahLst/>
            <a:cxnLst/>
            <a:rect l="l" t="t" r="r" b="b"/>
            <a:pathLst>
              <a:path w="457200" h="181610">
                <a:moveTo>
                  <a:pt x="88391" y="166115"/>
                </a:moveTo>
                <a:lnTo>
                  <a:pt x="370331" y="166115"/>
                </a:lnTo>
              </a:path>
              <a:path w="457200" h="181610">
                <a:moveTo>
                  <a:pt x="88391" y="181355"/>
                </a:moveTo>
                <a:lnTo>
                  <a:pt x="0" y="166115"/>
                </a:lnTo>
                <a:lnTo>
                  <a:pt x="88391" y="152399"/>
                </a:lnTo>
                <a:lnTo>
                  <a:pt x="88391" y="181355"/>
                </a:lnTo>
              </a:path>
              <a:path w="457200" h="181610">
                <a:moveTo>
                  <a:pt x="370331" y="152399"/>
                </a:moveTo>
                <a:lnTo>
                  <a:pt x="457199" y="166115"/>
                </a:lnTo>
                <a:lnTo>
                  <a:pt x="370331" y="181355"/>
                </a:lnTo>
                <a:lnTo>
                  <a:pt x="370331" y="152399"/>
                </a:lnTo>
              </a:path>
              <a:path w="457200" h="181610">
                <a:moveTo>
                  <a:pt x="243839" y="96011"/>
                </a:moveTo>
                <a:lnTo>
                  <a:pt x="3108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6159500" y="2990218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3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104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103367" y="2644140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52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074411" y="2555748"/>
            <a:ext cx="970915" cy="352425"/>
          </a:xfrm>
          <a:custGeom>
            <a:avLst/>
            <a:gdLst/>
            <a:ahLst/>
            <a:cxnLst/>
            <a:rect l="l" t="t" r="r" b="b"/>
            <a:pathLst>
              <a:path w="970914" h="352425">
                <a:moveTo>
                  <a:pt x="970787" y="0"/>
                </a:moveTo>
                <a:lnTo>
                  <a:pt x="0" y="0"/>
                </a:lnTo>
              </a:path>
              <a:path w="970914" h="352425">
                <a:moveTo>
                  <a:pt x="970787" y="352043"/>
                </a:moveTo>
                <a:lnTo>
                  <a:pt x="0" y="352043"/>
                </a:lnTo>
              </a:path>
              <a:path w="970914" h="352425">
                <a:moveTo>
                  <a:pt x="13715" y="88391"/>
                </a:moveTo>
                <a:lnTo>
                  <a:pt x="28955" y="0"/>
                </a:lnTo>
                <a:lnTo>
                  <a:pt x="42671" y="88391"/>
                </a:lnTo>
                <a:lnTo>
                  <a:pt x="13715" y="88391"/>
                </a:lnTo>
              </a:path>
              <a:path w="970914" h="352425">
                <a:moveTo>
                  <a:pt x="42671" y="263651"/>
                </a:moveTo>
                <a:lnTo>
                  <a:pt x="28955" y="352043"/>
                </a:lnTo>
                <a:lnTo>
                  <a:pt x="13715" y="263651"/>
                </a:lnTo>
                <a:lnTo>
                  <a:pt x="42671" y="263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4957309" y="2690818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67833" y="4509280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3644900" y="3998976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644900" y="4378452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919732" y="4087367"/>
            <a:ext cx="1754505" cy="2512060"/>
          </a:xfrm>
          <a:custGeom>
            <a:avLst/>
            <a:gdLst/>
            <a:ahLst/>
            <a:cxnLst/>
            <a:rect l="l" t="t" r="r" b="b"/>
            <a:pathLst>
              <a:path w="1754504" h="2512059">
                <a:moveTo>
                  <a:pt x="1110995" y="86867"/>
                </a:moveTo>
                <a:lnTo>
                  <a:pt x="1754123" y="86867"/>
                </a:lnTo>
              </a:path>
              <a:path w="1754504" h="2512059">
                <a:moveTo>
                  <a:pt x="1110995" y="204215"/>
                </a:moveTo>
                <a:lnTo>
                  <a:pt x="1754123" y="204215"/>
                </a:lnTo>
              </a:path>
              <a:path w="1754504" h="2512059">
                <a:moveTo>
                  <a:pt x="1740407" y="0"/>
                </a:moveTo>
                <a:lnTo>
                  <a:pt x="1725167" y="86867"/>
                </a:lnTo>
                <a:lnTo>
                  <a:pt x="1711451" y="0"/>
                </a:lnTo>
                <a:lnTo>
                  <a:pt x="1740407" y="0"/>
                </a:lnTo>
              </a:path>
              <a:path w="1754504" h="2512059">
                <a:moveTo>
                  <a:pt x="1711451" y="291083"/>
                </a:moveTo>
                <a:lnTo>
                  <a:pt x="1725167" y="204215"/>
                </a:lnTo>
                <a:lnTo>
                  <a:pt x="1740407" y="291083"/>
                </a:lnTo>
                <a:lnTo>
                  <a:pt x="1711451" y="291083"/>
                </a:lnTo>
              </a:path>
              <a:path w="1754504" h="2512059">
                <a:moveTo>
                  <a:pt x="0" y="2289047"/>
                </a:moveTo>
                <a:lnTo>
                  <a:pt x="0" y="2511551"/>
                </a:lnTo>
              </a:path>
              <a:path w="1754504" h="2512059">
                <a:moveTo>
                  <a:pt x="574547" y="2289047"/>
                </a:moveTo>
                <a:lnTo>
                  <a:pt x="574547" y="2511551"/>
                </a:lnTo>
              </a:path>
              <a:path w="1754504" h="2512059">
                <a:moveTo>
                  <a:pt x="88391" y="2482595"/>
                </a:moveTo>
                <a:lnTo>
                  <a:pt x="486155" y="2482595"/>
                </a:lnTo>
              </a:path>
              <a:path w="1754504" h="2512059">
                <a:moveTo>
                  <a:pt x="88391" y="2496311"/>
                </a:moveTo>
                <a:lnTo>
                  <a:pt x="0" y="2482595"/>
                </a:lnTo>
                <a:lnTo>
                  <a:pt x="88391" y="2467355"/>
                </a:lnTo>
                <a:lnTo>
                  <a:pt x="88391" y="2496311"/>
                </a:lnTo>
              </a:path>
              <a:path w="1754504" h="2512059">
                <a:moveTo>
                  <a:pt x="486155" y="2467355"/>
                </a:moveTo>
                <a:lnTo>
                  <a:pt x="574547" y="2482595"/>
                </a:lnTo>
                <a:lnTo>
                  <a:pt x="486155" y="2496311"/>
                </a:lnTo>
                <a:lnTo>
                  <a:pt x="486155" y="2467355"/>
                </a:lnTo>
              </a:path>
              <a:path w="1754504" h="2512059">
                <a:moveTo>
                  <a:pt x="301751" y="2412491"/>
                </a:moveTo>
                <a:lnTo>
                  <a:pt x="368807" y="23164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3500365" y="4509280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248407" y="6417694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034032" y="6387214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dirty="0">
                <a:latin typeface="Arial"/>
                <a:cs typeface="Arial"/>
              </a:rPr>
              <a:t>7</a:t>
            </a:r>
            <a:r>
              <a:rPr sz="975" baseline="21367" dirty="0">
                <a:latin typeface="Arial"/>
                <a:cs typeface="Arial"/>
              </a:rPr>
              <a:t>5</a:t>
            </a:r>
            <a:r>
              <a:rPr sz="975" spc="359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918463" y="6054852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52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87983" y="5966459"/>
            <a:ext cx="974090" cy="352425"/>
          </a:xfrm>
          <a:custGeom>
            <a:avLst/>
            <a:gdLst/>
            <a:ahLst/>
            <a:cxnLst/>
            <a:rect l="l" t="t" r="r" b="b"/>
            <a:pathLst>
              <a:path w="974089" h="352425">
                <a:moveTo>
                  <a:pt x="973835" y="0"/>
                </a:moveTo>
                <a:lnTo>
                  <a:pt x="0" y="0"/>
                </a:lnTo>
              </a:path>
              <a:path w="974089" h="352425">
                <a:moveTo>
                  <a:pt x="973835" y="352043"/>
                </a:moveTo>
                <a:lnTo>
                  <a:pt x="0" y="352043"/>
                </a:lnTo>
              </a:path>
              <a:path w="974089" h="352425">
                <a:moveTo>
                  <a:pt x="15239" y="88391"/>
                </a:moveTo>
                <a:lnTo>
                  <a:pt x="30479" y="0"/>
                </a:lnTo>
                <a:lnTo>
                  <a:pt x="44195" y="88391"/>
                </a:lnTo>
                <a:lnTo>
                  <a:pt x="15239" y="88391"/>
                </a:lnTo>
              </a:path>
              <a:path w="974089" h="352425">
                <a:moveTo>
                  <a:pt x="44195" y="263651"/>
                </a:moveTo>
                <a:lnTo>
                  <a:pt x="30479" y="352043"/>
                </a:lnTo>
                <a:lnTo>
                  <a:pt x="15239" y="263651"/>
                </a:lnTo>
                <a:lnTo>
                  <a:pt x="44195" y="263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772405" y="6101530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pic>
        <p:nvPicPr>
          <p:cNvPr id="75" name="object 7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83411" y="3730752"/>
            <a:ext cx="2343149" cy="2590037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1481836" y="4541650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355852" y="4511170"/>
            <a:ext cx="252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7</a:t>
            </a:r>
            <a:r>
              <a:rPr sz="975" baseline="21367" dirty="0">
                <a:latin typeface="Arial"/>
                <a:cs typeface="Arial"/>
              </a:rPr>
              <a:t>5</a:t>
            </a:r>
            <a:r>
              <a:rPr sz="975" spc="352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103367" y="4002023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03367" y="4383023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074411" y="4090416"/>
            <a:ext cx="1053465" cy="2231390"/>
          </a:xfrm>
          <a:custGeom>
            <a:avLst/>
            <a:gdLst/>
            <a:ahLst/>
            <a:cxnLst/>
            <a:rect l="l" t="t" r="r" b="b"/>
            <a:pathLst>
              <a:path w="1053464" h="2231390">
                <a:moveTo>
                  <a:pt x="708659" y="88391"/>
                </a:moveTo>
                <a:lnTo>
                  <a:pt x="0" y="88391"/>
                </a:lnTo>
              </a:path>
              <a:path w="1053464" h="2231390">
                <a:moveTo>
                  <a:pt x="708659" y="204215"/>
                </a:moveTo>
                <a:lnTo>
                  <a:pt x="0" y="204215"/>
                </a:lnTo>
              </a:path>
              <a:path w="1053464" h="2231390">
                <a:moveTo>
                  <a:pt x="42671" y="0"/>
                </a:moveTo>
                <a:lnTo>
                  <a:pt x="28955" y="88391"/>
                </a:lnTo>
                <a:lnTo>
                  <a:pt x="13715" y="0"/>
                </a:lnTo>
                <a:lnTo>
                  <a:pt x="42671" y="0"/>
                </a:lnTo>
              </a:path>
              <a:path w="1053464" h="2231390">
                <a:moveTo>
                  <a:pt x="13715" y="292607"/>
                </a:moveTo>
                <a:lnTo>
                  <a:pt x="28955" y="204215"/>
                </a:lnTo>
                <a:lnTo>
                  <a:pt x="42671" y="292607"/>
                </a:lnTo>
                <a:lnTo>
                  <a:pt x="13715" y="292607"/>
                </a:lnTo>
              </a:path>
              <a:path w="1053464" h="2231390">
                <a:moveTo>
                  <a:pt x="1053083" y="1880615"/>
                </a:moveTo>
                <a:lnTo>
                  <a:pt x="0" y="1880615"/>
                </a:lnTo>
              </a:path>
              <a:path w="1053464" h="2231390">
                <a:moveTo>
                  <a:pt x="1053083" y="2231135"/>
                </a:moveTo>
                <a:lnTo>
                  <a:pt x="0" y="2231135"/>
                </a:lnTo>
              </a:path>
              <a:path w="1053464" h="2231390">
                <a:moveTo>
                  <a:pt x="13715" y="1967483"/>
                </a:moveTo>
                <a:lnTo>
                  <a:pt x="28955" y="1880615"/>
                </a:lnTo>
                <a:lnTo>
                  <a:pt x="42671" y="1967483"/>
                </a:lnTo>
                <a:lnTo>
                  <a:pt x="13715" y="1967483"/>
                </a:lnTo>
              </a:path>
              <a:path w="1053464" h="2231390">
                <a:moveTo>
                  <a:pt x="42671" y="2142743"/>
                </a:moveTo>
                <a:lnTo>
                  <a:pt x="28955" y="2231135"/>
                </a:lnTo>
                <a:lnTo>
                  <a:pt x="13715" y="2142743"/>
                </a:lnTo>
                <a:lnTo>
                  <a:pt x="42671" y="21427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4957309" y="4512328"/>
            <a:ext cx="116839" cy="1003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103367" y="6057900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52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4957309" y="6106102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891535" y="2127634"/>
            <a:ext cx="798830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3970" marR="131445" indent="-1905">
              <a:lnSpc>
                <a:spcPts val="780"/>
              </a:lnSpc>
              <a:spcBef>
                <a:spcPts val="20"/>
              </a:spcBef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7289800" y="5437762"/>
            <a:ext cx="78041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BRICK/8"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289800" y="5634358"/>
            <a:ext cx="83311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940816" y="1761874"/>
            <a:ext cx="845819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FULLY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CELLS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REBAR.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897632" y="1827406"/>
            <a:ext cx="880744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VERTICALLY,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48"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908300" y="748414"/>
            <a:ext cx="48387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SLAB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459727" y="5173979"/>
            <a:ext cx="807720" cy="334010"/>
          </a:xfrm>
          <a:custGeom>
            <a:avLst/>
            <a:gdLst/>
            <a:ahLst/>
            <a:cxnLst/>
            <a:rect l="l" t="t" r="r" b="b"/>
            <a:pathLst>
              <a:path w="807720" h="334010">
                <a:moveTo>
                  <a:pt x="76199" y="47243"/>
                </a:moveTo>
                <a:lnTo>
                  <a:pt x="0" y="0"/>
                </a:lnTo>
                <a:lnTo>
                  <a:pt x="86867" y="19811"/>
                </a:lnTo>
                <a:lnTo>
                  <a:pt x="76199" y="47243"/>
                </a:lnTo>
              </a:path>
              <a:path w="807720" h="334010">
                <a:moveTo>
                  <a:pt x="80771" y="33527"/>
                </a:moveTo>
                <a:lnTo>
                  <a:pt x="807719" y="3337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7222743" y="2935354"/>
            <a:ext cx="79883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225792" y="3131950"/>
            <a:ext cx="3390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955032" y="2371474"/>
            <a:ext cx="88074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VERTICALLY,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48"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317744" y="713362"/>
            <a:ext cx="48387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SLAB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5566663" y="883920"/>
            <a:ext cx="1617345" cy="2113915"/>
          </a:xfrm>
          <a:custGeom>
            <a:avLst/>
            <a:gdLst/>
            <a:ahLst/>
            <a:cxnLst/>
            <a:rect l="l" t="t" r="r" b="b"/>
            <a:pathLst>
              <a:path w="1617345" h="2113915">
                <a:moveTo>
                  <a:pt x="329183" y="181355"/>
                </a:moveTo>
                <a:lnTo>
                  <a:pt x="396239" y="237743"/>
                </a:lnTo>
                <a:lnTo>
                  <a:pt x="313943" y="205739"/>
                </a:lnTo>
                <a:lnTo>
                  <a:pt x="329183" y="181355"/>
                </a:lnTo>
              </a:path>
              <a:path w="1617345" h="2113915">
                <a:moveTo>
                  <a:pt x="321563" y="193547"/>
                </a:moveTo>
                <a:lnTo>
                  <a:pt x="0" y="0"/>
                </a:lnTo>
              </a:path>
              <a:path w="1617345" h="2113915">
                <a:moveTo>
                  <a:pt x="626363" y="1278635"/>
                </a:moveTo>
                <a:lnTo>
                  <a:pt x="713231" y="1292351"/>
                </a:lnTo>
                <a:lnTo>
                  <a:pt x="626363" y="1307591"/>
                </a:lnTo>
                <a:lnTo>
                  <a:pt x="626363" y="1278635"/>
                </a:lnTo>
              </a:path>
              <a:path w="1617345" h="2113915">
                <a:moveTo>
                  <a:pt x="626363" y="1292351"/>
                </a:moveTo>
                <a:lnTo>
                  <a:pt x="213359" y="1293875"/>
                </a:lnTo>
              </a:path>
              <a:path w="1617345" h="2113915">
                <a:moveTo>
                  <a:pt x="576071" y="1534667"/>
                </a:moveTo>
                <a:lnTo>
                  <a:pt x="664463" y="1548383"/>
                </a:lnTo>
                <a:lnTo>
                  <a:pt x="576071" y="1565147"/>
                </a:lnTo>
                <a:lnTo>
                  <a:pt x="576071" y="1534667"/>
                </a:lnTo>
              </a:path>
              <a:path w="1617345" h="2113915">
                <a:moveTo>
                  <a:pt x="576071" y="1549907"/>
                </a:moveTo>
                <a:lnTo>
                  <a:pt x="248411" y="1554479"/>
                </a:lnTo>
              </a:path>
              <a:path w="1617345" h="2113915">
                <a:moveTo>
                  <a:pt x="982979" y="1926335"/>
                </a:moveTo>
                <a:lnTo>
                  <a:pt x="903731" y="1885187"/>
                </a:lnTo>
                <a:lnTo>
                  <a:pt x="992123" y="1898903"/>
                </a:lnTo>
                <a:lnTo>
                  <a:pt x="982979" y="1926335"/>
                </a:lnTo>
              </a:path>
              <a:path w="1617345" h="2113915">
                <a:moveTo>
                  <a:pt x="987551" y="1912619"/>
                </a:moveTo>
                <a:lnTo>
                  <a:pt x="1616963" y="21137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7210552" y="646306"/>
            <a:ext cx="798830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5240" marR="131445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6442963" y="1370076"/>
            <a:ext cx="754380" cy="707390"/>
          </a:xfrm>
          <a:custGeom>
            <a:avLst/>
            <a:gdLst/>
            <a:ahLst/>
            <a:cxnLst/>
            <a:rect l="l" t="t" r="r" b="b"/>
            <a:pathLst>
              <a:path w="754379" h="707389">
                <a:moveTo>
                  <a:pt x="88391" y="231647"/>
                </a:moveTo>
                <a:lnTo>
                  <a:pt x="0" y="245363"/>
                </a:lnTo>
                <a:lnTo>
                  <a:pt x="79247" y="204215"/>
                </a:lnTo>
                <a:lnTo>
                  <a:pt x="88391" y="231647"/>
                </a:lnTo>
              </a:path>
              <a:path w="754379" h="707389">
                <a:moveTo>
                  <a:pt x="83819" y="217931"/>
                </a:moveTo>
                <a:lnTo>
                  <a:pt x="754379" y="0"/>
                </a:lnTo>
              </a:path>
              <a:path w="754379" h="707389">
                <a:moveTo>
                  <a:pt x="519683" y="655319"/>
                </a:moveTo>
                <a:lnTo>
                  <a:pt x="440435" y="617219"/>
                </a:lnTo>
                <a:lnTo>
                  <a:pt x="528827" y="627887"/>
                </a:lnTo>
                <a:lnTo>
                  <a:pt x="519683" y="655319"/>
                </a:lnTo>
              </a:path>
              <a:path w="754379" h="707389">
                <a:moveTo>
                  <a:pt x="524255" y="641603"/>
                </a:moveTo>
                <a:lnTo>
                  <a:pt x="740663" y="7071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5314696" y="1345822"/>
            <a:ext cx="7975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316220" y="1542418"/>
            <a:ext cx="3390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5664200" y="1266444"/>
            <a:ext cx="1529080" cy="1464945"/>
          </a:xfrm>
          <a:custGeom>
            <a:avLst/>
            <a:gdLst/>
            <a:ahLst/>
            <a:cxnLst/>
            <a:rect l="l" t="t" r="r" b="b"/>
            <a:pathLst>
              <a:path w="1529079" h="1464945">
                <a:moveTo>
                  <a:pt x="505967" y="68579"/>
                </a:moveTo>
                <a:lnTo>
                  <a:pt x="562355" y="0"/>
                </a:lnTo>
                <a:lnTo>
                  <a:pt x="531875" y="83819"/>
                </a:lnTo>
                <a:lnTo>
                  <a:pt x="505967" y="68579"/>
                </a:lnTo>
              </a:path>
              <a:path w="1529079" h="1464945">
                <a:moveTo>
                  <a:pt x="519683" y="76199"/>
                </a:moveTo>
                <a:lnTo>
                  <a:pt x="368807" y="345947"/>
                </a:lnTo>
              </a:path>
              <a:path w="1529079" h="1464945">
                <a:moveTo>
                  <a:pt x="368807" y="345947"/>
                </a:moveTo>
                <a:lnTo>
                  <a:pt x="0" y="345947"/>
                </a:lnTo>
              </a:path>
              <a:path w="1529079" h="1464945">
                <a:moveTo>
                  <a:pt x="1063751" y="1427987"/>
                </a:moveTo>
                <a:lnTo>
                  <a:pt x="984503" y="1464563"/>
                </a:lnTo>
                <a:lnTo>
                  <a:pt x="1048511" y="1403603"/>
                </a:lnTo>
                <a:lnTo>
                  <a:pt x="1063751" y="1427987"/>
                </a:lnTo>
              </a:path>
              <a:path w="1529079" h="1464945">
                <a:moveTo>
                  <a:pt x="1056131" y="1415795"/>
                </a:moveTo>
                <a:lnTo>
                  <a:pt x="1528571" y="10911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2891535" y="2647318"/>
            <a:ext cx="88201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REINFORCED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352803" y="3814702"/>
            <a:ext cx="101282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 marR="43180">
              <a:lnSpc>
                <a:spcPct val="100000"/>
              </a:lnSpc>
              <a:spcBef>
                <a:spcPts val="90"/>
              </a:spcBef>
              <a:tabLst>
                <a:tab pos="740410" algn="l"/>
              </a:tabLst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975" spc="-37" baseline="4273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17094" dirty="0">
                <a:latin typeface="Arial"/>
                <a:cs typeface="Arial"/>
              </a:rPr>
              <a:t>8</a:t>
            </a:r>
            <a:r>
              <a:rPr sz="975" spc="-37" baseline="4273" dirty="0">
                <a:latin typeface="Arial"/>
                <a:cs typeface="Arial"/>
              </a:rPr>
              <a:t>"</a:t>
            </a:r>
            <a:r>
              <a:rPr sz="975" spc="750" baseline="4273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SLAB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890011" y="5858386"/>
            <a:ext cx="882015" cy="5746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REINFORCED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  <a:p>
            <a:pPr marL="19685">
              <a:lnSpc>
                <a:spcPts val="775"/>
              </a:lnSpc>
              <a:spcBef>
                <a:spcPts val="445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5240" marR="213360" indent="-1905">
              <a:lnSpc>
                <a:spcPts val="780"/>
              </a:lnSpc>
              <a:spcBef>
                <a:spcPts val="20"/>
              </a:spcBef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880867" y="3781174"/>
            <a:ext cx="48387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SLAB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1005331" y="5565647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967232" y="5500246"/>
            <a:ext cx="89344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EXPANSION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JOINT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988060" y="4744342"/>
            <a:ext cx="79883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571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HORIZONTAL.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4990084" y="3797938"/>
            <a:ext cx="48387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SLAB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5234432" y="3953255"/>
            <a:ext cx="751840" cy="253365"/>
          </a:xfrm>
          <a:custGeom>
            <a:avLst/>
            <a:gdLst/>
            <a:ahLst/>
            <a:cxnLst/>
            <a:rect l="l" t="t" r="r" b="b"/>
            <a:pathLst>
              <a:path w="751839" h="253364">
                <a:moveTo>
                  <a:pt x="673607" y="211835"/>
                </a:moveTo>
                <a:lnTo>
                  <a:pt x="751331" y="252983"/>
                </a:lnTo>
                <a:lnTo>
                  <a:pt x="664463" y="239267"/>
                </a:lnTo>
                <a:lnTo>
                  <a:pt x="673607" y="211835"/>
                </a:lnTo>
              </a:path>
              <a:path w="751839" h="253364">
                <a:moveTo>
                  <a:pt x="669035" y="22555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7277607" y="5840098"/>
            <a:ext cx="79883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7280656" y="6038218"/>
            <a:ext cx="3390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6604507" y="5986272"/>
            <a:ext cx="634365" cy="182880"/>
          </a:xfrm>
          <a:custGeom>
            <a:avLst/>
            <a:gdLst/>
            <a:ahLst/>
            <a:cxnLst/>
            <a:rect l="l" t="t" r="r" b="b"/>
            <a:pathLst>
              <a:path w="634365" h="182879">
                <a:moveTo>
                  <a:pt x="88391" y="172211"/>
                </a:moveTo>
                <a:lnTo>
                  <a:pt x="0" y="182879"/>
                </a:lnTo>
                <a:lnTo>
                  <a:pt x="80771" y="143255"/>
                </a:lnTo>
                <a:lnTo>
                  <a:pt x="88391" y="172211"/>
                </a:lnTo>
              </a:path>
              <a:path w="634365" h="182879">
                <a:moveTo>
                  <a:pt x="85343" y="158495"/>
                </a:moveTo>
                <a:lnTo>
                  <a:pt x="63398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4971796" y="5456050"/>
            <a:ext cx="798830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3970" marR="131445" indent="-190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333491" y="5708903"/>
            <a:ext cx="927100" cy="469900"/>
          </a:xfrm>
          <a:custGeom>
            <a:avLst/>
            <a:gdLst/>
            <a:ahLst/>
            <a:cxnLst/>
            <a:rect l="l" t="t" r="r" b="b"/>
            <a:pathLst>
              <a:path w="927100" h="469900">
                <a:moveTo>
                  <a:pt x="853439" y="416051"/>
                </a:moveTo>
                <a:lnTo>
                  <a:pt x="926591" y="469391"/>
                </a:lnTo>
                <a:lnTo>
                  <a:pt x="841247" y="441959"/>
                </a:lnTo>
                <a:lnTo>
                  <a:pt x="853439" y="416051"/>
                </a:lnTo>
              </a:path>
              <a:path w="927100" h="469900">
                <a:moveTo>
                  <a:pt x="847343" y="4297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7266940" y="6297298"/>
            <a:ext cx="88201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REINFORCED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441439" y="6219444"/>
            <a:ext cx="788035" cy="146685"/>
          </a:xfrm>
          <a:custGeom>
            <a:avLst/>
            <a:gdLst/>
            <a:ahLst/>
            <a:cxnLst/>
            <a:rect l="l" t="t" r="r" b="b"/>
            <a:pathLst>
              <a:path w="788034" h="146685">
                <a:moveTo>
                  <a:pt x="82295" y="30479"/>
                </a:moveTo>
                <a:lnTo>
                  <a:pt x="0" y="0"/>
                </a:lnTo>
                <a:lnTo>
                  <a:pt x="88391" y="1523"/>
                </a:lnTo>
                <a:lnTo>
                  <a:pt x="82295" y="30479"/>
                </a:lnTo>
              </a:path>
              <a:path w="788034" h="146685">
                <a:moveTo>
                  <a:pt x="85343" y="15239"/>
                </a:moveTo>
                <a:lnTo>
                  <a:pt x="787907" y="1463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4980940" y="4761106"/>
            <a:ext cx="7924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4974844" y="4860166"/>
            <a:ext cx="574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HORIZONTAL.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19" name="object 119"/>
          <p:cNvGrpSpPr/>
          <p:nvPr/>
        </p:nvGrpSpPr>
        <p:grpSpPr>
          <a:xfrm>
            <a:off x="1376425" y="686562"/>
            <a:ext cx="5873750" cy="4462780"/>
            <a:chOff x="1376425" y="686562"/>
            <a:chExt cx="5873750" cy="4462780"/>
          </a:xfrm>
        </p:grpSpPr>
        <p:sp>
          <p:nvSpPr>
            <p:cNvPr id="120" name="object 120"/>
            <p:cNvSpPr/>
            <p:nvPr/>
          </p:nvSpPr>
          <p:spPr>
            <a:xfrm>
              <a:off x="5557519" y="4271772"/>
              <a:ext cx="1690370" cy="875030"/>
            </a:xfrm>
            <a:custGeom>
              <a:avLst/>
              <a:gdLst/>
              <a:ahLst/>
              <a:cxnLst/>
              <a:rect l="l" t="t" r="r" b="b"/>
              <a:pathLst>
                <a:path w="1690370" h="875029">
                  <a:moveTo>
                    <a:pt x="731519" y="65531"/>
                  </a:moveTo>
                  <a:lnTo>
                    <a:pt x="792479" y="0"/>
                  </a:lnTo>
                  <a:lnTo>
                    <a:pt x="757427" y="80771"/>
                  </a:lnTo>
                  <a:lnTo>
                    <a:pt x="731519" y="65531"/>
                  </a:lnTo>
                </a:path>
                <a:path w="1690370" h="875029">
                  <a:moveTo>
                    <a:pt x="743711" y="73151"/>
                  </a:moveTo>
                  <a:lnTo>
                    <a:pt x="368807" y="649223"/>
                  </a:lnTo>
                </a:path>
                <a:path w="1690370" h="875029">
                  <a:moveTo>
                    <a:pt x="368807" y="649223"/>
                  </a:moveTo>
                  <a:lnTo>
                    <a:pt x="0" y="649223"/>
                  </a:lnTo>
                </a:path>
                <a:path w="1690370" h="875029">
                  <a:moveTo>
                    <a:pt x="914399" y="688847"/>
                  </a:moveTo>
                  <a:lnTo>
                    <a:pt x="833627" y="653795"/>
                  </a:lnTo>
                  <a:lnTo>
                    <a:pt x="922019" y="661415"/>
                  </a:lnTo>
                  <a:lnTo>
                    <a:pt x="914399" y="688847"/>
                  </a:lnTo>
                </a:path>
                <a:path w="1690370" h="875029">
                  <a:moveTo>
                    <a:pt x="917447" y="675131"/>
                  </a:moveTo>
                  <a:lnTo>
                    <a:pt x="1690115" y="8747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76425" y="686562"/>
              <a:ext cx="1525523" cy="2515361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6496303" y="4556760"/>
              <a:ext cx="751840" cy="269875"/>
            </a:xfrm>
            <a:custGeom>
              <a:avLst/>
              <a:gdLst/>
              <a:ahLst/>
              <a:cxnLst/>
              <a:rect l="l" t="t" r="r" b="b"/>
              <a:pathLst>
                <a:path w="751840" h="269875">
                  <a:moveTo>
                    <a:pt x="77723" y="44195"/>
                  </a:moveTo>
                  <a:lnTo>
                    <a:pt x="0" y="0"/>
                  </a:lnTo>
                  <a:lnTo>
                    <a:pt x="86867" y="16763"/>
                  </a:lnTo>
                  <a:lnTo>
                    <a:pt x="77723" y="44195"/>
                  </a:lnTo>
                </a:path>
                <a:path w="751840" h="269875">
                  <a:moveTo>
                    <a:pt x="82295" y="30479"/>
                  </a:moveTo>
                  <a:lnTo>
                    <a:pt x="751331" y="2697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" name="object 123"/>
          <p:cNvSpPr txBox="1"/>
          <p:nvPr/>
        </p:nvSpPr>
        <p:spPr>
          <a:xfrm>
            <a:off x="983488" y="5517973"/>
            <a:ext cx="845819" cy="355600"/>
          </a:xfrm>
          <a:prstGeom prst="rect">
            <a:avLst/>
          </a:prstGeom>
        </p:spPr>
        <p:txBody>
          <a:bodyPr vert="horz" wrap="square" lIns="0" tIns="39369" rIns="0" bIns="0" rtlCol="0">
            <a:spAutoFit/>
          </a:bodyPr>
          <a:lstStyle/>
          <a:p>
            <a:pPr marL="19685">
              <a:lnSpc>
                <a:spcPct val="100000"/>
              </a:lnSpc>
              <a:spcBef>
                <a:spcPts val="309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5240" marR="5080" indent="-3175">
              <a:lnSpc>
                <a:spcPct val="100000"/>
              </a:lnSpc>
              <a:spcBef>
                <a:spcPts val="290"/>
              </a:spcBef>
            </a:pPr>
            <a:r>
              <a:rPr sz="650" spc="-10" dirty="0">
                <a:latin typeface="Arial"/>
                <a:cs typeface="Arial"/>
              </a:rPr>
              <a:t>FULLY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CELLS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7289800" y="5081146"/>
            <a:ext cx="88265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VERTICALLY,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48"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7216647" y="1304674"/>
            <a:ext cx="1028065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HORIZONTAL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0" dirty="0">
                <a:latin typeface="Arial"/>
                <a:cs typeface="Arial"/>
              </a:rPr>
              <a:t> O.C.,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MULTI-WYTHE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MASONRY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6574028" y="708660"/>
            <a:ext cx="589915" cy="544195"/>
          </a:xfrm>
          <a:custGeom>
            <a:avLst/>
            <a:gdLst/>
            <a:ahLst/>
            <a:cxnLst/>
            <a:rect l="l" t="t" r="r" b="b"/>
            <a:pathLst>
              <a:path w="589915" h="544194">
                <a:moveTo>
                  <a:pt x="74675" y="495299"/>
                </a:moveTo>
                <a:lnTo>
                  <a:pt x="0" y="544067"/>
                </a:lnTo>
                <a:lnTo>
                  <a:pt x="54863" y="473963"/>
                </a:lnTo>
                <a:lnTo>
                  <a:pt x="74675" y="495299"/>
                </a:lnTo>
              </a:path>
              <a:path w="589915" h="544194">
                <a:moveTo>
                  <a:pt x="64007" y="484631"/>
                </a:moveTo>
                <a:lnTo>
                  <a:pt x="5897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 txBox="1"/>
          <p:nvPr/>
        </p:nvSpPr>
        <p:spPr>
          <a:xfrm>
            <a:off x="2868676" y="4911982"/>
            <a:ext cx="1035685" cy="88391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241935" indent="571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HORIZONTAL.</a:t>
            </a:r>
            <a:endParaRPr sz="65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215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VERTICALLY,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48"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 marL="18415" marR="5080">
              <a:lnSpc>
                <a:spcPct val="99500"/>
              </a:lnSpc>
              <a:spcBef>
                <a:spcPts val="330"/>
              </a:spcBef>
            </a:pPr>
            <a:r>
              <a:rPr sz="650" spc="-10" dirty="0">
                <a:latin typeface="Arial"/>
                <a:cs typeface="Arial"/>
              </a:rPr>
              <a:t>HORIZONTAL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0" dirty="0">
                <a:latin typeface="Arial"/>
                <a:cs typeface="Arial"/>
              </a:rPr>
              <a:t> O.C.,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MULTI-WYTHE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MASONRY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7260843" y="3884806"/>
            <a:ext cx="638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ANCHOR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BOLT,</a:t>
            </a:r>
            <a:endParaRPr sz="650">
              <a:latin typeface="Arial"/>
              <a:cs typeface="Arial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273543" y="4066032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 txBox="1"/>
          <p:nvPr/>
        </p:nvSpPr>
        <p:spPr>
          <a:xfrm>
            <a:off x="7235443" y="4002154"/>
            <a:ext cx="3422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14"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6456679" y="3953255"/>
            <a:ext cx="771525" cy="155575"/>
          </a:xfrm>
          <a:custGeom>
            <a:avLst/>
            <a:gdLst/>
            <a:ahLst/>
            <a:cxnLst/>
            <a:rect l="l" t="t" r="r" b="b"/>
            <a:pathLst>
              <a:path w="771525" h="155575">
                <a:moveTo>
                  <a:pt x="88391" y="152399"/>
                </a:moveTo>
                <a:lnTo>
                  <a:pt x="0" y="155447"/>
                </a:lnTo>
                <a:lnTo>
                  <a:pt x="82295" y="123443"/>
                </a:lnTo>
                <a:lnTo>
                  <a:pt x="88391" y="152399"/>
                </a:lnTo>
              </a:path>
              <a:path w="771525" h="155575">
                <a:moveTo>
                  <a:pt x="85343" y="138683"/>
                </a:moveTo>
                <a:lnTo>
                  <a:pt x="7711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 txBox="1"/>
          <p:nvPr/>
        </p:nvSpPr>
        <p:spPr>
          <a:xfrm>
            <a:off x="2038604" y="2990218"/>
            <a:ext cx="338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4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933196" y="638686"/>
            <a:ext cx="960755" cy="9906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6034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  <a:p>
            <a:pPr marL="22860" marR="5080" indent="-1905">
              <a:lnSpc>
                <a:spcPct val="99200"/>
              </a:lnSpc>
            </a:pPr>
            <a:r>
              <a:rPr sz="650" spc="-10" dirty="0">
                <a:latin typeface="Arial"/>
                <a:cs typeface="Arial"/>
              </a:rPr>
              <a:t>LEDGER, NOTCH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EDGE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 SLAB,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  <a:p>
            <a:pPr marL="15240" marR="259079" indent="-3175">
              <a:lnSpc>
                <a:spcPct val="100000"/>
              </a:lnSpc>
              <a:spcBef>
                <a:spcPts val="18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  <a:p>
            <a:pPr marL="18415" marR="28575">
              <a:lnSpc>
                <a:spcPct val="100000"/>
              </a:lnSpc>
              <a:spcBef>
                <a:spcPts val="445"/>
              </a:spcBef>
            </a:pPr>
            <a:r>
              <a:rPr sz="650" spc="-10" dirty="0">
                <a:latin typeface="Arial"/>
                <a:cs typeface="Arial"/>
              </a:rPr>
              <a:t>HORIZONTAL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529332" y="670690"/>
            <a:ext cx="2501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8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7259319" y="4019423"/>
            <a:ext cx="955675" cy="54991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9685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  <a:p>
            <a:pPr marL="18415" marR="5080" indent="-1905">
              <a:lnSpc>
                <a:spcPct val="99200"/>
              </a:lnSpc>
              <a:spcBef>
                <a:spcPts val="5"/>
              </a:spcBef>
            </a:pPr>
            <a:r>
              <a:rPr sz="650" spc="-10" dirty="0">
                <a:latin typeface="Arial"/>
                <a:cs typeface="Arial"/>
              </a:rPr>
              <a:t>LEDGER, NOTCH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EDGE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 SLAB,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</a:t>
            </a:r>
            <a:endParaRPr sz="650">
              <a:latin typeface="Arial"/>
              <a:cs typeface="Arial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7263892" y="4600015"/>
            <a:ext cx="946150" cy="37782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  <a:p>
            <a:pPr marL="27940" marR="5080">
              <a:lnSpc>
                <a:spcPct val="100000"/>
              </a:lnSpc>
              <a:spcBef>
                <a:spcPts val="215"/>
              </a:spcBef>
            </a:pPr>
            <a:r>
              <a:rPr sz="650" spc="-10" dirty="0">
                <a:latin typeface="Arial"/>
                <a:cs typeface="Arial"/>
              </a:rPr>
              <a:t>HORIZONTAL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6185407" y="4187952"/>
            <a:ext cx="1083945" cy="2411095"/>
          </a:xfrm>
          <a:custGeom>
            <a:avLst/>
            <a:gdLst/>
            <a:ahLst/>
            <a:cxnLst/>
            <a:rect l="l" t="t" r="r" b="b"/>
            <a:pathLst>
              <a:path w="1083945" h="2411095">
                <a:moveTo>
                  <a:pt x="441959" y="201167"/>
                </a:moveTo>
                <a:lnTo>
                  <a:pt x="368807" y="149351"/>
                </a:lnTo>
                <a:lnTo>
                  <a:pt x="454151" y="175259"/>
                </a:lnTo>
                <a:lnTo>
                  <a:pt x="441959" y="201167"/>
                </a:lnTo>
              </a:path>
              <a:path w="1083945" h="2411095">
                <a:moveTo>
                  <a:pt x="448055" y="188975"/>
                </a:moveTo>
                <a:lnTo>
                  <a:pt x="1083563" y="501395"/>
                </a:lnTo>
              </a:path>
              <a:path w="1083945" h="2411095">
                <a:moveTo>
                  <a:pt x="455675" y="28955"/>
                </a:moveTo>
                <a:lnTo>
                  <a:pt x="368807" y="9143"/>
                </a:lnTo>
                <a:lnTo>
                  <a:pt x="457199" y="0"/>
                </a:lnTo>
                <a:lnTo>
                  <a:pt x="455675" y="28955"/>
                </a:lnTo>
              </a:path>
              <a:path w="1083945" h="2411095">
                <a:moveTo>
                  <a:pt x="457199" y="13715"/>
                </a:moveTo>
                <a:lnTo>
                  <a:pt x="1075943" y="56387"/>
                </a:lnTo>
              </a:path>
              <a:path w="1083945" h="2411095">
                <a:moveTo>
                  <a:pt x="0" y="2191511"/>
                </a:moveTo>
                <a:lnTo>
                  <a:pt x="0" y="2410967"/>
                </a:lnTo>
              </a:path>
              <a:path w="1083945" h="2411095">
                <a:moveTo>
                  <a:pt x="486155" y="2191511"/>
                </a:moveTo>
                <a:lnTo>
                  <a:pt x="486155" y="2410967"/>
                </a:lnTo>
              </a:path>
              <a:path w="1083945" h="2411095">
                <a:moveTo>
                  <a:pt x="88391" y="2382011"/>
                </a:moveTo>
                <a:lnTo>
                  <a:pt x="399287" y="2382011"/>
                </a:lnTo>
              </a:path>
              <a:path w="1083945" h="2411095">
                <a:moveTo>
                  <a:pt x="88391" y="2395727"/>
                </a:moveTo>
                <a:lnTo>
                  <a:pt x="0" y="2382011"/>
                </a:lnTo>
                <a:lnTo>
                  <a:pt x="88391" y="2366771"/>
                </a:lnTo>
                <a:lnTo>
                  <a:pt x="88391" y="2395727"/>
                </a:lnTo>
              </a:path>
              <a:path w="1083945" h="2411095">
                <a:moveTo>
                  <a:pt x="399287" y="2366771"/>
                </a:moveTo>
                <a:lnTo>
                  <a:pt x="486155" y="2382011"/>
                </a:lnTo>
                <a:lnTo>
                  <a:pt x="399287" y="2395727"/>
                </a:lnTo>
                <a:lnTo>
                  <a:pt x="399287" y="2366771"/>
                </a:lnTo>
              </a:path>
              <a:path w="1083945" h="2411095">
                <a:moveTo>
                  <a:pt x="257555" y="2311907"/>
                </a:moveTo>
                <a:lnTo>
                  <a:pt x="324611" y="22158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 txBox="1"/>
          <p:nvPr/>
        </p:nvSpPr>
        <p:spPr>
          <a:xfrm>
            <a:off x="6469888" y="6417694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6257035" y="6387214"/>
            <a:ext cx="338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dirty="0">
                <a:latin typeface="Arial"/>
                <a:cs typeface="Arial"/>
              </a:rPr>
              <a:t>4</a:t>
            </a:r>
            <a:r>
              <a:rPr sz="975" baseline="21367" dirty="0">
                <a:latin typeface="Arial"/>
                <a:cs typeface="Arial"/>
              </a:rPr>
              <a:t>5</a:t>
            </a:r>
            <a:r>
              <a:rPr sz="975" spc="337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6554216" y="3951732"/>
            <a:ext cx="0" cy="167640"/>
          </a:xfrm>
          <a:custGeom>
            <a:avLst/>
            <a:gdLst/>
            <a:ahLst/>
            <a:cxnLst/>
            <a:rect l="l" t="t" r="r" b="b"/>
            <a:pathLst>
              <a:path h="167639">
                <a:moveTo>
                  <a:pt x="0" y="16763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365239" y="3816096"/>
            <a:ext cx="591820" cy="303530"/>
          </a:xfrm>
          <a:custGeom>
            <a:avLst/>
            <a:gdLst/>
            <a:ahLst/>
            <a:cxnLst/>
            <a:rect l="l" t="t" r="r" b="b"/>
            <a:pathLst>
              <a:path w="591820" h="303529">
                <a:moveTo>
                  <a:pt x="175259" y="303275"/>
                </a:moveTo>
                <a:lnTo>
                  <a:pt x="175259" y="135635"/>
                </a:lnTo>
              </a:path>
              <a:path w="591820" h="303529">
                <a:moveTo>
                  <a:pt x="86867" y="164591"/>
                </a:moveTo>
                <a:lnTo>
                  <a:pt x="0" y="164591"/>
                </a:lnTo>
              </a:path>
              <a:path w="591820" h="303529">
                <a:moveTo>
                  <a:pt x="277367" y="164591"/>
                </a:moveTo>
                <a:lnTo>
                  <a:pt x="591311" y="164591"/>
                </a:lnTo>
              </a:path>
              <a:path w="591820" h="303529">
                <a:moveTo>
                  <a:pt x="86867" y="149351"/>
                </a:moveTo>
                <a:lnTo>
                  <a:pt x="175259" y="164591"/>
                </a:lnTo>
                <a:lnTo>
                  <a:pt x="86867" y="179831"/>
                </a:lnTo>
                <a:lnTo>
                  <a:pt x="86867" y="149351"/>
                </a:lnTo>
              </a:path>
              <a:path w="591820" h="303529">
                <a:moveTo>
                  <a:pt x="277367" y="179831"/>
                </a:moveTo>
                <a:lnTo>
                  <a:pt x="188975" y="164591"/>
                </a:lnTo>
                <a:lnTo>
                  <a:pt x="277367" y="149351"/>
                </a:lnTo>
                <a:lnTo>
                  <a:pt x="277367" y="179831"/>
                </a:lnTo>
              </a:path>
              <a:path w="591820" h="303529">
                <a:moveTo>
                  <a:pt x="420623" y="96011"/>
                </a:moveTo>
                <a:lnTo>
                  <a:pt x="48767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 txBox="1"/>
          <p:nvPr/>
        </p:nvSpPr>
        <p:spPr>
          <a:xfrm>
            <a:off x="6741668" y="3768982"/>
            <a:ext cx="1987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-38461" dirty="0">
                <a:latin typeface="Arial"/>
                <a:cs typeface="Arial"/>
              </a:rPr>
              <a:t>2</a:t>
            </a:r>
            <a:r>
              <a:rPr sz="975" spc="-37" baseline="-21367" dirty="0">
                <a:latin typeface="Arial"/>
                <a:cs typeface="Arial"/>
              </a:rPr>
              <a:t>"</a:t>
            </a:r>
            <a:endParaRPr sz="975" baseline="-21367">
              <a:latin typeface="Arial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6127495" y="5682996"/>
            <a:ext cx="887094" cy="228600"/>
          </a:xfrm>
          <a:custGeom>
            <a:avLst/>
            <a:gdLst/>
            <a:ahLst/>
            <a:cxnLst/>
            <a:rect l="l" t="t" r="r" b="b"/>
            <a:pathLst>
              <a:path w="887095" h="228600">
                <a:moveTo>
                  <a:pt x="175259" y="228599"/>
                </a:moveTo>
                <a:lnTo>
                  <a:pt x="175259" y="137159"/>
                </a:lnTo>
              </a:path>
              <a:path w="887095" h="228600">
                <a:moveTo>
                  <a:pt x="426719" y="228599"/>
                </a:moveTo>
                <a:lnTo>
                  <a:pt x="426719" y="137159"/>
                </a:lnTo>
              </a:path>
              <a:path w="887095" h="228600">
                <a:moveTo>
                  <a:pt x="86867" y="166115"/>
                </a:moveTo>
                <a:lnTo>
                  <a:pt x="0" y="166115"/>
                </a:lnTo>
              </a:path>
              <a:path w="887095" h="228600">
                <a:moveTo>
                  <a:pt x="515111" y="166115"/>
                </a:moveTo>
                <a:lnTo>
                  <a:pt x="886967" y="166115"/>
                </a:lnTo>
              </a:path>
              <a:path w="887095" h="228600">
                <a:moveTo>
                  <a:pt x="86867" y="150875"/>
                </a:moveTo>
                <a:lnTo>
                  <a:pt x="175259" y="166115"/>
                </a:lnTo>
                <a:lnTo>
                  <a:pt x="86867" y="179831"/>
                </a:lnTo>
                <a:lnTo>
                  <a:pt x="86867" y="150875"/>
                </a:lnTo>
              </a:path>
              <a:path w="887095" h="228600">
                <a:moveTo>
                  <a:pt x="515111" y="179831"/>
                </a:moveTo>
                <a:lnTo>
                  <a:pt x="426719" y="166115"/>
                </a:lnTo>
                <a:lnTo>
                  <a:pt x="515111" y="150875"/>
                </a:lnTo>
                <a:lnTo>
                  <a:pt x="515111" y="179831"/>
                </a:lnTo>
              </a:path>
              <a:path w="887095" h="228600">
                <a:moveTo>
                  <a:pt x="717803" y="94487"/>
                </a:moveTo>
                <a:lnTo>
                  <a:pt x="7848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 txBox="1"/>
          <p:nvPr/>
        </p:nvSpPr>
        <p:spPr>
          <a:xfrm>
            <a:off x="6747764" y="5664838"/>
            <a:ext cx="252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8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979669" y="3772885"/>
            <a:ext cx="174625" cy="18415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8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5717032" y="3800986"/>
            <a:ext cx="518159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SOLE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PLATE</a:t>
            </a:r>
            <a:endParaRPr sz="650">
              <a:latin typeface="Arial"/>
              <a:cs typeface="Arial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2415032" y="1400556"/>
            <a:ext cx="4799330" cy="3915410"/>
          </a:xfrm>
          <a:custGeom>
            <a:avLst/>
            <a:gdLst/>
            <a:ahLst/>
            <a:cxnLst/>
            <a:rect l="l" t="t" r="r" b="b"/>
            <a:pathLst>
              <a:path w="4799330" h="3915410">
                <a:moveTo>
                  <a:pt x="3906011" y="2702051"/>
                </a:moveTo>
                <a:lnTo>
                  <a:pt x="3977639" y="2753867"/>
                </a:lnTo>
                <a:lnTo>
                  <a:pt x="3893819" y="2727959"/>
                </a:lnTo>
                <a:lnTo>
                  <a:pt x="3906011" y="2702051"/>
                </a:lnTo>
              </a:path>
              <a:path w="4799330" h="3915410">
                <a:moveTo>
                  <a:pt x="3899915" y="2714243"/>
                </a:moveTo>
                <a:lnTo>
                  <a:pt x="3605783" y="2564891"/>
                </a:lnTo>
              </a:path>
              <a:path w="4799330" h="3915410">
                <a:moveTo>
                  <a:pt x="88391" y="39623"/>
                </a:moveTo>
                <a:lnTo>
                  <a:pt x="0" y="30479"/>
                </a:lnTo>
                <a:lnTo>
                  <a:pt x="86867" y="10667"/>
                </a:lnTo>
                <a:lnTo>
                  <a:pt x="88391" y="39623"/>
                </a:lnTo>
              </a:path>
              <a:path w="4799330" h="3915410">
                <a:moveTo>
                  <a:pt x="86867" y="24383"/>
                </a:moveTo>
                <a:lnTo>
                  <a:pt x="448055" y="0"/>
                </a:lnTo>
              </a:path>
              <a:path w="4799330" h="3915410">
                <a:moveTo>
                  <a:pt x="4238243" y="371855"/>
                </a:moveTo>
                <a:lnTo>
                  <a:pt x="4152899" y="344423"/>
                </a:lnTo>
                <a:lnTo>
                  <a:pt x="4242815" y="342899"/>
                </a:lnTo>
                <a:lnTo>
                  <a:pt x="4238243" y="371855"/>
                </a:lnTo>
              </a:path>
              <a:path w="4799330" h="3915410">
                <a:moveTo>
                  <a:pt x="4239767" y="356615"/>
                </a:moveTo>
                <a:lnTo>
                  <a:pt x="4799075" y="440435"/>
                </a:lnTo>
              </a:path>
              <a:path w="4799330" h="3915410">
                <a:moveTo>
                  <a:pt x="3494531" y="3733799"/>
                </a:moveTo>
                <a:lnTo>
                  <a:pt x="3582923" y="3717035"/>
                </a:lnTo>
                <a:lnTo>
                  <a:pt x="3505199" y="3761231"/>
                </a:lnTo>
                <a:lnTo>
                  <a:pt x="3494531" y="3733799"/>
                </a:lnTo>
              </a:path>
              <a:path w="4799330" h="3915410">
                <a:moveTo>
                  <a:pt x="3499103" y="3747515"/>
                </a:moveTo>
                <a:lnTo>
                  <a:pt x="3029711" y="3915155"/>
                </a:lnTo>
              </a:path>
              <a:path w="4799330" h="3915410">
                <a:moveTo>
                  <a:pt x="1132331" y="3412235"/>
                </a:moveTo>
                <a:lnTo>
                  <a:pt x="1217675" y="3439667"/>
                </a:lnTo>
                <a:lnTo>
                  <a:pt x="1127759" y="3441191"/>
                </a:lnTo>
                <a:lnTo>
                  <a:pt x="1132331" y="3412235"/>
                </a:lnTo>
              </a:path>
              <a:path w="4799330" h="3915410">
                <a:moveTo>
                  <a:pt x="1130807" y="3427475"/>
                </a:moveTo>
                <a:lnTo>
                  <a:pt x="938783" y="34000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 txBox="1"/>
          <p:nvPr/>
        </p:nvSpPr>
        <p:spPr>
          <a:xfrm>
            <a:off x="2897632" y="1347346"/>
            <a:ext cx="550545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COMPACTED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 2,000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PSF,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1/S-</a:t>
            </a:r>
            <a:r>
              <a:rPr sz="650" spc="-25" dirty="0">
                <a:latin typeface="Arial"/>
                <a:cs typeface="Arial"/>
              </a:rPr>
              <a:t>9.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2867151" y="4445638"/>
            <a:ext cx="550545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0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COMPACTED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 2,000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PSF,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1/S-</a:t>
            </a:r>
            <a:r>
              <a:rPr sz="650" spc="-25" dirty="0">
                <a:latin typeface="Arial"/>
                <a:cs typeface="Arial"/>
              </a:rPr>
              <a:t>9.</a:t>
            </a:r>
            <a:endParaRPr sz="65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955032" y="5052190"/>
            <a:ext cx="73469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FILL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2,000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PSF,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1/S-</a:t>
            </a:r>
            <a:r>
              <a:rPr sz="650" spc="-25" dirty="0">
                <a:latin typeface="Arial"/>
                <a:cs typeface="Arial"/>
              </a:rPr>
              <a:t>9.</a:t>
            </a:r>
            <a:endParaRPr sz="65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951984" y="1697866"/>
            <a:ext cx="845819" cy="698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111125" indent="1270">
              <a:lnSpc>
                <a:spcPct val="99200"/>
              </a:lnSpc>
              <a:spcBef>
                <a:spcPts val="100"/>
              </a:spcBef>
            </a:pP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FILL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2,000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PSF,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1/S-</a:t>
            </a:r>
            <a:r>
              <a:rPr sz="650" spc="-25" dirty="0">
                <a:latin typeface="Arial"/>
                <a:cs typeface="Arial"/>
              </a:rPr>
              <a:t>9.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ct val="100000"/>
              </a:lnSpc>
              <a:spcBef>
                <a:spcPts val="180"/>
              </a:spcBef>
            </a:pPr>
            <a:r>
              <a:rPr sz="650" spc="-10" dirty="0">
                <a:latin typeface="Arial"/>
                <a:cs typeface="Arial"/>
              </a:rPr>
              <a:t>FULLY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CELLS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REBAR.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455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5467603" y="1694688"/>
            <a:ext cx="634365" cy="264160"/>
          </a:xfrm>
          <a:custGeom>
            <a:avLst/>
            <a:gdLst/>
            <a:ahLst/>
            <a:cxnLst/>
            <a:rect l="l" t="t" r="r" b="b"/>
            <a:pathLst>
              <a:path w="634364" h="264160">
                <a:moveTo>
                  <a:pt x="547115" y="19811"/>
                </a:moveTo>
                <a:lnTo>
                  <a:pt x="633983" y="0"/>
                </a:lnTo>
                <a:lnTo>
                  <a:pt x="559307" y="47243"/>
                </a:lnTo>
                <a:lnTo>
                  <a:pt x="547115" y="19811"/>
                </a:lnTo>
              </a:path>
              <a:path w="634364" h="264160">
                <a:moveTo>
                  <a:pt x="553211" y="33527"/>
                </a:moveTo>
                <a:lnTo>
                  <a:pt x="0" y="263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 txBox="1"/>
          <p:nvPr/>
        </p:nvSpPr>
        <p:spPr>
          <a:xfrm>
            <a:off x="7210552" y="1786258"/>
            <a:ext cx="974090" cy="44830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4765" marR="5080" indent="127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FILL</a:t>
            </a:r>
            <a:r>
              <a:rPr sz="650" spc="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2,000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PSF,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1/S-</a:t>
            </a:r>
            <a:r>
              <a:rPr sz="650" spc="-25" dirty="0">
                <a:latin typeface="Arial"/>
                <a:cs typeface="Arial"/>
              </a:rPr>
              <a:t>9.</a:t>
            </a:r>
            <a:endParaRPr sz="650">
              <a:latin typeface="Arial"/>
              <a:cs typeface="Arial"/>
            </a:endParaRPr>
          </a:p>
          <a:p>
            <a:pPr marL="17145" marR="9525" indent="-5080">
              <a:lnSpc>
                <a:spcPct val="100000"/>
              </a:lnSpc>
              <a:spcBef>
                <a:spcPts val="21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FOUNDATION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FOOTING.</a:t>
            </a:r>
            <a:endParaRPr sz="650">
              <a:latin typeface="Arial"/>
              <a:cs typeface="Arial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229347" y="2372868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 txBox="1"/>
          <p:nvPr/>
        </p:nvSpPr>
        <p:spPr>
          <a:xfrm>
            <a:off x="7189723" y="2307466"/>
            <a:ext cx="10210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DIA.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DOWEL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SPACED,</a:t>
            </a:r>
            <a:endParaRPr sz="65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7205980" y="2351775"/>
            <a:ext cx="882015" cy="41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320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21590">
              <a:lnSpc>
                <a:spcPts val="715"/>
              </a:lnSpc>
            </a:pPr>
            <a:r>
              <a:rPr sz="650" dirty="0">
                <a:latin typeface="Arial"/>
                <a:cs typeface="Arial"/>
              </a:rPr>
              <a:t>48"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ct val="100000"/>
              </a:lnSpc>
              <a:spcBef>
                <a:spcPts val="285"/>
              </a:spcBef>
            </a:pPr>
            <a:r>
              <a:rPr sz="650" spc="-10" dirty="0">
                <a:latin typeface="Arial"/>
                <a:cs typeface="Arial"/>
              </a:rPr>
              <a:t>REINFORCED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998727" y="5105530"/>
            <a:ext cx="73660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100"/>
              </a:spcBef>
            </a:pPr>
            <a:r>
              <a:rPr sz="650" spc="-20" dirty="0">
                <a:latin typeface="Arial"/>
                <a:cs typeface="Arial"/>
              </a:rPr>
              <a:t>COMPACTED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FILL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2,000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PSF,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1/S-</a:t>
            </a:r>
            <a:r>
              <a:rPr sz="650" spc="-25" dirty="0">
                <a:latin typeface="Arial"/>
                <a:cs typeface="Arial"/>
              </a:rPr>
              <a:t>9.</a:t>
            </a:r>
            <a:endParaRPr sz="650">
              <a:latin typeface="Arial"/>
              <a:cs typeface="Arial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2139188" y="4251960"/>
            <a:ext cx="0" cy="1961514"/>
          </a:xfrm>
          <a:custGeom>
            <a:avLst/>
            <a:gdLst/>
            <a:ahLst/>
            <a:cxnLst/>
            <a:rect l="l" t="t" r="r" b="b"/>
            <a:pathLst>
              <a:path h="1961514">
                <a:moveTo>
                  <a:pt x="0" y="1961387"/>
                </a:moveTo>
                <a:lnTo>
                  <a:pt x="0" y="0"/>
                </a:lnTo>
              </a:path>
            </a:pathLst>
          </a:custGeom>
          <a:ln w="213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274823" y="4247388"/>
            <a:ext cx="0" cy="1967864"/>
          </a:xfrm>
          <a:custGeom>
            <a:avLst/>
            <a:gdLst/>
            <a:ahLst/>
            <a:cxnLst/>
            <a:rect l="l" t="t" r="r" b="b"/>
            <a:pathLst>
              <a:path h="1967864">
                <a:moveTo>
                  <a:pt x="0" y="1967483"/>
                </a:moveTo>
                <a:lnTo>
                  <a:pt x="0" y="0"/>
                </a:lnTo>
              </a:path>
            </a:pathLst>
          </a:custGeom>
          <a:ln w="213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/>
          <p:cNvGrpSpPr/>
          <p:nvPr/>
        </p:nvGrpSpPr>
        <p:grpSpPr>
          <a:xfrm>
            <a:off x="1799335" y="972312"/>
            <a:ext cx="5589270" cy="5351780"/>
            <a:chOff x="1799335" y="972312"/>
            <a:chExt cx="5589270" cy="5351780"/>
          </a:xfrm>
        </p:grpSpPr>
        <p:sp>
          <p:nvSpPr>
            <p:cNvPr id="161" name="object 161"/>
            <p:cNvSpPr/>
            <p:nvPr/>
          </p:nvSpPr>
          <p:spPr>
            <a:xfrm>
              <a:off x="1799335" y="4232148"/>
              <a:ext cx="940435" cy="1996439"/>
            </a:xfrm>
            <a:custGeom>
              <a:avLst/>
              <a:gdLst/>
              <a:ahLst/>
              <a:cxnLst/>
              <a:rect l="l" t="t" r="r" b="b"/>
              <a:pathLst>
                <a:path w="940435" h="1996439">
                  <a:moveTo>
                    <a:pt x="339851" y="19049"/>
                  </a:moveTo>
                  <a:lnTo>
                    <a:pt x="339851" y="11054"/>
                  </a:lnTo>
                  <a:lnTo>
                    <a:pt x="333369" y="4571"/>
                  </a:lnTo>
                  <a:lnTo>
                    <a:pt x="325373" y="4571"/>
                  </a:lnTo>
                </a:path>
                <a:path w="940435" h="1996439">
                  <a:moveTo>
                    <a:pt x="940307" y="1523"/>
                  </a:moveTo>
                  <a:lnTo>
                    <a:pt x="489203" y="1523"/>
                  </a:lnTo>
                </a:path>
                <a:path w="940435" h="1996439">
                  <a:moveTo>
                    <a:pt x="489965" y="0"/>
                  </a:moveTo>
                  <a:lnTo>
                    <a:pt x="481970" y="0"/>
                  </a:lnTo>
                  <a:lnTo>
                    <a:pt x="475487" y="6482"/>
                  </a:lnTo>
                  <a:lnTo>
                    <a:pt x="475487" y="14477"/>
                  </a:lnTo>
                </a:path>
                <a:path w="940435" h="1996439">
                  <a:moveTo>
                    <a:pt x="324611" y="4571"/>
                  </a:moveTo>
                  <a:lnTo>
                    <a:pt x="0" y="4571"/>
                  </a:lnTo>
                </a:path>
                <a:path w="940435" h="1996439">
                  <a:moveTo>
                    <a:pt x="489203" y="1996439"/>
                  </a:moveTo>
                  <a:lnTo>
                    <a:pt x="624839" y="1996439"/>
                  </a:lnTo>
                </a:path>
                <a:path w="940435" h="1996439">
                  <a:moveTo>
                    <a:pt x="475487" y="1981961"/>
                  </a:moveTo>
                  <a:lnTo>
                    <a:pt x="475487" y="1989957"/>
                  </a:lnTo>
                  <a:lnTo>
                    <a:pt x="481970" y="1996439"/>
                  </a:lnTo>
                  <a:lnTo>
                    <a:pt x="489965" y="1996439"/>
                  </a:lnTo>
                </a:path>
                <a:path w="940435" h="1996439">
                  <a:moveTo>
                    <a:pt x="324611" y="1996439"/>
                  </a:moveTo>
                  <a:lnTo>
                    <a:pt x="187451" y="1996439"/>
                  </a:lnTo>
                </a:path>
                <a:path w="940435" h="1996439">
                  <a:moveTo>
                    <a:pt x="325373" y="1994915"/>
                  </a:moveTo>
                  <a:lnTo>
                    <a:pt x="333369" y="1994915"/>
                  </a:lnTo>
                  <a:lnTo>
                    <a:pt x="339851" y="1988433"/>
                  </a:lnTo>
                  <a:lnTo>
                    <a:pt x="339851" y="198043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786119" y="972312"/>
              <a:ext cx="1602485" cy="1937765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5840983" y="4294632"/>
              <a:ext cx="1382395" cy="1315720"/>
            </a:xfrm>
            <a:custGeom>
              <a:avLst/>
              <a:gdLst/>
              <a:ahLst/>
              <a:cxnLst/>
              <a:rect l="l" t="t" r="r" b="b"/>
              <a:pathLst>
                <a:path w="1382395" h="1315720">
                  <a:moveTo>
                    <a:pt x="713231" y="1315211"/>
                  </a:moveTo>
                  <a:lnTo>
                    <a:pt x="1382267" y="1315211"/>
                  </a:lnTo>
                </a:path>
                <a:path w="1382395" h="1315720">
                  <a:moveTo>
                    <a:pt x="0" y="1051559"/>
                  </a:moveTo>
                  <a:lnTo>
                    <a:pt x="461771" y="1085087"/>
                  </a:lnTo>
                </a:path>
                <a:path w="1382395" h="1315720">
                  <a:moveTo>
                    <a:pt x="0" y="0"/>
                  </a:moveTo>
                  <a:lnTo>
                    <a:pt x="42671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302755" y="4334256"/>
              <a:ext cx="251460" cy="1347470"/>
            </a:xfrm>
            <a:custGeom>
              <a:avLst/>
              <a:gdLst/>
              <a:ahLst/>
              <a:cxnLst/>
              <a:rect l="l" t="t" r="r" b="b"/>
              <a:pathLst>
                <a:path w="251459" h="1347470">
                  <a:moveTo>
                    <a:pt x="128015" y="233171"/>
                  </a:moveTo>
                  <a:lnTo>
                    <a:pt x="86867" y="233171"/>
                  </a:lnTo>
                </a:path>
                <a:path w="251459" h="1347470">
                  <a:moveTo>
                    <a:pt x="233171" y="310895"/>
                  </a:moveTo>
                  <a:lnTo>
                    <a:pt x="233171" y="377951"/>
                  </a:lnTo>
                </a:path>
                <a:path w="251459" h="1347470">
                  <a:moveTo>
                    <a:pt x="233171" y="233171"/>
                  </a:moveTo>
                  <a:lnTo>
                    <a:pt x="233171" y="300227"/>
                  </a:lnTo>
                </a:path>
                <a:path w="251459" h="1347470">
                  <a:moveTo>
                    <a:pt x="233171" y="467867"/>
                  </a:moveTo>
                  <a:lnTo>
                    <a:pt x="251459" y="467867"/>
                  </a:lnTo>
                </a:path>
                <a:path w="251459" h="1347470">
                  <a:moveTo>
                    <a:pt x="233171" y="455675"/>
                  </a:moveTo>
                  <a:lnTo>
                    <a:pt x="251459" y="455675"/>
                  </a:lnTo>
                </a:path>
                <a:path w="251459" h="1347470">
                  <a:moveTo>
                    <a:pt x="233171" y="310895"/>
                  </a:moveTo>
                  <a:lnTo>
                    <a:pt x="233171" y="377951"/>
                  </a:lnTo>
                </a:path>
                <a:path w="251459" h="1347470">
                  <a:moveTo>
                    <a:pt x="233171" y="390143"/>
                  </a:moveTo>
                  <a:lnTo>
                    <a:pt x="233171" y="455675"/>
                  </a:lnTo>
                </a:path>
                <a:path w="251459" h="1347470">
                  <a:moveTo>
                    <a:pt x="233171" y="467867"/>
                  </a:moveTo>
                  <a:lnTo>
                    <a:pt x="233171" y="534923"/>
                  </a:lnTo>
                </a:path>
                <a:path w="251459" h="1347470">
                  <a:moveTo>
                    <a:pt x="233171" y="545591"/>
                  </a:moveTo>
                  <a:lnTo>
                    <a:pt x="233171" y="612647"/>
                  </a:lnTo>
                </a:path>
                <a:path w="251459" h="1347470">
                  <a:moveTo>
                    <a:pt x="233171" y="623315"/>
                  </a:moveTo>
                  <a:lnTo>
                    <a:pt x="233171" y="690371"/>
                  </a:lnTo>
                </a:path>
                <a:path w="251459" h="1347470">
                  <a:moveTo>
                    <a:pt x="251459" y="612647"/>
                  </a:moveTo>
                  <a:lnTo>
                    <a:pt x="233171" y="612647"/>
                  </a:lnTo>
                </a:path>
                <a:path w="251459" h="1347470">
                  <a:moveTo>
                    <a:pt x="251459" y="623315"/>
                  </a:moveTo>
                  <a:lnTo>
                    <a:pt x="233171" y="623315"/>
                  </a:lnTo>
                </a:path>
                <a:path w="251459" h="1347470">
                  <a:moveTo>
                    <a:pt x="251459" y="856487"/>
                  </a:moveTo>
                  <a:lnTo>
                    <a:pt x="233171" y="856487"/>
                  </a:lnTo>
                </a:path>
                <a:path w="251459" h="1347470">
                  <a:moveTo>
                    <a:pt x="251459" y="845819"/>
                  </a:moveTo>
                  <a:lnTo>
                    <a:pt x="233171" y="845819"/>
                  </a:lnTo>
                </a:path>
                <a:path w="251459" h="1347470">
                  <a:moveTo>
                    <a:pt x="251459" y="1091183"/>
                  </a:moveTo>
                  <a:lnTo>
                    <a:pt x="233171" y="1091183"/>
                  </a:lnTo>
                </a:path>
                <a:path w="251459" h="1347470">
                  <a:moveTo>
                    <a:pt x="251459" y="1080515"/>
                  </a:moveTo>
                  <a:lnTo>
                    <a:pt x="233171" y="1080515"/>
                  </a:lnTo>
                </a:path>
                <a:path w="251459" h="1347470">
                  <a:moveTo>
                    <a:pt x="251459" y="1324355"/>
                  </a:moveTo>
                  <a:lnTo>
                    <a:pt x="233171" y="1324355"/>
                  </a:lnTo>
                </a:path>
                <a:path w="251459" h="1347470">
                  <a:moveTo>
                    <a:pt x="251459" y="1313687"/>
                  </a:moveTo>
                  <a:lnTo>
                    <a:pt x="233171" y="1313687"/>
                  </a:lnTo>
                </a:path>
                <a:path w="251459" h="1347470">
                  <a:moveTo>
                    <a:pt x="233171" y="701039"/>
                  </a:moveTo>
                  <a:lnTo>
                    <a:pt x="233171" y="768095"/>
                  </a:lnTo>
                </a:path>
                <a:path w="251459" h="1347470">
                  <a:moveTo>
                    <a:pt x="233171" y="778763"/>
                  </a:moveTo>
                  <a:lnTo>
                    <a:pt x="233171" y="845819"/>
                  </a:lnTo>
                </a:path>
                <a:path w="251459" h="1347470">
                  <a:moveTo>
                    <a:pt x="233171" y="856487"/>
                  </a:moveTo>
                  <a:lnTo>
                    <a:pt x="233171" y="923543"/>
                  </a:lnTo>
                </a:path>
                <a:path w="251459" h="1347470">
                  <a:moveTo>
                    <a:pt x="233171" y="935735"/>
                  </a:moveTo>
                  <a:lnTo>
                    <a:pt x="233171" y="1001267"/>
                  </a:lnTo>
                </a:path>
                <a:path w="251459" h="1347470">
                  <a:moveTo>
                    <a:pt x="233171" y="1013459"/>
                  </a:moveTo>
                  <a:lnTo>
                    <a:pt x="233171" y="1080515"/>
                  </a:lnTo>
                </a:path>
                <a:path w="251459" h="1347470">
                  <a:moveTo>
                    <a:pt x="233171" y="1091183"/>
                  </a:moveTo>
                  <a:lnTo>
                    <a:pt x="233171" y="1158239"/>
                  </a:lnTo>
                </a:path>
                <a:path w="251459" h="1347470">
                  <a:moveTo>
                    <a:pt x="233171" y="1168907"/>
                  </a:moveTo>
                  <a:lnTo>
                    <a:pt x="233171" y="1235963"/>
                  </a:lnTo>
                </a:path>
                <a:path w="251459" h="1347470">
                  <a:moveTo>
                    <a:pt x="233171" y="1246631"/>
                  </a:moveTo>
                  <a:lnTo>
                    <a:pt x="233171" y="1313687"/>
                  </a:lnTo>
                </a:path>
                <a:path w="251459" h="1347470">
                  <a:moveTo>
                    <a:pt x="233171" y="1324355"/>
                  </a:moveTo>
                  <a:lnTo>
                    <a:pt x="233171" y="1347215"/>
                  </a:lnTo>
                </a:path>
                <a:path w="251459" h="1347470">
                  <a:moveTo>
                    <a:pt x="222503" y="233171"/>
                  </a:moveTo>
                  <a:lnTo>
                    <a:pt x="222503" y="455675"/>
                  </a:lnTo>
                </a:path>
                <a:path w="251459" h="1347470">
                  <a:moveTo>
                    <a:pt x="0" y="0"/>
                  </a:moveTo>
                  <a:lnTo>
                    <a:pt x="0" y="455675"/>
                  </a:lnTo>
                </a:path>
                <a:path w="251459" h="1347470">
                  <a:moveTo>
                    <a:pt x="193547" y="233171"/>
                  </a:moveTo>
                  <a:lnTo>
                    <a:pt x="193547" y="455675"/>
                  </a:lnTo>
                </a:path>
                <a:path w="251459" h="1347470">
                  <a:moveTo>
                    <a:pt x="222503" y="467867"/>
                  </a:moveTo>
                  <a:lnTo>
                    <a:pt x="222503" y="690371"/>
                  </a:lnTo>
                </a:path>
                <a:path w="251459" h="1347470">
                  <a:moveTo>
                    <a:pt x="193547" y="467867"/>
                  </a:moveTo>
                  <a:lnTo>
                    <a:pt x="193547" y="690371"/>
                  </a:lnTo>
                </a:path>
                <a:path w="251459" h="1347470">
                  <a:moveTo>
                    <a:pt x="222503" y="701039"/>
                  </a:moveTo>
                  <a:lnTo>
                    <a:pt x="222503" y="923543"/>
                  </a:lnTo>
                </a:path>
                <a:path w="251459" h="1347470">
                  <a:moveTo>
                    <a:pt x="193547" y="701039"/>
                  </a:moveTo>
                  <a:lnTo>
                    <a:pt x="193547" y="9235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302755" y="4334256"/>
              <a:ext cx="0" cy="1626235"/>
            </a:xfrm>
            <a:custGeom>
              <a:avLst/>
              <a:gdLst/>
              <a:ahLst/>
              <a:cxnLst/>
              <a:rect l="l" t="t" r="r" b="b"/>
              <a:pathLst>
                <a:path h="1626235">
                  <a:moveTo>
                    <a:pt x="0" y="0"/>
                  </a:moveTo>
                  <a:lnTo>
                    <a:pt x="0" y="16261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02755" y="4567427"/>
              <a:ext cx="251460" cy="1393190"/>
            </a:xfrm>
            <a:custGeom>
              <a:avLst/>
              <a:gdLst/>
              <a:ahLst/>
              <a:cxnLst/>
              <a:rect l="l" t="t" r="r" b="b"/>
              <a:pathLst>
                <a:path w="251459" h="1393189">
                  <a:moveTo>
                    <a:pt x="28955" y="0"/>
                  </a:moveTo>
                  <a:lnTo>
                    <a:pt x="28955" y="222503"/>
                  </a:lnTo>
                </a:path>
                <a:path w="251459" h="1393189">
                  <a:moveTo>
                    <a:pt x="28955" y="234695"/>
                  </a:moveTo>
                  <a:lnTo>
                    <a:pt x="28955" y="457199"/>
                  </a:lnTo>
                </a:path>
                <a:path w="251459" h="1393189">
                  <a:moveTo>
                    <a:pt x="28955" y="467867"/>
                  </a:moveTo>
                  <a:lnTo>
                    <a:pt x="28955" y="690371"/>
                  </a:lnTo>
                </a:path>
                <a:path w="251459" h="1393189">
                  <a:moveTo>
                    <a:pt x="28955" y="702563"/>
                  </a:moveTo>
                  <a:lnTo>
                    <a:pt x="28955" y="925067"/>
                  </a:lnTo>
                </a:path>
                <a:path w="251459" h="1393189">
                  <a:moveTo>
                    <a:pt x="28955" y="935735"/>
                  </a:moveTo>
                  <a:lnTo>
                    <a:pt x="28955" y="1158239"/>
                  </a:lnTo>
                </a:path>
                <a:path w="251459" h="1393189">
                  <a:moveTo>
                    <a:pt x="28955" y="1168907"/>
                  </a:moveTo>
                  <a:lnTo>
                    <a:pt x="28955" y="1392935"/>
                  </a:lnTo>
                </a:path>
                <a:path w="251459" h="1393189">
                  <a:moveTo>
                    <a:pt x="222503" y="702563"/>
                  </a:moveTo>
                  <a:lnTo>
                    <a:pt x="222503" y="925067"/>
                  </a:lnTo>
                </a:path>
                <a:path w="251459" h="1393189">
                  <a:moveTo>
                    <a:pt x="193547" y="702563"/>
                  </a:moveTo>
                  <a:lnTo>
                    <a:pt x="193547" y="925067"/>
                  </a:lnTo>
                </a:path>
                <a:path w="251459" h="1393189">
                  <a:moveTo>
                    <a:pt x="222503" y="935735"/>
                  </a:moveTo>
                  <a:lnTo>
                    <a:pt x="222503" y="1158239"/>
                  </a:lnTo>
                </a:path>
                <a:path w="251459" h="1393189">
                  <a:moveTo>
                    <a:pt x="193547" y="935735"/>
                  </a:moveTo>
                  <a:lnTo>
                    <a:pt x="193547" y="1158239"/>
                  </a:lnTo>
                </a:path>
                <a:path w="251459" h="1393189">
                  <a:moveTo>
                    <a:pt x="222503" y="1168907"/>
                  </a:moveTo>
                  <a:lnTo>
                    <a:pt x="222503" y="1392935"/>
                  </a:lnTo>
                </a:path>
                <a:path w="251459" h="1393189">
                  <a:moveTo>
                    <a:pt x="193547" y="1168907"/>
                  </a:moveTo>
                  <a:lnTo>
                    <a:pt x="193547" y="1392935"/>
                  </a:lnTo>
                </a:path>
                <a:path w="251459" h="1393189">
                  <a:moveTo>
                    <a:pt x="251459" y="390143"/>
                  </a:moveTo>
                  <a:lnTo>
                    <a:pt x="233171" y="390143"/>
                  </a:lnTo>
                </a:path>
                <a:path w="251459" h="1393189">
                  <a:moveTo>
                    <a:pt x="251459" y="379475"/>
                  </a:moveTo>
                  <a:lnTo>
                    <a:pt x="233171" y="379475"/>
                  </a:lnTo>
                </a:path>
                <a:path w="251459" h="1393189">
                  <a:moveTo>
                    <a:pt x="222503" y="222503"/>
                  </a:moveTo>
                  <a:lnTo>
                    <a:pt x="0" y="222503"/>
                  </a:lnTo>
                </a:path>
                <a:path w="251459" h="1393189">
                  <a:moveTo>
                    <a:pt x="233171" y="234695"/>
                  </a:moveTo>
                  <a:lnTo>
                    <a:pt x="251459" y="234695"/>
                  </a:lnTo>
                </a:path>
                <a:path w="251459" h="1393189">
                  <a:moveTo>
                    <a:pt x="233171" y="222503"/>
                  </a:moveTo>
                  <a:lnTo>
                    <a:pt x="251459" y="222503"/>
                  </a:lnTo>
                </a:path>
                <a:path w="251459" h="1393189">
                  <a:moveTo>
                    <a:pt x="233171" y="312419"/>
                  </a:moveTo>
                  <a:lnTo>
                    <a:pt x="251459" y="312419"/>
                  </a:lnTo>
                </a:path>
                <a:path w="251459" h="1393189">
                  <a:moveTo>
                    <a:pt x="233171" y="301751"/>
                  </a:moveTo>
                  <a:lnTo>
                    <a:pt x="251459" y="301751"/>
                  </a:lnTo>
                </a:path>
                <a:path w="251459" h="1393189">
                  <a:moveTo>
                    <a:pt x="233171" y="623315"/>
                  </a:moveTo>
                  <a:lnTo>
                    <a:pt x="251459" y="623315"/>
                  </a:lnTo>
                  <a:lnTo>
                    <a:pt x="233171" y="623315"/>
                  </a:lnTo>
                </a:path>
                <a:path w="251459" h="1393189">
                  <a:moveTo>
                    <a:pt x="222503" y="467867"/>
                  </a:moveTo>
                  <a:lnTo>
                    <a:pt x="0" y="467867"/>
                  </a:lnTo>
                </a:path>
                <a:path w="251459" h="1393189">
                  <a:moveTo>
                    <a:pt x="233171" y="612647"/>
                  </a:moveTo>
                  <a:lnTo>
                    <a:pt x="251459" y="612647"/>
                  </a:lnTo>
                  <a:lnTo>
                    <a:pt x="233171" y="612647"/>
                  </a:lnTo>
                </a:path>
                <a:path w="251459" h="1393189">
                  <a:moveTo>
                    <a:pt x="222503" y="457199"/>
                  </a:moveTo>
                  <a:lnTo>
                    <a:pt x="0" y="457199"/>
                  </a:lnTo>
                </a:path>
                <a:path w="251459" h="1393189">
                  <a:moveTo>
                    <a:pt x="233171" y="467867"/>
                  </a:moveTo>
                  <a:lnTo>
                    <a:pt x="251459" y="467867"/>
                  </a:lnTo>
                </a:path>
                <a:path w="251459" h="1393189">
                  <a:moveTo>
                    <a:pt x="233171" y="457199"/>
                  </a:moveTo>
                  <a:lnTo>
                    <a:pt x="251459" y="457199"/>
                  </a:lnTo>
                </a:path>
                <a:path w="251459" h="1393189">
                  <a:moveTo>
                    <a:pt x="233171" y="545591"/>
                  </a:moveTo>
                  <a:lnTo>
                    <a:pt x="251459" y="545591"/>
                  </a:lnTo>
                </a:path>
                <a:path w="251459" h="1393189">
                  <a:moveTo>
                    <a:pt x="233171" y="534923"/>
                  </a:moveTo>
                  <a:lnTo>
                    <a:pt x="251459" y="534923"/>
                  </a:lnTo>
                </a:path>
                <a:path w="251459" h="1393189">
                  <a:moveTo>
                    <a:pt x="251459" y="858011"/>
                  </a:moveTo>
                  <a:lnTo>
                    <a:pt x="233171" y="858011"/>
                  </a:lnTo>
                </a:path>
                <a:path w="251459" h="1393189">
                  <a:moveTo>
                    <a:pt x="222503" y="702563"/>
                  </a:moveTo>
                  <a:lnTo>
                    <a:pt x="0" y="702563"/>
                  </a:lnTo>
                </a:path>
                <a:path w="251459" h="1393189">
                  <a:moveTo>
                    <a:pt x="233171" y="847343"/>
                  </a:moveTo>
                  <a:lnTo>
                    <a:pt x="251459" y="847343"/>
                  </a:lnTo>
                  <a:lnTo>
                    <a:pt x="233171" y="847343"/>
                  </a:lnTo>
                </a:path>
                <a:path w="251459" h="1393189">
                  <a:moveTo>
                    <a:pt x="222503" y="690371"/>
                  </a:moveTo>
                  <a:lnTo>
                    <a:pt x="0" y="690371"/>
                  </a:lnTo>
                </a:path>
                <a:path w="251459" h="1393189">
                  <a:moveTo>
                    <a:pt x="233171" y="702563"/>
                  </a:moveTo>
                  <a:lnTo>
                    <a:pt x="251459" y="702563"/>
                  </a:lnTo>
                </a:path>
                <a:path w="251459" h="1393189">
                  <a:moveTo>
                    <a:pt x="233171" y="690371"/>
                  </a:moveTo>
                  <a:lnTo>
                    <a:pt x="251459" y="690371"/>
                  </a:lnTo>
                </a:path>
                <a:path w="251459" h="1393189">
                  <a:moveTo>
                    <a:pt x="233171" y="780287"/>
                  </a:moveTo>
                  <a:lnTo>
                    <a:pt x="251459" y="780287"/>
                  </a:lnTo>
                </a:path>
                <a:path w="251459" h="1393189">
                  <a:moveTo>
                    <a:pt x="233171" y="768095"/>
                  </a:moveTo>
                  <a:lnTo>
                    <a:pt x="251459" y="768095"/>
                  </a:lnTo>
                </a:path>
                <a:path w="251459" h="1393189">
                  <a:moveTo>
                    <a:pt x="233171" y="1091183"/>
                  </a:moveTo>
                  <a:lnTo>
                    <a:pt x="251459" y="1091183"/>
                  </a:lnTo>
                  <a:lnTo>
                    <a:pt x="233171" y="1091183"/>
                  </a:lnTo>
                </a:path>
                <a:path w="251459" h="1393189">
                  <a:moveTo>
                    <a:pt x="222503" y="935735"/>
                  </a:moveTo>
                  <a:lnTo>
                    <a:pt x="115823" y="935735"/>
                  </a:lnTo>
                </a:path>
                <a:path w="251459" h="1393189">
                  <a:moveTo>
                    <a:pt x="233171" y="1080515"/>
                  </a:moveTo>
                  <a:lnTo>
                    <a:pt x="251459" y="1080515"/>
                  </a:lnTo>
                  <a:lnTo>
                    <a:pt x="233171" y="1080515"/>
                  </a:lnTo>
                </a:path>
                <a:path w="251459" h="1393189">
                  <a:moveTo>
                    <a:pt x="222503" y="925067"/>
                  </a:moveTo>
                  <a:lnTo>
                    <a:pt x="115823" y="925067"/>
                  </a:lnTo>
                </a:path>
                <a:path w="251459" h="1393189">
                  <a:moveTo>
                    <a:pt x="233171" y="935735"/>
                  </a:moveTo>
                  <a:lnTo>
                    <a:pt x="251459" y="935735"/>
                  </a:lnTo>
                </a:path>
                <a:path w="251459" h="1393189">
                  <a:moveTo>
                    <a:pt x="233171" y="925067"/>
                  </a:moveTo>
                  <a:lnTo>
                    <a:pt x="251459" y="925067"/>
                  </a:lnTo>
                </a:path>
                <a:path w="251459" h="1393189">
                  <a:moveTo>
                    <a:pt x="233171" y="1013459"/>
                  </a:moveTo>
                  <a:lnTo>
                    <a:pt x="251459" y="1013459"/>
                  </a:lnTo>
                </a:path>
                <a:path w="251459" h="1393189">
                  <a:moveTo>
                    <a:pt x="233171" y="1002791"/>
                  </a:moveTo>
                  <a:lnTo>
                    <a:pt x="251459" y="1002791"/>
                  </a:lnTo>
                </a:path>
                <a:path w="251459" h="1393189">
                  <a:moveTo>
                    <a:pt x="233171" y="1168907"/>
                  </a:moveTo>
                  <a:lnTo>
                    <a:pt x="251459" y="1168907"/>
                  </a:lnTo>
                </a:path>
                <a:path w="251459" h="1393189">
                  <a:moveTo>
                    <a:pt x="233171" y="1158239"/>
                  </a:moveTo>
                  <a:lnTo>
                    <a:pt x="251459" y="1158239"/>
                  </a:lnTo>
                </a:path>
                <a:path w="251459" h="1393189">
                  <a:moveTo>
                    <a:pt x="233171" y="1248155"/>
                  </a:moveTo>
                  <a:lnTo>
                    <a:pt x="251459" y="1248155"/>
                  </a:lnTo>
                </a:path>
                <a:path w="251459" h="1393189">
                  <a:moveTo>
                    <a:pt x="233171" y="1235963"/>
                  </a:moveTo>
                  <a:lnTo>
                    <a:pt x="251459" y="1235963"/>
                  </a:lnTo>
                </a:path>
                <a:path w="251459" h="1393189">
                  <a:moveTo>
                    <a:pt x="251459" y="1080515"/>
                  </a:moveTo>
                  <a:lnTo>
                    <a:pt x="233171" y="1080515"/>
                  </a:lnTo>
                </a:path>
                <a:path w="251459" h="1393189">
                  <a:moveTo>
                    <a:pt x="251459" y="1091183"/>
                  </a:moveTo>
                  <a:lnTo>
                    <a:pt x="233171" y="1091183"/>
                  </a:lnTo>
                </a:path>
                <a:path w="251459" h="1393189">
                  <a:moveTo>
                    <a:pt x="251459" y="1325879"/>
                  </a:moveTo>
                  <a:lnTo>
                    <a:pt x="233171" y="1325879"/>
                  </a:lnTo>
                </a:path>
                <a:path w="251459" h="1393189">
                  <a:moveTo>
                    <a:pt x="251459" y="1313687"/>
                  </a:moveTo>
                  <a:lnTo>
                    <a:pt x="233171" y="1313687"/>
                  </a:lnTo>
                </a:path>
                <a:path w="251459" h="1393189">
                  <a:moveTo>
                    <a:pt x="233171" y="935735"/>
                  </a:moveTo>
                  <a:lnTo>
                    <a:pt x="233171" y="1002791"/>
                  </a:lnTo>
                </a:path>
                <a:path w="251459" h="1393189">
                  <a:moveTo>
                    <a:pt x="233171" y="1013459"/>
                  </a:moveTo>
                  <a:lnTo>
                    <a:pt x="233171" y="1080515"/>
                  </a:lnTo>
                </a:path>
                <a:path w="251459" h="1393189">
                  <a:moveTo>
                    <a:pt x="233171" y="1091183"/>
                  </a:moveTo>
                  <a:lnTo>
                    <a:pt x="233171" y="1158239"/>
                  </a:lnTo>
                </a:path>
                <a:path w="251459" h="1393189">
                  <a:moveTo>
                    <a:pt x="233171" y="1168907"/>
                  </a:moveTo>
                  <a:lnTo>
                    <a:pt x="233171" y="1235963"/>
                  </a:lnTo>
                </a:path>
                <a:path w="251459" h="1393189">
                  <a:moveTo>
                    <a:pt x="233171" y="1248155"/>
                  </a:moveTo>
                  <a:lnTo>
                    <a:pt x="233171" y="1313687"/>
                  </a:lnTo>
                </a:path>
                <a:path w="251459" h="1393189">
                  <a:moveTo>
                    <a:pt x="233171" y="1325879"/>
                  </a:moveTo>
                  <a:lnTo>
                    <a:pt x="233171" y="1392935"/>
                  </a:lnTo>
                </a:path>
                <a:path w="251459" h="1393189">
                  <a:moveTo>
                    <a:pt x="251459" y="1091183"/>
                  </a:moveTo>
                  <a:lnTo>
                    <a:pt x="233171" y="1091183"/>
                  </a:lnTo>
                </a:path>
                <a:path w="251459" h="1393189">
                  <a:moveTo>
                    <a:pt x="222503" y="935735"/>
                  </a:moveTo>
                  <a:lnTo>
                    <a:pt x="0" y="935735"/>
                  </a:lnTo>
                </a:path>
                <a:path w="251459" h="1393189">
                  <a:moveTo>
                    <a:pt x="251459" y="1080515"/>
                  </a:moveTo>
                  <a:lnTo>
                    <a:pt x="233171" y="1080515"/>
                  </a:lnTo>
                </a:path>
                <a:path w="251459" h="1393189">
                  <a:moveTo>
                    <a:pt x="222503" y="925067"/>
                  </a:moveTo>
                  <a:lnTo>
                    <a:pt x="0" y="925067"/>
                  </a:lnTo>
                </a:path>
                <a:path w="251459" h="1393189">
                  <a:moveTo>
                    <a:pt x="233171" y="1325879"/>
                  </a:moveTo>
                  <a:lnTo>
                    <a:pt x="251459" y="1325879"/>
                  </a:lnTo>
                  <a:lnTo>
                    <a:pt x="233171" y="1325879"/>
                  </a:lnTo>
                </a:path>
                <a:path w="251459" h="1393189">
                  <a:moveTo>
                    <a:pt x="251459" y="1158239"/>
                  </a:moveTo>
                  <a:lnTo>
                    <a:pt x="222503" y="1158239"/>
                  </a:lnTo>
                </a:path>
                <a:path w="251459" h="1393189">
                  <a:moveTo>
                    <a:pt x="193547" y="1158239"/>
                  </a:moveTo>
                  <a:lnTo>
                    <a:pt x="111251" y="1158239"/>
                  </a:lnTo>
                </a:path>
                <a:path w="251459" h="1393189">
                  <a:moveTo>
                    <a:pt x="233171" y="1313687"/>
                  </a:moveTo>
                  <a:lnTo>
                    <a:pt x="251459" y="1313687"/>
                  </a:lnTo>
                  <a:lnTo>
                    <a:pt x="233171" y="1313687"/>
                  </a:lnTo>
                </a:path>
                <a:path w="251459" h="1393189">
                  <a:moveTo>
                    <a:pt x="193547" y="1158239"/>
                  </a:moveTo>
                  <a:lnTo>
                    <a:pt x="0" y="1158239"/>
                  </a:lnTo>
                </a:path>
                <a:path w="251459" h="1393189">
                  <a:moveTo>
                    <a:pt x="233171" y="1158239"/>
                  </a:moveTo>
                  <a:lnTo>
                    <a:pt x="251459" y="1158239"/>
                  </a:lnTo>
                </a:path>
                <a:path w="251459" h="1393189">
                  <a:moveTo>
                    <a:pt x="233171" y="1248155"/>
                  </a:moveTo>
                  <a:lnTo>
                    <a:pt x="251459" y="1248155"/>
                  </a:lnTo>
                </a:path>
                <a:path w="251459" h="1393189">
                  <a:moveTo>
                    <a:pt x="233171" y="1235963"/>
                  </a:moveTo>
                  <a:lnTo>
                    <a:pt x="251459" y="1235963"/>
                  </a:lnTo>
                </a:path>
                <a:path w="251459" h="1393189">
                  <a:moveTo>
                    <a:pt x="222503" y="1392935"/>
                  </a:moveTo>
                  <a:lnTo>
                    <a:pt x="0" y="13929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85407" y="5971032"/>
              <a:ext cx="486409" cy="0"/>
            </a:xfrm>
            <a:custGeom>
              <a:avLst/>
              <a:gdLst/>
              <a:ahLst/>
              <a:cxnLst/>
              <a:rect l="l" t="t" r="r" b="b"/>
              <a:pathLst>
                <a:path w="486409">
                  <a:moveTo>
                    <a:pt x="48615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302755" y="4567427"/>
              <a:ext cx="251460" cy="1393190"/>
            </a:xfrm>
            <a:custGeom>
              <a:avLst/>
              <a:gdLst/>
              <a:ahLst/>
              <a:cxnLst/>
              <a:rect l="l" t="t" r="r" b="b"/>
              <a:pathLst>
                <a:path w="251459" h="1393189">
                  <a:moveTo>
                    <a:pt x="233171" y="1392935"/>
                  </a:moveTo>
                  <a:lnTo>
                    <a:pt x="251459" y="1392935"/>
                  </a:lnTo>
                </a:path>
                <a:path w="251459" h="1393189">
                  <a:moveTo>
                    <a:pt x="233171" y="144779"/>
                  </a:moveTo>
                  <a:lnTo>
                    <a:pt x="251459" y="144779"/>
                  </a:lnTo>
                </a:path>
                <a:path w="251459" h="1393189">
                  <a:moveTo>
                    <a:pt x="233171" y="156971"/>
                  </a:moveTo>
                  <a:lnTo>
                    <a:pt x="251459" y="156971"/>
                  </a:lnTo>
                </a:path>
                <a:path w="251459" h="1393189">
                  <a:moveTo>
                    <a:pt x="251459" y="0"/>
                  </a:moveTo>
                  <a:lnTo>
                    <a:pt x="233171" y="0"/>
                  </a:lnTo>
                  <a:lnTo>
                    <a:pt x="251459" y="0"/>
                  </a:lnTo>
                </a:path>
                <a:path w="251459" h="1393189">
                  <a:moveTo>
                    <a:pt x="233171" y="144779"/>
                  </a:moveTo>
                  <a:lnTo>
                    <a:pt x="251459" y="144779"/>
                  </a:lnTo>
                  <a:lnTo>
                    <a:pt x="233171" y="144779"/>
                  </a:lnTo>
                </a:path>
                <a:path w="251459" h="1393189">
                  <a:moveTo>
                    <a:pt x="251459" y="0"/>
                  </a:moveTo>
                  <a:lnTo>
                    <a:pt x="233171" y="0"/>
                  </a:lnTo>
                  <a:lnTo>
                    <a:pt x="251459" y="0"/>
                  </a:lnTo>
                </a:path>
                <a:path w="251459" h="1393189">
                  <a:moveTo>
                    <a:pt x="233171" y="77723"/>
                  </a:moveTo>
                  <a:lnTo>
                    <a:pt x="251459" y="77723"/>
                  </a:lnTo>
                </a:path>
                <a:path w="251459" h="1393189">
                  <a:moveTo>
                    <a:pt x="233171" y="0"/>
                  </a:moveTo>
                  <a:lnTo>
                    <a:pt x="233171" y="67055"/>
                  </a:lnTo>
                  <a:lnTo>
                    <a:pt x="251459" y="67055"/>
                  </a:lnTo>
                </a:path>
                <a:path w="251459" h="1393189">
                  <a:moveTo>
                    <a:pt x="222503" y="234695"/>
                  </a:moveTo>
                  <a:lnTo>
                    <a:pt x="0" y="2346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185407" y="4294632"/>
              <a:ext cx="486409" cy="2026920"/>
            </a:xfrm>
            <a:custGeom>
              <a:avLst/>
              <a:gdLst/>
              <a:ahLst/>
              <a:cxnLst/>
              <a:rect l="l" t="t" r="r" b="b"/>
              <a:pathLst>
                <a:path w="486409" h="2026920">
                  <a:moveTo>
                    <a:pt x="339851" y="272795"/>
                  </a:moveTo>
                  <a:lnTo>
                    <a:pt x="117347" y="272795"/>
                  </a:lnTo>
                </a:path>
                <a:path w="486409" h="2026920">
                  <a:moveTo>
                    <a:pt x="0" y="1676399"/>
                  </a:moveTo>
                  <a:lnTo>
                    <a:pt x="0" y="2026919"/>
                  </a:lnTo>
                </a:path>
                <a:path w="486409" h="2026920">
                  <a:moveTo>
                    <a:pt x="486155" y="1676399"/>
                  </a:moveTo>
                  <a:lnTo>
                    <a:pt x="486155" y="2026919"/>
                  </a:lnTo>
                  <a:lnTo>
                    <a:pt x="0" y="2026919"/>
                  </a:lnTo>
                </a:path>
                <a:path w="486409" h="2026920">
                  <a:moveTo>
                    <a:pt x="117347" y="39623"/>
                  </a:moveTo>
                  <a:lnTo>
                    <a:pt x="82295" y="0"/>
                  </a:lnTo>
                </a:path>
                <a:path w="486409" h="2026920">
                  <a:moveTo>
                    <a:pt x="117347" y="1665731"/>
                  </a:moveTo>
                  <a:lnTo>
                    <a:pt x="117347" y="16763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535927" y="4334256"/>
              <a:ext cx="18415" cy="233679"/>
            </a:xfrm>
            <a:custGeom>
              <a:avLst/>
              <a:gdLst/>
              <a:ahLst/>
              <a:cxnLst/>
              <a:rect l="l" t="t" r="r" b="b"/>
              <a:pathLst>
                <a:path w="18415" h="233679">
                  <a:moveTo>
                    <a:pt x="0" y="77723"/>
                  </a:moveTo>
                  <a:lnTo>
                    <a:pt x="0" y="155447"/>
                  </a:lnTo>
                </a:path>
                <a:path w="18415" h="233679">
                  <a:moveTo>
                    <a:pt x="0" y="0"/>
                  </a:moveTo>
                  <a:lnTo>
                    <a:pt x="0" y="67055"/>
                  </a:lnTo>
                </a:path>
                <a:path w="18415" h="233679">
                  <a:moveTo>
                    <a:pt x="0" y="233171"/>
                  </a:moveTo>
                  <a:lnTo>
                    <a:pt x="18287" y="233171"/>
                  </a:lnTo>
                </a:path>
                <a:path w="18415" h="233679">
                  <a:moveTo>
                    <a:pt x="0" y="222503"/>
                  </a:moveTo>
                  <a:lnTo>
                    <a:pt x="18287" y="222503"/>
                  </a:lnTo>
                </a:path>
                <a:path w="18415" h="233679">
                  <a:moveTo>
                    <a:pt x="0" y="77723"/>
                  </a:moveTo>
                  <a:lnTo>
                    <a:pt x="0" y="144779"/>
                  </a:lnTo>
                </a:path>
                <a:path w="18415" h="233679">
                  <a:moveTo>
                    <a:pt x="0" y="155447"/>
                  </a:moveTo>
                  <a:lnTo>
                    <a:pt x="0" y="2225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525259" y="4207764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4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302755" y="4290060"/>
              <a:ext cx="251460" cy="277495"/>
            </a:xfrm>
            <a:custGeom>
              <a:avLst/>
              <a:gdLst/>
              <a:ahLst/>
              <a:cxnLst/>
              <a:rect l="l" t="t" r="r" b="b"/>
              <a:pathLst>
                <a:path w="251459" h="277495">
                  <a:moveTo>
                    <a:pt x="222503" y="44195"/>
                  </a:moveTo>
                  <a:lnTo>
                    <a:pt x="222503" y="266699"/>
                  </a:lnTo>
                </a:path>
                <a:path w="251459" h="277495">
                  <a:moveTo>
                    <a:pt x="193547" y="44195"/>
                  </a:moveTo>
                  <a:lnTo>
                    <a:pt x="193547" y="266699"/>
                  </a:lnTo>
                </a:path>
                <a:path w="251459" h="277495">
                  <a:moveTo>
                    <a:pt x="28955" y="44195"/>
                  </a:moveTo>
                  <a:lnTo>
                    <a:pt x="28955" y="266699"/>
                  </a:lnTo>
                </a:path>
                <a:path w="251459" h="277495">
                  <a:moveTo>
                    <a:pt x="222503" y="266699"/>
                  </a:moveTo>
                  <a:lnTo>
                    <a:pt x="0" y="266699"/>
                  </a:lnTo>
                </a:path>
                <a:path w="251459" h="277495">
                  <a:moveTo>
                    <a:pt x="233171" y="277367"/>
                  </a:moveTo>
                  <a:lnTo>
                    <a:pt x="251459" y="277367"/>
                  </a:lnTo>
                </a:path>
                <a:path w="251459" h="277495">
                  <a:moveTo>
                    <a:pt x="233171" y="266699"/>
                  </a:moveTo>
                  <a:lnTo>
                    <a:pt x="251459" y="266699"/>
                  </a:lnTo>
                </a:path>
                <a:path w="251459" h="277495">
                  <a:moveTo>
                    <a:pt x="233171" y="188975"/>
                  </a:moveTo>
                  <a:lnTo>
                    <a:pt x="251459" y="188975"/>
                  </a:lnTo>
                </a:path>
                <a:path w="251459" h="277495">
                  <a:moveTo>
                    <a:pt x="233171" y="199643"/>
                  </a:moveTo>
                  <a:lnTo>
                    <a:pt x="251459" y="199643"/>
                  </a:lnTo>
                </a:path>
                <a:path w="251459" h="277495">
                  <a:moveTo>
                    <a:pt x="251459" y="44195"/>
                  </a:moveTo>
                  <a:lnTo>
                    <a:pt x="233171" y="44195"/>
                  </a:lnTo>
                  <a:lnTo>
                    <a:pt x="251459" y="44195"/>
                  </a:lnTo>
                </a:path>
                <a:path w="251459" h="277495">
                  <a:moveTo>
                    <a:pt x="233171" y="188975"/>
                  </a:moveTo>
                  <a:lnTo>
                    <a:pt x="251459" y="188975"/>
                  </a:lnTo>
                  <a:lnTo>
                    <a:pt x="233171" y="188975"/>
                  </a:lnTo>
                </a:path>
                <a:path w="251459" h="277495">
                  <a:moveTo>
                    <a:pt x="251459" y="44195"/>
                  </a:moveTo>
                  <a:lnTo>
                    <a:pt x="233171" y="44195"/>
                  </a:lnTo>
                  <a:lnTo>
                    <a:pt x="251459" y="44195"/>
                  </a:lnTo>
                </a:path>
                <a:path w="251459" h="277495">
                  <a:moveTo>
                    <a:pt x="233171" y="121919"/>
                  </a:moveTo>
                  <a:lnTo>
                    <a:pt x="251459" y="121919"/>
                  </a:lnTo>
                </a:path>
                <a:path w="251459" h="277495">
                  <a:moveTo>
                    <a:pt x="233171" y="111251"/>
                  </a:moveTo>
                  <a:lnTo>
                    <a:pt x="251459" y="111251"/>
                  </a:lnTo>
                </a:path>
                <a:path w="251459" h="277495">
                  <a:moveTo>
                    <a:pt x="233171" y="0"/>
                  </a:moveTo>
                  <a:lnTo>
                    <a:pt x="233171" y="33527"/>
                  </a:lnTo>
                </a:path>
                <a:path w="251459" h="277495">
                  <a:moveTo>
                    <a:pt x="233171" y="44195"/>
                  </a:moveTo>
                  <a:lnTo>
                    <a:pt x="233171" y="111251"/>
                  </a:lnTo>
                </a:path>
                <a:path w="251459" h="277495">
                  <a:moveTo>
                    <a:pt x="222503" y="277367"/>
                  </a:moveTo>
                  <a:lnTo>
                    <a:pt x="0" y="2773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302755" y="4334256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4">
                  <a:moveTo>
                    <a:pt x="22250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535927" y="4195572"/>
              <a:ext cx="18415" cy="139065"/>
            </a:xfrm>
            <a:custGeom>
              <a:avLst/>
              <a:gdLst/>
              <a:ahLst/>
              <a:cxnLst/>
              <a:rect l="l" t="t" r="r" b="b"/>
              <a:pathLst>
                <a:path w="18415" h="139064">
                  <a:moveTo>
                    <a:pt x="0" y="138683"/>
                  </a:moveTo>
                  <a:lnTo>
                    <a:pt x="18287" y="138683"/>
                  </a:lnTo>
                </a:path>
                <a:path w="18415" h="139064">
                  <a:moveTo>
                    <a:pt x="0" y="128015"/>
                  </a:moveTo>
                  <a:lnTo>
                    <a:pt x="18287" y="128015"/>
                  </a:lnTo>
                </a:path>
                <a:path w="18415" h="139064">
                  <a:moveTo>
                    <a:pt x="0" y="0"/>
                  </a:moveTo>
                  <a:lnTo>
                    <a:pt x="0" y="48767"/>
                  </a:lnTo>
                </a:path>
                <a:path w="18415" h="139064">
                  <a:moveTo>
                    <a:pt x="0" y="60959"/>
                  </a:moveTo>
                  <a:lnTo>
                    <a:pt x="0" y="94487"/>
                  </a:lnTo>
                </a:path>
                <a:path w="18415" h="139064">
                  <a:moveTo>
                    <a:pt x="0" y="48767"/>
                  </a:moveTo>
                  <a:lnTo>
                    <a:pt x="18287" y="48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840983" y="4177284"/>
              <a:ext cx="713740" cy="0"/>
            </a:xfrm>
            <a:custGeom>
              <a:avLst/>
              <a:gdLst/>
              <a:ahLst/>
              <a:cxnLst/>
              <a:rect l="l" t="t" r="r" b="b"/>
              <a:pathLst>
                <a:path w="713740">
                  <a:moveTo>
                    <a:pt x="71323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6487159" y="4195572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7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476491" y="4177284"/>
              <a:ext cx="78105" cy="1793875"/>
            </a:xfrm>
            <a:custGeom>
              <a:avLst/>
              <a:gdLst/>
              <a:ahLst/>
              <a:cxnLst/>
              <a:rect l="l" t="t" r="r" b="b"/>
              <a:pathLst>
                <a:path w="78104" h="1793875">
                  <a:moveTo>
                    <a:pt x="48767" y="30479"/>
                  </a:moveTo>
                  <a:lnTo>
                    <a:pt x="0" y="30479"/>
                  </a:lnTo>
                </a:path>
                <a:path w="78104" h="1793875">
                  <a:moveTo>
                    <a:pt x="77723" y="0"/>
                  </a:moveTo>
                  <a:lnTo>
                    <a:pt x="77723" y="17937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6302755" y="5736336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0" y="0"/>
                  </a:moveTo>
                  <a:lnTo>
                    <a:pt x="193547" y="0"/>
                  </a:lnTo>
                </a:path>
                <a:path w="251459">
                  <a:moveTo>
                    <a:pt x="222503" y="0"/>
                  </a:moveTo>
                  <a:lnTo>
                    <a:pt x="2514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6005575" y="4235195"/>
              <a:ext cx="386080" cy="1981200"/>
            </a:xfrm>
            <a:custGeom>
              <a:avLst/>
              <a:gdLst/>
              <a:ahLst/>
              <a:cxnLst/>
              <a:rect l="l" t="t" r="r" b="b"/>
              <a:pathLst>
                <a:path w="386079" h="1981200">
                  <a:moveTo>
                    <a:pt x="0" y="1523"/>
                  </a:moveTo>
                  <a:lnTo>
                    <a:pt x="370331" y="1523"/>
                  </a:lnTo>
                </a:path>
                <a:path w="386079" h="1981200">
                  <a:moveTo>
                    <a:pt x="384047" y="15239"/>
                  </a:moveTo>
                  <a:lnTo>
                    <a:pt x="384047" y="1981199"/>
                  </a:lnTo>
                </a:path>
                <a:path w="386079" h="1981200">
                  <a:moveTo>
                    <a:pt x="385571" y="14477"/>
                  </a:moveTo>
                  <a:lnTo>
                    <a:pt x="385571" y="6482"/>
                  </a:lnTo>
                  <a:lnTo>
                    <a:pt x="379090" y="0"/>
                  </a:lnTo>
                  <a:lnTo>
                    <a:pt x="371093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58787" y="6155436"/>
              <a:ext cx="50291" cy="50291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47891" y="6155436"/>
              <a:ext cx="50291" cy="50291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6299708" y="548792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4572"/>
                  </a:lnTo>
                  <a:lnTo>
                    <a:pt x="7620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7620" y="0"/>
                  </a:moveTo>
                  <a:lnTo>
                    <a:pt x="0" y="0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299707" y="548792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3047" y="4571"/>
                  </a:moveTo>
                  <a:lnTo>
                    <a:pt x="0" y="4571"/>
                  </a:lnTo>
                  <a:lnTo>
                    <a:pt x="7619" y="4571"/>
                  </a:lnTo>
                  <a:lnTo>
                    <a:pt x="3047" y="4571"/>
                  </a:lnTo>
                  <a:close/>
                </a:path>
                <a:path w="7620" h="5079">
                  <a:moveTo>
                    <a:pt x="0" y="4571"/>
                  </a:moveTo>
                  <a:lnTo>
                    <a:pt x="7619" y="4571"/>
                  </a:lnTo>
                  <a:lnTo>
                    <a:pt x="0" y="0"/>
                  </a:lnTo>
                  <a:lnTo>
                    <a:pt x="0" y="4571"/>
                  </a:lnTo>
                  <a:close/>
                </a:path>
                <a:path w="7620" h="5079">
                  <a:moveTo>
                    <a:pt x="7619" y="4571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761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6299707" y="548792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4571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7619" y="4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6299708" y="549249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4572"/>
                  </a:lnTo>
                  <a:lnTo>
                    <a:pt x="3048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8" y="4572"/>
                  </a:lnTo>
                  <a:lnTo>
                    <a:pt x="7620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3048" y="0"/>
                  </a:moveTo>
                  <a:lnTo>
                    <a:pt x="0" y="0"/>
                  </a:lnTo>
                  <a:lnTo>
                    <a:pt x="7620" y="4572"/>
                  </a:lnTo>
                  <a:lnTo>
                    <a:pt x="3048" y="0"/>
                  </a:lnTo>
                  <a:close/>
                </a:path>
                <a:path w="7620" h="5079">
                  <a:moveTo>
                    <a:pt x="7620" y="0"/>
                  </a:moveTo>
                  <a:lnTo>
                    <a:pt x="3048" y="0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6299707" y="549249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7619" y="4571"/>
                  </a:lnTo>
                  <a:lnTo>
                    <a:pt x="7619" y="0"/>
                  </a:lnTo>
                  <a:close/>
                </a:path>
                <a:path w="7620" h="5079">
                  <a:moveTo>
                    <a:pt x="3047" y="0"/>
                  </a:moveTo>
                  <a:lnTo>
                    <a:pt x="7619" y="4571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  <a:path w="7620" h="5079">
                  <a:moveTo>
                    <a:pt x="7619" y="4571"/>
                  </a:moveTo>
                  <a:lnTo>
                    <a:pt x="0" y="0"/>
                  </a:lnTo>
                  <a:lnTo>
                    <a:pt x="3047" y="4571"/>
                  </a:lnTo>
                  <a:lnTo>
                    <a:pt x="7619" y="4571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7" y="4571"/>
                  </a:lnTo>
                  <a:lnTo>
                    <a:pt x="0" y="45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6299707" y="549249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047" y="4571"/>
                  </a:lnTo>
                  <a:lnTo>
                    <a:pt x="7619" y="4571"/>
                  </a:lnTo>
                  <a:lnTo>
                    <a:pt x="76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6299708" y="549859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4572"/>
                  </a:lnTo>
                  <a:lnTo>
                    <a:pt x="3048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8" y="4572"/>
                  </a:lnTo>
                  <a:lnTo>
                    <a:pt x="7620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3048" y="0"/>
                  </a:moveTo>
                  <a:lnTo>
                    <a:pt x="0" y="0"/>
                  </a:lnTo>
                  <a:lnTo>
                    <a:pt x="7620" y="4572"/>
                  </a:lnTo>
                  <a:lnTo>
                    <a:pt x="3048" y="0"/>
                  </a:lnTo>
                  <a:close/>
                </a:path>
                <a:path w="7620" h="5079">
                  <a:moveTo>
                    <a:pt x="7620" y="0"/>
                  </a:moveTo>
                  <a:lnTo>
                    <a:pt x="3048" y="0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6299707" y="549859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7619" y="4571"/>
                  </a:lnTo>
                  <a:lnTo>
                    <a:pt x="7619" y="0"/>
                  </a:lnTo>
                  <a:close/>
                </a:path>
                <a:path w="7620" h="5079">
                  <a:moveTo>
                    <a:pt x="3047" y="0"/>
                  </a:moveTo>
                  <a:lnTo>
                    <a:pt x="7619" y="4571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  <a:path w="7620" h="5079">
                  <a:moveTo>
                    <a:pt x="7619" y="4571"/>
                  </a:moveTo>
                  <a:lnTo>
                    <a:pt x="0" y="0"/>
                  </a:lnTo>
                  <a:lnTo>
                    <a:pt x="3047" y="4571"/>
                  </a:lnTo>
                  <a:lnTo>
                    <a:pt x="7619" y="4571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7" y="4571"/>
                  </a:lnTo>
                  <a:lnTo>
                    <a:pt x="0" y="45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6299707" y="549859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047" y="4571"/>
                  </a:lnTo>
                  <a:lnTo>
                    <a:pt x="7619" y="4571"/>
                  </a:lnTo>
                  <a:lnTo>
                    <a:pt x="76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6299708" y="5503163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0"/>
                  </a:moveTo>
                  <a:lnTo>
                    <a:pt x="0" y="3048"/>
                  </a:lnTo>
                  <a:lnTo>
                    <a:pt x="7620" y="3048"/>
                  </a:lnTo>
                  <a:lnTo>
                    <a:pt x="0" y="0"/>
                  </a:lnTo>
                  <a:close/>
                </a:path>
                <a:path w="7620" h="3175">
                  <a:moveTo>
                    <a:pt x="7620" y="0"/>
                  </a:moveTo>
                  <a:lnTo>
                    <a:pt x="0" y="0"/>
                  </a:lnTo>
                  <a:lnTo>
                    <a:pt x="7620" y="3048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299707" y="5503163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3047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  <a:path w="7620" h="3175">
                  <a:moveTo>
                    <a:pt x="7619" y="0"/>
                  </a:moveTo>
                  <a:lnTo>
                    <a:pt x="0" y="0"/>
                  </a:lnTo>
                  <a:lnTo>
                    <a:pt x="7619" y="3047"/>
                  </a:lnTo>
                  <a:lnTo>
                    <a:pt x="7619" y="0"/>
                  </a:lnTo>
                  <a:close/>
                </a:path>
                <a:path w="7620" h="3175">
                  <a:moveTo>
                    <a:pt x="0" y="0"/>
                  </a:moveTo>
                  <a:lnTo>
                    <a:pt x="7619" y="3047"/>
                  </a:ln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6299707" y="5503163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7619" y="0"/>
                  </a:moveTo>
                  <a:lnTo>
                    <a:pt x="7619" y="3047"/>
                  </a:ln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6299708" y="5492495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04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048" y="0"/>
                  </a:lnTo>
                  <a:close/>
                </a:path>
                <a:path w="3175" h="7620">
                  <a:moveTo>
                    <a:pt x="3048" y="0"/>
                  </a:moveTo>
                  <a:lnTo>
                    <a:pt x="0" y="7620"/>
                  </a:lnTo>
                  <a:lnTo>
                    <a:pt x="3048" y="7620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299707" y="5492495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047" y="4571"/>
                  </a:moveTo>
                  <a:lnTo>
                    <a:pt x="3047" y="7619"/>
                  </a:lnTo>
                  <a:lnTo>
                    <a:pt x="3047" y="0"/>
                  </a:lnTo>
                  <a:lnTo>
                    <a:pt x="3047" y="4571"/>
                  </a:lnTo>
                  <a:close/>
                </a:path>
                <a:path w="3175" h="7620">
                  <a:moveTo>
                    <a:pt x="3047" y="7619"/>
                  </a:moveTo>
                  <a:lnTo>
                    <a:pt x="3047" y="0"/>
                  </a:lnTo>
                  <a:lnTo>
                    <a:pt x="0" y="7619"/>
                  </a:lnTo>
                  <a:lnTo>
                    <a:pt x="3047" y="7619"/>
                  </a:lnTo>
                  <a:close/>
                </a:path>
                <a:path w="3175" h="7620">
                  <a:moveTo>
                    <a:pt x="3047" y="0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6299707" y="5492495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047" y="7619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6302755" y="5492495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6302755" y="5492495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20" h="7620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20" h="7620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20" h="7620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6302755" y="5492495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6441440" y="5492495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6441439" y="5492495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20" h="7620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20" h="7620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20" h="7620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6441439" y="5492495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6525260" y="549249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4572" y="0"/>
                  </a:lnTo>
                  <a:close/>
                </a:path>
                <a:path w="5079" h="7620">
                  <a:moveTo>
                    <a:pt x="4572" y="0"/>
                  </a:moveTo>
                  <a:lnTo>
                    <a:pt x="0" y="7620"/>
                  </a:lnTo>
                  <a:lnTo>
                    <a:pt x="4572" y="7620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6525259" y="549249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4571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5079" h="7620">
                  <a:moveTo>
                    <a:pt x="0" y="0"/>
                  </a:moveTo>
                  <a:lnTo>
                    <a:pt x="0" y="7619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79" h="7620">
                  <a:moveTo>
                    <a:pt x="0" y="7619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6525259" y="549249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0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6299708" y="502005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4572"/>
                  </a:lnTo>
                  <a:lnTo>
                    <a:pt x="7620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7620" y="0"/>
                  </a:moveTo>
                  <a:lnTo>
                    <a:pt x="0" y="0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6299707" y="5020056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3047" y="4571"/>
                  </a:moveTo>
                  <a:lnTo>
                    <a:pt x="0" y="4571"/>
                  </a:lnTo>
                  <a:lnTo>
                    <a:pt x="7619" y="4571"/>
                  </a:lnTo>
                  <a:lnTo>
                    <a:pt x="3047" y="4571"/>
                  </a:lnTo>
                  <a:close/>
                </a:path>
                <a:path w="7620" h="5079">
                  <a:moveTo>
                    <a:pt x="0" y="4571"/>
                  </a:moveTo>
                  <a:lnTo>
                    <a:pt x="7619" y="4571"/>
                  </a:lnTo>
                  <a:lnTo>
                    <a:pt x="0" y="0"/>
                  </a:lnTo>
                  <a:lnTo>
                    <a:pt x="0" y="4571"/>
                  </a:lnTo>
                  <a:close/>
                </a:path>
                <a:path w="7620" h="5079">
                  <a:moveTo>
                    <a:pt x="7619" y="4571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761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6299707" y="5020056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4571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7619" y="4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6299708" y="502462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4572"/>
                  </a:lnTo>
                  <a:lnTo>
                    <a:pt x="3048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8" y="4572"/>
                  </a:lnTo>
                  <a:lnTo>
                    <a:pt x="7620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3048" y="0"/>
                  </a:moveTo>
                  <a:lnTo>
                    <a:pt x="0" y="0"/>
                  </a:lnTo>
                  <a:lnTo>
                    <a:pt x="7620" y="4572"/>
                  </a:lnTo>
                  <a:lnTo>
                    <a:pt x="3048" y="0"/>
                  </a:lnTo>
                  <a:close/>
                </a:path>
                <a:path w="7620" h="5079">
                  <a:moveTo>
                    <a:pt x="7620" y="0"/>
                  </a:moveTo>
                  <a:lnTo>
                    <a:pt x="3048" y="0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6299707" y="502462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7619" y="4571"/>
                  </a:lnTo>
                  <a:lnTo>
                    <a:pt x="7619" y="0"/>
                  </a:lnTo>
                  <a:close/>
                </a:path>
                <a:path w="7620" h="5079">
                  <a:moveTo>
                    <a:pt x="3047" y="0"/>
                  </a:moveTo>
                  <a:lnTo>
                    <a:pt x="7619" y="4571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  <a:path w="7620" h="5079">
                  <a:moveTo>
                    <a:pt x="7619" y="4571"/>
                  </a:moveTo>
                  <a:lnTo>
                    <a:pt x="0" y="0"/>
                  </a:lnTo>
                  <a:lnTo>
                    <a:pt x="3047" y="4571"/>
                  </a:lnTo>
                  <a:lnTo>
                    <a:pt x="7619" y="4571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7" y="4571"/>
                  </a:lnTo>
                  <a:lnTo>
                    <a:pt x="0" y="45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6299707" y="502462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047" y="4571"/>
                  </a:lnTo>
                  <a:lnTo>
                    <a:pt x="7619" y="4571"/>
                  </a:lnTo>
                  <a:lnTo>
                    <a:pt x="76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299708" y="503072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4572"/>
                  </a:lnTo>
                  <a:lnTo>
                    <a:pt x="3048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8" y="4572"/>
                  </a:lnTo>
                  <a:lnTo>
                    <a:pt x="7620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3048" y="0"/>
                  </a:moveTo>
                  <a:lnTo>
                    <a:pt x="0" y="0"/>
                  </a:lnTo>
                  <a:lnTo>
                    <a:pt x="7620" y="4572"/>
                  </a:lnTo>
                  <a:lnTo>
                    <a:pt x="3048" y="0"/>
                  </a:lnTo>
                  <a:close/>
                </a:path>
                <a:path w="7620" h="5079">
                  <a:moveTo>
                    <a:pt x="7620" y="0"/>
                  </a:moveTo>
                  <a:lnTo>
                    <a:pt x="3048" y="0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6299707" y="503072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7619" y="4571"/>
                  </a:lnTo>
                  <a:lnTo>
                    <a:pt x="7619" y="0"/>
                  </a:lnTo>
                  <a:close/>
                </a:path>
                <a:path w="7620" h="5079">
                  <a:moveTo>
                    <a:pt x="3047" y="0"/>
                  </a:moveTo>
                  <a:lnTo>
                    <a:pt x="7619" y="4571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  <a:path w="7620" h="5079">
                  <a:moveTo>
                    <a:pt x="7619" y="4571"/>
                  </a:moveTo>
                  <a:lnTo>
                    <a:pt x="0" y="0"/>
                  </a:lnTo>
                  <a:lnTo>
                    <a:pt x="3047" y="4571"/>
                  </a:lnTo>
                  <a:lnTo>
                    <a:pt x="7619" y="4571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7" y="4571"/>
                  </a:lnTo>
                  <a:lnTo>
                    <a:pt x="0" y="45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6299707" y="503072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047" y="4571"/>
                  </a:lnTo>
                  <a:lnTo>
                    <a:pt x="7619" y="4571"/>
                  </a:lnTo>
                  <a:lnTo>
                    <a:pt x="76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6299708" y="503529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0"/>
                  </a:moveTo>
                  <a:lnTo>
                    <a:pt x="0" y="3048"/>
                  </a:lnTo>
                  <a:lnTo>
                    <a:pt x="7620" y="3048"/>
                  </a:lnTo>
                  <a:lnTo>
                    <a:pt x="0" y="0"/>
                  </a:lnTo>
                  <a:close/>
                </a:path>
                <a:path w="7620" h="3175">
                  <a:moveTo>
                    <a:pt x="7620" y="0"/>
                  </a:moveTo>
                  <a:lnTo>
                    <a:pt x="0" y="0"/>
                  </a:lnTo>
                  <a:lnTo>
                    <a:pt x="7620" y="3048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6299707" y="503529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3047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  <a:path w="7620" h="3175">
                  <a:moveTo>
                    <a:pt x="7619" y="0"/>
                  </a:moveTo>
                  <a:lnTo>
                    <a:pt x="0" y="0"/>
                  </a:lnTo>
                  <a:lnTo>
                    <a:pt x="7619" y="3047"/>
                  </a:lnTo>
                  <a:lnTo>
                    <a:pt x="7619" y="0"/>
                  </a:lnTo>
                  <a:close/>
                </a:path>
                <a:path w="7620" h="3175">
                  <a:moveTo>
                    <a:pt x="0" y="0"/>
                  </a:moveTo>
                  <a:lnTo>
                    <a:pt x="7619" y="3047"/>
                  </a:ln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6299707" y="503529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7619" y="0"/>
                  </a:moveTo>
                  <a:lnTo>
                    <a:pt x="7619" y="3047"/>
                  </a:ln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6299708" y="502462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04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048" y="0"/>
                  </a:lnTo>
                  <a:close/>
                </a:path>
                <a:path w="3175" h="7620">
                  <a:moveTo>
                    <a:pt x="3048" y="0"/>
                  </a:moveTo>
                  <a:lnTo>
                    <a:pt x="0" y="7620"/>
                  </a:lnTo>
                  <a:lnTo>
                    <a:pt x="3048" y="7620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299707" y="502462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047" y="4571"/>
                  </a:moveTo>
                  <a:lnTo>
                    <a:pt x="3047" y="7619"/>
                  </a:lnTo>
                  <a:lnTo>
                    <a:pt x="3047" y="0"/>
                  </a:lnTo>
                  <a:lnTo>
                    <a:pt x="3047" y="4571"/>
                  </a:lnTo>
                  <a:close/>
                </a:path>
                <a:path w="3175" h="7620">
                  <a:moveTo>
                    <a:pt x="3047" y="7619"/>
                  </a:moveTo>
                  <a:lnTo>
                    <a:pt x="3047" y="0"/>
                  </a:lnTo>
                  <a:lnTo>
                    <a:pt x="0" y="7619"/>
                  </a:lnTo>
                  <a:lnTo>
                    <a:pt x="3047" y="7619"/>
                  </a:lnTo>
                  <a:close/>
                </a:path>
                <a:path w="3175" h="7620">
                  <a:moveTo>
                    <a:pt x="3047" y="0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299707" y="502462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047" y="7619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302755" y="5024627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302755" y="5024627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20" h="7620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20" h="7620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20" h="7620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302755" y="5024627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41440" y="5024627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441439" y="5024627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20" h="7620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20" h="7620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20" h="7620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41439" y="5024627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525260" y="5024627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4572" y="0"/>
                  </a:lnTo>
                  <a:close/>
                </a:path>
                <a:path w="5079" h="7620">
                  <a:moveTo>
                    <a:pt x="4572" y="0"/>
                  </a:moveTo>
                  <a:lnTo>
                    <a:pt x="0" y="7620"/>
                  </a:lnTo>
                  <a:lnTo>
                    <a:pt x="4572" y="7620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525259" y="5024627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4571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5079" h="7620">
                  <a:moveTo>
                    <a:pt x="0" y="0"/>
                  </a:moveTo>
                  <a:lnTo>
                    <a:pt x="0" y="7619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79" h="7620">
                  <a:moveTo>
                    <a:pt x="0" y="7619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25259" y="5024627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0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299708" y="455218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4572"/>
                  </a:lnTo>
                  <a:lnTo>
                    <a:pt x="7620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7620" y="0"/>
                  </a:moveTo>
                  <a:lnTo>
                    <a:pt x="0" y="0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299707" y="4552188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3047" y="4571"/>
                  </a:moveTo>
                  <a:lnTo>
                    <a:pt x="0" y="4571"/>
                  </a:lnTo>
                  <a:lnTo>
                    <a:pt x="7619" y="4571"/>
                  </a:lnTo>
                  <a:lnTo>
                    <a:pt x="3047" y="4571"/>
                  </a:lnTo>
                  <a:close/>
                </a:path>
                <a:path w="7620" h="5079">
                  <a:moveTo>
                    <a:pt x="0" y="4571"/>
                  </a:moveTo>
                  <a:lnTo>
                    <a:pt x="7619" y="4571"/>
                  </a:lnTo>
                  <a:lnTo>
                    <a:pt x="0" y="0"/>
                  </a:lnTo>
                  <a:lnTo>
                    <a:pt x="0" y="4571"/>
                  </a:lnTo>
                  <a:close/>
                </a:path>
                <a:path w="7620" h="5079">
                  <a:moveTo>
                    <a:pt x="7619" y="4571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7619" y="45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299707" y="4552188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4571"/>
                  </a:moveTo>
                  <a:lnTo>
                    <a:pt x="0" y="0"/>
                  </a:lnTo>
                  <a:lnTo>
                    <a:pt x="7619" y="0"/>
                  </a:lnTo>
                  <a:lnTo>
                    <a:pt x="7619" y="4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299708" y="4556760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4572"/>
                  </a:lnTo>
                  <a:lnTo>
                    <a:pt x="3048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8" y="4572"/>
                  </a:lnTo>
                  <a:lnTo>
                    <a:pt x="7620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3048" y="0"/>
                  </a:moveTo>
                  <a:lnTo>
                    <a:pt x="0" y="0"/>
                  </a:lnTo>
                  <a:lnTo>
                    <a:pt x="7620" y="4572"/>
                  </a:lnTo>
                  <a:lnTo>
                    <a:pt x="3048" y="0"/>
                  </a:lnTo>
                  <a:close/>
                </a:path>
                <a:path w="7620" h="5079">
                  <a:moveTo>
                    <a:pt x="7620" y="0"/>
                  </a:moveTo>
                  <a:lnTo>
                    <a:pt x="3048" y="0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299707" y="4556760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7619" y="4571"/>
                  </a:lnTo>
                  <a:lnTo>
                    <a:pt x="7619" y="0"/>
                  </a:lnTo>
                  <a:close/>
                </a:path>
                <a:path w="7620" h="5079">
                  <a:moveTo>
                    <a:pt x="3047" y="0"/>
                  </a:moveTo>
                  <a:lnTo>
                    <a:pt x="7619" y="4571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  <a:path w="7620" h="5079">
                  <a:moveTo>
                    <a:pt x="7619" y="4571"/>
                  </a:moveTo>
                  <a:lnTo>
                    <a:pt x="0" y="0"/>
                  </a:lnTo>
                  <a:lnTo>
                    <a:pt x="3047" y="4571"/>
                  </a:lnTo>
                  <a:lnTo>
                    <a:pt x="7619" y="4571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7" y="4571"/>
                  </a:lnTo>
                  <a:lnTo>
                    <a:pt x="0" y="45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99707" y="4556760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047" y="4571"/>
                  </a:lnTo>
                  <a:lnTo>
                    <a:pt x="7619" y="4571"/>
                  </a:lnTo>
                  <a:lnTo>
                    <a:pt x="76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6299708" y="456285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4572"/>
                  </a:lnTo>
                  <a:lnTo>
                    <a:pt x="3048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8" y="4572"/>
                  </a:lnTo>
                  <a:lnTo>
                    <a:pt x="7620" y="4572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3048" y="0"/>
                  </a:moveTo>
                  <a:lnTo>
                    <a:pt x="0" y="0"/>
                  </a:lnTo>
                  <a:lnTo>
                    <a:pt x="7620" y="4572"/>
                  </a:lnTo>
                  <a:lnTo>
                    <a:pt x="3048" y="0"/>
                  </a:lnTo>
                  <a:close/>
                </a:path>
                <a:path w="7620" h="5079">
                  <a:moveTo>
                    <a:pt x="7620" y="0"/>
                  </a:moveTo>
                  <a:lnTo>
                    <a:pt x="3048" y="0"/>
                  </a:lnTo>
                  <a:lnTo>
                    <a:pt x="7620" y="4572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6299707" y="4562856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7619" y="4571"/>
                  </a:lnTo>
                  <a:lnTo>
                    <a:pt x="7619" y="0"/>
                  </a:lnTo>
                  <a:close/>
                </a:path>
                <a:path w="7620" h="5079">
                  <a:moveTo>
                    <a:pt x="3047" y="0"/>
                  </a:moveTo>
                  <a:lnTo>
                    <a:pt x="7619" y="4571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  <a:path w="7620" h="5079">
                  <a:moveTo>
                    <a:pt x="7619" y="4571"/>
                  </a:moveTo>
                  <a:lnTo>
                    <a:pt x="0" y="0"/>
                  </a:lnTo>
                  <a:lnTo>
                    <a:pt x="3047" y="4571"/>
                  </a:lnTo>
                  <a:lnTo>
                    <a:pt x="7619" y="4571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3047" y="4571"/>
                  </a:lnTo>
                  <a:lnTo>
                    <a:pt x="0" y="45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6299707" y="4562856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619" y="0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4571"/>
                  </a:lnTo>
                  <a:lnTo>
                    <a:pt x="3047" y="4571"/>
                  </a:lnTo>
                  <a:lnTo>
                    <a:pt x="7619" y="4571"/>
                  </a:lnTo>
                  <a:lnTo>
                    <a:pt x="76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6299708" y="4567427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0"/>
                  </a:moveTo>
                  <a:lnTo>
                    <a:pt x="0" y="3048"/>
                  </a:lnTo>
                  <a:lnTo>
                    <a:pt x="7620" y="3048"/>
                  </a:lnTo>
                  <a:lnTo>
                    <a:pt x="0" y="0"/>
                  </a:lnTo>
                  <a:close/>
                </a:path>
                <a:path w="7620" h="3175">
                  <a:moveTo>
                    <a:pt x="7620" y="0"/>
                  </a:moveTo>
                  <a:lnTo>
                    <a:pt x="0" y="0"/>
                  </a:lnTo>
                  <a:lnTo>
                    <a:pt x="7620" y="3048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6299707" y="4567427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3047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  <a:path w="7620" h="3175">
                  <a:moveTo>
                    <a:pt x="7619" y="0"/>
                  </a:moveTo>
                  <a:lnTo>
                    <a:pt x="0" y="0"/>
                  </a:lnTo>
                  <a:lnTo>
                    <a:pt x="7619" y="3047"/>
                  </a:lnTo>
                  <a:lnTo>
                    <a:pt x="7619" y="0"/>
                  </a:lnTo>
                  <a:close/>
                </a:path>
                <a:path w="7620" h="3175">
                  <a:moveTo>
                    <a:pt x="0" y="0"/>
                  </a:moveTo>
                  <a:lnTo>
                    <a:pt x="7619" y="3047"/>
                  </a:ln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6299707" y="4567427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7619" y="0"/>
                  </a:moveTo>
                  <a:lnTo>
                    <a:pt x="7619" y="3047"/>
                  </a:lnTo>
                  <a:lnTo>
                    <a:pt x="0" y="30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6299708" y="455828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04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048" y="0"/>
                  </a:lnTo>
                  <a:close/>
                </a:path>
                <a:path w="3175" h="7620">
                  <a:moveTo>
                    <a:pt x="3048" y="0"/>
                  </a:moveTo>
                  <a:lnTo>
                    <a:pt x="0" y="7620"/>
                  </a:lnTo>
                  <a:lnTo>
                    <a:pt x="3048" y="7620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6299707" y="455828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047" y="4571"/>
                  </a:moveTo>
                  <a:lnTo>
                    <a:pt x="3047" y="7619"/>
                  </a:lnTo>
                  <a:lnTo>
                    <a:pt x="3047" y="0"/>
                  </a:lnTo>
                  <a:lnTo>
                    <a:pt x="3047" y="4571"/>
                  </a:lnTo>
                  <a:close/>
                </a:path>
                <a:path w="3175" h="7620">
                  <a:moveTo>
                    <a:pt x="3047" y="7619"/>
                  </a:moveTo>
                  <a:lnTo>
                    <a:pt x="3047" y="0"/>
                  </a:lnTo>
                  <a:lnTo>
                    <a:pt x="0" y="7619"/>
                  </a:lnTo>
                  <a:lnTo>
                    <a:pt x="3047" y="7619"/>
                  </a:lnTo>
                  <a:close/>
                </a:path>
                <a:path w="3175" h="7620">
                  <a:moveTo>
                    <a:pt x="3047" y="0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6299707" y="455828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047" y="7619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6302755" y="4558283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6302755" y="4558283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20" h="7620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20" h="7620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20" h="7620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6302755" y="4558283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6441440" y="4558283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20" h="7620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20" h="7620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6441439" y="4558283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20" h="7620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20" h="7620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20" h="7620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6441439" y="4558283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20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6525260" y="455828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572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4572" y="0"/>
                  </a:lnTo>
                  <a:close/>
                </a:path>
                <a:path w="5079" h="7620">
                  <a:moveTo>
                    <a:pt x="4572" y="0"/>
                  </a:moveTo>
                  <a:lnTo>
                    <a:pt x="0" y="7620"/>
                  </a:lnTo>
                  <a:lnTo>
                    <a:pt x="4572" y="7620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6525259" y="455828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4571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5079" h="7620">
                  <a:moveTo>
                    <a:pt x="0" y="0"/>
                  </a:moveTo>
                  <a:lnTo>
                    <a:pt x="0" y="7619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79" h="7620">
                  <a:moveTo>
                    <a:pt x="0" y="7619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6525259" y="455828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0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6487159" y="4177284"/>
              <a:ext cx="67310" cy="79375"/>
            </a:xfrm>
            <a:custGeom>
              <a:avLst/>
              <a:gdLst/>
              <a:ahLst/>
              <a:cxnLst/>
              <a:rect l="l" t="t" r="r" b="b"/>
              <a:pathLst>
                <a:path w="67309" h="79375">
                  <a:moveTo>
                    <a:pt x="48767" y="79247"/>
                  </a:moveTo>
                  <a:lnTo>
                    <a:pt x="67055" y="79247"/>
                  </a:lnTo>
                </a:path>
                <a:path w="67309" h="79375">
                  <a:moveTo>
                    <a:pt x="0" y="18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6476491" y="417728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7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6378955" y="3787140"/>
              <a:ext cx="175260" cy="390525"/>
            </a:xfrm>
            <a:custGeom>
              <a:avLst/>
              <a:gdLst/>
              <a:ahLst/>
              <a:cxnLst/>
              <a:rect l="l" t="t" r="r" b="b"/>
              <a:pathLst>
                <a:path w="175259" h="390525">
                  <a:moveTo>
                    <a:pt x="160019" y="0"/>
                  </a:moveTo>
                  <a:lnTo>
                    <a:pt x="160019" y="390143"/>
                  </a:lnTo>
                </a:path>
                <a:path w="175259" h="390525">
                  <a:moveTo>
                    <a:pt x="0" y="0"/>
                  </a:moveTo>
                  <a:lnTo>
                    <a:pt x="0" y="390143"/>
                  </a:lnTo>
                </a:path>
                <a:path w="175259" h="390525">
                  <a:moveTo>
                    <a:pt x="0" y="390143"/>
                  </a:moveTo>
                  <a:lnTo>
                    <a:pt x="160019" y="347471"/>
                  </a:lnTo>
                  <a:lnTo>
                    <a:pt x="0" y="347471"/>
                  </a:lnTo>
                  <a:lnTo>
                    <a:pt x="160019" y="390143"/>
                  </a:lnTo>
                  <a:lnTo>
                    <a:pt x="0" y="390143"/>
                  </a:lnTo>
                </a:path>
                <a:path w="175259" h="390525">
                  <a:moveTo>
                    <a:pt x="70103" y="390143"/>
                  </a:moveTo>
                  <a:lnTo>
                    <a:pt x="175259" y="390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5543803" y="4108704"/>
              <a:ext cx="1010919" cy="408940"/>
            </a:xfrm>
            <a:custGeom>
              <a:avLst/>
              <a:gdLst/>
              <a:ahLst/>
              <a:cxnLst/>
              <a:rect l="l" t="t" r="r" b="b"/>
              <a:pathLst>
                <a:path w="1010920" h="408939">
                  <a:moveTo>
                    <a:pt x="1010411" y="68579"/>
                  </a:moveTo>
                  <a:lnTo>
                    <a:pt x="905255" y="68579"/>
                  </a:lnTo>
                  <a:lnTo>
                    <a:pt x="1010411" y="68579"/>
                  </a:lnTo>
                  <a:lnTo>
                    <a:pt x="905255" y="68579"/>
                  </a:lnTo>
                  <a:lnTo>
                    <a:pt x="1010411" y="68579"/>
                  </a:lnTo>
                  <a:lnTo>
                    <a:pt x="995171" y="68579"/>
                  </a:lnTo>
                </a:path>
                <a:path w="1010920" h="408939">
                  <a:moveTo>
                    <a:pt x="981455" y="68579"/>
                  </a:moveTo>
                  <a:lnTo>
                    <a:pt x="0" y="68579"/>
                  </a:lnTo>
                </a:path>
                <a:path w="1010920" h="408939">
                  <a:moveTo>
                    <a:pt x="656843" y="185927"/>
                  </a:moveTo>
                  <a:lnTo>
                    <a:pt x="0" y="185927"/>
                  </a:lnTo>
                </a:path>
                <a:path w="1010920" h="408939">
                  <a:moveTo>
                    <a:pt x="911351" y="0"/>
                  </a:moveTo>
                  <a:lnTo>
                    <a:pt x="911351" y="10667"/>
                  </a:lnTo>
                </a:path>
                <a:path w="1010920" h="408939">
                  <a:moveTo>
                    <a:pt x="911351" y="25907"/>
                  </a:moveTo>
                  <a:lnTo>
                    <a:pt x="911351" y="408431"/>
                  </a:lnTo>
                </a:path>
                <a:path w="1010920" h="408939">
                  <a:moveTo>
                    <a:pt x="918971" y="10667"/>
                  </a:moveTo>
                  <a:lnTo>
                    <a:pt x="918971" y="22859"/>
                  </a:lnTo>
                </a:path>
                <a:path w="1010920" h="408939">
                  <a:moveTo>
                    <a:pt x="926591" y="22859"/>
                  </a:moveTo>
                  <a:lnTo>
                    <a:pt x="926591" y="25907"/>
                  </a:lnTo>
                </a:path>
                <a:path w="1010920" h="408939">
                  <a:moveTo>
                    <a:pt x="897635" y="394715"/>
                  </a:moveTo>
                  <a:lnTo>
                    <a:pt x="897635" y="25907"/>
                  </a:lnTo>
                </a:path>
                <a:path w="1010920" h="408939">
                  <a:moveTo>
                    <a:pt x="890015" y="10667"/>
                  </a:moveTo>
                  <a:lnTo>
                    <a:pt x="918971" y="10667"/>
                  </a:lnTo>
                </a:path>
                <a:path w="1010920" h="408939">
                  <a:moveTo>
                    <a:pt x="897635" y="0"/>
                  </a:moveTo>
                  <a:lnTo>
                    <a:pt x="911351" y="0"/>
                  </a:lnTo>
                </a:path>
                <a:path w="1010920" h="408939">
                  <a:moveTo>
                    <a:pt x="897635" y="408431"/>
                  </a:moveTo>
                  <a:lnTo>
                    <a:pt x="911351" y="408431"/>
                  </a:lnTo>
                  <a:lnTo>
                    <a:pt x="853439" y="408431"/>
                  </a:lnTo>
                </a:path>
                <a:path w="1010920" h="408939">
                  <a:moveTo>
                    <a:pt x="897635" y="25907"/>
                  </a:moveTo>
                  <a:lnTo>
                    <a:pt x="911351" y="25907"/>
                  </a:lnTo>
                </a:path>
                <a:path w="1010920" h="408939">
                  <a:moveTo>
                    <a:pt x="882395" y="22859"/>
                  </a:moveTo>
                  <a:lnTo>
                    <a:pt x="926591" y="22859"/>
                  </a:lnTo>
                </a:path>
                <a:path w="1010920" h="408939">
                  <a:moveTo>
                    <a:pt x="853439" y="408431"/>
                  </a:moveTo>
                  <a:lnTo>
                    <a:pt x="853439" y="394715"/>
                  </a:lnTo>
                </a:path>
                <a:path w="1010920" h="408939">
                  <a:moveTo>
                    <a:pt x="897635" y="0"/>
                  </a:moveTo>
                  <a:lnTo>
                    <a:pt x="897635" y="10667"/>
                  </a:lnTo>
                </a:path>
                <a:path w="1010920" h="408939">
                  <a:moveTo>
                    <a:pt x="890015" y="10667"/>
                  </a:moveTo>
                  <a:lnTo>
                    <a:pt x="890015" y="22859"/>
                  </a:lnTo>
                </a:path>
                <a:path w="1010920" h="408939">
                  <a:moveTo>
                    <a:pt x="882395" y="22859"/>
                  </a:moveTo>
                  <a:lnTo>
                    <a:pt x="882395" y="25907"/>
                  </a:lnTo>
                </a:path>
                <a:path w="1010920" h="408939">
                  <a:moveTo>
                    <a:pt x="905255" y="10667"/>
                  </a:moveTo>
                  <a:lnTo>
                    <a:pt x="905255" y="22859"/>
                  </a:lnTo>
                </a:path>
                <a:path w="1010920" h="408939">
                  <a:moveTo>
                    <a:pt x="882395" y="25907"/>
                  </a:moveTo>
                  <a:lnTo>
                    <a:pt x="926591" y="25907"/>
                  </a:lnTo>
                </a:path>
                <a:path w="1010920" h="408939">
                  <a:moveTo>
                    <a:pt x="853439" y="394715"/>
                  </a:moveTo>
                  <a:lnTo>
                    <a:pt x="897635" y="394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6346951" y="42565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6346951" y="42565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47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6345427" y="42565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6345427" y="42565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6095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  <a:path w="7620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6343904" y="425653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524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1524" y="0"/>
                  </a:lnTo>
                  <a:close/>
                </a:path>
                <a:path w="10795" h="1904">
                  <a:moveTo>
                    <a:pt x="9144" y="0"/>
                  </a:moveTo>
                  <a:lnTo>
                    <a:pt x="1524" y="0"/>
                  </a:lnTo>
                  <a:lnTo>
                    <a:pt x="10668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6343903" y="425653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9143" y="0"/>
                  </a:moveTo>
                  <a:lnTo>
                    <a:pt x="1523" y="0"/>
                  </a:lnTo>
                  <a:lnTo>
                    <a:pt x="10667" y="1523"/>
                  </a:lnTo>
                  <a:lnTo>
                    <a:pt x="9143" y="0"/>
                  </a:lnTo>
                  <a:close/>
                </a:path>
                <a:path w="10795" h="1904">
                  <a:moveTo>
                    <a:pt x="1523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6343903" y="425805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6343903" y="425805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6342379" y="425805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342379" y="425805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1523" y="0"/>
                  </a:lnTo>
                  <a:lnTo>
                    <a:pt x="13715" y="0"/>
                  </a:lnTo>
                  <a:close/>
                </a:path>
                <a:path w="13970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6340855" y="425805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524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1524" y="0"/>
                  </a:lnTo>
                  <a:close/>
                </a:path>
                <a:path w="17145" h="1904">
                  <a:moveTo>
                    <a:pt x="15240" y="0"/>
                  </a:moveTo>
                  <a:lnTo>
                    <a:pt x="1524" y="0"/>
                  </a:lnTo>
                  <a:lnTo>
                    <a:pt x="16764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6340855" y="425805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5239" y="0"/>
                  </a:moveTo>
                  <a:lnTo>
                    <a:pt x="1523" y="0"/>
                  </a:lnTo>
                  <a:lnTo>
                    <a:pt x="16763" y="1523"/>
                  </a:lnTo>
                  <a:lnTo>
                    <a:pt x="15239" y="0"/>
                  </a:lnTo>
                  <a:close/>
                </a:path>
                <a:path w="17145" h="1904">
                  <a:moveTo>
                    <a:pt x="1523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6339331" y="425958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8287" y="0"/>
                  </a:moveTo>
                  <a:lnTo>
                    <a:pt x="1523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  <a:path w="20320">
                  <a:moveTo>
                    <a:pt x="1523" y="0"/>
                  </a:moveTo>
                  <a:lnTo>
                    <a:pt x="1981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6339331" y="425958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8287" y="0"/>
                  </a:moveTo>
                  <a:lnTo>
                    <a:pt x="1523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  <a:path w="20320">
                  <a:moveTo>
                    <a:pt x="1523" y="0"/>
                  </a:moveTo>
                  <a:lnTo>
                    <a:pt x="1981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6339332" y="4259580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6339331" y="4259580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6337808" y="4261104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60" h="1904">
                  <a:moveTo>
                    <a:pt x="1524" y="0"/>
                  </a:moveTo>
                  <a:lnTo>
                    <a:pt x="0" y="1524"/>
                  </a:lnTo>
                  <a:lnTo>
                    <a:pt x="22860" y="1524"/>
                  </a:lnTo>
                  <a:lnTo>
                    <a:pt x="1524" y="0"/>
                  </a:lnTo>
                  <a:close/>
                </a:path>
                <a:path w="22860" h="1904">
                  <a:moveTo>
                    <a:pt x="21336" y="0"/>
                  </a:moveTo>
                  <a:lnTo>
                    <a:pt x="1524" y="0"/>
                  </a:lnTo>
                  <a:lnTo>
                    <a:pt x="22860" y="1524"/>
                  </a:lnTo>
                  <a:lnTo>
                    <a:pt x="213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337807" y="4261104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60" h="1904">
                  <a:moveTo>
                    <a:pt x="21335" y="0"/>
                  </a:moveTo>
                  <a:lnTo>
                    <a:pt x="1523" y="0"/>
                  </a:lnTo>
                  <a:lnTo>
                    <a:pt x="22859" y="1523"/>
                  </a:lnTo>
                  <a:lnTo>
                    <a:pt x="21335" y="0"/>
                  </a:lnTo>
                  <a:close/>
                </a:path>
                <a:path w="22860" h="1904">
                  <a:moveTo>
                    <a:pt x="1523" y="0"/>
                  </a:moveTo>
                  <a:lnTo>
                    <a:pt x="22859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337808" y="4262627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4" h="1904">
                  <a:moveTo>
                    <a:pt x="0" y="0"/>
                  </a:moveTo>
                  <a:lnTo>
                    <a:pt x="0" y="1524"/>
                  </a:lnTo>
                  <a:lnTo>
                    <a:pt x="24384" y="1524"/>
                  </a:lnTo>
                  <a:lnTo>
                    <a:pt x="0" y="0"/>
                  </a:lnTo>
                  <a:close/>
                </a:path>
                <a:path w="24764" h="1904">
                  <a:moveTo>
                    <a:pt x="22860" y="0"/>
                  </a:moveTo>
                  <a:lnTo>
                    <a:pt x="0" y="0"/>
                  </a:lnTo>
                  <a:lnTo>
                    <a:pt x="24384" y="1524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6336283" y="4262627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4">
                  <a:moveTo>
                    <a:pt x="24383" y="0"/>
                  </a:moveTo>
                  <a:lnTo>
                    <a:pt x="1523" y="0"/>
                  </a:lnTo>
                  <a:lnTo>
                    <a:pt x="25907" y="1523"/>
                  </a:lnTo>
                  <a:lnTo>
                    <a:pt x="24383" y="0"/>
                  </a:lnTo>
                  <a:close/>
                </a:path>
                <a:path w="26035" h="1904">
                  <a:moveTo>
                    <a:pt x="1523" y="0"/>
                  </a:moveTo>
                  <a:lnTo>
                    <a:pt x="2590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26035" h="1904">
                  <a:moveTo>
                    <a:pt x="2590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2590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6337807" y="426415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383" y="0"/>
                  </a:moveTo>
                  <a:lnTo>
                    <a:pt x="0" y="0"/>
                  </a:lnTo>
                  <a:lnTo>
                    <a:pt x="243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6337807" y="426415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6336284" y="4264151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4">
                  <a:moveTo>
                    <a:pt x="0" y="0"/>
                  </a:moveTo>
                  <a:lnTo>
                    <a:pt x="0" y="1524"/>
                  </a:lnTo>
                  <a:lnTo>
                    <a:pt x="25908" y="1524"/>
                  </a:lnTo>
                  <a:lnTo>
                    <a:pt x="0" y="0"/>
                  </a:lnTo>
                  <a:close/>
                </a:path>
                <a:path w="26035" h="1904">
                  <a:moveTo>
                    <a:pt x="25908" y="0"/>
                  </a:moveTo>
                  <a:lnTo>
                    <a:pt x="0" y="0"/>
                  </a:lnTo>
                  <a:lnTo>
                    <a:pt x="25908" y="1524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6336283" y="4264151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4">
                  <a:moveTo>
                    <a:pt x="25907" y="0"/>
                  </a:moveTo>
                  <a:lnTo>
                    <a:pt x="0" y="0"/>
                  </a:lnTo>
                  <a:lnTo>
                    <a:pt x="25907" y="1523"/>
                  </a:lnTo>
                  <a:lnTo>
                    <a:pt x="25907" y="0"/>
                  </a:lnTo>
                  <a:close/>
                </a:path>
                <a:path w="26035" h="1904">
                  <a:moveTo>
                    <a:pt x="0" y="0"/>
                  </a:moveTo>
                  <a:lnTo>
                    <a:pt x="2590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334760" y="4265675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1524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1524" y="0"/>
                  </a:lnTo>
                  <a:close/>
                </a:path>
                <a:path w="29210" h="1904">
                  <a:moveTo>
                    <a:pt x="27432" y="0"/>
                  </a:moveTo>
                  <a:lnTo>
                    <a:pt x="1524" y="0"/>
                  </a:lnTo>
                  <a:lnTo>
                    <a:pt x="28956" y="15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6334759" y="4265676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27431" y="0"/>
                  </a:moveTo>
                  <a:lnTo>
                    <a:pt x="1523" y="0"/>
                  </a:lnTo>
                  <a:lnTo>
                    <a:pt x="28955" y="1523"/>
                  </a:lnTo>
                  <a:lnTo>
                    <a:pt x="27431" y="0"/>
                  </a:lnTo>
                  <a:close/>
                </a:path>
                <a:path w="29210" h="1904">
                  <a:moveTo>
                    <a:pt x="1523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6334760" y="4267199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4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6334759" y="4267200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4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6334760" y="4268723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4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6334759" y="4268724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4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6334760" y="4270248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4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6334759" y="4270248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4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334760" y="4271772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4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6334759" y="4271772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4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6334760" y="4273295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4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6334759" y="4273295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4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9210" h="1904">
                  <a:moveTo>
                    <a:pt x="28955" y="1523"/>
                  </a:moveTo>
                  <a:lnTo>
                    <a:pt x="0" y="1523"/>
                  </a:lnTo>
                  <a:lnTo>
                    <a:pt x="28955" y="1523"/>
                  </a:lnTo>
                  <a:close/>
                </a:path>
                <a:path w="29210" h="1904">
                  <a:moveTo>
                    <a:pt x="0" y="1523"/>
                  </a:moveTo>
                  <a:lnTo>
                    <a:pt x="289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6334760" y="4274819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0" y="0"/>
                  </a:moveTo>
                  <a:lnTo>
                    <a:pt x="1524" y="1524"/>
                  </a:lnTo>
                  <a:lnTo>
                    <a:pt x="27432" y="1524"/>
                  </a:lnTo>
                  <a:lnTo>
                    <a:pt x="0" y="0"/>
                  </a:lnTo>
                  <a:close/>
                </a:path>
                <a:path w="29210" h="1904">
                  <a:moveTo>
                    <a:pt x="28956" y="0"/>
                  </a:moveTo>
                  <a:lnTo>
                    <a:pt x="0" y="0"/>
                  </a:lnTo>
                  <a:lnTo>
                    <a:pt x="27432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6334759" y="4274820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4">
                  <a:moveTo>
                    <a:pt x="28955" y="0"/>
                  </a:moveTo>
                  <a:lnTo>
                    <a:pt x="0" y="0"/>
                  </a:lnTo>
                  <a:lnTo>
                    <a:pt x="27431" y="1523"/>
                  </a:lnTo>
                  <a:lnTo>
                    <a:pt x="28955" y="0"/>
                  </a:lnTo>
                  <a:close/>
                </a:path>
                <a:path w="29210" h="1904">
                  <a:moveTo>
                    <a:pt x="0" y="0"/>
                  </a:moveTo>
                  <a:lnTo>
                    <a:pt x="2743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6336284" y="4276343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4">
                  <a:moveTo>
                    <a:pt x="0" y="0"/>
                  </a:moveTo>
                  <a:lnTo>
                    <a:pt x="0" y="1524"/>
                  </a:lnTo>
                  <a:lnTo>
                    <a:pt x="25908" y="1524"/>
                  </a:lnTo>
                  <a:lnTo>
                    <a:pt x="0" y="0"/>
                  </a:lnTo>
                  <a:close/>
                </a:path>
                <a:path w="26035" h="1904">
                  <a:moveTo>
                    <a:pt x="25908" y="0"/>
                  </a:moveTo>
                  <a:lnTo>
                    <a:pt x="0" y="0"/>
                  </a:lnTo>
                  <a:lnTo>
                    <a:pt x="25908" y="1524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6336283" y="4276344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4">
                  <a:moveTo>
                    <a:pt x="25907" y="0"/>
                  </a:moveTo>
                  <a:lnTo>
                    <a:pt x="0" y="0"/>
                  </a:lnTo>
                  <a:lnTo>
                    <a:pt x="25907" y="1523"/>
                  </a:lnTo>
                  <a:lnTo>
                    <a:pt x="25907" y="0"/>
                  </a:lnTo>
                  <a:close/>
                </a:path>
                <a:path w="26035" h="1904">
                  <a:moveTo>
                    <a:pt x="0" y="0"/>
                  </a:moveTo>
                  <a:lnTo>
                    <a:pt x="2590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6336284" y="4277867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4">
                  <a:moveTo>
                    <a:pt x="0" y="0"/>
                  </a:moveTo>
                  <a:lnTo>
                    <a:pt x="1524" y="1524"/>
                  </a:lnTo>
                  <a:lnTo>
                    <a:pt x="25908" y="1524"/>
                  </a:lnTo>
                  <a:lnTo>
                    <a:pt x="0" y="0"/>
                  </a:lnTo>
                  <a:close/>
                </a:path>
                <a:path w="26035" h="1904">
                  <a:moveTo>
                    <a:pt x="25908" y="0"/>
                  </a:moveTo>
                  <a:lnTo>
                    <a:pt x="0" y="0"/>
                  </a:lnTo>
                  <a:lnTo>
                    <a:pt x="25908" y="1524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6336283" y="4277868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4">
                  <a:moveTo>
                    <a:pt x="25907" y="0"/>
                  </a:moveTo>
                  <a:lnTo>
                    <a:pt x="0" y="0"/>
                  </a:lnTo>
                  <a:lnTo>
                    <a:pt x="25907" y="1523"/>
                  </a:lnTo>
                  <a:lnTo>
                    <a:pt x="25907" y="0"/>
                  </a:lnTo>
                  <a:close/>
                </a:path>
                <a:path w="26035" h="1904">
                  <a:moveTo>
                    <a:pt x="0" y="0"/>
                  </a:moveTo>
                  <a:lnTo>
                    <a:pt x="2590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6337808" y="4279392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4" h="1904">
                  <a:moveTo>
                    <a:pt x="0" y="0"/>
                  </a:moveTo>
                  <a:lnTo>
                    <a:pt x="0" y="1524"/>
                  </a:lnTo>
                  <a:lnTo>
                    <a:pt x="22860" y="1524"/>
                  </a:lnTo>
                  <a:lnTo>
                    <a:pt x="0" y="0"/>
                  </a:lnTo>
                  <a:close/>
                </a:path>
                <a:path w="24764" h="1904">
                  <a:moveTo>
                    <a:pt x="24384" y="0"/>
                  </a:moveTo>
                  <a:lnTo>
                    <a:pt x="0" y="0"/>
                  </a:lnTo>
                  <a:lnTo>
                    <a:pt x="22860" y="1524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6337807" y="4279392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4" h="1904">
                  <a:moveTo>
                    <a:pt x="24383" y="0"/>
                  </a:moveTo>
                  <a:lnTo>
                    <a:pt x="0" y="0"/>
                  </a:lnTo>
                  <a:lnTo>
                    <a:pt x="22859" y="1523"/>
                  </a:lnTo>
                  <a:lnTo>
                    <a:pt x="24383" y="0"/>
                  </a:lnTo>
                  <a:close/>
                </a:path>
                <a:path w="24764" h="1904">
                  <a:moveTo>
                    <a:pt x="0" y="0"/>
                  </a:moveTo>
                  <a:lnTo>
                    <a:pt x="2285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6337807" y="42809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2859" y="0"/>
                  </a:moveTo>
                  <a:lnTo>
                    <a:pt x="0" y="0"/>
                  </a:lnTo>
                  <a:lnTo>
                    <a:pt x="21335" y="0"/>
                  </a:lnTo>
                  <a:lnTo>
                    <a:pt x="22859" y="0"/>
                  </a:lnTo>
                  <a:close/>
                </a:path>
                <a:path w="22860">
                  <a:moveTo>
                    <a:pt x="0" y="0"/>
                  </a:moveTo>
                  <a:lnTo>
                    <a:pt x="2133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6337807" y="42809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2859" y="0"/>
                  </a:moveTo>
                  <a:lnTo>
                    <a:pt x="0" y="0"/>
                  </a:lnTo>
                  <a:lnTo>
                    <a:pt x="21335" y="0"/>
                  </a:lnTo>
                  <a:lnTo>
                    <a:pt x="22859" y="0"/>
                  </a:lnTo>
                  <a:close/>
                </a:path>
                <a:path w="22860">
                  <a:moveTo>
                    <a:pt x="0" y="0"/>
                  </a:moveTo>
                  <a:lnTo>
                    <a:pt x="2133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6339332" y="428091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6339331" y="428091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6339332" y="428243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1524" y="1524"/>
                  </a:lnTo>
                  <a:lnTo>
                    <a:pt x="18288" y="1524"/>
                  </a:lnTo>
                  <a:lnTo>
                    <a:pt x="0" y="0"/>
                  </a:lnTo>
                  <a:close/>
                </a:path>
                <a:path w="20320" h="1904">
                  <a:moveTo>
                    <a:pt x="19812" y="0"/>
                  </a:moveTo>
                  <a:lnTo>
                    <a:pt x="0" y="0"/>
                  </a:lnTo>
                  <a:lnTo>
                    <a:pt x="18288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339331" y="428243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811" y="0"/>
                  </a:moveTo>
                  <a:lnTo>
                    <a:pt x="0" y="0"/>
                  </a:lnTo>
                  <a:lnTo>
                    <a:pt x="18287" y="1523"/>
                  </a:lnTo>
                  <a:lnTo>
                    <a:pt x="19811" y="0"/>
                  </a:lnTo>
                  <a:close/>
                </a:path>
                <a:path w="20320" h="1904">
                  <a:moveTo>
                    <a:pt x="0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340855" y="42839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  <a:path w="17145">
                  <a:moveTo>
                    <a:pt x="0" y="0"/>
                  </a:moveTo>
                  <a:lnTo>
                    <a:pt x="1523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7145">
                  <a:moveTo>
                    <a:pt x="15239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340855" y="42839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63" y="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6763" y="0"/>
                  </a:lnTo>
                  <a:close/>
                </a:path>
                <a:path w="17145">
                  <a:moveTo>
                    <a:pt x="0" y="0"/>
                  </a:moveTo>
                  <a:lnTo>
                    <a:pt x="15239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7145">
                  <a:moveTo>
                    <a:pt x="15239" y="0"/>
                  </a:moveTo>
                  <a:lnTo>
                    <a:pt x="1523" y="0"/>
                  </a:lnTo>
                  <a:lnTo>
                    <a:pt x="3047" y="0"/>
                  </a:lnTo>
                  <a:lnTo>
                    <a:pt x="152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342379" y="428396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15" y="0"/>
                  </a:moveTo>
                  <a:lnTo>
                    <a:pt x="0" y="0"/>
                  </a:lnTo>
                  <a:lnTo>
                    <a:pt x="137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342379" y="428396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6343904" y="42839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2700" h="1904">
                  <a:moveTo>
                    <a:pt x="12192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343903" y="428396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191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2191" y="0"/>
                  </a:lnTo>
                  <a:close/>
                </a:path>
                <a:path w="12700" h="1904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343903" y="428548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343903" y="428548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667" y="0"/>
                  </a:moveTo>
                  <a:lnTo>
                    <a:pt x="0" y="0"/>
                  </a:lnTo>
                  <a:lnTo>
                    <a:pt x="9143" y="0"/>
                  </a:lnTo>
                  <a:lnTo>
                    <a:pt x="10667" y="0"/>
                  </a:lnTo>
                  <a:close/>
                </a:path>
                <a:path w="10795">
                  <a:moveTo>
                    <a:pt x="0" y="0"/>
                  </a:moveTo>
                  <a:lnTo>
                    <a:pt x="914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345427" y="42854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345427" y="42854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345427" y="42854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345427" y="42854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19" y="0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53987" y="4256532"/>
              <a:ext cx="137160" cy="1973580"/>
            </a:xfrm>
            <a:custGeom>
              <a:avLst/>
              <a:gdLst/>
              <a:ahLst/>
              <a:cxnLst/>
              <a:rect l="l" t="t" r="r" b="b"/>
              <a:pathLst>
                <a:path w="137160" h="1973579">
                  <a:moveTo>
                    <a:pt x="111251" y="14477"/>
                  </a:moveTo>
                  <a:lnTo>
                    <a:pt x="111251" y="6482"/>
                  </a:lnTo>
                  <a:lnTo>
                    <a:pt x="104770" y="0"/>
                  </a:lnTo>
                  <a:lnTo>
                    <a:pt x="96773" y="0"/>
                  </a:lnTo>
                  <a:lnTo>
                    <a:pt x="88777" y="0"/>
                  </a:lnTo>
                  <a:lnTo>
                    <a:pt x="82295" y="6482"/>
                  </a:lnTo>
                  <a:lnTo>
                    <a:pt x="82295" y="14477"/>
                  </a:lnTo>
                  <a:lnTo>
                    <a:pt x="82295" y="22473"/>
                  </a:lnTo>
                  <a:lnTo>
                    <a:pt x="88777" y="28955"/>
                  </a:lnTo>
                  <a:lnTo>
                    <a:pt x="96773" y="28955"/>
                  </a:lnTo>
                  <a:lnTo>
                    <a:pt x="104770" y="28955"/>
                  </a:lnTo>
                  <a:lnTo>
                    <a:pt x="111251" y="22473"/>
                  </a:lnTo>
                  <a:lnTo>
                    <a:pt x="111251" y="14477"/>
                  </a:lnTo>
                </a:path>
                <a:path w="137160" h="1973579">
                  <a:moveTo>
                    <a:pt x="121919" y="1973579"/>
                  </a:moveTo>
                  <a:lnTo>
                    <a:pt x="0" y="1973579"/>
                  </a:lnTo>
                </a:path>
                <a:path w="137160" h="1973579">
                  <a:moveTo>
                    <a:pt x="122681" y="1973579"/>
                  </a:moveTo>
                  <a:lnTo>
                    <a:pt x="130678" y="1973579"/>
                  </a:lnTo>
                  <a:lnTo>
                    <a:pt x="137159" y="1967097"/>
                  </a:lnTo>
                  <a:lnTo>
                    <a:pt x="137159" y="1959101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1" name="object 32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7162800"/>
            <a:ext cx="8884920" cy="0"/>
          </a:xfrm>
          <a:custGeom>
            <a:avLst/>
            <a:gdLst/>
            <a:ahLst/>
            <a:cxnLst/>
            <a:rect l="l" t="t" r="r" b="b"/>
            <a:pathLst>
              <a:path w="8884920">
                <a:moveTo>
                  <a:pt x="0" y="0"/>
                </a:moveTo>
                <a:lnTo>
                  <a:pt x="88849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532367" y="6461759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532367" y="5526023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935735" y="0"/>
                </a:moveTo>
                <a:lnTo>
                  <a:pt x="0" y="0"/>
                </a:ln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532367" y="4123944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32367" y="2487168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467867" y="0"/>
                </a:ln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7949183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8614911" y="2617993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4114" y="2852332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767064" y="1551432"/>
            <a:ext cx="233679" cy="3975100"/>
          </a:xfrm>
          <a:custGeom>
            <a:avLst/>
            <a:gdLst/>
            <a:ahLst/>
            <a:cxnLst/>
            <a:rect l="l" t="t" r="r" b="b"/>
            <a:pathLst>
              <a:path w="233679" h="3975100">
                <a:moveTo>
                  <a:pt x="233171" y="3974591"/>
                </a:moveTo>
                <a:lnTo>
                  <a:pt x="233171" y="2773679"/>
                </a:lnTo>
              </a:path>
              <a:path w="233679" h="3975100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8679688" y="5423125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65259" y="5423125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621776" y="3947893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109456" y="4021046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063735" y="2379698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92050" y="4246882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812276" y="635276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937243" y="1430246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82152" y="2378173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697976" y="6439086"/>
            <a:ext cx="53403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50" spc="-10" dirty="0">
                <a:latin typeface="Arial"/>
                <a:cs typeface="Arial"/>
              </a:rPr>
              <a:t>S-</a:t>
            </a:r>
            <a:r>
              <a:rPr sz="2550" spc="-50" dirty="0">
                <a:latin typeface="Arial"/>
                <a:cs typeface="Arial"/>
              </a:rPr>
              <a:t>9</a:t>
            </a:r>
            <a:endParaRPr sz="2550">
              <a:latin typeface="Arial"/>
              <a:cs typeface="Arial"/>
            </a:endParaRPr>
          </a:p>
          <a:p>
            <a:pPr marL="48895" algn="ctr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18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593574" y="1832742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816078" y="2074937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40107" y="4227203"/>
            <a:ext cx="412750" cy="121094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140690" y="1870825"/>
            <a:ext cx="214629" cy="38989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SECTION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DETAILS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83183" y="617220"/>
            <a:ext cx="7949565" cy="3400425"/>
          </a:xfrm>
          <a:custGeom>
            <a:avLst/>
            <a:gdLst/>
            <a:ahLst/>
            <a:cxnLst/>
            <a:rect l="l" t="t" r="r" b="b"/>
            <a:pathLst>
              <a:path w="7949565" h="3400425">
                <a:moveTo>
                  <a:pt x="0" y="3400043"/>
                </a:moveTo>
                <a:lnTo>
                  <a:pt x="3912107" y="3400043"/>
                </a:lnTo>
                <a:lnTo>
                  <a:pt x="3912107" y="0"/>
                </a:lnTo>
                <a:lnTo>
                  <a:pt x="0" y="0"/>
                </a:lnTo>
                <a:lnTo>
                  <a:pt x="0" y="3400043"/>
                </a:lnTo>
              </a:path>
              <a:path w="7949565" h="3400425">
                <a:moveTo>
                  <a:pt x="3912107" y="3400043"/>
                </a:moveTo>
                <a:lnTo>
                  <a:pt x="7949183" y="3400043"/>
                </a:lnTo>
                <a:lnTo>
                  <a:pt x="7949183" y="0"/>
                </a:lnTo>
                <a:lnTo>
                  <a:pt x="3912107" y="0"/>
                </a:lnTo>
                <a:lnTo>
                  <a:pt x="3912107" y="34000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251711" y="3468510"/>
            <a:ext cx="206692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24151" y="3842625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32408" y="3776924"/>
            <a:ext cx="1017269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1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268983" y="3602735"/>
            <a:ext cx="2486025" cy="352425"/>
          </a:xfrm>
          <a:custGeom>
            <a:avLst/>
            <a:gdLst/>
            <a:ahLst/>
            <a:cxnLst/>
            <a:rect l="l" t="t" r="r" b="b"/>
            <a:pathLst>
              <a:path w="2486025" h="352425">
                <a:moveTo>
                  <a:pt x="0" y="176783"/>
                </a:moveTo>
                <a:lnTo>
                  <a:pt x="2484119" y="176783"/>
                </a:lnTo>
              </a:path>
              <a:path w="2486025" h="352425">
                <a:moveTo>
                  <a:pt x="2485643" y="176021"/>
                </a:moveTo>
                <a:lnTo>
                  <a:pt x="2479356" y="129228"/>
                </a:lnTo>
                <a:lnTo>
                  <a:pt x="2461611" y="87180"/>
                </a:lnTo>
                <a:lnTo>
                  <a:pt x="2434088" y="51555"/>
                </a:lnTo>
                <a:lnTo>
                  <a:pt x="2398463" y="24032"/>
                </a:lnTo>
                <a:lnTo>
                  <a:pt x="2356415" y="6287"/>
                </a:lnTo>
                <a:lnTo>
                  <a:pt x="2309621" y="0"/>
                </a:lnTo>
                <a:lnTo>
                  <a:pt x="2262828" y="6287"/>
                </a:lnTo>
                <a:lnTo>
                  <a:pt x="2220780" y="24032"/>
                </a:lnTo>
                <a:lnTo>
                  <a:pt x="2185155" y="51555"/>
                </a:lnTo>
                <a:lnTo>
                  <a:pt x="2157632" y="87180"/>
                </a:lnTo>
                <a:lnTo>
                  <a:pt x="2139887" y="129228"/>
                </a:lnTo>
                <a:lnTo>
                  <a:pt x="2133599" y="176021"/>
                </a:lnTo>
                <a:lnTo>
                  <a:pt x="2139887" y="222815"/>
                </a:lnTo>
                <a:lnTo>
                  <a:pt x="2157632" y="264863"/>
                </a:lnTo>
                <a:lnTo>
                  <a:pt x="2185155" y="300488"/>
                </a:lnTo>
                <a:lnTo>
                  <a:pt x="2220780" y="328011"/>
                </a:lnTo>
                <a:lnTo>
                  <a:pt x="2262828" y="345756"/>
                </a:lnTo>
                <a:lnTo>
                  <a:pt x="2309621" y="352043"/>
                </a:lnTo>
                <a:lnTo>
                  <a:pt x="2356415" y="345756"/>
                </a:lnTo>
                <a:lnTo>
                  <a:pt x="2398463" y="328011"/>
                </a:lnTo>
                <a:lnTo>
                  <a:pt x="2434088" y="300488"/>
                </a:lnTo>
                <a:lnTo>
                  <a:pt x="2461611" y="264863"/>
                </a:lnTo>
                <a:lnTo>
                  <a:pt x="2479356" y="222815"/>
                </a:lnTo>
                <a:lnTo>
                  <a:pt x="2485643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523996" y="3606236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475228" y="3758636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9</a:t>
            </a:r>
            <a:endParaRPr sz="9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577844" y="3779520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334508" y="3468510"/>
            <a:ext cx="206692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DETAIL</a:t>
            </a:r>
            <a:endParaRPr sz="19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806947" y="3842625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315203" y="3776924"/>
            <a:ext cx="101854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-5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3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353303" y="3602735"/>
            <a:ext cx="2484120" cy="352425"/>
          </a:xfrm>
          <a:custGeom>
            <a:avLst/>
            <a:gdLst/>
            <a:ahLst/>
            <a:cxnLst/>
            <a:rect l="l" t="t" r="r" b="b"/>
            <a:pathLst>
              <a:path w="2484120" h="352425">
                <a:moveTo>
                  <a:pt x="0" y="176783"/>
                </a:moveTo>
                <a:lnTo>
                  <a:pt x="2482595" y="176783"/>
                </a:lnTo>
              </a:path>
              <a:path w="2484120" h="352425">
                <a:moveTo>
                  <a:pt x="2484119" y="176021"/>
                </a:moveTo>
                <a:lnTo>
                  <a:pt x="2477832" y="129228"/>
                </a:lnTo>
                <a:lnTo>
                  <a:pt x="2460087" y="87180"/>
                </a:lnTo>
                <a:lnTo>
                  <a:pt x="2432564" y="51555"/>
                </a:lnTo>
                <a:lnTo>
                  <a:pt x="2396939" y="24032"/>
                </a:lnTo>
                <a:lnTo>
                  <a:pt x="2354891" y="6287"/>
                </a:lnTo>
                <a:lnTo>
                  <a:pt x="2308097" y="0"/>
                </a:lnTo>
                <a:lnTo>
                  <a:pt x="2261304" y="6287"/>
                </a:lnTo>
                <a:lnTo>
                  <a:pt x="2219256" y="24032"/>
                </a:lnTo>
                <a:lnTo>
                  <a:pt x="2183631" y="51555"/>
                </a:lnTo>
                <a:lnTo>
                  <a:pt x="2156108" y="87180"/>
                </a:lnTo>
                <a:lnTo>
                  <a:pt x="2138363" y="129228"/>
                </a:lnTo>
                <a:lnTo>
                  <a:pt x="2132075" y="176021"/>
                </a:lnTo>
                <a:lnTo>
                  <a:pt x="2138363" y="222815"/>
                </a:lnTo>
                <a:lnTo>
                  <a:pt x="2156108" y="264863"/>
                </a:lnTo>
                <a:lnTo>
                  <a:pt x="2183631" y="300488"/>
                </a:lnTo>
                <a:lnTo>
                  <a:pt x="2219256" y="328011"/>
                </a:lnTo>
                <a:lnTo>
                  <a:pt x="2261304" y="345756"/>
                </a:lnTo>
                <a:lnTo>
                  <a:pt x="2308097" y="352043"/>
                </a:lnTo>
                <a:lnTo>
                  <a:pt x="2354891" y="345756"/>
                </a:lnTo>
                <a:lnTo>
                  <a:pt x="2396939" y="328011"/>
                </a:lnTo>
                <a:lnTo>
                  <a:pt x="2432564" y="300488"/>
                </a:lnTo>
                <a:lnTo>
                  <a:pt x="2460087" y="264863"/>
                </a:lnTo>
                <a:lnTo>
                  <a:pt x="2477832" y="222815"/>
                </a:lnTo>
                <a:lnTo>
                  <a:pt x="2484119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7617459" y="3606236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558023" y="3758636"/>
            <a:ext cx="2165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10" dirty="0">
                <a:latin typeface="Arial"/>
                <a:cs typeface="Arial"/>
              </a:rPr>
              <a:t>S-</a:t>
            </a:r>
            <a:r>
              <a:rPr sz="950" spc="-50" dirty="0">
                <a:latin typeface="Arial"/>
                <a:cs typeface="Arial"/>
              </a:rPr>
              <a:t>9</a:t>
            </a:r>
            <a:endParaRPr sz="950">
              <a:latin typeface="Arial"/>
              <a:cs typeface="Arial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4934203" y="762000"/>
            <a:ext cx="2932430" cy="3020060"/>
            <a:chOff x="4934203" y="762000"/>
            <a:chExt cx="2932430" cy="3020060"/>
          </a:xfrm>
        </p:grpSpPr>
        <p:sp>
          <p:nvSpPr>
            <p:cNvPr id="40" name="object 40"/>
            <p:cNvSpPr/>
            <p:nvPr/>
          </p:nvSpPr>
          <p:spPr>
            <a:xfrm>
              <a:off x="7660639" y="3779520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>
                  <a:moveTo>
                    <a:pt x="0" y="0"/>
                  </a:moveTo>
                  <a:lnTo>
                    <a:pt x="17525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34203" y="762000"/>
              <a:ext cx="2932175" cy="2746247"/>
            </a:xfrm>
            <a:prstGeom prst="rect">
              <a:avLst/>
            </a:prstGeom>
          </p:spPr>
        </p:pic>
      </p:grpSp>
      <p:sp>
        <p:nvSpPr>
          <p:cNvPr id="42" name="object 42"/>
          <p:cNvSpPr txBox="1"/>
          <p:nvPr/>
        </p:nvSpPr>
        <p:spPr>
          <a:xfrm>
            <a:off x="6298184" y="3296544"/>
            <a:ext cx="3860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11</a:t>
            </a:r>
            <a:r>
              <a:rPr sz="975" spc="-37" baseline="21367" dirty="0">
                <a:latin typeface="Arial"/>
                <a:cs typeface="Arial"/>
              </a:rPr>
              <a:t>5</a:t>
            </a:r>
            <a:r>
              <a:rPr sz="975" spc="-89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377187" y="2929128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52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348231" y="929640"/>
            <a:ext cx="2542540" cy="2261870"/>
          </a:xfrm>
          <a:custGeom>
            <a:avLst/>
            <a:gdLst/>
            <a:ahLst/>
            <a:cxnLst/>
            <a:rect l="l" t="t" r="r" b="b"/>
            <a:pathLst>
              <a:path w="2542540" h="2261870">
                <a:moveTo>
                  <a:pt x="560831" y="1911095"/>
                </a:moveTo>
                <a:lnTo>
                  <a:pt x="0" y="1911095"/>
                </a:lnTo>
              </a:path>
              <a:path w="2542540" h="2261870">
                <a:moveTo>
                  <a:pt x="560831" y="2261615"/>
                </a:moveTo>
                <a:lnTo>
                  <a:pt x="0" y="2261615"/>
                </a:lnTo>
              </a:path>
              <a:path w="2542540" h="2261870">
                <a:moveTo>
                  <a:pt x="13715" y="1999487"/>
                </a:moveTo>
                <a:lnTo>
                  <a:pt x="28955" y="1911095"/>
                </a:lnTo>
                <a:lnTo>
                  <a:pt x="42671" y="1999487"/>
                </a:lnTo>
                <a:lnTo>
                  <a:pt x="13715" y="1999487"/>
                </a:lnTo>
              </a:path>
              <a:path w="2542540" h="2261870">
                <a:moveTo>
                  <a:pt x="42671" y="2174747"/>
                </a:moveTo>
                <a:lnTo>
                  <a:pt x="28955" y="2261615"/>
                </a:lnTo>
                <a:lnTo>
                  <a:pt x="13715" y="2174747"/>
                </a:lnTo>
                <a:lnTo>
                  <a:pt x="42671" y="2174747"/>
                </a:lnTo>
              </a:path>
              <a:path w="2542540" h="2261870">
                <a:moveTo>
                  <a:pt x="691895" y="0"/>
                </a:moveTo>
                <a:lnTo>
                  <a:pt x="0" y="0"/>
                </a:lnTo>
              </a:path>
              <a:path w="2542540" h="2261870">
                <a:moveTo>
                  <a:pt x="691895" y="466343"/>
                </a:moveTo>
                <a:lnTo>
                  <a:pt x="0" y="466343"/>
                </a:lnTo>
              </a:path>
              <a:path w="2542540" h="2261870">
                <a:moveTo>
                  <a:pt x="13715" y="86867"/>
                </a:moveTo>
                <a:lnTo>
                  <a:pt x="28955" y="0"/>
                </a:lnTo>
                <a:lnTo>
                  <a:pt x="42671" y="86867"/>
                </a:lnTo>
                <a:lnTo>
                  <a:pt x="13715" y="86867"/>
                </a:lnTo>
              </a:path>
              <a:path w="2542540" h="2261870">
                <a:moveTo>
                  <a:pt x="42671" y="379475"/>
                </a:moveTo>
                <a:lnTo>
                  <a:pt x="28955" y="466343"/>
                </a:lnTo>
                <a:lnTo>
                  <a:pt x="13715" y="379475"/>
                </a:lnTo>
                <a:lnTo>
                  <a:pt x="42671" y="379475"/>
                </a:lnTo>
              </a:path>
              <a:path w="2542540" h="2261870">
                <a:moveTo>
                  <a:pt x="2029967" y="0"/>
                </a:moveTo>
                <a:lnTo>
                  <a:pt x="2542031" y="0"/>
                </a:lnTo>
              </a:path>
              <a:path w="2542540" h="2261870">
                <a:moveTo>
                  <a:pt x="2029967" y="327659"/>
                </a:moveTo>
                <a:lnTo>
                  <a:pt x="2542031" y="327659"/>
                </a:lnTo>
              </a:path>
              <a:path w="2542540" h="2261870">
                <a:moveTo>
                  <a:pt x="2497835" y="86867"/>
                </a:moveTo>
                <a:lnTo>
                  <a:pt x="2511551" y="0"/>
                </a:lnTo>
                <a:lnTo>
                  <a:pt x="2526791" y="86867"/>
                </a:lnTo>
                <a:lnTo>
                  <a:pt x="2497835" y="86867"/>
                </a:lnTo>
              </a:path>
              <a:path w="2542540" h="2261870">
                <a:moveTo>
                  <a:pt x="2526791" y="240791"/>
                </a:moveTo>
                <a:lnTo>
                  <a:pt x="2511551" y="327659"/>
                </a:lnTo>
                <a:lnTo>
                  <a:pt x="2497835" y="240791"/>
                </a:lnTo>
                <a:lnTo>
                  <a:pt x="2526791" y="240791"/>
                </a:lnTo>
              </a:path>
              <a:path w="2542540" h="2261870">
                <a:moveTo>
                  <a:pt x="2442971" y="179831"/>
                </a:moveTo>
                <a:lnTo>
                  <a:pt x="2346959" y="1127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1231131" y="2975807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377187" y="1016508"/>
            <a:ext cx="0" cy="292735"/>
          </a:xfrm>
          <a:custGeom>
            <a:avLst/>
            <a:gdLst/>
            <a:ahLst/>
            <a:cxnLst/>
            <a:rect l="l" t="t" r="r" b="b"/>
            <a:pathLst>
              <a:path h="292734">
                <a:moveTo>
                  <a:pt x="0" y="0"/>
                </a:moveTo>
                <a:lnTo>
                  <a:pt x="0" y="2926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231131" y="1071329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691366" y="2984951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817103" y="1078949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038083" y="988537"/>
            <a:ext cx="174625" cy="231775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11</a:t>
            </a:r>
            <a:r>
              <a:rPr sz="975" spc="-15" baseline="21367" dirty="0">
                <a:latin typeface="Arial"/>
                <a:cs typeface="Arial"/>
              </a:rPr>
              <a:t>1</a:t>
            </a:r>
            <a:r>
              <a:rPr sz="975" spc="-15" baseline="-21367" dirty="0">
                <a:latin typeface="Arial"/>
                <a:cs typeface="Arial"/>
              </a:rPr>
              <a:t>4</a:t>
            </a:r>
            <a:r>
              <a:rPr sz="650" spc="-1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859783" y="1016508"/>
            <a:ext cx="0" cy="154305"/>
          </a:xfrm>
          <a:custGeom>
            <a:avLst/>
            <a:gdLst/>
            <a:ahLst/>
            <a:cxnLst/>
            <a:rect l="l" t="t" r="r" b="b"/>
            <a:pathLst>
              <a:path h="154305">
                <a:moveTo>
                  <a:pt x="0" y="0"/>
                </a:moveTo>
                <a:lnTo>
                  <a:pt x="0" y="1539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3657339" y="980917"/>
            <a:ext cx="174625" cy="22987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10" dirty="0">
                <a:latin typeface="Arial"/>
                <a:cs typeface="Arial"/>
              </a:rPr>
              <a:t>11</a:t>
            </a:r>
            <a:r>
              <a:rPr sz="975" spc="-15" baseline="21367" dirty="0">
                <a:latin typeface="Arial"/>
                <a:cs typeface="Arial"/>
              </a:rPr>
              <a:t>1</a:t>
            </a:r>
            <a:r>
              <a:rPr sz="975" spc="-15" baseline="-21367" dirty="0">
                <a:latin typeface="Arial"/>
                <a:cs typeface="Arial"/>
              </a:rPr>
              <a:t>4</a:t>
            </a:r>
            <a:r>
              <a:rPr sz="650" spc="-1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624311" y="1314673"/>
            <a:ext cx="176530" cy="184150"/>
          </a:xfrm>
          <a:prstGeom prst="rect">
            <a:avLst/>
          </a:prstGeom>
        </p:spPr>
        <p:txBody>
          <a:bodyPr vert="vert270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650" spc="-20" dirty="0">
                <a:latin typeface="Arial"/>
                <a:cs typeface="Arial"/>
              </a:rPr>
              <a:t>5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829559" y="1316736"/>
            <a:ext cx="0" cy="759460"/>
          </a:xfrm>
          <a:custGeom>
            <a:avLst/>
            <a:gdLst/>
            <a:ahLst/>
            <a:cxnLst/>
            <a:rect l="l" t="t" r="r" b="b"/>
            <a:pathLst>
              <a:path h="759460">
                <a:moveTo>
                  <a:pt x="0" y="0"/>
                </a:moveTo>
                <a:lnTo>
                  <a:pt x="0" y="7589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297427" y="1316736"/>
            <a:ext cx="0" cy="759460"/>
          </a:xfrm>
          <a:custGeom>
            <a:avLst/>
            <a:gdLst/>
            <a:ahLst/>
            <a:cxnLst/>
            <a:rect l="l" t="t" r="r" b="b"/>
            <a:pathLst>
              <a:path h="759460">
                <a:moveTo>
                  <a:pt x="0" y="0"/>
                </a:moveTo>
                <a:lnTo>
                  <a:pt x="0" y="7589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29559" y="2031492"/>
            <a:ext cx="467995" cy="29209"/>
          </a:xfrm>
          <a:custGeom>
            <a:avLst/>
            <a:gdLst/>
            <a:ahLst/>
            <a:cxnLst/>
            <a:rect l="l" t="t" r="r" b="b"/>
            <a:pathLst>
              <a:path w="467995" h="29210">
                <a:moveTo>
                  <a:pt x="88391" y="13715"/>
                </a:moveTo>
                <a:lnTo>
                  <a:pt x="380999" y="13715"/>
                </a:lnTo>
              </a:path>
              <a:path w="467995" h="29210">
                <a:moveTo>
                  <a:pt x="88391" y="28955"/>
                </a:moveTo>
                <a:lnTo>
                  <a:pt x="0" y="13715"/>
                </a:lnTo>
                <a:lnTo>
                  <a:pt x="88391" y="0"/>
                </a:lnTo>
                <a:lnTo>
                  <a:pt x="88391" y="28955"/>
                </a:lnTo>
              </a:path>
              <a:path w="467995" h="29210">
                <a:moveTo>
                  <a:pt x="380999" y="0"/>
                </a:moveTo>
                <a:lnTo>
                  <a:pt x="467867" y="13715"/>
                </a:lnTo>
                <a:lnTo>
                  <a:pt x="380999" y="28955"/>
                </a:lnTo>
                <a:lnTo>
                  <a:pt x="38099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2967735" y="1892940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851144" y="1892940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535419" y="1056263"/>
            <a:ext cx="71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321044" y="1025784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dirty="0">
                <a:latin typeface="Arial"/>
                <a:cs typeface="Arial"/>
              </a:rPr>
              <a:t>3</a:t>
            </a:r>
            <a:r>
              <a:rPr sz="975" baseline="21367" dirty="0">
                <a:latin typeface="Arial"/>
                <a:cs typeface="Arial"/>
              </a:rPr>
              <a:t>5</a:t>
            </a:r>
            <a:r>
              <a:rPr sz="975" spc="359" baseline="21367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312659" y="2465964"/>
            <a:ext cx="880744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VERTICALLY,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48"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10051" y="2558928"/>
            <a:ext cx="880744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VERTICALLY,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48"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941315" y="3217296"/>
            <a:ext cx="8820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REINFORCED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946911" y="2554356"/>
            <a:ext cx="88011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 marR="5080" indent="-190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REINFORCED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933696" y="2779908"/>
            <a:ext cx="798830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5240" marR="131445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203955" y="2962788"/>
            <a:ext cx="7924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199383" y="3061847"/>
            <a:ext cx="67183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289800" y="3223392"/>
            <a:ext cx="798830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>
              <a:lnSpc>
                <a:spcPts val="775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spc="-10" dirty="0">
                <a:latin typeface="Arial"/>
                <a:cs typeface="Arial"/>
              </a:rPr>
              <a:t>HORIZONTAL,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3"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7292847" y="3419988"/>
            <a:ext cx="3390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840483" y="2531364"/>
            <a:ext cx="1315720" cy="554990"/>
          </a:xfrm>
          <a:custGeom>
            <a:avLst/>
            <a:gdLst/>
            <a:ahLst/>
            <a:cxnLst/>
            <a:rect l="l" t="t" r="r" b="b"/>
            <a:pathLst>
              <a:path w="1315720" h="554989">
                <a:moveTo>
                  <a:pt x="230123" y="367283"/>
                </a:moveTo>
                <a:lnTo>
                  <a:pt x="286511" y="435863"/>
                </a:lnTo>
                <a:lnTo>
                  <a:pt x="210311" y="388619"/>
                </a:lnTo>
                <a:lnTo>
                  <a:pt x="230123" y="367283"/>
                </a:lnTo>
              </a:path>
              <a:path w="1315720" h="554989">
                <a:moveTo>
                  <a:pt x="220979" y="377951"/>
                </a:moveTo>
                <a:lnTo>
                  <a:pt x="0" y="187451"/>
                </a:lnTo>
              </a:path>
              <a:path w="1315720" h="554989">
                <a:moveTo>
                  <a:pt x="627887" y="554735"/>
                </a:moveTo>
                <a:lnTo>
                  <a:pt x="539495" y="544067"/>
                </a:lnTo>
                <a:lnTo>
                  <a:pt x="626363" y="525779"/>
                </a:lnTo>
                <a:lnTo>
                  <a:pt x="627887" y="554735"/>
                </a:lnTo>
              </a:path>
              <a:path w="1315720" h="554989">
                <a:moveTo>
                  <a:pt x="627887" y="539495"/>
                </a:moveTo>
                <a:lnTo>
                  <a:pt x="1312163" y="507491"/>
                </a:lnTo>
              </a:path>
              <a:path w="1315720" h="554989">
                <a:moveTo>
                  <a:pt x="486155" y="30479"/>
                </a:moveTo>
                <a:lnTo>
                  <a:pt x="400811" y="6095"/>
                </a:lnTo>
                <a:lnTo>
                  <a:pt x="490727" y="0"/>
                </a:lnTo>
                <a:lnTo>
                  <a:pt x="486155" y="30479"/>
                </a:lnTo>
              </a:path>
              <a:path w="1315720" h="554989">
                <a:moveTo>
                  <a:pt x="487679" y="15239"/>
                </a:moveTo>
                <a:lnTo>
                  <a:pt x="1315211" y="1082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7321804" y="1574423"/>
            <a:ext cx="638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ANCHOR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BOLT,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296404" y="1690247"/>
            <a:ext cx="3422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10"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942840" y="1734556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55539" y="181203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956055" y="1629288"/>
            <a:ext cx="638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ANCHOR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BOLT,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954532" y="1734556"/>
            <a:ext cx="57785" cy="94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968755" y="1812036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927608" y="1746636"/>
            <a:ext cx="343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-18518" dirty="0">
                <a:latin typeface="Arial"/>
                <a:cs typeface="Arial"/>
              </a:rPr>
              <a:t>2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10"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215644" y="1552956"/>
            <a:ext cx="1003300" cy="257810"/>
          </a:xfrm>
          <a:custGeom>
            <a:avLst/>
            <a:gdLst/>
            <a:ahLst/>
            <a:cxnLst/>
            <a:rect l="l" t="t" r="r" b="b"/>
            <a:pathLst>
              <a:path w="1003300" h="257810">
                <a:moveTo>
                  <a:pt x="361187" y="257555"/>
                </a:moveTo>
                <a:lnTo>
                  <a:pt x="0" y="257555"/>
                </a:lnTo>
              </a:path>
              <a:path w="1003300" h="257810">
                <a:moveTo>
                  <a:pt x="915923" y="19811"/>
                </a:moveTo>
                <a:lnTo>
                  <a:pt x="1002791" y="0"/>
                </a:lnTo>
                <a:lnTo>
                  <a:pt x="926591" y="45719"/>
                </a:lnTo>
                <a:lnTo>
                  <a:pt x="915923" y="19811"/>
                </a:lnTo>
              </a:path>
              <a:path w="1003300" h="257810">
                <a:moveTo>
                  <a:pt x="920495" y="32003"/>
                </a:moveTo>
                <a:lnTo>
                  <a:pt x="361187" y="2575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3203955" y="2150496"/>
            <a:ext cx="8439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FULLY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CELLS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REBAR.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966975" y="3250692"/>
            <a:ext cx="0" cy="257810"/>
          </a:xfrm>
          <a:custGeom>
            <a:avLst/>
            <a:gdLst/>
            <a:ahLst/>
            <a:cxnLst/>
            <a:rect l="l" t="t" r="r" b="b"/>
            <a:pathLst>
              <a:path h="257810">
                <a:moveTo>
                  <a:pt x="0" y="0"/>
                </a:moveTo>
                <a:lnTo>
                  <a:pt x="0" y="2575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453131" y="3250692"/>
            <a:ext cx="0" cy="257810"/>
          </a:xfrm>
          <a:custGeom>
            <a:avLst/>
            <a:gdLst/>
            <a:ahLst/>
            <a:cxnLst/>
            <a:rect l="l" t="t" r="r" b="b"/>
            <a:pathLst>
              <a:path h="257810">
                <a:moveTo>
                  <a:pt x="0" y="0"/>
                </a:moveTo>
                <a:lnTo>
                  <a:pt x="0" y="2575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66975" y="2171700"/>
            <a:ext cx="1229995" cy="1323340"/>
          </a:xfrm>
          <a:custGeom>
            <a:avLst/>
            <a:gdLst/>
            <a:ahLst/>
            <a:cxnLst/>
            <a:rect l="l" t="t" r="r" b="b"/>
            <a:pathLst>
              <a:path w="1229995" h="1323339">
                <a:moveTo>
                  <a:pt x="312419" y="28955"/>
                </a:moveTo>
                <a:lnTo>
                  <a:pt x="225551" y="9143"/>
                </a:lnTo>
                <a:lnTo>
                  <a:pt x="313943" y="0"/>
                </a:lnTo>
                <a:lnTo>
                  <a:pt x="312419" y="28955"/>
                </a:lnTo>
              </a:path>
              <a:path w="1229995" h="1323339">
                <a:moveTo>
                  <a:pt x="312419" y="13715"/>
                </a:moveTo>
                <a:lnTo>
                  <a:pt x="1229867" y="68579"/>
                </a:lnTo>
              </a:path>
              <a:path w="1229995" h="1323339">
                <a:moveTo>
                  <a:pt x="88391" y="1307591"/>
                </a:moveTo>
                <a:lnTo>
                  <a:pt x="399287" y="1307591"/>
                </a:lnTo>
              </a:path>
              <a:path w="1229995" h="1323339">
                <a:moveTo>
                  <a:pt x="88391" y="1322831"/>
                </a:moveTo>
                <a:lnTo>
                  <a:pt x="0" y="1307591"/>
                </a:lnTo>
                <a:lnTo>
                  <a:pt x="88391" y="1293875"/>
                </a:lnTo>
                <a:lnTo>
                  <a:pt x="88391" y="1322831"/>
                </a:lnTo>
              </a:path>
              <a:path w="1229995" h="1323339">
                <a:moveTo>
                  <a:pt x="399287" y="1293875"/>
                </a:moveTo>
                <a:lnTo>
                  <a:pt x="486155" y="1307591"/>
                </a:lnTo>
                <a:lnTo>
                  <a:pt x="399287" y="1322831"/>
                </a:lnTo>
                <a:lnTo>
                  <a:pt x="399287" y="1293875"/>
                </a:lnTo>
              </a:path>
              <a:path w="1229995" h="1323339">
                <a:moveTo>
                  <a:pt x="257555" y="1237487"/>
                </a:moveTo>
                <a:lnTo>
                  <a:pt x="324611" y="11429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2038604" y="3296544"/>
            <a:ext cx="3403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1'-</a:t>
            </a:r>
            <a:r>
              <a:rPr sz="650" spc="-30" dirty="0">
                <a:latin typeface="Arial"/>
                <a:cs typeface="Arial"/>
              </a:rPr>
              <a:t>4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296160" y="1086612"/>
            <a:ext cx="0" cy="251460"/>
          </a:xfrm>
          <a:custGeom>
            <a:avLst/>
            <a:gdLst/>
            <a:ahLst/>
            <a:cxnLst/>
            <a:rect l="l" t="t" r="r" b="b"/>
            <a:pathLst>
              <a:path h="251459">
                <a:moveTo>
                  <a:pt x="0" y="25145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909063" y="950976"/>
            <a:ext cx="832485" cy="180340"/>
          </a:xfrm>
          <a:custGeom>
            <a:avLst/>
            <a:gdLst/>
            <a:ahLst/>
            <a:cxnLst/>
            <a:rect l="l" t="t" r="r" b="b"/>
            <a:pathLst>
              <a:path w="832485" h="180340">
                <a:moveTo>
                  <a:pt x="88391" y="164591"/>
                </a:moveTo>
                <a:lnTo>
                  <a:pt x="0" y="164591"/>
                </a:lnTo>
              </a:path>
              <a:path w="832485" h="180340">
                <a:moveTo>
                  <a:pt x="475487" y="164591"/>
                </a:moveTo>
                <a:lnTo>
                  <a:pt x="832103" y="164591"/>
                </a:lnTo>
              </a:path>
              <a:path w="832485" h="180340">
                <a:moveTo>
                  <a:pt x="88391" y="150875"/>
                </a:moveTo>
                <a:lnTo>
                  <a:pt x="175259" y="164591"/>
                </a:lnTo>
                <a:lnTo>
                  <a:pt x="88391" y="179831"/>
                </a:lnTo>
                <a:lnTo>
                  <a:pt x="88391" y="150875"/>
                </a:lnTo>
              </a:path>
              <a:path w="832485" h="180340">
                <a:moveTo>
                  <a:pt x="475487" y="179831"/>
                </a:moveTo>
                <a:lnTo>
                  <a:pt x="387095" y="164591"/>
                </a:lnTo>
                <a:lnTo>
                  <a:pt x="475487" y="150875"/>
                </a:lnTo>
                <a:lnTo>
                  <a:pt x="475487" y="179831"/>
                </a:lnTo>
              </a:path>
              <a:path w="832485" h="180340">
                <a:moveTo>
                  <a:pt x="659891" y="96011"/>
                </a:moveTo>
                <a:lnTo>
                  <a:pt x="72694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084323" y="1086612"/>
            <a:ext cx="0" cy="251460"/>
          </a:xfrm>
          <a:custGeom>
            <a:avLst/>
            <a:gdLst/>
            <a:ahLst/>
            <a:cxnLst/>
            <a:rect l="l" t="t" r="r" b="b"/>
            <a:pathLst>
              <a:path h="251459">
                <a:moveTo>
                  <a:pt x="0" y="251459"/>
                </a:moveTo>
                <a:lnTo>
                  <a:pt x="0" y="0"/>
                </a:lnTo>
              </a:path>
              <a:path h="251459">
                <a:moveTo>
                  <a:pt x="0" y="251459"/>
                </a:moveTo>
                <a:lnTo>
                  <a:pt x="0" y="1813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2488183" y="934344"/>
            <a:ext cx="23685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7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4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1909063" y="1879092"/>
            <a:ext cx="889000" cy="904240"/>
          </a:xfrm>
          <a:custGeom>
            <a:avLst/>
            <a:gdLst/>
            <a:ahLst/>
            <a:cxnLst/>
            <a:rect l="l" t="t" r="r" b="b"/>
            <a:pathLst>
              <a:path w="889000" h="904239">
                <a:moveTo>
                  <a:pt x="175259" y="893063"/>
                </a:moveTo>
                <a:lnTo>
                  <a:pt x="175259" y="137159"/>
                </a:lnTo>
              </a:path>
              <a:path w="889000" h="904239">
                <a:moveTo>
                  <a:pt x="428243" y="903731"/>
                </a:moveTo>
                <a:lnTo>
                  <a:pt x="428243" y="137159"/>
                </a:lnTo>
              </a:path>
              <a:path w="889000" h="904239">
                <a:moveTo>
                  <a:pt x="88391" y="166115"/>
                </a:moveTo>
                <a:lnTo>
                  <a:pt x="0" y="166115"/>
                </a:lnTo>
              </a:path>
              <a:path w="889000" h="904239">
                <a:moveTo>
                  <a:pt x="515111" y="166115"/>
                </a:moveTo>
                <a:lnTo>
                  <a:pt x="888491" y="166115"/>
                </a:lnTo>
              </a:path>
              <a:path w="889000" h="904239">
                <a:moveTo>
                  <a:pt x="88391" y="152399"/>
                </a:moveTo>
                <a:lnTo>
                  <a:pt x="175259" y="166115"/>
                </a:lnTo>
                <a:lnTo>
                  <a:pt x="88391" y="181355"/>
                </a:lnTo>
                <a:lnTo>
                  <a:pt x="88391" y="152399"/>
                </a:lnTo>
              </a:path>
              <a:path w="889000" h="904239">
                <a:moveTo>
                  <a:pt x="515111" y="181355"/>
                </a:moveTo>
                <a:lnTo>
                  <a:pt x="428243" y="166115"/>
                </a:lnTo>
                <a:lnTo>
                  <a:pt x="515111" y="152399"/>
                </a:lnTo>
                <a:lnTo>
                  <a:pt x="515111" y="181355"/>
                </a:lnTo>
              </a:path>
              <a:path w="889000" h="904239">
                <a:moveTo>
                  <a:pt x="719327" y="96011"/>
                </a:moveTo>
                <a:lnTo>
                  <a:pt x="78638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2529332" y="1862459"/>
            <a:ext cx="252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30" dirty="0">
                <a:latin typeface="Arial"/>
                <a:cs typeface="Arial"/>
              </a:rPr>
              <a:t>8</a:t>
            </a:r>
            <a:r>
              <a:rPr sz="975" spc="-44" baseline="21367" dirty="0">
                <a:latin typeface="Arial"/>
                <a:cs typeface="Arial"/>
              </a:rPr>
              <a:t>5</a:t>
            </a:r>
            <a:r>
              <a:rPr sz="975" spc="-97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940816" y="1927992"/>
            <a:ext cx="683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937767" y="2129159"/>
            <a:ext cx="73787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HORIZONTAL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REINFORCEMENT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1631695" y="1869948"/>
            <a:ext cx="452755" cy="123825"/>
          </a:xfrm>
          <a:custGeom>
            <a:avLst/>
            <a:gdLst/>
            <a:ahLst/>
            <a:cxnLst/>
            <a:rect l="l" t="t" r="r" b="b"/>
            <a:pathLst>
              <a:path w="452755" h="123825">
                <a:moveTo>
                  <a:pt x="364235" y="9143"/>
                </a:moveTo>
                <a:lnTo>
                  <a:pt x="452627" y="0"/>
                </a:lnTo>
                <a:lnTo>
                  <a:pt x="371855" y="36575"/>
                </a:lnTo>
                <a:lnTo>
                  <a:pt x="364235" y="9143"/>
                </a:lnTo>
              </a:path>
              <a:path w="452755" h="123825">
                <a:moveTo>
                  <a:pt x="368807" y="22859"/>
                </a:moveTo>
                <a:lnTo>
                  <a:pt x="0" y="1234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945388" y="1420500"/>
            <a:ext cx="5194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PLATE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483867" y="1412748"/>
            <a:ext cx="600710" cy="68580"/>
          </a:xfrm>
          <a:custGeom>
            <a:avLst/>
            <a:gdLst/>
            <a:ahLst/>
            <a:cxnLst/>
            <a:rect l="l" t="t" r="r" b="b"/>
            <a:pathLst>
              <a:path w="600710" h="68580">
                <a:moveTo>
                  <a:pt x="512063" y="0"/>
                </a:moveTo>
                <a:lnTo>
                  <a:pt x="600455" y="4571"/>
                </a:lnTo>
                <a:lnTo>
                  <a:pt x="515111" y="28955"/>
                </a:lnTo>
                <a:lnTo>
                  <a:pt x="512063" y="0"/>
                </a:lnTo>
              </a:path>
              <a:path w="600710" h="68580">
                <a:moveTo>
                  <a:pt x="513587" y="13715"/>
                </a:moveTo>
                <a:lnTo>
                  <a:pt x="0" y="68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3406647" y="1464696"/>
            <a:ext cx="32067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CRAWL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949955" y="1524000"/>
            <a:ext cx="447040" cy="3731260"/>
          </a:xfrm>
          <a:custGeom>
            <a:avLst/>
            <a:gdLst/>
            <a:ahLst/>
            <a:cxnLst/>
            <a:rect l="l" t="t" r="r" b="b"/>
            <a:pathLst>
              <a:path w="447039" h="3731260">
                <a:moveTo>
                  <a:pt x="118871" y="155447"/>
                </a:moveTo>
                <a:lnTo>
                  <a:pt x="32003" y="175259"/>
                </a:lnTo>
                <a:lnTo>
                  <a:pt x="106679" y="128015"/>
                </a:lnTo>
                <a:lnTo>
                  <a:pt x="118871" y="155447"/>
                </a:lnTo>
              </a:path>
              <a:path w="447039" h="3731260">
                <a:moveTo>
                  <a:pt x="112775" y="141731"/>
                </a:moveTo>
                <a:lnTo>
                  <a:pt x="446531" y="0"/>
                </a:lnTo>
              </a:path>
              <a:path w="447039" h="3731260">
                <a:moveTo>
                  <a:pt x="0" y="3730751"/>
                </a:moveTo>
                <a:lnTo>
                  <a:pt x="28955" y="37307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4900676" y="1609927"/>
            <a:ext cx="942340" cy="790575"/>
          </a:xfrm>
          <a:prstGeom prst="rect">
            <a:avLst/>
          </a:prstGeom>
        </p:spPr>
        <p:txBody>
          <a:bodyPr vert="horz" wrap="square" lIns="0" tIns="31115" rIns="0" bIns="0" rtlCol="0">
            <a:spAutoFit/>
          </a:bodyPr>
          <a:lstStyle/>
          <a:p>
            <a:pPr marL="54610">
              <a:lnSpc>
                <a:spcPct val="100000"/>
              </a:lnSpc>
              <a:spcBef>
                <a:spcPts val="245"/>
              </a:spcBef>
            </a:pPr>
            <a:r>
              <a:rPr sz="650" spc="-10" dirty="0">
                <a:latin typeface="Arial"/>
                <a:cs typeface="Arial"/>
              </a:rPr>
              <a:t>ANCHOR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BOLT,</a:t>
            </a:r>
            <a:endParaRPr sz="650">
              <a:latin typeface="Arial"/>
              <a:cs typeface="Arial"/>
            </a:endParaRPr>
          </a:p>
          <a:p>
            <a:pPr marL="52705">
              <a:lnSpc>
                <a:spcPct val="100000"/>
              </a:lnSpc>
              <a:spcBef>
                <a:spcPts val="145"/>
              </a:spcBef>
            </a:pPr>
            <a:r>
              <a:rPr sz="675" baseline="-18518" dirty="0">
                <a:latin typeface="Arial"/>
                <a:cs typeface="Arial"/>
              </a:rPr>
              <a:t>2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10"</a:t>
            </a:r>
            <a:endParaRPr sz="650">
              <a:latin typeface="Arial"/>
              <a:cs typeface="Arial"/>
            </a:endParaRPr>
          </a:p>
          <a:p>
            <a:pPr marL="39370" marR="601345" indent="-1905">
              <a:lnSpc>
                <a:spcPct val="100000"/>
              </a:lnSpc>
              <a:spcBef>
                <a:spcPts val="515"/>
              </a:spcBef>
            </a:pPr>
            <a:r>
              <a:rPr sz="650" spc="-20" dirty="0">
                <a:latin typeface="Arial"/>
                <a:cs typeface="Arial"/>
              </a:rPr>
              <a:t>CRAWL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  <a:p>
            <a:pPr marL="48260">
              <a:lnSpc>
                <a:spcPts val="775"/>
              </a:lnSpc>
              <a:spcBef>
                <a:spcPts val="550"/>
              </a:spcBef>
            </a:pPr>
            <a:r>
              <a:rPr sz="650" dirty="0">
                <a:latin typeface="Arial"/>
                <a:cs typeface="Arial"/>
              </a:rPr>
              <a:t>#4</a:t>
            </a:r>
            <a:r>
              <a:rPr sz="650" spc="-10" dirty="0">
                <a:latin typeface="Arial"/>
                <a:cs typeface="Arial"/>
              </a:rPr>
              <a:t> REBAR, PLACED</a:t>
            </a:r>
            <a:endParaRPr sz="650">
              <a:latin typeface="Arial"/>
              <a:cs typeface="Arial"/>
            </a:endParaRPr>
          </a:p>
          <a:p>
            <a:pPr marL="48260">
              <a:lnSpc>
                <a:spcPts val="775"/>
              </a:lnSpc>
            </a:pPr>
            <a:r>
              <a:rPr sz="650" spc="-10" dirty="0">
                <a:latin typeface="Arial"/>
                <a:cs typeface="Arial"/>
              </a:rPr>
              <a:t>VERTICALLY,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48" </a:t>
            </a:r>
            <a:r>
              <a:rPr sz="650" spc="-20" dirty="0">
                <a:latin typeface="Arial"/>
                <a:cs typeface="Arial"/>
              </a:rPr>
              <a:t>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305040" y="1718641"/>
            <a:ext cx="845819" cy="56769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27940">
              <a:lnSpc>
                <a:spcPct val="100000"/>
              </a:lnSpc>
              <a:spcBef>
                <a:spcPts val="225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5240" marR="528320" indent="-1905">
              <a:lnSpc>
                <a:spcPct val="100000"/>
              </a:lnSpc>
              <a:spcBef>
                <a:spcPts val="170"/>
              </a:spcBef>
            </a:pPr>
            <a:r>
              <a:rPr sz="650" spc="-20" dirty="0">
                <a:latin typeface="Arial"/>
                <a:cs typeface="Arial"/>
              </a:rPr>
              <a:t>CRAWL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ct val="100000"/>
              </a:lnSpc>
              <a:spcBef>
                <a:spcPts val="315"/>
              </a:spcBef>
            </a:pPr>
            <a:r>
              <a:rPr sz="650" spc="-10" dirty="0">
                <a:latin typeface="Arial"/>
                <a:cs typeface="Arial"/>
              </a:rPr>
              <a:t>FULLY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CELLS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939291" y="4384680"/>
            <a:ext cx="2250440" cy="8128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02870" indent="-90170">
              <a:lnSpc>
                <a:spcPts val="775"/>
              </a:lnSpc>
              <a:buAutoNum type="arabicPeriod"/>
              <a:tabLst>
                <a:tab pos="102870" algn="l"/>
              </a:tabLst>
            </a:pPr>
            <a:r>
              <a:rPr sz="650" dirty="0">
                <a:latin typeface="Arial"/>
                <a:cs typeface="Arial"/>
              </a:rPr>
              <a:t>8"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STEM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WALLS:</a:t>
            </a:r>
            <a:endParaRPr sz="650">
              <a:latin typeface="Arial"/>
              <a:cs typeface="Arial"/>
            </a:endParaRPr>
          </a:p>
          <a:p>
            <a:pPr marL="68580" lvl="1" indent="-48895">
              <a:lnSpc>
                <a:spcPts val="775"/>
              </a:lnSpc>
              <a:buChar char="-"/>
              <a:tabLst>
                <a:tab pos="68580" algn="l"/>
              </a:tabLst>
            </a:pPr>
            <a:r>
              <a:rPr sz="650" dirty="0">
                <a:latin typeface="Arial"/>
                <a:cs typeface="Arial"/>
              </a:rPr>
              <a:t>TYPE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"S"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MORTAR,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2,000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psi.</a:t>
            </a:r>
            <a:endParaRPr sz="650">
              <a:latin typeface="Arial"/>
              <a:cs typeface="Arial"/>
            </a:endParaRPr>
          </a:p>
          <a:p>
            <a:pPr marL="68580" lvl="1" indent="-48895">
              <a:lnSpc>
                <a:spcPts val="775"/>
              </a:lnSpc>
              <a:buChar char="-"/>
              <a:tabLst>
                <a:tab pos="68580" algn="l"/>
              </a:tabLst>
            </a:pPr>
            <a:r>
              <a:rPr sz="650" dirty="0">
                <a:latin typeface="Arial"/>
                <a:cs typeface="Arial"/>
              </a:rPr>
              <a:t>CMU,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2,000</a:t>
            </a:r>
            <a:r>
              <a:rPr sz="650" spc="-20" dirty="0">
                <a:latin typeface="Arial"/>
                <a:cs typeface="Arial"/>
              </a:rPr>
              <a:t> psi.</a:t>
            </a:r>
            <a:endParaRPr sz="650">
              <a:latin typeface="Arial"/>
              <a:cs typeface="Arial"/>
            </a:endParaRPr>
          </a:p>
          <a:p>
            <a:pPr marL="68580" lvl="1" indent="-48895">
              <a:lnSpc>
                <a:spcPts val="775"/>
              </a:lnSpc>
              <a:buChar char="-"/>
              <a:tabLst>
                <a:tab pos="68580" algn="l"/>
              </a:tabLst>
            </a:pPr>
            <a:r>
              <a:rPr sz="650" spc="-10" dirty="0">
                <a:latin typeface="Arial"/>
                <a:cs typeface="Arial"/>
              </a:rPr>
              <a:t>GRADE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60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REBAR.</a:t>
            </a:r>
            <a:endParaRPr sz="650">
              <a:latin typeface="Arial"/>
              <a:cs typeface="Arial"/>
            </a:endParaRPr>
          </a:p>
          <a:p>
            <a:pPr marL="21590" marR="5080" lvl="1" indent="-1905">
              <a:lnSpc>
                <a:spcPts val="780"/>
              </a:lnSpc>
              <a:spcBef>
                <a:spcPts val="20"/>
              </a:spcBef>
              <a:buChar char="-"/>
              <a:tabLst>
                <a:tab pos="21590" algn="l"/>
                <a:tab pos="68580" algn="l"/>
              </a:tabLst>
            </a:pPr>
            <a:r>
              <a:rPr sz="650" dirty="0">
                <a:latin typeface="Arial"/>
                <a:cs typeface="Arial"/>
              </a:rPr>
              <a:t>	#4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48"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WALL,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FILL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AROUND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ALL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REBAR.</a:t>
            </a:r>
            <a:endParaRPr sz="650">
              <a:latin typeface="Arial"/>
              <a:cs typeface="Arial"/>
            </a:endParaRPr>
          </a:p>
          <a:p>
            <a:pPr marL="68580" lvl="1" indent="-48895">
              <a:lnSpc>
                <a:spcPts val="755"/>
              </a:lnSpc>
              <a:buChar char="-"/>
              <a:tabLst>
                <a:tab pos="68580" algn="l"/>
              </a:tabLst>
            </a:pPr>
            <a:r>
              <a:rPr sz="650" spc="-10" dirty="0">
                <a:latin typeface="Arial"/>
                <a:cs typeface="Arial"/>
              </a:rPr>
              <a:t>REBARS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BACKFILL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SIDE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921511" y="5189351"/>
            <a:ext cx="21507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REBARS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INSIDE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CMU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FACE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(COVER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3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75" spc="-37" baseline="37037" dirty="0">
                <a:latin typeface="Arial"/>
                <a:cs typeface="Arial"/>
              </a:rPr>
              <a:t>1</a:t>
            </a:r>
            <a:r>
              <a:rPr sz="650" spc="-25" dirty="0">
                <a:latin typeface="Arial"/>
                <a:cs typeface="Arial"/>
              </a:rPr>
              <a:t>".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943863" y="5232136"/>
            <a:ext cx="2416810" cy="867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70840" algn="r">
              <a:lnSpc>
                <a:spcPts val="48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  <a:p>
            <a:pPr marL="64135" indent="-48895">
              <a:lnSpc>
                <a:spcPts val="715"/>
              </a:lnSpc>
              <a:buChar char="-"/>
              <a:tabLst>
                <a:tab pos="64135" algn="l"/>
              </a:tabLst>
            </a:pP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EMBED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MIN.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12"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STRIP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A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ts val="775"/>
              </a:lnSpc>
            </a:pPr>
            <a:r>
              <a:rPr sz="650" spc="-10" dirty="0">
                <a:latin typeface="Arial"/>
                <a:cs typeface="Arial"/>
              </a:rPr>
              <a:t>STANDARD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90-DEGREE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HOOK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25" dirty="0">
                <a:latin typeface="Arial"/>
                <a:cs typeface="Arial"/>
              </a:rPr>
              <a:t> 6".</a:t>
            </a:r>
            <a:endParaRPr sz="650">
              <a:latin typeface="Arial"/>
              <a:cs typeface="Arial"/>
            </a:endParaRPr>
          </a:p>
          <a:p>
            <a:pPr marL="64135" indent="-48895">
              <a:lnSpc>
                <a:spcPct val="100000"/>
              </a:lnSpc>
              <a:buChar char="-"/>
              <a:tabLst>
                <a:tab pos="64135" algn="l"/>
              </a:tabLst>
            </a:pPr>
            <a:r>
              <a:rPr sz="650" spc="-10" dirty="0">
                <a:latin typeface="Arial"/>
                <a:cs typeface="Arial"/>
              </a:rPr>
              <a:t>REBAR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LAP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SPLICE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30".</a:t>
            </a:r>
            <a:endParaRPr sz="650">
              <a:latin typeface="Arial"/>
              <a:cs typeface="Arial"/>
            </a:endParaRPr>
          </a:p>
          <a:p>
            <a:pPr marL="64135" indent="-48895">
              <a:lnSpc>
                <a:spcPts val="775"/>
              </a:lnSpc>
              <a:buChar char="-"/>
              <a:tabLst>
                <a:tab pos="64135" algn="l"/>
              </a:tabLst>
            </a:pPr>
            <a:r>
              <a:rPr sz="650" dirty="0">
                <a:latin typeface="Arial"/>
                <a:cs typeface="Arial"/>
              </a:rPr>
              <a:t>STEM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BENDING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DIRECTION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NOMINAL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DIMENSION.</a:t>
            </a:r>
            <a:endParaRPr sz="650">
              <a:latin typeface="Arial"/>
              <a:cs typeface="Arial"/>
            </a:endParaRPr>
          </a:p>
          <a:p>
            <a:pPr marL="12700" marR="426720" indent="51435">
              <a:lnSpc>
                <a:spcPts val="780"/>
              </a:lnSpc>
              <a:spcBef>
                <a:spcPts val="20"/>
              </a:spcBef>
              <a:buChar char="-"/>
              <a:tabLst>
                <a:tab pos="64135" algn="l"/>
              </a:tabLst>
            </a:pPr>
            <a:r>
              <a:rPr sz="650" spc="-10" dirty="0">
                <a:latin typeface="Arial"/>
                <a:cs typeface="Arial"/>
              </a:rPr>
              <a:t>FOOTING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HAVE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MINIMUM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DEPTH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15"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(RECOMMEND</a:t>
            </a:r>
            <a:r>
              <a:rPr sz="650" spc="5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18").</a:t>
            </a:r>
            <a:endParaRPr sz="650">
              <a:latin typeface="Arial"/>
              <a:cs typeface="Arial"/>
            </a:endParaRPr>
          </a:p>
          <a:p>
            <a:pPr marL="64135" indent="-48895">
              <a:lnSpc>
                <a:spcPts val="740"/>
              </a:lnSpc>
              <a:buChar char="-"/>
              <a:tabLst>
                <a:tab pos="64135" algn="l"/>
              </a:tabLst>
            </a:pPr>
            <a:r>
              <a:rPr sz="650" spc="-20" dirty="0">
                <a:latin typeface="Arial"/>
                <a:cs typeface="Arial"/>
              </a:rPr>
              <a:t>STRUCTURAL</a:t>
            </a:r>
            <a:r>
              <a:rPr sz="650" spc="-10" dirty="0">
                <a:latin typeface="Arial"/>
                <a:cs typeface="Arial"/>
              </a:rPr>
              <a:t> BACKFILL SHALL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MEET</a:t>
            </a:r>
            <a:r>
              <a:rPr sz="650" spc="-10" dirty="0">
                <a:latin typeface="Arial"/>
                <a:cs typeface="Arial"/>
              </a:rPr>
              <a:t> 2,000 </a:t>
            </a:r>
            <a:r>
              <a:rPr sz="650" dirty="0">
                <a:latin typeface="Arial"/>
                <a:cs typeface="Arial"/>
              </a:rPr>
              <a:t>psf,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HAND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TAMP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ONLY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WHEN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STEMS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HAVE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BEEN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LIFTS.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1683511" y="1130808"/>
            <a:ext cx="591820" cy="208915"/>
          </a:xfrm>
          <a:custGeom>
            <a:avLst/>
            <a:gdLst/>
            <a:ahLst/>
            <a:cxnLst/>
            <a:rect l="l" t="t" r="r" b="b"/>
            <a:pathLst>
              <a:path w="591819" h="208915">
                <a:moveTo>
                  <a:pt x="416051" y="208787"/>
                </a:moveTo>
                <a:lnTo>
                  <a:pt x="416051" y="137159"/>
                </a:lnTo>
              </a:path>
              <a:path w="591819" h="208915">
                <a:moveTo>
                  <a:pt x="502919" y="166115"/>
                </a:moveTo>
                <a:lnTo>
                  <a:pt x="591311" y="166115"/>
                </a:lnTo>
              </a:path>
              <a:path w="591819" h="208915">
                <a:moveTo>
                  <a:pt x="313943" y="166115"/>
                </a:moveTo>
                <a:lnTo>
                  <a:pt x="0" y="166115"/>
                </a:lnTo>
              </a:path>
              <a:path w="591819" h="208915">
                <a:moveTo>
                  <a:pt x="502919" y="179831"/>
                </a:moveTo>
                <a:lnTo>
                  <a:pt x="416051" y="166115"/>
                </a:lnTo>
                <a:lnTo>
                  <a:pt x="502919" y="150875"/>
                </a:lnTo>
                <a:lnTo>
                  <a:pt x="502919" y="179831"/>
                </a:lnTo>
              </a:path>
              <a:path w="591819" h="208915">
                <a:moveTo>
                  <a:pt x="313943" y="150875"/>
                </a:moveTo>
                <a:lnTo>
                  <a:pt x="400811" y="166115"/>
                </a:lnTo>
                <a:lnTo>
                  <a:pt x="313943" y="179831"/>
                </a:lnTo>
                <a:lnTo>
                  <a:pt x="313943" y="150875"/>
                </a:lnTo>
              </a:path>
              <a:path w="591819" h="208915">
                <a:moveTo>
                  <a:pt x="56387" y="96011"/>
                </a:moveTo>
                <a:lnTo>
                  <a:pt x="1234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1695704" y="1085220"/>
            <a:ext cx="1968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</a:t>
            </a:r>
            <a:r>
              <a:rPr sz="975" spc="-37" baseline="-38461" dirty="0">
                <a:latin typeface="Arial"/>
                <a:cs typeface="Arial"/>
              </a:rPr>
              <a:t>2</a:t>
            </a:r>
            <a:r>
              <a:rPr sz="975" spc="-37" baseline="-21367" dirty="0">
                <a:latin typeface="Arial"/>
                <a:cs typeface="Arial"/>
              </a:rPr>
              <a:t>"</a:t>
            </a:r>
            <a:endParaRPr sz="975" baseline="-21367">
              <a:latin typeface="Arial"/>
              <a:cs typeface="Arial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1475486" y="883158"/>
            <a:ext cx="2084070" cy="2312035"/>
            <a:chOff x="1475486" y="883158"/>
            <a:chExt cx="2084070" cy="2312035"/>
          </a:xfrm>
        </p:grpSpPr>
        <p:sp>
          <p:nvSpPr>
            <p:cNvPr id="106" name="object 106"/>
            <p:cNvSpPr/>
            <p:nvPr/>
          </p:nvSpPr>
          <p:spPr>
            <a:xfrm>
              <a:off x="3192271" y="906780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4">
                  <a:moveTo>
                    <a:pt x="3672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084323" y="885444"/>
              <a:ext cx="1475740" cy="512445"/>
            </a:xfrm>
            <a:custGeom>
              <a:avLst/>
              <a:gdLst/>
              <a:ahLst/>
              <a:cxnLst/>
              <a:rect l="l" t="t" r="r" b="b"/>
              <a:pathLst>
                <a:path w="1475739" h="512444">
                  <a:moveTo>
                    <a:pt x="59435" y="44195"/>
                  </a:moveTo>
                  <a:lnTo>
                    <a:pt x="59435" y="512063"/>
                  </a:lnTo>
                </a:path>
                <a:path w="1475739" h="512444">
                  <a:moveTo>
                    <a:pt x="1475231" y="21335"/>
                  </a:moveTo>
                  <a:lnTo>
                    <a:pt x="15239" y="21335"/>
                  </a:lnTo>
                </a:path>
                <a:path w="1475739" h="512444">
                  <a:moveTo>
                    <a:pt x="1475231" y="0"/>
                  </a:moveTo>
                  <a:lnTo>
                    <a:pt x="15239" y="0"/>
                  </a:lnTo>
                </a:path>
                <a:path w="1475739" h="512444">
                  <a:moveTo>
                    <a:pt x="1475231" y="44195"/>
                  </a:moveTo>
                  <a:lnTo>
                    <a:pt x="15239" y="44195"/>
                  </a:lnTo>
                </a:path>
                <a:path w="1475739" h="512444">
                  <a:moveTo>
                    <a:pt x="211835" y="512063"/>
                  </a:moveTo>
                  <a:lnTo>
                    <a:pt x="0" y="5120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084323" y="929640"/>
              <a:ext cx="59690" cy="1445260"/>
            </a:xfrm>
            <a:custGeom>
              <a:avLst/>
              <a:gdLst/>
              <a:ahLst/>
              <a:cxnLst/>
              <a:rect l="l" t="t" r="r" b="b"/>
              <a:pathLst>
                <a:path w="59689" h="1445260">
                  <a:moveTo>
                    <a:pt x="15239" y="0"/>
                  </a:moveTo>
                  <a:lnTo>
                    <a:pt x="59435" y="467867"/>
                  </a:lnTo>
                </a:path>
                <a:path w="59689" h="1445260">
                  <a:moveTo>
                    <a:pt x="59435" y="0"/>
                  </a:moveTo>
                  <a:lnTo>
                    <a:pt x="15239" y="467867"/>
                  </a:lnTo>
                </a:path>
                <a:path w="59689" h="1445260">
                  <a:moveTo>
                    <a:pt x="0" y="976883"/>
                  </a:moveTo>
                  <a:lnTo>
                    <a:pt x="18287" y="976883"/>
                  </a:lnTo>
                </a:path>
                <a:path w="59689" h="1445260">
                  <a:moveTo>
                    <a:pt x="0" y="964691"/>
                  </a:moveTo>
                  <a:lnTo>
                    <a:pt x="18287" y="964691"/>
                  </a:lnTo>
                </a:path>
                <a:path w="59689" h="1445260">
                  <a:moveTo>
                    <a:pt x="0" y="1210055"/>
                  </a:moveTo>
                  <a:lnTo>
                    <a:pt x="18287" y="1210055"/>
                  </a:lnTo>
                </a:path>
                <a:path w="59689" h="1445260">
                  <a:moveTo>
                    <a:pt x="0" y="1199387"/>
                  </a:moveTo>
                  <a:lnTo>
                    <a:pt x="18287" y="1199387"/>
                  </a:lnTo>
                </a:path>
                <a:path w="59689" h="1445260">
                  <a:moveTo>
                    <a:pt x="0" y="1444751"/>
                  </a:moveTo>
                  <a:lnTo>
                    <a:pt x="18287" y="1444751"/>
                  </a:lnTo>
                </a:path>
                <a:path w="59689" h="1445260">
                  <a:moveTo>
                    <a:pt x="0" y="1432559"/>
                  </a:moveTo>
                  <a:lnTo>
                    <a:pt x="18287" y="14325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084323" y="1438656"/>
              <a:ext cx="0" cy="1403985"/>
            </a:xfrm>
            <a:custGeom>
              <a:avLst/>
              <a:gdLst/>
              <a:ahLst/>
              <a:cxnLst/>
              <a:rect l="l" t="t" r="r" b="b"/>
              <a:pathLst>
                <a:path h="1403985">
                  <a:moveTo>
                    <a:pt x="0" y="0"/>
                  </a:moveTo>
                  <a:lnTo>
                    <a:pt x="0" y="14036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084323" y="1438656"/>
              <a:ext cx="253365" cy="1403985"/>
            </a:xfrm>
            <a:custGeom>
              <a:avLst/>
              <a:gdLst/>
              <a:ahLst/>
              <a:cxnLst/>
              <a:rect l="l" t="t" r="r" b="b"/>
              <a:pathLst>
                <a:path w="253364" h="1403985">
                  <a:moveTo>
                    <a:pt x="18287" y="0"/>
                  </a:moveTo>
                  <a:lnTo>
                    <a:pt x="18287" y="222503"/>
                  </a:lnTo>
                </a:path>
                <a:path w="253364" h="1403985">
                  <a:moveTo>
                    <a:pt x="28955" y="0"/>
                  </a:moveTo>
                  <a:lnTo>
                    <a:pt x="28955" y="222503"/>
                  </a:lnTo>
                </a:path>
                <a:path w="253364" h="1403985">
                  <a:moveTo>
                    <a:pt x="18287" y="233171"/>
                  </a:moveTo>
                  <a:lnTo>
                    <a:pt x="18287" y="455675"/>
                  </a:lnTo>
                </a:path>
                <a:path w="253364" h="1403985">
                  <a:moveTo>
                    <a:pt x="0" y="0"/>
                  </a:moveTo>
                  <a:lnTo>
                    <a:pt x="0" y="1158239"/>
                  </a:lnTo>
                </a:path>
                <a:path w="253364" h="1403985">
                  <a:moveTo>
                    <a:pt x="18287" y="467867"/>
                  </a:moveTo>
                  <a:lnTo>
                    <a:pt x="18287" y="690371"/>
                  </a:lnTo>
                </a:path>
                <a:path w="253364" h="1403985">
                  <a:moveTo>
                    <a:pt x="18287" y="701039"/>
                  </a:moveTo>
                  <a:lnTo>
                    <a:pt x="18287" y="923543"/>
                  </a:lnTo>
                </a:path>
                <a:path w="253364" h="1403985">
                  <a:moveTo>
                    <a:pt x="18287" y="935735"/>
                  </a:moveTo>
                  <a:lnTo>
                    <a:pt x="18287" y="1114043"/>
                  </a:lnTo>
                </a:path>
                <a:path w="253364" h="1403985">
                  <a:moveTo>
                    <a:pt x="28955" y="233171"/>
                  </a:moveTo>
                  <a:lnTo>
                    <a:pt x="28955" y="455675"/>
                  </a:lnTo>
                </a:path>
                <a:path w="253364" h="1403985">
                  <a:moveTo>
                    <a:pt x="28955" y="467867"/>
                  </a:moveTo>
                  <a:lnTo>
                    <a:pt x="28955" y="690371"/>
                  </a:lnTo>
                </a:path>
                <a:path w="253364" h="1403985">
                  <a:moveTo>
                    <a:pt x="28955" y="701039"/>
                  </a:moveTo>
                  <a:lnTo>
                    <a:pt x="28955" y="923543"/>
                  </a:lnTo>
                </a:path>
                <a:path w="253364" h="1403985">
                  <a:moveTo>
                    <a:pt x="28955" y="935735"/>
                  </a:moveTo>
                  <a:lnTo>
                    <a:pt x="28955" y="1158239"/>
                  </a:lnTo>
                </a:path>
                <a:path w="253364" h="1403985">
                  <a:moveTo>
                    <a:pt x="28955" y="1168907"/>
                  </a:moveTo>
                  <a:lnTo>
                    <a:pt x="28955" y="1391411"/>
                  </a:lnTo>
                </a:path>
                <a:path w="253364" h="1403985">
                  <a:moveTo>
                    <a:pt x="0" y="233171"/>
                  </a:moveTo>
                  <a:lnTo>
                    <a:pt x="18287" y="233171"/>
                  </a:lnTo>
                </a:path>
                <a:path w="253364" h="1403985">
                  <a:moveTo>
                    <a:pt x="28955" y="233171"/>
                  </a:moveTo>
                  <a:lnTo>
                    <a:pt x="252983" y="233171"/>
                  </a:lnTo>
                </a:path>
                <a:path w="253364" h="1403985">
                  <a:moveTo>
                    <a:pt x="0" y="222503"/>
                  </a:moveTo>
                  <a:lnTo>
                    <a:pt x="18287" y="222503"/>
                  </a:lnTo>
                </a:path>
                <a:path w="253364" h="1403985">
                  <a:moveTo>
                    <a:pt x="28955" y="222503"/>
                  </a:moveTo>
                  <a:lnTo>
                    <a:pt x="252983" y="222503"/>
                  </a:lnTo>
                </a:path>
                <a:path w="253364" h="1403985">
                  <a:moveTo>
                    <a:pt x="18287" y="77723"/>
                  </a:moveTo>
                  <a:lnTo>
                    <a:pt x="0" y="77723"/>
                  </a:lnTo>
                </a:path>
                <a:path w="253364" h="1403985">
                  <a:moveTo>
                    <a:pt x="18287" y="67055"/>
                  </a:moveTo>
                  <a:lnTo>
                    <a:pt x="0" y="67055"/>
                  </a:lnTo>
                </a:path>
                <a:path w="253364" h="1403985">
                  <a:moveTo>
                    <a:pt x="18287" y="155447"/>
                  </a:moveTo>
                  <a:lnTo>
                    <a:pt x="0" y="155447"/>
                  </a:lnTo>
                </a:path>
                <a:path w="253364" h="1403985">
                  <a:moveTo>
                    <a:pt x="18287" y="144779"/>
                  </a:moveTo>
                  <a:lnTo>
                    <a:pt x="0" y="144779"/>
                  </a:lnTo>
                </a:path>
                <a:path w="253364" h="1403985">
                  <a:moveTo>
                    <a:pt x="18287" y="467867"/>
                  </a:moveTo>
                  <a:lnTo>
                    <a:pt x="0" y="467867"/>
                  </a:lnTo>
                  <a:lnTo>
                    <a:pt x="18287" y="467867"/>
                  </a:lnTo>
                </a:path>
                <a:path w="253364" h="1403985">
                  <a:moveTo>
                    <a:pt x="28955" y="467867"/>
                  </a:moveTo>
                  <a:lnTo>
                    <a:pt x="252983" y="467867"/>
                  </a:lnTo>
                </a:path>
                <a:path w="253364" h="1403985">
                  <a:moveTo>
                    <a:pt x="18287" y="455675"/>
                  </a:moveTo>
                  <a:lnTo>
                    <a:pt x="0" y="455675"/>
                  </a:lnTo>
                  <a:lnTo>
                    <a:pt x="18287" y="455675"/>
                  </a:lnTo>
                </a:path>
                <a:path w="253364" h="1403985">
                  <a:moveTo>
                    <a:pt x="28955" y="455675"/>
                  </a:moveTo>
                  <a:lnTo>
                    <a:pt x="252983" y="455675"/>
                  </a:lnTo>
                </a:path>
                <a:path w="253364" h="1403985">
                  <a:moveTo>
                    <a:pt x="18287" y="310895"/>
                  </a:moveTo>
                  <a:lnTo>
                    <a:pt x="0" y="310895"/>
                  </a:lnTo>
                </a:path>
                <a:path w="253364" h="1403985">
                  <a:moveTo>
                    <a:pt x="18287" y="300227"/>
                  </a:moveTo>
                  <a:lnTo>
                    <a:pt x="0" y="300227"/>
                  </a:lnTo>
                </a:path>
                <a:path w="253364" h="1403985">
                  <a:moveTo>
                    <a:pt x="18287" y="388619"/>
                  </a:moveTo>
                  <a:lnTo>
                    <a:pt x="0" y="388619"/>
                  </a:lnTo>
                </a:path>
                <a:path w="253364" h="1403985">
                  <a:moveTo>
                    <a:pt x="18287" y="377951"/>
                  </a:moveTo>
                  <a:lnTo>
                    <a:pt x="0" y="377951"/>
                  </a:lnTo>
                </a:path>
                <a:path w="253364" h="1403985">
                  <a:moveTo>
                    <a:pt x="0" y="701039"/>
                  </a:moveTo>
                  <a:lnTo>
                    <a:pt x="18287" y="701039"/>
                  </a:lnTo>
                </a:path>
                <a:path w="253364" h="1403985">
                  <a:moveTo>
                    <a:pt x="28955" y="701039"/>
                  </a:moveTo>
                  <a:lnTo>
                    <a:pt x="252983" y="701039"/>
                  </a:lnTo>
                </a:path>
                <a:path w="253364" h="1403985">
                  <a:moveTo>
                    <a:pt x="18287" y="690371"/>
                  </a:moveTo>
                  <a:lnTo>
                    <a:pt x="0" y="690371"/>
                  </a:lnTo>
                  <a:lnTo>
                    <a:pt x="18287" y="690371"/>
                  </a:lnTo>
                </a:path>
                <a:path w="253364" h="1403985">
                  <a:moveTo>
                    <a:pt x="28955" y="690371"/>
                  </a:moveTo>
                  <a:lnTo>
                    <a:pt x="252983" y="690371"/>
                  </a:lnTo>
                </a:path>
                <a:path w="253364" h="1403985">
                  <a:moveTo>
                    <a:pt x="18287" y="545591"/>
                  </a:moveTo>
                  <a:lnTo>
                    <a:pt x="0" y="545591"/>
                  </a:lnTo>
                </a:path>
                <a:path w="253364" h="1403985">
                  <a:moveTo>
                    <a:pt x="18287" y="534923"/>
                  </a:moveTo>
                  <a:lnTo>
                    <a:pt x="0" y="534923"/>
                  </a:lnTo>
                </a:path>
                <a:path w="253364" h="1403985">
                  <a:moveTo>
                    <a:pt x="18287" y="623315"/>
                  </a:moveTo>
                  <a:lnTo>
                    <a:pt x="0" y="623315"/>
                  </a:lnTo>
                </a:path>
                <a:path w="253364" h="1403985">
                  <a:moveTo>
                    <a:pt x="18287" y="612647"/>
                  </a:moveTo>
                  <a:lnTo>
                    <a:pt x="0" y="612647"/>
                  </a:lnTo>
                </a:path>
                <a:path w="253364" h="1403985">
                  <a:moveTo>
                    <a:pt x="18287" y="935735"/>
                  </a:moveTo>
                  <a:lnTo>
                    <a:pt x="0" y="935735"/>
                  </a:lnTo>
                  <a:lnTo>
                    <a:pt x="18287" y="935735"/>
                  </a:lnTo>
                </a:path>
                <a:path w="253364" h="1403985">
                  <a:moveTo>
                    <a:pt x="28955" y="935735"/>
                  </a:moveTo>
                  <a:lnTo>
                    <a:pt x="252983" y="935735"/>
                  </a:lnTo>
                </a:path>
                <a:path w="253364" h="1403985">
                  <a:moveTo>
                    <a:pt x="18287" y="923543"/>
                  </a:moveTo>
                  <a:lnTo>
                    <a:pt x="0" y="923543"/>
                  </a:lnTo>
                  <a:lnTo>
                    <a:pt x="18287" y="923543"/>
                  </a:lnTo>
                </a:path>
                <a:path w="253364" h="1403985">
                  <a:moveTo>
                    <a:pt x="28955" y="923543"/>
                  </a:moveTo>
                  <a:lnTo>
                    <a:pt x="252983" y="923543"/>
                  </a:lnTo>
                </a:path>
                <a:path w="253364" h="1403985">
                  <a:moveTo>
                    <a:pt x="18287" y="778763"/>
                  </a:moveTo>
                  <a:lnTo>
                    <a:pt x="0" y="778763"/>
                  </a:lnTo>
                </a:path>
                <a:path w="253364" h="1403985">
                  <a:moveTo>
                    <a:pt x="18287" y="768095"/>
                  </a:moveTo>
                  <a:lnTo>
                    <a:pt x="0" y="768095"/>
                  </a:lnTo>
                </a:path>
                <a:path w="253364" h="1403985">
                  <a:moveTo>
                    <a:pt x="18287" y="856487"/>
                  </a:moveTo>
                  <a:lnTo>
                    <a:pt x="0" y="856487"/>
                  </a:lnTo>
                </a:path>
                <a:path w="253364" h="1403985">
                  <a:moveTo>
                    <a:pt x="18287" y="845819"/>
                  </a:moveTo>
                  <a:lnTo>
                    <a:pt x="0" y="845819"/>
                  </a:lnTo>
                </a:path>
                <a:path w="253364" h="1403985">
                  <a:moveTo>
                    <a:pt x="18287" y="1013459"/>
                  </a:moveTo>
                  <a:lnTo>
                    <a:pt x="0" y="1013459"/>
                  </a:lnTo>
                </a:path>
                <a:path w="253364" h="1403985">
                  <a:moveTo>
                    <a:pt x="18287" y="1002791"/>
                  </a:moveTo>
                  <a:lnTo>
                    <a:pt x="0" y="1002791"/>
                  </a:lnTo>
                </a:path>
                <a:path w="253364" h="1403985">
                  <a:moveTo>
                    <a:pt x="18287" y="1091183"/>
                  </a:moveTo>
                  <a:lnTo>
                    <a:pt x="0" y="1091183"/>
                  </a:lnTo>
                </a:path>
                <a:path w="253364" h="1403985">
                  <a:moveTo>
                    <a:pt x="18287" y="1080515"/>
                  </a:moveTo>
                  <a:lnTo>
                    <a:pt x="0" y="1080515"/>
                  </a:lnTo>
                </a:path>
                <a:path w="253364" h="1403985">
                  <a:moveTo>
                    <a:pt x="0" y="923543"/>
                  </a:moveTo>
                  <a:lnTo>
                    <a:pt x="18287" y="923543"/>
                  </a:lnTo>
                </a:path>
                <a:path w="253364" h="1403985">
                  <a:moveTo>
                    <a:pt x="0" y="935735"/>
                  </a:moveTo>
                  <a:lnTo>
                    <a:pt x="18287" y="935735"/>
                  </a:lnTo>
                </a:path>
                <a:path w="253364" h="1403985">
                  <a:moveTo>
                    <a:pt x="0" y="1168907"/>
                  </a:moveTo>
                  <a:lnTo>
                    <a:pt x="18287" y="1168907"/>
                  </a:lnTo>
                </a:path>
                <a:path w="253364" h="1403985">
                  <a:moveTo>
                    <a:pt x="0" y="1158239"/>
                  </a:moveTo>
                  <a:lnTo>
                    <a:pt x="18287" y="1158239"/>
                  </a:lnTo>
                </a:path>
                <a:path w="253364" h="1403985">
                  <a:moveTo>
                    <a:pt x="0" y="1403603"/>
                  </a:moveTo>
                  <a:lnTo>
                    <a:pt x="18287" y="1403603"/>
                  </a:lnTo>
                </a:path>
                <a:path w="253364" h="1403985">
                  <a:moveTo>
                    <a:pt x="0" y="1391411"/>
                  </a:moveTo>
                  <a:lnTo>
                    <a:pt x="18287" y="1391411"/>
                  </a:lnTo>
                </a:path>
                <a:path w="253364" h="1403985">
                  <a:moveTo>
                    <a:pt x="18287" y="935735"/>
                  </a:moveTo>
                  <a:lnTo>
                    <a:pt x="18287" y="1158239"/>
                  </a:lnTo>
                </a:path>
                <a:path w="253364" h="1403985">
                  <a:moveTo>
                    <a:pt x="18287" y="1168907"/>
                  </a:moveTo>
                  <a:lnTo>
                    <a:pt x="18287" y="1391411"/>
                  </a:lnTo>
                </a:path>
                <a:path w="253364" h="1403985">
                  <a:moveTo>
                    <a:pt x="0" y="935735"/>
                  </a:moveTo>
                  <a:lnTo>
                    <a:pt x="18287" y="935735"/>
                  </a:lnTo>
                </a:path>
                <a:path w="253364" h="1403985">
                  <a:moveTo>
                    <a:pt x="28955" y="935735"/>
                  </a:moveTo>
                  <a:lnTo>
                    <a:pt x="252983" y="935735"/>
                  </a:lnTo>
                </a:path>
                <a:path w="253364" h="1403985">
                  <a:moveTo>
                    <a:pt x="0" y="923543"/>
                  </a:moveTo>
                  <a:lnTo>
                    <a:pt x="18287" y="923543"/>
                  </a:lnTo>
                </a:path>
                <a:path w="253364" h="1403985">
                  <a:moveTo>
                    <a:pt x="28955" y="923543"/>
                  </a:moveTo>
                  <a:lnTo>
                    <a:pt x="252983" y="923543"/>
                  </a:lnTo>
                </a:path>
                <a:path w="253364" h="1403985">
                  <a:moveTo>
                    <a:pt x="18287" y="1168907"/>
                  </a:moveTo>
                  <a:lnTo>
                    <a:pt x="0" y="1168907"/>
                  </a:lnTo>
                  <a:lnTo>
                    <a:pt x="18287" y="1168907"/>
                  </a:lnTo>
                </a:path>
                <a:path w="253364" h="1403985">
                  <a:moveTo>
                    <a:pt x="28955" y="1168907"/>
                  </a:moveTo>
                  <a:lnTo>
                    <a:pt x="252983" y="1168907"/>
                  </a:lnTo>
                </a:path>
                <a:path w="253364" h="1403985">
                  <a:moveTo>
                    <a:pt x="18287" y="1158239"/>
                  </a:moveTo>
                  <a:lnTo>
                    <a:pt x="0" y="1158239"/>
                  </a:lnTo>
                  <a:lnTo>
                    <a:pt x="18287" y="1158239"/>
                  </a:lnTo>
                </a:path>
                <a:path w="253364" h="1403985">
                  <a:moveTo>
                    <a:pt x="28955" y="1158239"/>
                  </a:moveTo>
                  <a:lnTo>
                    <a:pt x="252983" y="1158239"/>
                  </a:lnTo>
                </a:path>
                <a:path w="253364" h="1403985">
                  <a:moveTo>
                    <a:pt x="18287" y="1013459"/>
                  </a:moveTo>
                  <a:lnTo>
                    <a:pt x="0" y="1013459"/>
                  </a:lnTo>
                </a:path>
                <a:path w="253364" h="1403985">
                  <a:moveTo>
                    <a:pt x="18287" y="1002791"/>
                  </a:moveTo>
                  <a:lnTo>
                    <a:pt x="0" y="1002791"/>
                  </a:lnTo>
                </a:path>
                <a:path w="253364" h="1403985">
                  <a:moveTo>
                    <a:pt x="18287" y="1091183"/>
                  </a:moveTo>
                  <a:lnTo>
                    <a:pt x="0" y="1091183"/>
                  </a:lnTo>
                </a:path>
                <a:path w="253364" h="1403985">
                  <a:moveTo>
                    <a:pt x="18287" y="1080515"/>
                  </a:moveTo>
                  <a:lnTo>
                    <a:pt x="0" y="1080515"/>
                  </a:lnTo>
                </a:path>
                <a:path w="253364" h="1403985">
                  <a:moveTo>
                    <a:pt x="252983" y="1403603"/>
                  </a:moveTo>
                  <a:lnTo>
                    <a:pt x="0" y="1403603"/>
                  </a:lnTo>
                  <a:lnTo>
                    <a:pt x="18287" y="1403603"/>
                  </a:lnTo>
                </a:path>
                <a:path w="253364" h="1403985">
                  <a:moveTo>
                    <a:pt x="18287" y="1391411"/>
                  </a:moveTo>
                  <a:lnTo>
                    <a:pt x="0" y="1391411"/>
                  </a:lnTo>
                  <a:lnTo>
                    <a:pt x="18287" y="1391411"/>
                  </a:lnTo>
                </a:path>
                <a:path w="253364" h="1403985">
                  <a:moveTo>
                    <a:pt x="28955" y="1391411"/>
                  </a:moveTo>
                  <a:lnTo>
                    <a:pt x="252983" y="1391411"/>
                  </a:lnTo>
                </a:path>
                <a:path w="253364" h="1403985">
                  <a:moveTo>
                    <a:pt x="18287" y="1246631"/>
                  </a:moveTo>
                  <a:lnTo>
                    <a:pt x="0" y="1246631"/>
                  </a:lnTo>
                </a:path>
                <a:path w="253364" h="1403985">
                  <a:moveTo>
                    <a:pt x="18287" y="1235963"/>
                  </a:moveTo>
                  <a:lnTo>
                    <a:pt x="0" y="1235963"/>
                  </a:lnTo>
                </a:path>
                <a:path w="253364" h="1403985">
                  <a:moveTo>
                    <a:pt x="18287" y="1324355"/>
                  </a:moveTo>
                  <a:lnTo>
                    <a:pt x="0" y="1324355"/>
                  </a:lnTo>
                </a:path>
                <a:path w="253364" h="1403985">
                  <a:moveTo>
                    <a:pt x="18287" y="1313687"/>
                  </a:moveTo>
                  <a:lnTo>
                    <a:pt x="0" y="13136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099563" y="885444"/>
              <a:ext cx="353695" cy="2307590"/>
            </a:xfrm>
            <a:custGeom>
              <a:avLst/>
              <a:gdLst/>
              <a:ahLst/>
              <a:cxnLst/>
              <a:rect l="l" t="t" r="r" b="b"/>
              <a:pathLst>
                <a:path w="353694" h="2307590">
                  <a:moveTo>
                    <a:pt x="237743" y="1956815"/>
                  </a:moveTo>
                  <a:lnTo>
                    <a:pt x="353567" y="1956815"/>
                  </a:lnTo>
                  <a:lnTo>
                    <a:pt x="353567" y="2307335"/>
                  </a:lnTo>
                </a:path>
                <a:path w="353694" h="2307590">
                  <a:moveTo>
                    <a:pt x="115823" y="21335"/>
                  </a:moveTo>
                  <a:lnTo>
                    <a:pt x="138683" y="21335"/>
                  </a:lnTo>
                </a:path>
                <a:path w="353694" h="2307590">
                  <a:moveTo>
                    <a:pt x="0" y="0"/>
                  </a:moveTo>
                  <a:lnTo>
                    <a:pt x="0" y="5120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084323" y="1397508"/>
              <a:ext cx="216535" cy="1445260"/>
            </a:xfrm>
            <a:custGeom>
              <a:avLst/>
              <a:gdLst/>
              <a:ahLst/>
              <a:cxnLst/>
              <a:rect l="l" t="t" r="r" b="b"/>
              <a:pathLst>
                <a:path w="216535" h="1445260">
                  <a:moveTo>
                    <a:pt x="0" y="0"/>
                  </a:moveTo>
                  <a:lnTo>
                    <a:pt x="211835" y="41147"/>
                  </a:lnTo>
                </a:path>
                <a:path w="216535" h="1445260">
                  <a:moveTo>
                    <a:pt x="211835" y="0"/>
                  </a:moveTo>
                  <a:lnTo>
                    <a:pt x="0" y="41147"/>
                  </a:lnTo>
                </a:path>
                <a:path w="216535" h="1445260">
                  <a:moveTo>
                    <a:pt x="216407" y="41147"/>
                  </a:moveTo>
                  <a:lnTo>
                    <a:pt x="216407" y="1444751"/>
                  </a:lnTo>
                </a:path>
                <a:path w="216535" h="1445260">
                  <a:moveTo>
                    <a:pt x="65531" y="41147"/>
                  </a:moveTo>
                  <a:lnTo>
                    <a:pt x="65531" y="14447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084323" y="929640"/>
              <a:ext cx="1236345" cy="1912620"/>
            </a:xfrm>
            <a:custGeom>
              <a:avLst/>
              <a:gdLst/>
              <a:ahLst/>
              <a:cxnLst/>
              <a:rect l="l" t="t" r="r" b="b"/>
              <a:pathLst>
                <a:path w="1236345" h="1912620">
                  <a:moveTo>
                    <a:pt x="135635" y="509015"/>
                  </a:moveTo>
                  <a:lnTo>
                    <a:pt x="0" y="509015"/>
                  </a:lnTo>
                  <a:lnTo>
                    <a:pt x="0" y="467867"/>
                  </a:lnTo>
                  <a:lnTo>
                    <a:pt x="211835" y="467867"/>
                  </a:lnTo>
                  <a:lnTo>
                    <a:pt x="211835" y="509015"/>
                  </a:lnTo>
                </a:path>
                <a:path w="1236345" h="1912620">
                  <a:moveTo>
                    <a:pt x="252983" y="509015"/>
                  </a:moveTo>
                  <a:lnTo>
                    <a:pt x="252983" y="1912619"/>
                  </a:lnTo>
                </a:path>
                <a:path w="1236345" h="1912620">
                  <a:moveTo>
                    <a:pt x="0" y="467867"/>
                  </a:moveTo>
                  <a:lnTo>
                    <a:pt x="211835" y="467867"/>
                  </a:lnTo>
                </a:path>
                <a:path w="1236345" h="1912620">
                  <a:moveTo>
                    <a:pt x="256031" y="0"/>
                  </a:moveTo>
                  <a:lnTo>
                    <a:pt x="300227" y="0"/>
                  </a:lnTo>
                  <a:lnTo>
                    <a:pt x="300227" y="327659"/>
                  </a:lnTo>
                  <a:lnTo>
                    <a:pt x="256031" y="327659"/>
                  </a:lnTo>
                  <a:lnTo>
                    <a:pt x="256031" y="0"/>
                  </a:lnTo>
                </a:path>
                <a:path w="1236345" h="1912620">
                  <a:moveTo>
                    <a:pt x="723899" y="0"/>
                  </a:moveTo>
                  <a:lnTo>
                    <a:pt x="768095" y="0"/>
                  </a:lnTo>
                  <a:lnTo>
                    <a:pt x="768095" y="327659"/>
                  </a:lnTo>
                  <a:lnTo>
                    <a:pt x="723899" y="327659"/>
                  </a:lnTo>
                  <a:lnTo>
                    <a:pt x="723899" y="0"/>
                  </a:lnTo>
                </a:path>
                <a:path w="1236345" h="1912620">
                  <a:moveTo>
                    <a:pt x="1191767" y="0"/>
                  </a:moveTo>
                  <a:lnTo>
                    <a:pt x="1235963" y="0"/>
                  </a:lnTo>
                  <a:lnTo>
                    <a:pt x="1235963" y="327659"/>
                  </a:lnTo>
                  <a:lnTo>
                    <a:pt x="1191767" y="327659"/>
                  </a:lnTo>
                  <a:lnTo>
                    <a:pt x="11917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340355" y="929640"/>
              <a:ext cx="980440" cy="327660"/>
            </a:xfrm>
            <a:custGeom>
              <a:avLst/>
              <a:gdLst/>
              <a:ahLst/>
              <a:cxnLst/>
              <a:rect l="l" t="t" r="r" b="b"/>
              <a:pathLst>
                <a:path w="980439" h="327659">
                  <a:moveTo>
                    <a:pt x="44195" y="327659"/>
                  </a:moveTo>
                  <a:lnTo>
                    <a:pt x="0" y="0"/>
                  </a:lnTo>
                </a:path>
                <a:path w="980439" h="327659">
                  <a:moveTo>
                    <a:pt x="0" y="327659"/>
                  </a:moveTo>
                  <a:lnTo>
                    <a:pt x="44195" y="0"/>
                  </a:lnTo>
                </a:path>
                <a:path w="980439" h="327659">
                  <a:moveTo>
                    <a:pt x="512063" y="327659"/>
                  </a:moveTo>
                  <a:lnTo>
                    <a:pt x="467867" y="0"/>
                  </a:lnTo>
                </a:path>
                <a:path w="980439" h="327659">
                  <a:moveTo>
                    <a:pt x="467867" y="327659"/>
                  </a:moveTo>
                  <a:lnTo>
                    <a:pt x="512063" y="0"/>
                  </a:lnTo>
                </a:path>
                <a:path w="980439" h="327659">
                  <a:moveTo>
                    <a:pt x="979931" y="327659"/>
                  </a:moveTo>
                  <a:lnTo>
                    <a:pt x="935735" y="0"/>
                  </a:lnTo>
                </a:path>
                <a:path w="980439" h="327659">
                  <a:moveTo>
                    <a:pt x="935735" y="327659"/>
                  </a:moveTo>
                  <a:lnTo>
                    <a:pt x="9799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477772" y="1360932"/>
              <a:ext cx="2082164" cy="1831975"/>
            </a:xfrm>
            <a:custGeom>
              <a:avLst/>
              <a:gdLst/>
              <a:ahLst/>
              <a:cxnLst/>
              <a:rect l="l" t="t" r="r" b="b"/>
              <a:pathLst>
                <a:path w="2082164" h="1831975">
                  <a:moveTo>
                    <a:pt x="754379" y="0"/>
                  </a:moveTo>
                  <a:lnTo>
                    <a:pt x="754379" y="21335"/>
                  </a:lnTo>
                </a:path>
                <a:path w="2082164" h="1831975">
                  <a:moveTo>
                    <a:pt x="754379" y="36575"/>
                  </a:moveTo>
                  <a:lnTo>
                    <a:pt x="754379" y="240791"/>
                  </a:lnTo>
                </a:path>
                <a:path w="2082164" h="1831975">
                  <a:moveTo>
                    <a:pt x="761999" y="21335"/>
                  </a:moveTo>
                  <a:lnTo>
                    <a:pt x="761999" y="33527"/>
                  </a:lnTo>
                </a:path>
                <a:path w="2082164" h="1831975">
                  <a:moveTo>
                    <a:pt x="769619" y="33527"/>
                  </a:moveTo>
                  <a:lnTo>
                    <a:pt x="769619" y="36575"/>
                  </a:lnTo>
                </a:path>
                <a:path w="2082164" h="1831975">
                  <a:moveTo>
                    <a:pt x="754379" y="254507"/>
                  </a:moveTo>
                  <a:lnTo>
                    <a:pt x="740663" y="254507"/>
                  </a:lnTo>
                  <a:lnTo>
                    <a:pt x="740663" y="36575"/>
                  </a:lnTo>
                </a:path>
                <a:path w="2082164" h="1831975">
                  <a:moveTo>
                    <a:pt x="733043" y="21335"/>
                  </a:moveTo>
                  <a:lnTo>
                    <a:pt x="761999" y="21335"/>
                  </a:lnTo>
                </a:path>
                <a:path w="2082164" h="1831975">
                  <a:moveTo>
                    <a:pt x="740663" y="0"/>
                  </a:moveTo>
                  <a:lnTo>
                    <a:pt x="754379" y="0"/>
                  </a:lnTo>
                </a:path>
                <a:path w="2082164" h="1831975">
                  <a:moveTo>
                    <a:pt x="740663" y="21335"/>
                  </a:moveTo>
                  <a:lnTo>
                    <a:pt x="754379" y="21335"/>
                  </a:lnTo>
                </a:path>
                <a:path w="2082164" h="1831975">
                  <a:moveTo>
                    <a:pt x="740663" y="36575"/>
                  </a:moveTo>
                  <a:lnTo>
                    <a:pt x="754379" y="36575"/>
                  </a:lnTo>
                </a:path>
                <a:path w="2082164" h="1831975">
                  <a:moveTo>
                    <a:pt x="725423" y="33527"/>
                  </a:moveTo>
                  <a:lnTo>
                    <a:pt x="769619" y="33527"/>
                  </a:lnTo>
                </a:path>
                <a:path w="2082164" h="1831975">
                  <a:moveTo>
                    <a:pt x="740663" y="254507"/>
                  </a:moveTo>
                  <a:lnTo>
                    <a:pt x="798575" y="254507"/>
                  </a:lnTo>
                  <a:lnTo>
                    <a:pt x="798575" y="240791"/>
                  </a:lnTo>
                  <a:lnTo>
                    <a:pt x="754379" y="240791"/>
                  </a:lnTo>
                </a:path>
                <a:path w="2082164" h="1831975">
                  <a:moveTo>
                    <a:pt x="740663" y="0"/>
                  </a:moveTo>
                  <a:lnTo>
                    <a:pt x="740663" y="21335"/>
                  </a:lnTo>
                </a:path>
                <a:path w="2082164" h="1831975">
                  <a:moveTo>
                    <a:pt x="733043" y="21335"/>
                  </a:moveTo>
                  <a:lnTo>
                    <a:pt x="733043" y="33527"/>
                  </a:lnTo>
                </a:path>
                <a:path w="2082164" h="1831975">
                  <a:moveTo>
                    <a:pt x="725423" y="33527"/>
                  </a:moveTo>
                  <a:lnTo>
                    <a:pt x="725423" y="36575"/>
                  </a:lnTo>
                </a:path>
                <a:path w="2082164" h="1831975">
                  <a:moveTo>
                    <a:pt x="746759" y="21335"/>
                  </a:moveTo>
                  <a:lnTo>
                    <a:pt x="746759" y="33527"/>
                  </a:lnTo>
                </a:path>
                <a:path w="2082164" h="1831975">
                  <a:moveTo>
                    <a:pt x="725423" y="36575"/>
                  </a:moveTo>
                  <a:lnTo>
                    <a:pt x="769619" y="36575"/>
                  </a:lnTo>
                </a:path>
                <a:path w="2082164" h="1831975">
                  <a:moveTo>
                    <a:pt x="606551" y="77723"/>
                  </a:moveTo>
                  <a:lnTo>
                    <a:pt x="859535" y="77723"/>
                  </a:lnTo>
                </a:path>
                <a:path w="2082164" h="1831975">
                  <a:moveTo>
                    <a:pt x="0" y="1124711"/>
                  </a:moveTo>
                  <a:lnTo>
                    <a:pt x="606551" y="1095755"/>
                  </a:lnTo>
                </a:path>
                <a:path w="2082164" h="1831975">
                  <a:moveTo>
                    <a:pt x="859535" y="1095755"/>
                  </a:moveTo>
                  <a:lnTo>
                    <a:pt x="2081783" y="1095755"/>
                  </a:lnTo>
                </a:path>
                <a:path w="2082164" h="1831975">
                  <a:moveTo>
                    <a:pt x="489203" y="1831847"/>
                  </a:moveTo>
                  <a:lnTo>
                    <a:pt x="489203" y="1481327"/>
                  </a:lnTo>
                </a:path>
                <a:path w="2082164" h="1831975">
                  <a:moveTo>
                    <a:pt x="975359" y="1831847"/>
                  </a:moveTo>
                  <a:lnTo>
                    <a:pt x="489203" y="18318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069083" y="3038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069083" y="3038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47" y="0"/>
                  </a:move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067559" y="30388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067559" y="30388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4571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4571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066036" y="30388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066036" y="303885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7619" y="0"/>
                  </a:moveTo>
                  <a:lnTo>
                    <a:pt x="1523" y="0"/>
                  </a:lnTo>
                  <a:lnTo>
                    <a:pt x="9143" y="0"/>
                  </a:lnTo>
                  <a:lnTo>
                    <a:pt x="7619" y="0"/>
                  </a:lnTo>
                  <a:close/>
                </a:path>
                <a:path w="9525">
                  <a:moveTo>
                    <a:pt x="1523" y="0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064512" y="303885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524" y="0"/>
                  </a:moveTo>
                  <a:lnTo>
                    <a:pt x="0" y="1524"/>
                  </a:lnTo>
                  <a:lnTo>
                    <a:pt x="12192" y="1524"/>
                  </a:lnTo>
                  <a:lnTo>
                    <a:pt x="1524" y="0"/>
                  </a:lnTo>
                  <a:close/>
                </a:path>
                <a:path w="12700" h="1905">
                  <a:moveTo>
                    <a:pt x="10668" y="0"/>
                  </a:moveTo>
                  <a:lnTo>
                    <a:pt x="1524" y="0"/>
                  </a:lnTo>
                  <a:lnTo>
                    <a:pt x="12192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064511" y="303885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0667" y="0"/>
                  </a:moveTo>
                  <a:lnTo>
                    <a:pt x="1523" y="0"/>
                  </a:lnTo>
                  <a:lnTo>
                    <a:pt x="12191" y="1523"/>
                  </a:lnTo>
                  <a:lnTo>
                    <a:pt x="10667" y="0"/>
                  </a:lnTo>
                  <a:close/>
                </a:path>
                <a:path w="12700" h="1905">
                  <a:moveTo>
                    <a:pt x="1523" y="0"/>
                  </a:moveTo>
                  <a:lnTo>
                    <a:pt x="1219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062987" y="304038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523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062987" y="304038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3715" y="0"/>
                  </a:moveTo>
                  <a:lnTo>
                    <a:pt x="1523" y="0"/>
                  </a:lnTo>
                  <a:lnTo>
                    <a:pt x="15239" y="0"/>
                  </a:lnTo>
                  <a:lnTo>
                    <a:pt x="13715" y="0"/>
                  </a:lnTo>
                  <a:close/>
                </a:path>
                <a:path w="15239">
                  <a:moveTo>
                    <a:pt x="1523" y="0"/>
                  </a:moveTo>
                  <a:lnTo>
                    <a:pt x="1523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062988" y="304037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0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5240" y="0"/>
                  </a:moveTo>
                  <a:lnTo>
                    <a:pt x="0" y="0"/>
                  </a:lnTo>
                  <a:lnTo>
                    <a:pt x="16764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061463" y="3040380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16763" y="0"/>
                  </a:moveTo>
                  <a:lnTo>
                    <a:pt x="1523" y="0"/>
                  </a:lnTo>
                  <a:lnTo>
                    <a:pt x="18287" y="1523"/>
                  </a:lnTo>
                  <a:lnTo>
                    <a:pt x="16763" y="0"/>
                  </a:lnTo>
                  <a:close/>
                </a:path>
                <a:path w="18414" h="1905">
                  <a:moveTo>
                    <a:pt x="1523" y="0"/>
                  </a:moveTo>
                  <a:lnTo>
                    <a:pt x="18287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8414" h="1905">
                  <a:moveTo>
                    <a:pt x="18287" y="1523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1828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062987" y="304190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63" y="0"/>
                  </a:moveTo>
                  <a:lnTo>
                    <a:pt x="0" y="0"/>
                  </a:lnTo>
                  <a:lnTo>
                    <a:pt x="167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062987" y="304190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6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059940" y="3041903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5">
                  <a:moveTo>
                    <a:pt x="1524" y="0"/>
                  </a:moveTo>
                  <a:lnTo>
                    <a:pt x="0" y="1524"/>
                  </a:lnTo>
                  <a:lnTo>
                    <a:pt x="21336" y="1524"/>
                  </a:lnTo>
                  <a:lnTo>
                    <a:pt x="1524" y="0"/>
                  </a:lnTo>
                  <a:close/>
                </a:path>
                <a:path w="21589" h="1905">
                  <a:moveTo>
                    <a:pt x="19812" y="0"/>
                  </a:moveTo>
                  <a:lnTo>
                    <a:pt x="1524" y="0"/>
                  </a:lnTo>
                  <a:lnTo>
                    <a:pt x="21336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059940" y="3041904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5">
                  <a:moveTo>
                    <a:pt x="19811" y="0"/>
                  </a:moveTo>
                  <a:lnTo>
                    <a:pt x="1523" y="0"/>
                  </a:lnTo>
                  <a:lnTo>
                    <a:pt x="21335" y="1523"/>
                  </a:lnTo>
                  <a:lnTo>
                    <a:pt x="19811" y="0"/>
                  </a:lnTo>
                  <a:close/>
                </a:path>
                <a:path w="21589" h="1905">
                  <a:moveTo>
                    <a:pt x="1523" y="0"/>
                  </a:moveTo>
                  <a:lnTo>
                    <a:pt x="2133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059940" y="30434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2859" y="0"/>
                  </a:moveTo>
                  <a:lnTo>
                    <a:pt x="0" y="0"/>
                  </a:lnTo>
                  <a:lnTo>
                    <a:pt x="22859" y="0"/>
                  </a:lnTo>
                  <a:close/>
                </a:path>
                <a:path w="22860">
                  <a:moveTo>
                    <a:pt x="22859" y="0"/>
                  </a:moveTo>
                  <a:lnTo>
                    <a:pt x="0" y="0"/>
                  </a:lnTo>
                  <a:lnTo>
                    <a:pt x="21335" y="0"/>
                  </a:lnTo>
                  <a:lnTo>
                    <a:pt x="228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059940" y="30434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2859" y="0"/>
                  </a:moveTo>
                  <a:lnTo>
                    <a:pt x="0" y="0"/>
                  </a:lnTo>
                  <a:lnTo>
                    <a:pt x="22859" y="0"/>
                  </a:lnTo>
                  <a:close/>
                </a:path>
                <a:path w="22860">
                  <a:moveTo>
                    <a:pt x="22859" y="0"/>
                  </a:moveTo>
                  <a:lnTo>
                    <a:pt x="0" y="0"/>
                  </a:lnTo>
                  <a:lnTo>
                    <a:pt x="21335" y="0"/>
                  </a:lnTo>
                  <a:lnTo>
                    <a:pt x="228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058416" y="3043427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4" h="1905">
                  <a:moveTo>
                    <a:pt x="1524" y="0"/>
                  </a:moveTo>
                  <a:lnTo>
                    <a:pt x="0" y="1524"/>
                  </a:lnTo>
                  <a:lnTo>
                    <a:pt x="24384" y="1524"/>
                  </a:lnTo>
                  <a:lnTo>
                    <a:pt x="1524" y="0"/>
                  </a:lnTo>
                  <a:close/>
                </a:path>
                <a:path w="24764" h="1905">
                  <a:moveTo>
                    <a:pt x="24384" y="0"/>
                  </a:moveTo>
                  <a:lnTo>
                    <a:pt x="1524" y="0"/>
                  </a:lnTo>
                  <a:lnTo>
                    <a:pt x="24384" y="1524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058415" y="3043427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4" h="1905">
                  <a:moveTo>
                    <a:pt x="24383" y="0"/>
                  </a:moveTo>
                  <a:lnTo>
                    <a:pt x="1523" y="0"/>
                  </a:lnTo>
                  <a:lnTo>
                    <a:pt x="24383" y="1523"/>
                  </a:lnTo>
                  <a:lnTo>
                    <a:pt x="24383" y="0"/>
                  </a:lnTo>
                  <a:close/>
                </a:path>
                <a:path w="24764" h="1905">
                  <a:moveTo>
                    <a:pt x="1523" y="0"/>
                  </a:moveTo>
                  <a:lnTo>
                    <a:pt x="2438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058416" y="3044951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0" y="0"/>
                  </a:moveTo>
                  <a:lnTo>
                    <a:pt x="0" y="1524"/>
                  </a:lnTo>
                  <a:lnTo>
                    <a:pt x="25908" y="1524"/>
                  </a:lnTo>
                  <a:lnTo>
                    <a:pt x="0" y="0"/>
                  </a:lnTo>
                  <a:close/>
                </a:path>
                <a:path w="26035" h="1905">
                  <a:moveTo>
                    <a:pt x="24384" y="0"/>
                  </a:moveTo>
                  <a:lnTo>
                    <a:pt x="0" y="0"/>
                  </a:lnTo>
                  <a:lnTo>
                    <a:pt x="25908" y="1524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058415" y="3044952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24383" y="0"/>
                  </a:moveTo>
                  <a:lnTo>
                    <a:pt x="0" y="0"/>
                  </a:lnTo>
                  <a:lnTo>
                    <a:pt x="25907" y="1523"/>
                  </a:lnTo>
                  <a:lnTo>
                    <a:pt x="24383" y="0"/>
                  </a:lnTo>
                  <a:close/>
                </a:path>
                <a:path w="26035" h="1905">
                  <a:moveTo>
                    <a:pt x="0" y="0"/>
                  </a:moveTo>
                  <a:lnTo>
                    <a:pt x="2590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056892" y="3046475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1524" y="0"/>
                  </a:moveTo>
                  <a:lnTo>
                    <a:pt x="0" y="1524"/>
                  </a:lnTo>
                  <a:lnTo>
                    <a:pt x="27432" y="1524"/>
                  </a:lnTo>
                  <a:lnTo>
                    <a:pt x="1524" y="0"/>
                  </a:lnTo>
                  <a:close/>
                </a:path>
                <a:path w="27939" h="1905">
                  <a:moveTo>
                    <a:pt x="27432" y="0"/>
                  </a:moveTo>
                  <a:lnTo>
                    <a:pt x="1524" y="0"/>
                  </a:lnTo>
                  <a:lnTo>
                    <a:pt x="27432" y="15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056891" y="3046476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27431" y="0"/>
                  </a:moveTo>
                  <a:lnTo>
                    <a:pt x="1523" y="0"/>
                  </a:lnTo>
                  <a:lnTo>
                    <a:pt x="27431" y="1523"/>
                  </a:lnTo>
                  <a:lnTo>
                    <a:pt x="27431" y="0"/>
                  </a:lnTo>
                  <a:close/>
                </a:path>
                <a:path w="27939" h="1905">
                  <a:moveTo>
                    <a:pt x="1523" y="0"/>
                  </a:moveTo>
                  <a:lnTo>
                    <a:pt x="27431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056892" y="3047999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0" y="0"/>
                  </a:moveTo>
                  <a:lnTo>
                    <a:pt x="0" y="1524"/>
                  </a:lnTo>
                  <a:lnTo>
                    <a:pt x="27432" y="1524"/>
                  </a:lnTo>
                  <a:lnTo>
                    <a:pt x="0" y="0"/>
                  </a:lnTo>
                  <a:close/>
                </a:path>
                <a:path w="27939" h="1905">
                  <a:moveTo>
                    <a:pt x="27432" y="0"/>
                  </a:moveTo>
                  <a:lnTo>
                    <a:pt x="0" y="0"/>
                  </a:lnTo>
                  <a:lnTo>
                    <a:pt x="27432" y="15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056891" y="3048000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27431" y="0"/>
                  </a:moveTo>
                  <a:lnTo>
                    <a:pt x="0" y="0"/>
                  </a:lnTo>
                  <a:lnTo>
                    <a:pt x="27431" y="1523"/>
                  </a:lnTo>
                  <a:lnTo>
                    <a:pt x="27431" y="0"/>
                  </a:lnTo>
                  <a:close/>
                </a:path>
                <a:path w="27939" h="1905">
                  <a:moveTo>
                    <a:pt x="0" y="0"/>
                  </a:moveTo>
                  <a:lnTo>
                    <a:pt x="2743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056892" y="3049523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0" y="0"/>
                  </a:moveTo>
                  <a:lnTo>
                    <a:pt x="0" y="1524"/>
                  </a:lnTo>
                  <a:lnTo>
                    <a:pt x="27432" y="1524"/>
                  </a:lnTo>
                  <a:lnTo>
                    <a:pt x="0" y="0"/>
                  </a:lnTo>
                  <a:close/>
                </a:path>
                <a:path w="27939" h="1905">
                  <a:moveTo>
                    <a:pt x="27432" y="0"/>
                  </a:moveTo>
                  <a:lnTo>
                    <a:pt x="0" y="0"/>
                  </a:lnTo>
                  <a:lnTo>
                    <a:pt x="27432" y="15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056891" y="3049524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27431" y="0"/>
                  </a:moveTo>
                  <a:lnTo>
                    <a:pt x="0" y="0"/>
                  </a:lnTo>
                  <a:lnTo>
                    <a:pt x="27431" y="1523"/>
                  </a:lnTo>
                  <a:lnTo>
                    <a:pt x="27431" y="0"/>
                  </a:lnTo>
                  <a:close/>
                </a:path>
                <a:path w="27939" h="1905">
                  <a:moveTo>
                    <a:pt x="0" y="0"/>
                  </a:moveTo>
                  <a:lnTo>
                    <a:pt x="2743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056891" y="305104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10">
                  <a:moveTo>
                    <a:pt x="28955" y="0"/>
                  </a:moveTo>
                  <a:lnTo>
                    <a:pt x="0" y="0"/>
                  </a:lnTo>
                  <a:lnTo>
                    <a:pt x="28955" y="0"/>
                  </a:lnTo>
                  <a:close/>
                </a:path>
                <a:path w="29210">
                  <a:moveTo>
                    <a:pt x="28955" y="0"/>
                  </a:moveTo>
                  <a:lnTo>
                    <a:pt x="0" y="0"/>
                  </a:lnTo>
                  <a:lnTo>
                    <a:pt x="27431" y="0"/>
                  </a:lnTo>
                  <a:lnTo>
                    <a:pt x="289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056891" y="305104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10">
                  <a:moveTo>
                    <a:pt x="28955" y="0"/>
                  </a:moveTo>
                  <a:lnTo>
                    <a:pt x="0" y="0"/>
                  </a:lnTo>
                  <a:lnTo>
                    <a:pt x="28955" y="0"/>
                  </a:lnTo>
                  <a:close/>
                </a:path>
                <a:path w="29210">
                  <a:moveTo>
                    <a:pt x="28955" y="0"/>
                  </a:moveTo>
                  <a:lnTo>
                    <a:pt x="0" y="0"/>
                  </a:lnTo>
                  <a:lnTo>
                    <a:pt x="27431" y="0"/>
                  </a:lnTo>
                  <a:lnTo>
                    <a:pt x="289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056892" y="3051047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056891" y="3051048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5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056892" y="3052571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056891" y="3052572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5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056892" y="3054095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0" y="0"/>
                  </a:moveTo>
                  <a:lnTo>
                    <a:pt x="0" y="1524"/>
                  </a:lnTo>
                  <a:lnTo>
                    <a:pt x="27432" y="1524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6" y="0"/>
                  </a:moveTo>
                  <a:lnTo>
                    <a:pt x="0" y="0"/>
                  </a:lnTo>
                  <a:lnTo>
                    <a:pt x="27432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056891" y="3054096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8955" y="0"/>
                  </a:moveTo>
                  <a:lnTo>
                    <a:pt x="0" y="0"/>
                  </a:lnTo>
                  <a:lnTo>
                    <a:pt x="27431" y="1523"/>
                  </a:lnTo>
                  <a:lnTo>
                    <a:pt x="28955" y="0"/>
                  </a:lnTo>
                  <a:close/>
                </a:path>
                <a:path w="29210" h="1905">
                  <a:moveTo>
                    <a:pt x="0" y="0"/>
                  </a:moveTo>
                  <a:lnTo>
                    <a:pt x="2743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056892" y="3055619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0" y="0"/>
                  </a:moveTo>
                  <a:lnTo>
                    <a:pt x="0" y="1524"/>
                  </a:lnTo>
                  <a:lnTo>
                    <a:pt x="27432" y="1524"/>
                  </a:lnTo>
                  <a:lnTo>
                    <a:pt x="0" y="0"/>
                  </a:lnTo>
                  <a:close/>
                </a:path>
                <a:path w="27939" h="1905">
                  <a:moveTo>
                    <a:pt x="27432" y="0"/>
                  </a:moveTo>
                  <a:lnTo>
                    <a:pt x="0" y="0"/>
                  </a:lnTo>
                  <a:lnTo>
                    <a:pt x="27432" y="15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056891" y="3055620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27431" y="0"/>
                  </a:moveTo>
                  <a:lnTo>
                    <a:pt x="0" y="0"/>
                  </a:lnTo>
                  <a:lnTo>
                    <a:pt x="27431" y="1523"/>
                  </a:lnTo>
                  <a:lnTo>
                    <a:pt x="27431" y="0"/>
                  </a:lnTo>
                  <a:close/>
                </a:path>
                <a:path w="27939" h="1905">
                  <a:moveTo>
                    <a:pt x="0" y="0"/>
                  </a:moveTo>
                  <a:lnTo>
                    <a:pt x="2743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056892" y="3057143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0" y="0"/>
                  </a:moveTo>
                  <a:lnTo>
                    <a:pt x="0" y="1524"/>
                  </a:lnTo>
                  <a:lnTo>
                    <a:pt x="27432" y="1524"/>
                  </a:lnTo>
                  <a:lnTo>
                    <a:pt x="0" y="0"/>
                  </a:lnTo>
                  <a:close/>
                </a:path>
                <a:path w="27939" h="1905">
                  <a:moveTo>
                    <a:pt x="27432" y="0"/>
                  </a:moveTo>
                  <a:lnTo>
                    <a:pt x="0" y="0"/>
                  </a:lnTo>
                  <a:lnTo>
                    <a:pt x="27432" y="15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056891" y="3057144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27431" y="0"/>
                  </a:moveTo>
                  <a:lnTo>
                    <a:pt x="0" y="0"/>
                  </a:lnTo>
                  <a:lnTo>
                    <a:pt x="27431" y="1523"/>
                  </a:lnTo>
                  <a:lnTo>
                    <a:pt x="27431" y="0"/>
                  </a:lnTo>
                  <a:close/>
                </a:path>
                <a:path w="27939" h="1905">
                  <a:moveTo>
                    <a:pt x="0" y="0"/>
                  </a:moveTo>
                  <a:lnTo>
                    <a:pt x="2743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056892" y="3058667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0" y="0"/>
                  </a:moveTo>
                  <a:lnTo>
                    <a:pt x="1524" y="1524"/>
                  </a:lnTo>
                  <a:lnTo>
                    <a:pt x="27432" y="1524"/>
                  </a:lnTo>
                  <a:lnTo>
                    <a:pt x="0" y="0"/>
                  </a:lnTo>
                  <a:close/>
                </a:path>
                <a:path w="27939" h="1905">
                  <a:moveTo>
                    <a:pt x="27432" y="0"/>
                  </a:moveTo>
                  <a:lnTo>
                    <a:pt x="0" y="0"/>
                  </a:lnTo>
                  <a:lnTo>
                    <a:pt x="27432" y="15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056891" y="3058668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27431" y="0"/>
                  </a:moveTo>
                  <a:lnTo>
                    <a:pt x="0" y="0"/>
                  </a:lnTo>
                  <a:lnTo>
                    <a:pt x="27431" y="1523"/>
                  </a:lnTo>
                  <a:lnTo>
                    <a:pt x="27431" y="0"/>
                  </a:lnTo>
                  <a:close/>
                </a:path>
                <a:path w="27939" h="1905">
                  <a:moveTo>
                    <a:pt x="0" y="0"/>
                  </a:moveTo>
                  <a:lnTo>
                    <a:pt x="2743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058416" y="3060191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0" y="0"/>
                  </a:moveTo>
                  <a:lnTo>
                    <a:pt x="0" y="1524"/>
                  </a:lnTo>
                  <a:lnTo>
                    <a:pt x="24384" y="1524"/>
                  </a:lnTo>
                  <a:lnTo>
                    <a:pt x="0" y="0"/>
                  </a:lnTo>
                  <a:close/>
                </a:path>
                <a:path w="26035" h="1905">
                  <a:moveTo>
                    <a:pt x="25908" y="0"/>
                  </a:moveTo>
                  <a:lnTo>
                    <a:pt x="0" y="0"/>
                  </a:lnTo>
                  <a:lnTo>
                    <a:pt x="24384" y="1524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058415" y="3060192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25907" y="0"/>
                  </a:moveTo>
                  <a:lnTo>
                    <a:pt x="0" y="0"/>
                  </a:lnTo>
                  <a:lnTo>
                    <a:pt x="24383" y="1523"/>
                  </a:lnTo>
                  <a:lnTo>
                    <a:pt x="25907" y="0"/>
                  </a:lnTo>
                  <a:close/>
                </a:path>
                <a:path w="26035" h="1905">
                  <a:moveTo>
                    <a:pt x="0" y="0"/>
                  </a:moveTo>
                  <a:lnTo>
                    <a:pt x="2438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6035" h="1905">
                  <a:moveTo>
                    <a:pt x="24383" y="1523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2438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058415" y="30617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383" y="0"/>
                  </a:moveTo>
                  <a:lnTo>
                    <a:pt x="0" y="0"/>
                  </a:lnTo>
                  <a:lnTo>
                    <a:pt x="243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058415" y="30617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38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059940" y="3061715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60" h="1905">
                  <a:moveTo>
                    <a:pt x="0" y="0"/>
                  </a:moveTo>
                  <a:lnTo>
                    <a:pt x="0" y="1524"/>
                  </a:lnTo>
                  <a:lnTo>
                    <a:pt x="21336" y="1524"/>
                  </a:lnTo>
                  <a:lnTo>
                    <a:pt x="0" y="0"/>
                  </a:lnTo>
                  <a:close/>
                </a:path>
                <a:path w="22860" h="1905">
                  <a:moveTo>
                    <a:pt x="22860" y="0"/>
                  </a:moveTo>
                  <a:lnTo>
                    <a:pt x="0" y="0"/>
                  </a:lnTo>
                  <a:lnTo>
                    <a:pt x="21336" y="1524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059940" y="306171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60" h="1905">
                  <a:moveTo>
                    <a:pt x="22859" y="0"/>
                  </a:moveTo>
                  <a:lnTo>
                    <a:pt x="0" y="0"/>
                  </a:lnTo>
                  <a:lnTo>
                    <a:pt x="21335" y="1523"/>
                  </a:lnTo>
                  <a:lnTo>
                    <a:pt x="22859" y="0"/>
                  </a:lnTo>
                  <a:close/>
                </a:path>
                <a:path w="22860" h="1905">
                  <a:moveTo>
                    <a:pt x="0" y="0"/>
                  </a:moveTo>
                  <a:lnTo>
                    <a:pt x="2133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059940" y="3063239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5">
                  <a:moveTo>
                    <a:pt x="0" y="0"/>
                  </a:moveTo>
                  <a:lnTo>
                    <a:pt x="1524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1589" h="1905">
                  <a:moveTo>
                    <a:pt x="21336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213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059940" y="3063240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5">
                  <a:moveTo>
                    <a:pt x="21335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21335" y="0"/>
                  </a:lnTo>
                  <a:close/>
                </a:path>
                <a:path w="21589" h="1905">
                  <a:moveTo>
                    <a:pt x="0" y="0"/>
                  </a:moveTo>
                  <a:lnTo>
                    <a:pt x="1981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21589" h="1905">
                  <a:moveTo>
                    <a:pt x="19811" y="1523"/>
                  </a:moveTo>
                  <a:lnTo>
                    <a:pt x="1523" y="1523"/>
                  </a:lnTo>
                  <a:lnTo>
                    <a:pt x="3047" y="1523"/>
                  </a:lnTo>
                  <a:lnTo>
                    <a:pt x="19811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061463" y="306476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18287" y="0"/>
                  </a:moveTo>
                  <a:lnTo>
                    <a:pt x="0" y="0"/>
                  </a:lnTo>
                  <a:lnTo>
                    <a:pt x="18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061463" y="306476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062988" y="306476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6764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062987" y="3064764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16763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6763" y="0"/>
                  </a:lnTo>
                  <a:close/>
                </a:path>
                <a:path w="17144" h="1905">
                  <a:moveTo>
                    <a:pt x="0" y="0"/>
                  </a:moveTo>
                  <a:lnTo>
                    <a:pt x="15239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062987" y="30662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062987" y="30662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>
                  <a:moveTo>
                    <a:pt x="15239" y="0"/>
                  </a:moveTo>
                  <a:lnTo>
                    <a:pt x="0" y="0"/>
                  </a:lnTo>
                  <a:lnTo>
                    <a:pt x="13715" y="0"/>
                  </a:lnTo>
                  <a:lnTo>
                    <a:pt x="15239" y="0"/>
                  </a:lnTo>
                  <a:close/>
                </a:path>
                <a:path w="15239">
                  <a:moveTo>
                    <a:pt x="0" y="0"/>
                  </a:moveTo>
                  <a:lnTo>
                    <a:pt x="13715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064511" y="306628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064511" y="306628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91" y="0"/>
                  </a:moveTo>
                  <a:lnTo>
                    <a:pt x="0" y="0"/>
                  </a:lnTo>
                  <a:lnTo>
                    <a:pt x="10667" y="0"/>
                  </a:lnTo>
                  <a:lnTo>
                    <a:pt x="1219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066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066036" y="306628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1524" y="1524"/>
                  </a:lnTo>
                  <a:lnTo>
                    <a:pt x="7620" y="1524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7620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066036" y="306628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0"/>
                  </a:lnTo>
                  <a:lnTo>
                    <a:pt x="7619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0"/>
                  </a:moveTo>
                  <a:lnTo>
                    <a:pt x="761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067559" y="30678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067559" y="30678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4571" y="0"/>
                  </a:lnTo>
                  <a:close/>
                </a:path>
                <a:path w="5080">
                  <a:moveTo>
                    <a:pt x="4571" y="0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45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067559" y="3067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95" y="0"/>
                  </a:move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067559" y="3067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95" y="0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056891" y="303733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10" h="29210">
                  <a:moveTo>
                    <a:pt x="28955" y="14477"/>
                  </a:moveTo>
                  <a:lnTo>
                    <a:pt x="28955" y="6481"/>
                  </a:lnTo>
                  <a:lnTo>
                    <a:pt x="22473" y="0"/>
                  </a:lnTo>
                  <a:lnTo>
                    <a:pt x="14477" y="0"/>
                  </a:lnTo>
                  <a:lnTo>
                    <a:pt x="6482" y="0"/>
                  </a:lnTo>
                  <a:lnTo>
                    <a:pt x="0" y="6481"/>
                  </a:lnTo>
                  <a:lnTo>
                    <a:pt x="0" y="14477"/>
                  </a:lnTo>
                  <a:lnTo>
                    <a:pt x="0" y="22474"/>
                  </a:lnTo>
                  <a:lnTo>
                    <a:pt x="6482" y="28955"/>
                  </a:lnTo>
                  <a:lnTo>
                    <a:pt x="14477" y="28955"/>
                  </a:lnTo>
                  <a:lnTo>
                    <a:pt x="22473" y="28955"/>
                  </a:lnTo>
                  <a:lnTo>
                    <a:pt x="28955" y="22474"/>
                  </a:lnTo>
                  <a:lnTo>
                    <a:pt x="28955" y="1447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363216" y="30388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71" y="0"/>
                  </a:moveTo>
                  <a:lnTo>
                    <a:pt x="0" y="0"/>
                  </a:lnTo>
                  <a:lnTo>
                    <a:pt x="3047" y="0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363216" y="30388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3047" y="0"/>
                  </a:moveTo>
                  <a:lnTo>
                    <a:pt x="4571" y="0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361691" y="303885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361691" y="303885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95" y="0"/>
                  </a:moveTo>
                  <a:lnTo>
                    <a:pt x="1523" y="0"/>
                  </a:lnTo>
                  <a:lnTo>
                    <a:pt x="7619" y="0"/>
                  </a:lnTo>
                  <a:lnTo>
                    <a:pt x="6095" y="0"/>
                  </a:lnTo>
                  <a:close/>
                </a:path>
                <a:path w="7619">
                  <a:moveTo>
                    <a:pt x="1523" y="0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360167" y="303885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360167" y="303885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9143" y="0"/>
                  </a:moveTo>
                  <a:lnTo>
                    <a:pt x="1523" y="0"/>
                  </a:lnTo>
                  <a:lnTo>
                    <a:pt x="10667" y="0"/>
                  </a:lnTo>
                  <a:lnTo>
                    <a:pt x="9143" y="0"/>
                  </a:lnTo>
                  <a:close/>
                </a:path>
                <a:path w="10794">
                  <a:moveTo>
                    <a:pt x="1523" y="0"/>
                  </a:moveTo>
                  <a:lnTo>
                    <a:pt x="10667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360168" y="303885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0" y="1524"/>
                  </a:lnTo>
                  <a:lnTo>
                    <a:pt x="10668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10668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360167" y="303885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10667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1066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358644" y="304038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2191" y="0"/>
                  </a:moveTo>
                  <a:lnTo>
                    <a:pt x="1523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58644" y="304038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2191" y="0"/>
                  </a:moveTo>
                  <a:lnTo>
                    <a:pt x="1523" y="0"/>
                  </a:lnTo>
                  <a:lnTo>
                    <a:pt x="13715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523" y="0"/>
                  </a:moveTo>
                  <a:lnTo>
                    <a:pt x="13715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357120" y="304037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1524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1524" y="0"/>
                  </a:lnTo>
                  <a:close/>
                </a:path>
                <a:path w="17144" h="1905">
                  <a:moveTo>
                    <a:pt x="15240" y="0"/>
                  </a:moveTo>
                  <a:lnTo>
                    <a:pt x="1524" y="0"/>
                  </a:lnTo>
                  <a:lnTo>
                    <a:pt x="16764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357119" y="304038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15239" y="0"/>
                  </a:moveTo>
                  <a:lnTo>
                    <a:pt x="1523" y="0"/>
                  </a:lnTo>
                  <a:lnTo>
                    <a:pt x="16763" y="1523"/>
                  </a:lnTo>
                  <a:lnTo>
                    <a:pt x="15239" y="0"/>
                  </a:lnTo>
                  <a:close/>
                </a:path>
                <a:path w="17144" h="1905">
                  <a:moveTo>
                    <a:pt x="1523" y="0"/>
                  </a:moveTo>
                  <a:lnTo>
                    <a:pt x="16763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355595" y="30419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1523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523" y="0"/>
                  </a:moveTo>
                  <a:lnTo>
                    <a:pt x="1981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355595" y="30419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8287" y="0"/>
                  </a:moveTo>
                  <a:lnTo>
                    <a:pt x="1523" y="0"/>
                  </a:lnTo>
                  <a:lnTo>
                    <a:pt x="19811" y="0"/>
                  </a:lnTo>
                  <a:lnTo>
                    <a:pt x="18287" y="0"/>
                  </a:lnTo>
                  <a:close/>
                </a:path>
                <a:path w="20319">
                  <a:moveTo>
                    <a:pt x="1523" y="0"/>
                  </a:moveTo>
                  <a:lnTo>
                    <a:pt x="19811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355596" y="3041903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355595" y="3041904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354072" y="30434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1335" y="0"/>
                  </a:moveTo>
                  <a:lnTo>
                    <a:pt x="1523" y="0"/>
                  </a:lnTo>
                  <a:lnTo>
                    <a:pt x="22859" y="0"/>
                  </a:lnTo>
                  <a:lnTo>
                    <a:pt x="21335" y="0"/>
                  </a:lnTo>
                  <a:close/>
                </a:path>
                <a:path w="22860">
                  <a:moveTo>
                    <a:pt x="1523" y="0"/>
                  </a:moveTo>
                  <a:lnTo>
                    <a:pt x="2285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354072" y="30434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21335" y="0"/>
                  </a:moveTo>
                  <a:lnTo>
                    <a:pt x="1523" y="0"/>
                  </a:lnTo>
                  <a:lnTo>
                    <a:pt x="22859" y="0"/>
                  </a:lnTo>
                  <a:lnTo>
                    <a:pt x="21335" y="0"/>
                  </a:lnTo>
                  <a:close/>
                </a:path>
                <a:path w="22860">
                  <a:moveTo>
                    <a:pt x="1523" y="0"/>
                  </a:moveTo>
                  <a:lnTo>
                    <a:pt x="22859" y="0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352548" y="3043427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1524" y="0"/>
                  </a:moveTo>
                  <a:lnTo>
                    <a:pt x="0" y="1524"/>
                  </a:lnTo>
                  <a:lnTo>
                    <a:pt x="25908" y="1524"/>
                  </a:lnTo>
                  <a:lnTo>
                    <a:pt x="1524" y="0"/>
                  </a:lnTo>
                  <a:close/>
                </a:path>
                <a:path w="26035" h="1905">
                  <a:moveTo>
                    <a:pt x="24384" y="0"/>
                  </a:moveTo>
                  <a:lnTo>
                    <a:pt x="1524" y="0"/>
                  </a:lnTo>
                  <a:lnTo>
                    <a:pt x="25908" y="1524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352547" y="3043427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24383" y="0"/>
                  </a:moveTo>
                  <a:lnTo>
                    <a:pt x="1523" y="0"/>
                  </a:lnTo>
                  <a:lnTo>
                    <a:pt x="25907" y="1523"/>
                  </a:lnTo>
                  <a:lnTo>
                    <a:pt x="24383" y="0"/>
                  </a:lnTo>
                  <a:close/>
                </a:path>
                <a:path w="26035" h="1905">
                  <a:moveTo>
                    <a:pt x="1523" y="0"/>
                  </a:moveTo>
                  <a:lnTo>
                    <a:pt x="25907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352548" y="3044951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0" y="0"/>
                  </a:moveTo>
                  <a:lnTo>
                    <a:pt x="0" y="1524"/>
                  </a:lnTo>
                  <a:lnTo>
                    <a:pt x="25908" y="1524"/>
                  </a:lnTo>
                  <a:lnTo>
                    <a:pt x="0" y="0"/>
                  </a:lnTo>
                  <a:close/>
                </a:path>
                <a:path w="26035" h="1905">
                  <a:moveTo>
                    <a:pt x="25908" y="0"/>
                  </a:moveTo>
                  <a:lnTo>
                    <a:pt x="0" y="0"/>
                  </a:lnTo>
                  <a:lnTo>
                    <a:pt x="25908" y="1524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352547" y="3044952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25907" y="0"/>
                  </a:moveTo>
                  <a:lnTo>
                    <a:pt x="0" y="0"/>
                  </a:lnTo>
                  <a:lnTo>
                    <a:pt x="25907" y="1523"/>
                  </a:lnTo>
                  <a:lnTo>
                    <a:pt x="25907" y="0"/>
                  </a:lnTo>
                  <a:close/>
                </a:path>
                <a:path w="26035" h="1905">
                  <a:moveTo>
                    <a:pt x="0" y="0"/>
                  </a:moveTo>
                  <a:lnTo>
                    <a:pt x="2590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352548" y="3046475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0" y="0"/>
                  </a:moveTo>
                  <a:lnTo>
                    <a:pt x="0" y="1524"/>
                  </a:lnTo>
                  <a:lnTo>
                    <a:pt x="25908" y="1524"/>
                  </a:lnTo>
                  <a:lnTo>
                    <a:pt x="0" y="0"/>
                  </a:lnTo>
                  <a:close/>
                </a:path>
                <a:path w="26035" h="1905">
                  <a:moveTo>
                    <a:pt x="25908" y="0"/>
                  </a:moveTo>
                  <a:lnTo>
                    <a:pt x="0" y="0"/>
                  </a:lnTo>
                  <a:lnTo>
                    <a:pt x="25908" y="1524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352547" y="3046476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25907" y="0"/>
                  </a:moveTo>
                  <a:lnTo>
                    <a:pt x="0" y="0"/>
                  </a:lnTo>
                  <a:lnTo>
                    <a:pt x="25907" y="1523"/>
                  </a:lnTo>
                  <a:lnTo>
                    <a:pt x="25907" y="0"/>
                  </a:lnTo>
                  <a:close/>
                </a:path>
                <a:path w="26035" h="1905">
                  <a:moveTo>
                    <a:pt x="0" y="0"/>
                  </a:moveTo>
                  <a:lnTo>
                    <a:pt x="2590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351024" y="3047999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1524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1524" y="0"/>
                  </a:lnTo>
                  <a:close/>
                </a:path>
                <a:path w="29210" h="1905">
                  <a:moveTo>
                    <a:pt x="27432" y="0"/>
                  </a:moveTo>
                  <a:lnTo>
                    <a:pt x="1524" y="0"/>
                  </a:lnTo>
                  <a:lnTo>
                    <a:pt x="28956" y="1524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51023" y="3048000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7431" y="0"/>
                  </a:moveTo>
                  <a:lnTo>
                    <a:pt x="1523" y="0"/>
                  </a:lnTo>
                  <a:lnTo>
                    <a:pt x="28955" y="1523"/>
                  </a:lnTo>
                  <a:lnTo>
                    <a:pt x="27431" y="0"/>
                  </a:lnTo>
                  <a:close/>
                </a:path>
                <a:path w="29210" h="1905">
                  <a:moveTo>
                    <a:pt x="1523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51024" y="3049523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51023" y="3049524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5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5" y="1523"/>
                  </a:moveTo>
                  <a:lnTo>
                    <a:pt x="0" y="1523"/>
                  </a:lnTo>
                  <a:lnTo>
                    <a:pt x="28955" y="1523"/>
                  </a:lnTo>
                  <a:close/>
                </a:path>
                <a:path w="29210" h="1905">
                  <a:moveTo>
                    <a:pt x="0" y="1523"/>
                  </a:moveTo>
                  <a:lnTo>
                    <a:pt x="289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351024" y="3051047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351023" y="3051048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5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51024" y="3052571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351023" y="3052572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5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351024" y="3054095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51023" y="3054096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5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351024" y="3055619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0" y="0"/>
                  </a:moveTo>
                  <a:lnTo>
                    <a:pt x="0" y="1524"/>
                  </a:lnTo>
                  <a:lnTo>
                    <a:pt x="28956" y="1524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6" y="0"/>
                  </a:moveTo>
                  <a:lnTo>
                    <a:pt x="0" y="0"/>
                  </a:lnTo>
                  <a:lnTo>
                    <a:pt x="28956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351023" y="3055620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8955" y="0"/>
                  </a:moveTo>
                  <a:lnTo>
                    <a:pt x="0" y="0"/>
                  </a:lnTo>
                  <a:lnTo>
                    <a:pt x="28955" y="1523"/>
                  </a:lnTo>
                  <a:lnTo>
                    <a:pt x="28955" y="0"/>
                  </a:lnTo>
                  <a:close/>
                </a:path>
                <a:path w="29210" h="1905">
                  <a:moveTo>
                    <a:pt x="0" y="0"/>
                  </a:moveTo>
                  <a:lnTo>
                    <a:pt x="28955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1024" y="3057143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0" y="0"/>
                  </a:moveTo>
                  <a:lnTo>
                    <a:pt x="1524" y="1524"/>
                  </a:lnTo>
                  <a:lnTo>
                    <a:pt x="27432" y="1524"/>
                  </a:lnTo>
                  <a:lnTo>
                    <a:pt x="0" y="0"/>
                  </a:lnTo>
                  <a:close/>
                </a:path>
                <a:path w="29210" h="1905">
                  <a:moveTo>
                    <a:pt x="28956" y="0"/>
                  </a:moveTo>
                  <a:lnTo>
                    <a:pt x="0" y="0"/>
                  </a:lnTo>
                  <a:lnTo>
                    <a:pt x="27432" y="1524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1023" y="3057144"/>
              <a:ext cx="29209" cy="1905"/>
            </a:xfrm>
            <a:custGeom>
              <a:avLst/>
              <a:gdLst/>
              <a:ahLst/>
              <a:cxnLst/>
              <a:rect l="l" t="t" r="r" b="b"/>
              <a:pathLst>
                <a:path w="29210" h="1905">
                  <a:moveTo>
                    <a:pt x="28955" y="0"/>
                  </a:moveTo>
                  <a:lnTo>
                    <a:pt x="0" y="0"/>
                  </a:lnTo>
                  <a:lnTo>
                    <a:pt x="27431" y="1523"/>
                  </a:lnTo>
                  <a:lnTo>
                    <a:pt x="28955" y="0"/>
                  </a:lnTo>
                  <a:close/>
                </a:path>
                <a:path w="29210" h="1905">
                  <a:moveTo>
                    <a:pt x="0" y="0"/>
                  </a:moveTo>
                  <a:lnTo>
                    <a:pt x="27431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52548" y="3058667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0" y="0"/>
                  </a:moveTo>
                  <a:lnTo>
                    <a:pt x="0" y="1524"/>
                  </a:lnTo>
                  <a:lnTo>
                    <a:pt x="25908" y="1524"/>
                  </a:lnTo>
                  <a:lnTo>
                    <a:pt x="0" y="0"/>
                  </a:lnTo>
                  <a:close/>
                </a:path>
                <a:path w="26035" h="1905">
                  <a:moveTo>
                    <a:pt x="25908" y="0"/>
                  </a:moveTo>
                  <a:lnTo>
                    <a:pt x="0" y="0"/>
                  </a:lnTo>
                  <a:lnTo>
                    <a:pt x="25908" y="1524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52547" y="3058668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25907" y="0"/>
                  </a:moveTo>
                  <a:lnTo>
                    <a:pt x="0" y="0"/>
                  </a:lnTo>
                  <a:lnTo>
                    <a:pt x="25907" y="1523"/>
                  </a:lnTo>
                  <a:lnTo>
                    <a:pt x="25907" y="0"/>
                  </a:lnTo>
                  <a:close/>
                </a:path>
                <a:path w="26035" h="1905">
                  <a:moveTo>
                    <a:pt x="0" y="0"/>
                  </a:moveTo>
                  <a:lnTo>
                    <a:pt x="2590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2548" y="3060191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0" y="0"/>
                  </a:moveTo>
                  <a:lnTo>
                    <a:pt x="0" y="1524"/>
                  </a:lnTo>
                  <a:lnTo>
                    <a:pt x="25908" y="1524"/>
                  </a:lnTo>
                  <a:lnTo>
                    <a:pt x="0" y="0"/>
                  </a:lnTo>
                  <a:close/>
                </a:path>
                <a:path w="26035" h="1905">
                  <a:moveTo>
                    <a:pt x="25908" y="0"/>
                  </a:moveTo>
                  <a:lnTo>
                    <a:pt x="0" y="0"/>
                  </a:lnTo>
                  <a:lnTo>
                    <a:pt x="25908" y="1524"/>
                  </a:lnTo>
                  <a:lnTo>
                    <a:pt x="25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52547" y="3060192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25907" y="0"/>
                  </a:moveTo>
                  <a:lnTo>
                    <a:pt x="0" y="0"/>
                  </a:lnTo>
                  <a:lnTo>
                    <a:pt x="25907" y="1523"/>
                  </a:lnTo>
                  <a:lnTo>
                    <a:pt x="25907" y="0"/>
                  </a:lnTo>
                  <a:close/>
                </a:path>
                <a:path w="26035" h="1905">
                  <a:moveTo>
                    <a:pt x="0" y="0"/>
                  </a:moveTo>
                  <a:lnTo>
                    <a:pt x="25907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52547" y="306171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5">
                  <a:moveTo>
                    <a:pt x="25907" y="0"/>
                  </a:moveTo>
                  <a:lnTo>
                    <a:pt x="0" y="0"/>
                  </a:lnTo>
                  <a:lnTo>
                    <a:pt x="24383" y="0"/>
                  </a:lnTo>
                  <a:lnTo>
                    <a:pt x="25907" y="0"/>
                  </a:lnTo>
                  <a:close/>
                </a:path>
                <a:path w="26035">
                  <a:moveTo>
                    <a:pt x="0" y="0"/>
                  </a:moveTo>
                  <a:lnTo>
                    <a:pt x="2438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52547" y="306171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5">
                  <a:moveTo>
                    <a:pt x="25907" y="0"/>
                  </a:moveTo>
                  <a:lnTo>
                    <a:pt x="0" y="0"/>
                  </a:lnTo>
                  <a:lnTo>
                    <a:pt x="24383" y="0"/>
                  </a:lnTo>
                  <a:lnTo>
                    <a:pt x="25907" y="0"/>
                  </a:lnTo>
                  <a:close/>
                </a:path>
                <a:path w="26035">
                  <a:moveTo>
                    <a:pt x="0" y="0"/>
                  </a:moveTo>
                  <a:lnTo>
                    <a:pt x="24383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54072" y="3061715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60" h="1905">
                  <a:moveTo>
                    <a:pt x="0" y="0"/>
                  </a:moveTo>
                  <a:lnTo>
                    <a:pt x="1524" y="1524"/>
                  </a:lnTo>
                  <a:lnTo>
                    <a:pt x="21336" y="1524"/>
                  </a:lnTo>
                  <a:lnTo>
                    <a:pt x="0" y="0"/>
                  </a:lnTo>
                  <a:close/>
                </a:path>
                <a:path w="22860" h="1905">
                  <a:moveTo>
                    <a:pt x="22860" y="0"/>
                  </a:moveTo>
                  <a:lnTo>
                    <a:pt x="0" y="0"/>
                  </a:lnTo>
                  <a:lnTo>
                    <a:pt x="21336" y="1524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54072" y="306171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60" h="1905">
                  <a:moveTo>
                    <a:pt x="22859" y="0"/>
                  </a:moveTo>
                  <a:lnTo>
                    <a:pt x="0" y="0"/>
                  </a:lnTo>
                  <a:lnTo>
                    <a:pt x="21335" y="1523"/>
                  </a:lnTo>
                  <a:lnTo>
                    <a:pt x="22859" y="0"/>
                  </a:lnTo>
                  <a:close/>
                </a:path>
                <a:path w="22860" h="1905">
                  <a:moveTo>
                    <a:pt x="0" y="0"/>
                  </a:moveTo>
                  <a:lnTo>
                    <a:pt x="21335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55596" y="306323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0"/>
                  </a:moveTo>
                  <a:lnTo>
                    <a:pt x="0" y="1524"/>
                  </a:lnTo>
                  <a:lnTo>
                    <a:pt x="19812" y="1524"/>
                  </a:lnTo>
                  <a:lnTo>
                    <a:pt x="0" y="0"/>
                  </a:lnTo>
                  <a:close/>
                </a:path>
                <a:path w="20319" h="1905">
                  <a:moveTo>
                    <a:pt x="19812" y="0"/>
                  </a:moveTo>
                  <a:lnTo>
                    <a:pt x="0" y="0"/>
                  </a:lnTo>
                  <a:lnTo>
                    <a:pt x="19812" y="1524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55595" y="3063240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9811" y="0"/>
                  </a:moveTo>
                  <a:lnTo>
                    <a:pt x="0" y="0"/>
                  </a:lnTo>
                  <a:lnTo>
                    <a:pt x="19811" y="1523"/>
                  </a:lnTo>
                  <a:lnTo>
                    <a:pt x="19811" y="0"/>
                  </a:lnTo>
                  <a:close/>
                </a:path>
                <a:path w="20319" h="1905">
                  <a:moveTo>
                    <a:pt x="0" y="0"/>
                  </a:moveTo>
                  <a:lnTo>
                    <a:pt x="19811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55595" y="3064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0" y="0"/>
                  </a:moveTo>
                  <a:lnTo>
                    <a:pt x="1828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355595" y="3064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  <a:lnTo>
                    <a:pt x="18287" y="0"/>
                  </a:lnTo>
                  <a:lnTo>
                    <a:pt x="19811" y="0"/>
                  </a:lnTo>
                  <a:close/>
                </a:path>
                <a:path w="20319">
                  <a:moveTo>
                    <a:pt x="0" y="0"/>
                  </a:moveTo>
                  <a:lnTo>
                    <a:pt x="18287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357120" y="306476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0" y="0"/>
                  </a:moveTo>
                  <a:lnTo>
                    <a:pt x="1524" y="1524"/>
                  </a:lnTo>
                  <a:lnTo>
                    <a:pt x="15240" y="1524"/>
                  </a:lnTo>
                  <a:lnTo>
                    <a:pt x="0" y="0"/>
                  </a:lnTo>
                  <a:close/>
                </a:path>
                <a:path w="17144" h="1905">
                  <a:moveTo>
                    <a:pt x="16764" y="0"/>
                  </a:moveTo>
                  <a:lnTo>
                    <a:pt x="0" y="0"/>
                  </a:lnTo>
                  <a:lnTo>
                    <a:pt x="15240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357119" y="3064764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4" h="1905">
                  <a:moveTo>
                    <a:pt x="16763" y="0"/>
                  </a:moveTo>
                  <a:lnTo>
                    <a:pt x="0" y="0"/>
                  </a:lnTo>
                  <a:lnTo>
                    <a:pt x="15239" y="1523"/>
                  </a:lnTo>
                  <a:lnTo>
                    <a:pt x="16763" y="0"/>
                  </a:lnTo>
                  <a:close/>
                </a:path>
                <a:path w="17144" h="1905">
                  <a:moveTo>
                    <a:pt x="0" y="0"/>
                  </a:moveTo>
                  <a:lnTo>
                    <a:pt x="15239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358644" y="30662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3969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358644" y="306628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715" y="0"/>
                  </a:moveTo>
                  <a:lnTo>
                    <a:pt x="0" y="0"/>
                  </a:lnTo>
                  <a:lnTo>
                    <a:pt x="12191" y="0"/>
                  </a:lnTo>
                  <a:lnTo>
                    <a:pt x="13715" y="0"/>
                  </a:lnTo>
                  <a:close/>
                </a:path>
                <a:path w="13969">
                  <a:moveTo>
                    <a:pt x="0" y="0"/>
                  </a:moveTo>
                  <a:lnTo>
                    <a:pt x="12191" y="0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3969">
                  <a:moveTo>
                    <a:pt x="12191" y="0"/>
                  </a:moveTo>
                  <a:lnTo>
                    <a:pt x="1523" y="0"/>
                  </a:lnTo>
                  <a:lnTo>
                    <a:pt x="12191" y="0"/>
                  </a:lnTo>
                  <a:close/>
                </a:path>
                <a:path w="13969">
                  <a:moveTo>
                    <a:pt x="1523" y="0"/>
                  </a:moveTo>
                  <a:lnTo>
                    <a:pt x="1219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360168" y="306628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0"/>
                  </a:moveTo>
                  <a:lnTo>
                    <a:pt x="1524" y="1524"/>
                  </a:lnTo>
                  <a:lnTo>
                    <a:pt x="9144" y="1524"/>
                  </a:lnTo>
                  <a:lnTo>
                    <a:pt x="0" y="0"/>
                  </a:lnTo>
                  <a:close/>
                </a:path>
                <a:path w="10794" h="1905">
                  <a:moveTo>
                    <a:pt x="10668" y="0"/>
                  </a:moveTo>
                  <a:lnTo>
                    <a:pt x="0" y="0"/>
                  </a:lnTo>
                  <a:lnTo>
                    <a:pt x="9144" y="1524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360167" y="306628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667" y="0"/>
                  </a:moveTo>
                  <a:lnTo>
                    <a:pt x="0" y="0"/>
                  </a:lnTo>
                  <a:lnTo>
                    <a:pt x="9143" y="1523"/>
                  </a:lnTo>
                  <a:lnTo>
                    <a:pt x="10667" y="0"/>
                  </a:lnTo>
                  <a:close/>
                </a:path>
                <a:path w="10794" h="1905">
                  <a:moveTo>
                    <a:pt x="0" y="0"/>
                  </a:moveTo>
                  <a:lnTo>
                    <a:pt x="9143" y="1523"/>
                  </a:lnTo>
                  <a:lnTo>
                    <a:pt x="1523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361691" y="3067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361691" y="3067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1523" y="0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>
                  <a:moveTo>
                    <a:pt x="1523" y="0"/>
                  </a:moveTo>
                  <a:lnTo>
                    <a:pt x="6095" y="0"/>
                  </a:lnTo>
                  <a:lnTo>
                    <a:pt x="4571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361691" y="306781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619" y="0"/>
                  </a:move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361691" y="306781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19" y="0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352547" y="303733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10" h="29210">
                  <a:moveTo>
                    <a:pt x="28955" y="14477"/>
                  </a:moveTo>
                  <a:lnTo>
                    <a:pt x="28955" y="6481"/>
                  </a:lnTo>
                  <a:lnTo>
                    <a:pt x="22473" y="0"/>
                  </a:lnTo>
                  <a:lnTo>
                    <a:pt x="14477" y="0"/>
                  </a:lnTo>
                  <a:lnTo>
                    <a:pt x="6482" y="0"/>
                  </a:lnTo>
                  <a:lnTo>
                    <a:pt x="0" y="6481"/>
                  </a:lnTo>
                  <a:lnTo>
                    <a:pt x="0" y="14477"/>
                  </a:lnTo>
                  <a:lnTo>
                    <a:pt x="0" y="22474"/>
                  </a:lnTo>
                  <a:lnTo>
                    <a:pt x="6482" y="28955"/>
                  </a:lnTo>
                  <a:lnTo>
                    <a:pt x="14477" y="28955"/>
                  </a:lnTo>
                  <a:lnTo>
                    <a:pt x="22473" y="28955"/>
                  </a:lnTo>
                  <a:lnTo>
                    <a:pt x="28955" y="22474"/>
                  </a:lnTo>
                  <a:lnTo>
                    <a:pt x="28955" y="14477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110232" y="1895855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048" y="0"/>
                  </a:lnTo>
                  <a:close/>
                </a:path>
                <a:path w="3175" h="7619">
                  <a:moveTo>
                    <a:pt x="3048" y="0"/>
                  </a:moveTo>
                  <a:lnTo>
                    <a:pt x="0" y="7620"/>
                  </a:lnTo>
                  <a:lnTo>
                    <a:pt x="3048" y="7620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110231" y="1895856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7" y="4571"/>
                  </a:moveTo>
                  <a:lnTo>
                    <a:pt x="3047" y="7619"/>
                  </a:lnTo>
                  <a:lnTo>
                    <a:pt x="3047" y="0"/>
                  </a:lnTo>
                  <a:lnTo>
                    <a:pt x="3047" y="4571"/>
                  </a:lnTo>
                  <a:close/>
                </a:path>
                <a:path w="3175" h="7619">
                  <a:moveTo>
                    <a:pt x="3047" y="7619"/>
                  </a:moveTo>
                  <a:lnTo>
                    <a:pt x="3047" y="0"/>
                  </a:lnTo>
                  <a:lnTo>
                    <a:pt x="0" y="7619"/>
                  </a:lnTo>
                  <a:lnTo>
                    <a:pt x="3047" y="7619"/>
                  </a:lnTo>
                  <a:close/>
                </a:path>
                <a:path w="3175" h="7619">
                  <a:moveTo>
                    <a:pt x="3047" y="0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110231" y="1895856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7" y="7619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113280" y="1895855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19" h="7619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19" h="7619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19" h="7619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113279" y="1895856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19" h="7619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19" h="7619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19" h="7619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113279" y="1895856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253488" y="1895855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19" h="7619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19" h="7619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19" h="7619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253487" y="1895856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19" h="7619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19" h="7619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19" h="7619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253487" y="1895856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37308" y="189585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4572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4572" y="0"/>
                  </a:lnTo>
                  <a:close/>
                </a:path>
                <a:path w="5080" h="7619">
                  <a:moveTo>
                    <a:pt x="4572" y="0"/>
                  </a:moveTo>
                  <a:lnTo>
                    <a:pt x="0" y="7620"/>
                  </a:lnTo>
                  <a:lnTo>
                    <a:pt x="4572" y="7620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37308" y="1895856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0" y="4571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5080" h="7619">
                  <a:moveTo>
                    <a:pt x="0" y="0"/>
                  </a:moveTo>
                  <a:lnTo>
                    <a:pt x="0" y="7619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80" h="7619">
                  <a:moveTo>
                    <a:pt x="0" y="7619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37308" y="1895856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0" y="0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110232" y="236372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048" y="0"/>
                  </a:lnTo>
                  <a:close/>
                </a:path>
                <a:path w="3175" h="7619">
                  <a:moveTo>
                    <a:pt x="3048" y="0"/>
                  </a:moveTo>
                  <a:lnTo>
                    <a:pt x="0" y="7620"/>
                  </a:lnTo>
                  <a:lnTo>
                    <a:pt x="3048" y="7620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110231" y="2363724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7" y="4571"/>
                  </a:moveTo>
                  <a:lnTo>
                    <a:pt x="3047" y="7619"/>
                  </a:lnTo>
                  <a:lnTo>
                    <a:pt x="3047" y="0"/>
                  </a:lnTo>
                  <a:lnTo>
                    <a:pt x="3047" y="4571"/>
                  </a:lnTo>
                  <a:close/>
                </a:path>
                <a:path w="3175" h="7619">
                  <a:moveTo>
                    <a:pt x="3047" y="7619"/>
                  </a:moveTo>
                  <a:lnTo>
                    <a:pt x="3047" y="0"/>
                  </a:lnTo>
                  <a:lnTo>
                    <a:pt x="0" y="7619"/>
                  </a:lnTo>
                  <a:lnTo>
                    <a:pt x="3047" y="7619"/>
                  </a:lnTo>
                  <a:close/>
                </a:path>
                <a:path w="3175" h="7619">
                  <a:moveTo>
                    <a:pt x="3047" y="0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110231" y="2363724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3047" y="7619"/>
                  </a:moveTo>
                  <a:lnTo>
                    <a:pt x="0" y="7619"/>
                  </a:lnTo>
                  <a:lnTo>
                    <a:pt x="0" y="0"/>
                  </a:lnTo>
                  <a:lnTo>
                    <a:pt x="3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113280" y="2363723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19" h="7619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19" h="7619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19" h="7619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113279" y="2363724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19" h="7619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19" h="7619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19" h="7619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113279" y="2363724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53488" y="2363723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83820" y="0"/>
                  </a:moveTo>
                  <a:lnTo>
                    <a:pt x="0" y="4572"/>
                  </a:lnTo>
                  <a:lnTo>
                    <a:pt x="0" y="7620"/>
                  </a:lnTo>
                  <a:lnTo>
                    <a:pt x="83820" y="0"/>
                  </a:lnTo>
                  <a:close/>
                </a:path>
                <a:path w="83819" h="7619">
                  <a:moveTo>
                    <a:pt x="83820" y="0"/>
                  </a:moveTo>
                  <a:lnTo>
                    <a:pt x="0" y="7620"/>
                  </a:lnTo>
                  <a:lnTo>
                    <a:pt x="83820" y="4572"/>
                  </a:lnTo>
                  <a:lnTo>
                    <a:pt x="83820" y="0"/>
                  </a:lnTo>
                  <a:close/>
                </a:path>
                <a:path w="83819" h="7619">
                  <a:moveTo>
                    <a:pt x="83820" y="4572"/>
                  </a:moveTo>
                  <a:lnTo>
                    <a:pt x="0" y="7620"/>
                  </a:lnTo>
                  <a:lnTo>
                    <a:pt x="83820" y="7620"/>
                  </a:lnTo>
                  <a:lnTo>
                    <a:pt x="83820" y="4572"/>
                  </a:lnTo>
                  <a:close/>
                </a:path>
                <a:path w="83819" h="7619">
                  <a:moveTo>
                    <a:pt x="83820" y="0"/>
                  </a:moveTo>
                  <a:lnTo>
                    <a:pt x="0" y="0"/>
                  </a:lnTo>
                  <a:lnTo>
                    <a:pt x="0" y="4572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253487" y="2363724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0" y="0"/>
                  </a:moveTo>
                  <a:lnTo>
                    <a:pt x="0" y="4571"/>
                  </a:lnTo>
                  <a:lnTo>
                    <a:pt x="83819" y="0"/>
                  </a:lnTo>
                  <a:lnTo>
                    <a:pt x="0" y="0"/>
                  </a:lnTo>
                  <a:close/>
                </a:path>
                <a:path w="83819" h="7619">
                  <a:moveTo>
                    <a:pt x="0" y="4571"/>
                  </a:moveTo>
                  <a:lnTo>
                    <a:pt x="83819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83819" h="7619">
                  <a:moveTo>
                    <a:pt x="83819" y="0"/>
                  </a:moveTo>
                  <a:lnTo>
                    <a:pt x="0" y="7619"/>
                  </a:lnTo>
                  <a:lnTo>
                    <a:pt x="83819" y="4571"/>
                  </a:lnTo>
                  <a:lnTo>
                    <a:pt x="83819" y="0"/>
                  </a:lnTo>
                  <a:close/>
                </a:path>
                <a:path w="83819" h="7619">
                  <a:moveTo>
                    <a:pt x="0" y="7619"/>
                  </a:moveTo>
                  <a:lnTo>
                    <a:pt x="83819" y="4571"/>
                  </a:lnTo>
                  <a:lnTo>
                    <a:pt x="83819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253487" y="2363724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19" h="7619">
                  <a:moveTo>
                    <a:pt x="0" y="0"/>
                  </a:moveTo>
                  <a:lnTo>
                    <a:pt x="0" y="4571"/>
                  </a:lnTo>
                  <a:lnTo>
                    <a:pt x="0" y="7619"/>
                  </a:lnTo>
                  <a:lnTo>
                    <a:pt x="83819" y="7619"/>
                  </a:lnTo>
                  <a:lnTo>
                    <a:pt x="83819" y="4571"/>
                  </a:lnTo>
                  <a:lnTo>
                    <a:pt x="838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37308" y="236372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4572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4572" y="0"/>
                  </a:lnTo>
                  <a:close/>
                </a:path>
                <a:path w="5080" h="7619">
                  <a:moveTo>
                    <a:pt x="4572" y="0"/>
                  </a:moveTo>
                  <a:lnTo>
                    <a:pt x="0" y="7620"/>
                  </a:lnTo>
                  <a:lnTo>
                    <a:pt x="4572" y="7620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37308" y="2363724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0" y="4571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0" y="4571"/>
                  </a:lnTo>
                  <a:close/>
                </a:path>
                <a:path w="5080" h="7619">
                  <a:moveTo>
                    <a:pt x="0" y="0"/>
                  </a:moveTo>
                  <a:lnTo>
                    <a:pt x="0" y="7619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80" h="7619">
                  <a:moveTo>
                    <a:pt x="0" y="7619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337308" y="2363724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0" y="0"/>
                  </a:moveTo>
                  <a:lnTo>
                    <a:pt x="4571" y="0"/>
                  </a:lnTo>
                  <a:lnTo>
                    <a:pt x="4571" y="7619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966976" y="1894332"/>
              <a:ext cx="146685" cy="948055"/>
            </a:xfrm>
            <a:custGeom>
              <a:avLst/>
              <a:gdLst/>
              <a:ahLst/>
              <a:cxnLst/>
              <a:rect l="l" t="t" r="r" b="b"/>
              <a:pathLst>
                <a:path w="146685" h="948055">
                  <a:moveTo>
                    <a:pt x="117347" y="947927"/>
                  </a:moveTo>
                  <a:lnTo>
                    <a:pt x="0" y="947927"/>
                  </a:lnTo>
                </a:path>
                <a:path w="146685" h="948055">
                  <a:moveTo>
                    <a:pt x="146303" y="0"/>
                  </a:moveTo>
                  <a:lnTo>
                    <a:pt x="146303" y="12191"/>
                  </a:lnTo>
                </a:path>
                <a:path w="146685" h="948055">
                  <a:moveTo>
                    <a:pt x="146303" y="467867"/>
                  </a:moveTo>
                  <a:lnTo>
                    <a:pt x="146303" y="4800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41295" y="1470660"/>
              <a:ext cx="143510" cy="1626235"/>
            </a:xfrm>
            <a:custGeom>
              <a:avLst/>
              <a:gdLst/>
              <a:ahLst/>
              <a:cxnLst/>
              <a:rect l="l" t="t" r="r" b="b"/>
              <a:pathLst>
                <a:path w="143510" h="1626235">
                  <a:moveTo>
                    <a:pt x="0" y="0"/>
                  </a:moveTo>
                  <a:lnTo>
                    <a:pt x="0" y="1610867"/>
                  </a:lnTo>
                </a:path>
                <a:path w="143510" h="1626235">
                  <a:moveTo>
                    <a:pt x="15239" y="1626107"/>
                  </a:moveTo>
                  <a:lnTo>
                    <a:pt x="143255" y="1626107"/>
                  </a:lnTo>
                </a:path>
                <a:path w="143510" h="1626235">
                  <a:moveTo>
                    <a:pt x="1523" y="1610105"/>
                  </a:moveTo>
                  <a:lnTo>
                    <a:pt x="1523" y="1618102"/>
                  </a:lnTo>
                  <a:lnTo>
                    <a:pt x="8006" y="1624583"/>
                  </a:lnTo>
                  <a:lnTo>
                    <a:pt x="16001" y="1624583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6D98D29-1130-F6AC-40FF-F74C27BDB9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0547" y="604982"/>
            <a:ext cx="9038253" cy="67102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39918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E06D198-CE8E-CEA8-EE7E-65E1AF945934}"/>
              </a:ext>
            </a:extLst>
          </p:cNvPr>
          <p:cNvSpPr txBox="1"/>
          <p:nvPr/>
        </p:nvSpPr>
        <p:spPr>
          <a:xfrm>
            <a:off x="4343400" y="2590800"/>
            <a:ext cx="1828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Attic</a:t>
            </a:r>
          </a:p>
        </p:txBody>
      </p:sp>
    </p:spTree>
    <p:extLst>
      <p:ext uri="{BB962C8B-B14F-4D97-AF65-F5344CB8AC3E}">
        <p14:creationId xmlns:p14="http://schemas.microsoft.com/office/powerpoint/2010/main" val="122074098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7162800"/>
            <a:ext cx="8884920" cy="0"/>
          </a:xfrm>
          <a:custGeom>
            <a:avLst/>
            <a:gdLst/>
            <a:ahLst/>
            <a:cxnLst/>
            <a:rect l="l" t="t" r="r" b="b"/>
            <a:pathLst>
              <a:path w="8884920">
                <a:moveTo>
                  <a:pt x="0" y="0"/>
                </a:moveTo>
                <a:lnTo>
                  <a:pt x="88849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533891" y="6461759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533891" y="5526023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934211" y="0"/>
                </a:moveTo>
                <a:lnTo>
                  <a:pt x="0" y="0"/>
                </a:ln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533891" y="4123944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33891" y="2487168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466343" y="0"/>
                </a:ln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8614915" y="2618061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4119" y="2852387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767064" y="1551432"/>
            <a:ext cx="233679" cy="3975100"/>
          </a:xfrm>
          <a:custGeom>
            <a:avLst/>
            <a:gdLst/>
            <a:ahLst/>
            <a:cxnLst/>
            <a:rect l="l" t="t" r="r" b="b"/>
            <a:pathLst>
              <a:path w="233679" h="3975100">
                <a:moveTo>
                  <a:pt x="233171" y="3974591"/>
                </a:moveTo>
                <a:lnTo>
                  <a:pt x="233171" y="2773679"/>
                </a:lnTo>
              </a:path>
              <a:path w="233679" h="3975100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8679688" y="5423129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65259" y="5423129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621776" y="3947897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109456" y="4021049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063735" y="2379701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92055" y="4246947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812276" y="6351245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937243" y="1430249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83183" y="617220"/>
            <a:ext cx="8760460" cy="6545580"/>
          </a:xfrm>
          <a:custGeom>
            <a:avLst/>
            <a:gdLst/>
            <a:ahLst/>
            <a:cxnLst/>
            <a:rect l="l" t="t" r="r" b="b"/>
            <a:pathLst>
              <a:path w="8760460" h="6545580">
                <a:moveTo>
                  <a:pt x="8759951" y="5345429"/>
                </a:moveTo>
                <a:lnTo>
                  <a:pt x="8756745" y="5297762"/>
                </a:lnTo>
                <a:lnTo>
                  <a:pt x="8747403" y="5252045"/>
                </a:lnTo>
                <a:lnTo>
                  <a:pt x="8732346" y="5208695"/>
                </a:lnTo>
                <a:lnTo>
                  <a:pt x="8711991" y="5168131"/>
                </a:lnTo>
                <a:lnTo>
                  <a:pt x="8686757" y="5130771"/>
                </a:lnTo>
                <a:lnTo>
                  <a:pt x="8657063" y="5097035"/>
                </a:lnTo>
                <a:lnTo>
                  <a:pt x="8623327" y="5067341"/>
                </a:lnTo>
                <a:lnTo>
                  <a:pt x="8585968" y="5042108"/>
                </a:lnTo>
                <a:lnTo>
                  <a:pt x="8545404" y="5021753"/>
                </a:lnTo>
                <a:lnTo>
                  <a:pt x="8502054" y="5006696"/>
                </a:lnTo>
                <a:lnTo>
                  <a:pt x="8456336" y="4997354"/>
                </a:lnTo>
                <a:lnTo>
                  <a:pt x="8408669" y="4994147"/>
                </a:lnTo>
                <a:lnTo>
                  <a:pt x="8361002" y="4997354"/>
                </a:lnTo>
                <a:lnTo>
                  <a:pt x="8315285" y="5006696"/>
                </a:lnTo>
                <a:lnTo>
                  <a:pt x="8271934" y="5021753"/>
                </a:lnTo>
                <a:lnTo>
                  <a:pt x="8231370" y="5042108"/>
                </a:lnTo>
                <a:lnTo>
                  <a:pt x="8194011" y="5067341"/>
                </a:lnTo>
                <a:lnTo>
                  <a:pt x="8160275" y="5097035"/>
                </a:lnTo>
                <a:lnTo>
                  <a:pt x="8130581" y="5130771"/>
                </a:lnTo>
                <a:lnTo>
                  <a:pt x="8105348" y="5168131"/>
                </a:lnTo>
                <a:lnTo>
                  <a:pt x="8084993" y="5208695"/>
                </a:lnTo>
                <a:lnTo>
                  <a:pt x="8069935" y="5252045"/>
                </a:lnTo>
                <a:lnTo>
                  <a:pt x="8060594" y="5297762"/>
                </a:lnTo>
                <a:lnTo>
                  <a:pt x="8057387" y="5345429"/>
                </a:lnTo>
                <a:lnTo>
                  <a:pt x="8060594" y="5393096"/>
                </a:lnTo>
                <a:lnTo>
                  <a:pt x="8069935" y="5438814"/>
                </a:lnTo>
                <a:lnTo>
                  <a:pt x="8084993" y="5482164"/>
                </a:lnTo>
                <a:lnTo>
                  <a:pt x="8105348" y="5522728"/>
                </a:lnTo>
                <a:lnTo>
                  <a:pt x="8130581" y="5560087"/>
                </a:lnTo>
                <a:lnTo>
                  <a:pt x="8160275" y="5593823"/>
                </a:lnTo>
                <a:lnTo>
                  <a:pt x="8194011" y="5623517"/>
                </a:lnTo>
                <a:lnTo>
                  <a:pt x="8231370" y="5648751"/>
                </a:lnTo>
                <a:lnTo>
                  <a:pt x="8271934" y="5669106"/>
                </a:lnTo>
                <a:lnTo>
                  <a:pt x="8315285" y="5684163"/>
                </a:lnTo>
                <a:lnTo>
                  <a:pt x="8361002" y="5693505"/>
                </a:lnTo>
                <a:lnTo>
                  <a:pt x="8408669" y="5696711"/>
                </a:lnTo>
                <a:lnTo>
                  <a:pt x="8456336" y="5693505"/>
                </a:lnTo>
                <a:lnTo>
                  <a:pt x="8502054" y="5684163"/>
                </a:lnTo>
                <a:lnTo>
                  <a:pt x="8545404" y="5669106"/>
                </a:lnTo>
                <a:lnTo>
                  <a:pt x="8585968" y="5648751"/>
                </a:lnTo>
                <a:lnTo>
                  <a:pt x="8623327" y="5623517"/>
                </a:lnTo>
                <a:lnTo>
                  <a:pt x="8657063" y="5593823"/>
                </a:lnTo>
                <a:lnTo>
                  <a:pt x="8686757" y="5560087"/>
                </a:lnTo>
                <a:lnTo>
                  <a:pt x="8711991" y="5522728"/>
                </a:lnTo>
                <a:lnTo>
                  <a:pt x="8732346" y="5482164"/>
                </a:lnTo>
                <a:lnTo>
                  <a:pt x="8747403" y="5438814"/>
                </a:lnTo>
                <a:lnTo>
                  <a:pt x="8756745" y="5393096"/>
                </a:lnTo>
                <a:lnTo>
                  <a:pt x="8759951" y="5345429"/>
                </a:lnTo>
              </a:path>
              <a:path w="8760460" h="6545580">
                <a:moveTo>
                  <a:pt x="8432291" y="5125211"/>
                </a:moveTo>
                <a:lnTo>
                  <a:pt x="8567927" y="5658611"/>
                </a:lnTo>
              </a:path>
              <a:path w="8760460" h="6545580">
                <a:moveTo>
                  <a:pt x="8407907" y="5131307"/>
                </a:moveTo>
                <a:lnTo>
                  <a:pt x="8446007" y="5286755"/>
                </a:lnTo>
              </a:path>
              <a:path w="8760460" h="6545580">
                <a:moveTo>
                  <a:pt x="8279891" y="5164835"/>
                </a:moveTo>
                <a:lnTo>
                  <a:pt x="8319515" y="5323331"/>
                </a:lnTo>
              </a:path>
              <a:path w="8760460" h="6545580">
                <a:moveTo>
                  <a:pt x="8311895" y="5184647"/>
                </a:moveTo>
                <a:lnTo>
                  <a:pt x="8345423" y="5317235"/>
                </a:lnTo>
              </a:path>
              <a:path w="8760460" h="6545580">
                <a:moveTo>
                  <a:pt x="8321039" y="5006339"/>
                </a:moveTo>
                <a:lnTo>
                  <a:pt x="8069579" y="5440679"/>
                </a:lnTo>
              </a:path>
              <a:path w="8760460" h="6545580">
                <a:moveTo>
                  <a:pt x="8319515" y="5323331"/>
                </a:moveTo>
                <a:lnTo>
                  <a:pt x="8205215" y="5519927"/>
                </a:lnTo>
              </a:path>
              <a:path w="8760460" h="6545580">
                <a:moveTo>
                  <a:pt x="8321039" y="5006339"/>
                </a:moveTo>
                <a:lnTo>
                  <a:pt x="8747759" y="5260847"/>
                </a:lnTo>
              </a:path>
              <a:path w="8760460" h="6545580">
                <a:moveTo>
                  <a:pt x="8279891" y="5164835"/>
                </a:moveTo>
                <a:lnTo>
                  <a:pt x="8439911" y="5260847"/>
                </a:lnTo>
              </a:path>
              <a:path w="8760460" h="6545580">
                <a:moveTo>
                  <a:pt x="8471915" y="5279135"/>
                </a:moveTo>
                <a:lnTo>
                  <a:pt x="8666987" y="5396483"/>
                </a:lnTo>
              </a:path>
              <a:path w="8760460" h="6545580">
                <a:moveTo>
                  <a:pt x="8069579" y="5440679"/>
                </a:moveTo>
                <a:lnTo>
                  <a:pt x="8205215" y="5519927"/>
                </a:lnTo>
              </a:path>
              <a:path w="8760460" h="6545580">
                <a:moveTo>
                  <a:pt x="8747759" y="5260847"/>
                </a:moveTo>
                <a:lnTo>
                  <a:pt x="8666987" y="5396483"/>
                </a:lnTo>
              </a:path>
              <a:path w="8760460" h="6545580">
                <a:moveTo>
                  <a:pt x="8414003" y="5698235"/>
                </a:moveTo>
                <a:lnTo>
                  <a:pt x="8567927" y="5658611"/>
                </a:lnTo>
              </a:path>
              <a:path w="8760460" h="6545580">
                <a:moveTo>
                  <a:pt x="8319515" y="5323331"/>
                </a:moveTo>
                <a:lnTo>
                  <a:pt x="8345423" y="5317235"/>
                </a:lnTo>
              </a:path>
              <a:path w="8760460" h="6545580">
                <a:moveTo>
                  <a:pt x="8407907" y="5131307"/>
                </a:moveTo>
                <a:lnTo>
                  <a:pt x="8432291" y="5125211"/>
                </a:lnTo>
              </a:path>
              <a:path w="8760460" h="6545580">
                <a:moveTo>
                  <a:pt x="8319515" y="5323331"/>
                </a:moveTo>
                <a:lnTo>
                  <a:pt x="8414003" y="5698235"/>
                </a:lnTo>
              </a:path>
              <a:path w="8760460" h="6545580">
                <a:moveTo>
                  <a:pt x="8471915" y="5279135"/>
                </a:moveTo>
                <a:lnTo>
                  <a:pt x="8446007" y="5286755"/>
                </a:lnTo>
              </a:path>
              <a:path w="8760460" h="6545580">
                <a:moveTo>
                  <a:pt x="0" y="6545579"/>
                </a:moveTo>
                <a:lnTo>
                  <a:pt x="7950707" y="6545579"/>
                </a:lnTo>
                <a:lnTo>
                  <a:pt x="7950707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8582152" y="2378176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711692" y="6476019"/>
            <a:ext cx="534035" cy="4178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50" dirty="0">
                <a:latin typeface="Arial"/>
                <a:cs typeface="Arial"/>
              </a:rPr>
              <a:t>7</a:t>
            </a:r>
            <a:endParaRPr sz="25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836659" y="6880997"/>
            <a:ext cx="320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25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593579" y="183276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816083" y="2074946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040110" y="4225745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140695" y="1669686"/>
            <a:ext cx="214629" cy="59245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9685" marR="5080" indent="-7620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95779" y="6668923"/>
            <a:ext cx="590296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FLOOR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PLAN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RENOVATION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&amp;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ADDITION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40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ATTIC</a:t>
            </a:r>
            <a:endParaRPr sz="19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94763" y="4178808"/>
            <a:ext cx="5931535" cy="2780030"/>
          </a:xfrm>
          <a:custGeom>
            <a:avLst/>
            <a:gdLst/>
            <a:ahLst/>
            <a:cxnLst/>
            <a:rect l="l" t="t" r="r" b="b"/>
            <a:pathLst>
              <a:path w="5931534" h="2780029">
                <a:moveTo>
                  <a:pt x="0" y="2779775"/>
                </a:moveTo>
                <a:lnTo>
                  <a:pt x="5931407" y="2779775"/>
                </a:lnTo>
              </a:path>
              <a:path w="5931534" h="2780029">
                <a:moveTo>
                  <a:pt x="3730751" y="57911"/>
                </a:moveTo>
                <a:lnTo>
                  <a:pt x="3797807" y="0"/>
                </a:lnTo>
                <a:lnTo>
                  <a:pt x="3753611" y="76199"/>
                </a:lnTo>
                <a:lnTo>
                  <a:pt x="3730751" y="57911"/>
                </a:lnTo>
              </a:path>
              <a:path w="5931534" h="2780029">
                <a:moveTo>
                  <a:pt x="3741419" y="67055"/>
                </a:moveTo>
                <a:lnTo>
                  <a:pt x="3352799" y="5349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4631944" y="3362080"/>
            <a:ext cx="261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ATTIC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633467" y="4465456"/>
            <a:ext cx="50800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HVAC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DUCTWORK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592571" y="4678679"/>
            <a:ext cx="0" cy="233679"/>
          </a:xfrm>
          <a:custGeom>
            <a:avLst/>
            <a:gdLst/>
            <a:ahLst/>
            <a:cxnLst/>
            <a:rect l="l" t="t" r="r" b="b"/>
            <a:pathLst>
              <a:path h="233679">
                <a:moveTo>
                  <a:pt x="0" y="0"/>
                </a:moveTo>
                <a:lnTo>
                  <a:pt x="0" y="2331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330444" y="4678679"/>
            <a:ext cx="437515" cy="233679"/>
          </a:xfrm>
          <a:custGeom>
            <a:avLst/>
            <a:gdLst/>
            <a:ahLst/>
            <a:cxnLst/>
            <a:rect l="l" t="t" r="r" b="b"/>
            <a:pathLst>
              <a:path w="437514" h="233679">
                <a:moveTo>
                  <a:pt x="175259" y="0"/>
                </a:moveTo>
                <a:lnTo>
                  <a:pt x="175259" y="233171"/>
                </a:lnTo>
              </a:path>
              <a:path w="437514" h="233679">
                <a:moveTo>
                  <a:pt x="350519" y="204215"/>
                </a:moveTo>
                <a:lnTo>
                  <a:pt x="437387" y="204215"/>
                </a:lnTo>
              </a:path>
              <a:path w="437514" h="233679">
                <a:moveTo>
                  <a:pt x="86867" y="204215"/>
                </a:moveTo>
                <a:lnTo>
                  <a:pt x="0" y="204215"/>
                </a:lnTo>
              </a:path>
              <a:path w="437514" h="233679">
                <a:moveTo>
                  <a:pt x="350519" y="219455"/>
                </a:moveTo>
                <a:lnTo>
                  <a:pt x="262127" y="204215"/>
                </a:lnTo>
                <a:lnTo>
                  <a:pt x="350519" y="188975"/>
                </a:lnTo>
                <a:lnTo>
                  <a:pt x="350519" y="219455"/>
                </a:lnTo>
              </a:path>
              <a:path w="437514" h="233679">
                <a:moveTo>
                  <a:pt x="86867" y="188975"/>
                </a:moveTo>
                <a:lnTo>
                  <a:pt x="175259" y="204215"/>
                </a:lnTo>
                <a:lnTo>
                  <a:pt x="86867" y="219455"/>
                </a:lnTo>
                <a:lnTo>
                  <a:pt x="86867" y="1889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503671" y="4730632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191508" y="937396"/>
            <a:ext cx="124968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20" dirty="0">
                <a:latin typeface="Arial"/>
                <a:cs typeface="Arial"/>
              </a:rPr>
              <a:t> WALL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CENTERED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THE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BOTTOM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CHORD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TRUSS,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1.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913628" y="2482732"/>
            <a:ext cx="701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CENTER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OF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915152" y="2581792"/>
            <a:ext cx="302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TRUSS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780539" y="4544704"/>
            <a:ext cx="114173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EXTEND EXISTING WALL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BOTTOM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CHORD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TRUSS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917951" y="4290060"/>
            <a:ext cx="814069" cy="836930"/>
          </a:xfrm>
          <a:custGeom>
            <a:avLst/>
            <a:gdLst/>
            <a:ahLst/>
            <a:cxnLst/>
            <a:rect l="l" t="t" r="r" b="b"/>
            <a:pathLst>
              <a:path w="814070" h="836929">
                <a:moveTo>
                  <a:pt x="629411" y="33527"/>
                </a:moveTo>
                <a:lnTo>
                  <a:pt x="711707" y="0"/>
                </a:lnTo>
                <a:lnTo>
                  <a:pt x="644651" y="57911"/>
                </a:lnTo>
                <a:lnTo>
                  <a:pt x="629411" y="33527"/>
                </a:lnTo>
              </a:path>
              <a:path w="814070" h="836929">
                <a:moveTo>
                  <a:pt x="637031" y="45719"/>
                </a:moveTo>
                <a:lnTo>
                  <a:pt x="0" y="432815"/>
                </a:lnTo>
              </a:path>
              <a:path w="814070" h="836929">
                <a:moveTo>
                  <a:pt x="742187" y="784859"/>
                </a:moveTo>
                <a:lnTo>
                  <a:pt x="813815" y="836675"/>
                </a:lnTo>
                <a:lnTo>
                  <a:pt x="728471" y="810767"/>
                </a:lnTo>
                <a:lnTo>
                  <a:pt x="742187" y="784859"/>
                </a:lnTo>
              </a:path>
              <a:path w="814070" h="836929">
                <a:moveTo>
                  <a:pt x="736091" y="798575"/>
                </a:moveTo>
                <a:lnTo>
                  <a:pt x="0" y="4328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4174744" y="3800992"/>
            <a:ext cx="1141730" cy="516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EXTEND EXISTING WALL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BOTTOM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CHORD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TRUSS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25" dirty="0">
                <a:latin typeface="Arial"/>
                <a:cs typeface="Arial"/>
              </a:rPr>
              <a:t> 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1.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112767" y="3902964"/>
            <a:ext cx="38100" cy="462280"/>
          </a:xfrm>
          <a:custGeom>
            <a:avLst/>
            <a:gdLst/>
            <a:ahLst/>
            <a:cxnLst/>
            <a:rect l="l" t="t" r="r" b="b"/>
            <a:pathLst>
              <a:path w="38100" h="462279">
                <a:moveTo>
                  <a:pt x="0" y="461771"/>
                </a:moveTo>
                <a:lnTo>
                  <a:pt x="3809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678427" y="3902964"/>
            <a:ext cx="873760" cy="2042160"/>
          </a:xfrm>
          <a:custGeom>
            <a:avLst/>
            <a:gdLst/>
            <a:ahLst/>
            <a:cxnLst/>
            <a:rect l="l" t="t" r="r" b="b"/>
            <a:pathLst>
              <a:path w="873760" h="2042160">
                <a:moveTo>
                  <a:pt x="449579" y="461771"/>
                </a:moveTo>
                <a:lnTo>
                  <a:pt x="428243" y="548639"/>
                </a:lnTo>
                <a:lnTo>
                  <a:pt x="420623" y="460247"/>
                </a:lnTo>
                <a:lnTo>
                  <a:pt x="449579" y="461771"/>
                </a:lnTo>
              </a:path>
              <a:path w="873760" h="2042160">
                <a:moveTo>
                  <a:pt x="678179" y="819911"/>
                </a:moveTo>
                <a:lnTo>
                  <a:pt x="629411" y="893063"/>
                </a:lnTo>
                <a:lnTo>
                  <a:pt x="652271" y="807719"/>
                </a:lnTo>
                <a:lnTo>
                  <a:pt x="678179" y="819911"/>
                </a:lnTo>
              </a:path>
              <a:path w="873760" h="2042160">
                <a:moveTo>
                  <a:pt x="665987" y="813815"/>
                </a:moveTo>
                <a:lnTo>
                  <a:pt x="873251" y="359663"/>
                </a:lnTo>
              </a:path>
              <a:path w="873760" h="2042160">
                <a:moveTo>
                  <a:pt x="259079" y="387095"/>
                </a:moveTo>
                <a:lnTo>
                  <a:pt x="201167" y="455675"/>
                </a:lnTo>
                <a:lnTo>
                  <a:pt x="233171" y="371855"/>
                </a:lnTo>
                <a:lnTo>
                  <a:pt x="259079" y="387095"/>
                </a:lnTo>
              </a:path>
              <a:path w="873760" h="2042160">
                <a:moveTo>
                  <a:pt x="246887" y="379475"/>
                </a:moveTo>
                <a:lnTo>
                  <a:pt x="472439" y="0"/>
                </a:lnTo>
              </a:path>
              <a:path w="873760" h="2042160">
                <a:moveTo>
                  <a:pt x="175259" y="1296923"/>
                </a:moveTo>
                <a:lnTo>
                  <a:pt x="175259" y="2042159"/>
                </a:lnTo>
              </a:path>
              <a:path w="873760" h="2042160">
                <a:moveTo>
                  <a:pt x="201167" y="1296923"/>
                </a:moveTo>
                <a:lnTo>
                  <a:pt x="201167" y="2042159"/>
                </a:lnTo>
              </a:path>
              <a:path w="873760" h="2042160">
                <a:moveTo>
                  <a:pt x="88391" y="2013203"/>
                </a:moveTo>
                <a:lnTo>
                  <a:pt x="0" y="2013203"/>
                </a:lnTo>
              </a:path>
              <a:path w="873760" h="2042160">
                <a:moveTo>
                  <a:pt x="289559" y="2013203"/>
                </a:moveTo>
                <a:lnTo>
                  <a:pt x="644651" y="2013203"/>
                </a:lnTo>
              </a:path>
              <a:path w="873760" h="2042160">
                <a:moveTo>
                  <a:pt x="88391" y="1999487"/>
                </a:moveTo>
                <a:lnTo>
                  <a:pt x="175259" y="2013203"/>
                </a:lnTo>
                <a:lnTo>
                  <a:pt x="88391" y="2028443"/>
                </a:lnTo>
                <a:lnTo>
                  <a:pt x="88391" y="1999487"/>
                </a:lnTo>
              </a:path>
              <a:path w="873760" h="2042160">
                <a:moveTo>
                  <a:pt x="289559" y="2028443"/>
                </a:moveTo>
                <a:lnTo>
                  <a:pt x="201167" y="2013203"/>
                </a:lnTo>
                <a:lnTo>
                  <a:pt x="289559" y="1999487"/>
                </a:lnTo>
                <a:lnTo>
                  <a:pt x="289559" y="2028443"/>
                </a:lnTo>
              </a:path>
              <a:path w="873760" h="2042160">
                <a:moveTo>
                  <a:pt x="475487" y="1943099"/>
                </a:moveTo>
                <a:lnTo>
                  <a:pt x="542543" y="18470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4071620" y="5733424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036311" y="5750052"/>
            <a:ext cx="645160" cy="641985"/>
          </a:xfrm>
          <a:custGeom>
            <a:avLst/>
            <a:gdLst/>
            <a:ahLst/>
            <a:cxnLst/>
            <a:rect l="l" t="t" r="r" b="b"/>
            <a:pathLst>
              <a:path w="645160" h="641985">
                <a:moveTo>
                  <a:pt x="443483" y="641603"/>
                </a:moveTo>
                <a:lnTo>
                  <a:pt x="443483" y="137159"/>
                </a:lnTo>
              </a:path>
              <a:path w="645160" h="641985">
                <a:moveTo>
                  <a:pt x="469391" y="641603"/>
                </a:moveTo>
                <a:lnTo>
                  <a:pt x="469391" y="137159"/>
                </a:lnTo>
              </a:path>
              <a:path w="645160" h="641985">
                <a:moveTo>
                  <a:pt x="556259" y="166115"/>
                </a:moveTo>
                <a:lnTo>
                  <a:pt x="644651" y="166115"/>
                </a:lnTo>
              </a:path>
              <a:path w="645160" h="641985">
                <a:moveTo>
                  <a:pt x="355091" y="166115"/>
                </a:moveTo>
                <a:lnTo>
                  <a:pt x="0" y="166115"/>
                </a:lnTo>
              </a:path>
              <a:path w="645160" h="641985">
                <a:moveTo>
                  <a:pt x="556259" y="181355"/>
                </a:moveTo>
                <a:lnTo>
                  <a:pt x="469391" y="166115"/>
                </a:lnTo>
                <a:lnTo>
                  <a:pt x="556259" y="152399"/>
                </a:lnTo>
                <a:lnTo>
                  <a:pt x="556259" y="181355"/>
                </a:lnTo>
              </a:path>
              <a:path w="645160" h="641985">
                <a:moveTo>
                  <a:pt x="355091" y="152399"/>
                </a:moveTo>
                <a:lnTo>
                  <a:pt x="443483" y="166115"/>
                </a:lnTo>
                <a:lnTo>
                  <a:pt x="355091" y="181355"/>
                </a:lnTo>
                <a:lnTo>
                  <a:pt x="355091" y="152399"/>
                </a:lnTo>
              </a:path>
              <a:path w="645160" h="641985">
                <a:moveTo>
                  <a:pt x="99059" y="96011"/>
                </a:moveTo>
                <a:lnTo>
                  <a:pt x="1661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5053076" y="5733424"/>
            <a:ext cx="234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170171" y="2953648"/>
            <a:ext cx="107251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STUD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O.C.,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5" dirty="0">
                <a:latin typeface="Arial"/>
                <a:cs typeface="Arial"/>
              </a:rPr>
              <a:t> 1.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335276" y="5177164"/>
            <a:ext cx="610870" cy="417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 indent="-1905">
              <a:lnSpc>
                <a:spcPct val="99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STUD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0" dirty="0">
                <a:latin typeface="Arial"/>
                <a:cs typeface="Arial"/>
              </a:rPr>
              <a:t> 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780791" y="1013460"/>
            <a:ext cx="2725420" cy="5378450"/>
          </a:xfrm>
          <a:custGeom>
            <a:avLst/>
            <a:gdLst/>
            <a:ahLst/>
            <a:cxnLst/>
            <a:rect l="l" t="t" r="r" b="b"/>
            <a:pathLst>
              <a:path w="2725420" h="5378450">
                <a:moveTo>
                  <a:pt x="1261871" y="1476755"/>
                </a:moveTo>
                <a:lnTo>
                  <a:pt x="1258823" y="1565147"/>
                </a:lnTo>
                <a:lnTo>
                  <a:pt x="1232915" y="1481327"/>
                </a:lnTo>
                <a:lnTo>
                  <a:pt x="1261871" y="1476755"/>
                </a:lnTo>
              </a:path>
              <a:path w="2725420" h="5378450">
                <a:moveTo>
                  <a:pt x="1246631" y="1478279"/>
                </a:moveTo>
                <a:lnTo>
                  <a:pt x="1033271" y="0"/>
                </a:lnTo>
              </a:path>
              <a:path w="2725420" h="5378450">
                <a:moveTo>
                  <a:pt x="986027" y="4541519"/>
                </a:moveTo>
                <a:lnTo>
                  <a:pt x="1072895" y="4559807"/>
                </a:lnTo>
                <a:lnTo>
                  <a:pt x="984503" y="4570475"/>
                </a:lnTo>
                <a:lnTo>
                  <a:pt x="986027" y="4541519"/>
                </a:lnTo>
              </a:path>
              <a:path w="2725420" h="5378450">
                <a:moveTo>
                  <a:pt x="986027" y="4555235"/>
                </a:moveTo>
                <a:lnTo>
                  <a:pt x="0" y="4511039"/>
                </a:lnTo>
              </a:path>
              <a:path w="2725420" h="5378450">
                <a:moveTo>
                  <a:pt x="1673351" y="5378195"/>
                </a:moveTo>
                <a:lnTo>
                  <a:pt x="1673351" y="5216651"/>
                </a:lnTo>
              </a:path>
              <a:path w="2725420" h="5378450">
                <a:moveTo>
                  <a:pt x="2130551" y="5378195"/>
                </a:moveTo>
                <a:lnTo>
                  <a:pt x="2130551" y="5216651"/>
                </a:lnTo>
              </a:path>
              <a:path w="2725420" h="5378450">
                <a:moveTo>
                  <a:pt x="1761743" y="5245607"/>
                </a:moveTo>
                <a:lnTo>
                  <a:pt x="2042159" y="5245607"/>
                </a:lnTo>
              </a:path>
              <a:path w="2725420" h="5378450">
                <a:moveTo>
                  <a:pt x="1761743" y="5260847"/>
                </a:moveTo>
                <a:lnTo>
                  <a:pt x="1673351" y="5245607"/>
                </a:lnTo>
                <a:lnTo>
                  <a:pt x="1761743" y="5231891"/>
                </a:lnTo>
                <a:lnTo>
                  <a:pt x="1761743" y="5260847"/>
                </a:lnTo>
              </a:path>
              <a:path w="2725420" h="5378450">
                <a:moveTo>
                  <a:pt x="2042159" y="5231891"/>
                </a:moveTo>
                <a:lnTo>
                  <a:pt x="2130551" y="5245607"/>
                </a:lnTo>
                <a:lnTo>
                  <a:pt x="2042159" y="5260847"/>
                </a:lnTo>
                <a:lnTo>
                  <a:pt x="2042159" y="5231891"/>
                </a:lnTo>
              </a:path>
              <a:path w="2725420" h="5378450">
                <a:moveTo>
                  <a:pt x="1161287" y="2359151"/>
                </a:moveTo>
                <a:lnTo>
                  <a:pt x="1098803" y="2421635"/>
                </a:lnTo>
                <a:lnTo>
                  <a:pt x="1138427" y="2340863"/>
                </a:lnTo>
                <a:lnTo>
                  <a:pt x="1161287" y="2359151"/>
                </a:lnTo>
              </a:path>
              <a:path w="2725420" h="5378450">
                <a:moveTo>
                  <a:pt x="1149095" y="2350007"/>
                </a:moveTo>
                <a:lnTo>
                  <a:pt x="1379219" y="2025395"/>
                </a:lnTo>
              </a:path>
              <a:path w="2725420" h="5378450">
                <a:moveTo>
                  <a:pt x="2670047" y="2290571"/>
                </a:moveTo>
                <a:lnTo>
                  <a:pt x="2724911" y="2360675"/>
                </a:lnTo>
                <a:lnTo>
                  <a:pt x="2650235" y="2311907"/>
                </a:lnTo>
                <a:lnTo>
                  <a:pt x="2670047" y="2290571"/>
                </a:lnTo>
              </a:path>
              <a:path w="2725420" h="5378450">
                <a:moveTo>
                  <a:pt x="2659379" y="2301239"/>
                </a:moveTo>
                <a:lnTo>
                  <a:pt x="2476499" y="2135123"/>
                </a:lnTo>
              </a:path>
              <a:path w="2725420" h="5378450">
                <a:moveTo>
                  <a:pt x="2474975" y="1677923"/>
                </a:moveTo>
                <a:lnTo>
                  <a:pt x="2491739" y="1591055"/>
                </a:lnTo>
                <a:lnTo>
                  <a:pt x="2503931" y="1679447"/>
                </a:lnTo>
                <a:lnTo>
                  <a:pt x="2474975" y="16779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57291" y="2692908"/>
            <a:ext cx="12700" cy="455930"/>
          </a:xfrm>
          <a:custGeom>
            <a:avLst/>
            <a:gdLst/>
            <a:ahLst/>
            <a:cxnLst/>
            <a:rect l="l" t="t" r="r" b="b"/>
            <a:pathLst>
              <a:path w="12700" h="455930">
                <a:moveTo>
                  <a:pt x="12191" y="0"/>
                </a:moveTo>
                <a:lnTo>
                  <a:pt x="0" y="4556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4176267" y="1411360"/>
            <a:ext cx="1189990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 marR="5080" indent="-5080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3'-</a:t>
            </a:r>
            <a:r>
              <a:rPr sz="650" dirty="0">
                <a:latin typeface="Arial"/>
                <a:cs typeface="Arial"/>
              </a:rPr>
              <a:t>0"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6'-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SOLID </a:t>
            </a:r>
            <a:r>
              <a:rPr sz="650" spc="-20" dirty="0">
                <a:latin typeface="Arial"/>
                <a:cs typeface="Arial"/>
              </a:rPr>
              <a:t>CORE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 FRAME,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HARDWARE.</a:t>
            </a:r>
            <a:r>
              <a:rPr sz="650" spc="9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WEATHER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STRIPPING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813807" y="1766316"/>
            <a:ext cx="295910" cy="970915"/>
          </a:xfrm>
          <a:custGeom>
            <a:avLst/>
            <a:gdLst/>
            <a:ahLst/>
            <a:cxnLst/>
            <a:rect l="l" t="t" r="r" b="b"/>
            <a:pathLst>
              <a:path w="295910" h="970914">
                <a:moveTo>
                  <a:pt x="39623" y="890015"/>
                </a:moveTo>
                <a:lnTo>
                  <a:pt x="0" y="970787"/>
                </a:lnTo>
                <a:lnTo>
                  <a:pt x="12191" y="882395"/>
                </a:lnTo>
                <a:lnTo>
                  <a:pt x="39623" y="890015"/>
                </a:lnTo>
              </a:path>
              <a:path w="295910" h="970914">
                <a:moveTo>
                  <a:pt x="25907" y="885443"/>
                </a:moveTo>
                <a:lnTo>
                  <a:pt x="2956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4173220" y="2095636"/>
            <a:ext cx="29781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STACK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620515" y="2255520"/>
            <a:ext cx="815340" cy="3340735"/>
          </a:xfrm>
          <a:custGeom>
            <a:avLst/>
            <a:gdLst/>
            <a:ahLst/>
            <a:cxnLst/>
            <a:rect l="l" t="t" r="r" b="b"/>
            <a:pathLst>
              <a:path w="815339" h="3340735">
                <a:moveTo>
                  <a:pt x="722375" y="217931"/>
                </a:moveTo>
                <a:lnTo>
                  <a:pt x="669035" y="289559"/>
                </a:lnTo>
                <a:lnTo>
                  <a:pt x="696467" y="204215"/>
                </a:lnTo>
                <a:lnTo>
                  <a:pt x="722375" y="217931"/>
                </a:lnTo>
              </a:path>
              <a:path w="815339" h="3340735">
                <a:moveTo>
                  <a:pt x="708659" y="211835"/>
                </a:moveTo>
                <a:lnTo>
                  <a:pt x="815339" y="0"/>
                </a:lnTo>
              </a:path>
              <a:path w="815339" h="3340735">
                <a:moveTo>
                  <a:pt x="518159" y="2973323"/>
                </a:moveTo>
                <a:lnTo>
                  <a:pt x="533399" y="2886455"/>
                </a:lnTo>
                <a:lnTo>
                  <a:pt x="548639" y="2973323"/>
                </a:lnTo>
                <a:lnTo>
                  <a:pt x="518159" y="2973323"/>
                </a:lnTo>
              </a:path>
              <a:path w="815339" h="3340735">
                <a:moveTo>
                  <a:pt x="533399" y="2973323"/>
                </a:moveTo>
                <a:lnTo>
                  <a:pt x="533399" y="3340607"/>
                </a:lnTo>
              </a:path>
              <a:path w="815339" h="3340735">
                <a:moveTo>
                  <a:pt x="86867" y="2721863"/>
                </a:moveTo>
                <a:lnTo>
                  <a:pt x="0" y="2706623"/>
                </a:lnTo>
                <a:lnTo>
                  <a:pt x="86867" y="2692907"/>
                </a:lnTo>
                <a:lnTo>
                  <a:pt x="86867" y="2721863"/>
                </a:lnTo>
              </a:path>
              <a:path w="815339" h="3340735">
                <a:moveTo>
                  <a:pt x="86867" y="2706623"/>
                </a:moveTo>
                <a:lnTo>
                  <a:pt x="533399" y="27066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4467352" y="1972192"/>
            <a:ext cx="424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STORAGE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014723" y="4857124"/>
            <a:ext cx="13906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UP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689095" y="4290060"/>
            <a:ext cx="464820" cy="370840"/>
          </a:xfrm>
          <a:custGeom>
            <a:avLst/>
            <a:gdLst/>
            <a:ahLst/>
            <a:cxnLst/>
            <a:rect l="l" t="t" r="r" b="b"/>
            <a:pathLst>
              <a:path w="464820" h="370839">
                <a:moveTo>
                  <a:pt x="464819" y="370331"/>
                </a:moveTo>
                <a:lnTo>
                  <a:pt x="13715" y="370331"/>
                </a:lnTo>
              </a:path>
              <a:path w="464820" h="370839">
                <a:moveTo>
                  <a:pt x="13715" y="187451"/>
                </a:moveTo>
                <a:lnTo>
                  <a:pt x="13715" y="339851"/>
                </a:lnTo>
              </a:path>
              <a:path w="464820" h="370839">
                <a:moveTo>
                  <a:pt x="0" y="88391"/>
                </a:moveTo>
                <a:lnTo>
                  <a:pt x="13715" y="0"/>
                </a:lnTo>
                <a:lnTo>
                  <a:pt x="28955" y="88391"/>
                </a:lnTo>
                <a:lnTo>
                  <a:pt x="0" y="88391"/>
                </a:lnTo>
              </a:path>
              <a:path w="464820" h="370839">
                <a:moveTo>
                  <a:pt x="13715" y="88391"/>
                </a:moveTo>
                <a:lnTo>
                  <a:pt x="13715" y="3703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4022344" y="4541656"/>
            <a:ext cx="1435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DN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049011" y="5467047"/>
            <a:ext cx="116839" cy="1435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DN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72236" y="858148"/>
            <a:ext cx="1988820" cy="9118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ts val="775"/>
              </a:lnSpc>
              <a:spcBef>
                <a:spcPts val="90"/>
              </a:spcBef>
            </a:pPr>
            <a:r>
              <a:rPr sz="65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NOTES</a:t>
            </a:r>
            <a:r>
              <a:rPr sz="650" spc="-10" dirty="0">
                <a:latin typeface="Arial"/>
                <a:cs typeface="Arial"/>
              </a:rPr>
              <a:t>:</a:t>
            </a:r>
            <a:endParaRPr sz="650" dirty="0">
              <a:latin typeface="Arial"/>
              <a:cs typeface="Arial"/>
            </a:endParaRPr>
          </a:p>
          <a:p>
            <a:pPr marL="13970" marR="111125" indent="-1905">
              <a:lnSpc>
                <a:spcPts val="780"/>
              </a:lnSpc>
              <a:spcBef>
                <a:spcPts val="20"/>
              </a:spcBef>
              <a:buAutoNum type="arabicPeriod"/>
              <a:tabLst>
                <a:tab pos="13970" algn="l"/>
                <a:tab pos="102235" algn="l"/>
              </a:tabLst>
            </a:pPr>
            <a:r>
              <a:rPr sz="650" dirty="0">
                <a:latin typeface="Arial"/>
                <a:cs typeface="Arial"/>
              </a:rPr>
              <a:t>	THE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MUST</a:t>
            </a:r>
            <a:r>
              <a:rPr sz="650" spc="-10" dirty="0">
                <a:latin typeface="Arial"/>
                <a:cs typeface="Arial"/>
              </a:rPr>
              <a:t> INSTALL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O.C.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endParaRPr sz="650" dirty="0">
              <a:latin typeface="Arial"/>
              <a:cs typeface="Arial"/>
            </a:endParaRPr>
          </a:p>
          <a:p>
            <a:pPr marL="13970" marR="111125">
              <a:lnSpc>
                <a:spcPts val="770"/>
              </a:lnSpc>
              <a:spcBef>
                <a:spcPts val="10"/>
              </a:spcBef>
            </a:pP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BOTTOM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CHORD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TRUSS.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PLACE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1/2" </a:t>
            </a:r>
            <a:r>
              <a:rPr sz="650" spc="-10" dirty="0">
                <a:latin typeface="Arial"/>
                <a:cs typeface="Arial"/>
              </a:rPr>
              <a:t>GYPSUM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WALLBOARD</a:t>
            </a:r>
            <a:r>
              <a:rPr sz="650" dirty="0">
                <a:latin typeface="Arial"/>
                <a:cs typeface="Arial"/>
              </a:rPr>
              <a:t> ON </a:t>
            </a:r>
            <a:r>
              <a:rPr sz="650" spc="-10" dirty="0">
                <a:latin typeface="Arial"/>
                <a:cs typeface="Arial"/>
              </a:rPr>
              <a:t>WALLS</a:t>
            </a:r>
            <a:endParaRPr sz="650" dirty="0">
              <a:latin typeface="Arial"/>
              <a:cs typeface="Arial"/>
            </a:endParaRPr>
          </a:p>
          <a:p>
            <a:pPr marL="19685" marR="27940">
              <a:lnSpc>
                <a:spcPts val="77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AND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CEILING.</a:t>
            </a:r>
            <a:r>
              <a:rPr sz="650" spc="1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BATT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KRAFT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PAPER VAPOR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BARRIER.</a:t>
            </a:r>
            <a:endParaRPr sz="650" dirty="0">
              <a:latin typeface="Arial"/>
              <a:cs typeface="Arial"/>
            </a:endParaRPr>
          </a:p>
          <a:p>
            <a:pPr marL="118745" lvl="1" indent="-99060">
              <a:lnSpc>
                <a:spcPts val="755"/>
              </a:lnSpc>
              <a:buAutoNum type="alphaUcPeriod"/>
              <a:tabLst>
                <a:tab pos="118745" algn="l"/>
              </a:tabLst>
            </a:pPr>
            <a:r>
              <a:rPr sz="650" dirty="0">
                <a:latin typeface="Arial"/>
                <a:cs typeface="Arial"/>
              </a:rPr>
              <a:t>BATT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WALLS: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20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(KRAFT).</a:t>
            </a:r>
            <a:endParaRPr sz="650" dirty="0">
              <a:latin typeface="Arial"/>
              <a:cs typeface="Arial"/>
            </a:endParaRPr>
          </a:p>
          <a:p>
            <a:pPr marL="114300" lvl="1" indent="-99060">
              <a:lnSpc>
                <a:spcPct val="100000"/>
              </a:lnSpc>
              <a:buAutoNum type="alphaUcPeriod"/>
              <a:tabLst>
                <a:tab pos="114300" algn="l"/>
              </a:tabLst>
            </a:pPr>
            <a:r>
              <a:rPr sz="650" dirty="0">
                <a:latin typeface="Arial"/>
                <a:cs typeface="Arial"/>
              </a:rPr>
              <a:t>BATT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CEILING: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R-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49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(UNFACED).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3196844" y="3467100"/>
            <a:ext cx="3138170" cy="280670"/>
          </a:xfrm>
          <a:custGeom>
            <a:avLst/>
            <a:gdLst/>
            <a:ahLst/>
            <a:cxnLst/>
            <a:rect l="l" t="t" r="r" b="b"/>
            <a:pathLst>
              <a:path w="3138170" h="280670">
                <a:moveTo>
                  <a:pt x="3089147" y="116585"/>
                </a:moveTo>
                <a:lnTo>
                  <a:pt x="3079986" y="71205"/>
                </a:lnTo>
                <a:lnTo>
                  <a:pt x="3055000" y="34147"/>
                </a:lnTo>
                <a:lnTo>
                  <a:pt x="3017942" y="9161"/>
                </a:lnTo>
                <a:lnTo>
                  <a:pt x="2972561" y="0"/>
                </a:lnTo>
                <a:lnTo>
                  <a:pt x="2927181" y="9161"/>
                </a:lnTo>
                <a:lnTo>
                  <a:pt x="2890123" y="34147"/>
                </a:lnTo>
                <a:lnTo>
                  <a:pt x="2865137" y="71205"/>
                </a:lnTo>
                <a:lnTo>
                  <a:pt x="2855975" y="116585"/>
                </a:lnTo>
                <a:lnTo>
                  <a:pt x="2865137" y="161966"/>
                </a:lnTo>
                <a:lnTo>
                  <a:pt x="2890123" y="199024"/>
                </a:lnTo>
                <a:lnTo>
                  <a:pt x="2927181" y="224010"/>
                </a:lnTo>
                <a:lnTo>
                  <a:pt x="2972561" y="233171"/>
                </a:lnTo>
                <a:lnTo>
                  <a:pt x="3017942" y="224010"/>
                </a:lnTo>
                <a:lnTo>
                  <a:pt x="3055000" y="199024"/>
                </a:lnTo>
                <a:lnTo>
                  <a:pt x="3079986" y="161966"/>
                </a:lnTo>
                <a:lnTo>
                  <a:pt x="3089147" y="116585"/>
                </a:lnTo>
              </a:path>
              <a:path w="3138170" h="280670">
                <a:moveTo>
                  <a:pt x="3089147" y="117347"/>
                </a:moveTo>
                <a:lnTo>
                  <a:pt x="2855975" y="117347"/>
                </a:lnTo>
              </a:path>
              <a:path w="3138170" h="280670">
                <a:moveTo>
                  <a:pt x="0" y="117347"/>
                </a:moveTo>
                <a:lnTo>
                  <a:pt x="3137915" y="117347"/>
                </a:lnTo>
              </a:path>
              <a:path w="3138170" h="280670">
                <a:moveTo>
                  <a:pt x="2802635" y="117347"/>
                </a:moveTo>
                <a:lnTo>
                  <a:pt x="2974847" y="280415"/>
                </a:lnTo>
                <a:lnTo>
                  <a:pt x="3137915" y="1173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076696" y="3457014"/>
            <a:ext cx="198120" cy="2330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64135">
              <a:lnSpc>
                <a:spcPct val="100000"/>
              </a:lnSpc>
              <a:spcBef>
                <a:spcPts val="135"/>
              </a:spcBef>
            </a:pPr>
            <a:r>
              <a:rPr sz="650" spc="-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650" spc="-20" dirty="0">
                <a:latin typeface="Arial"/>
                <a:cs typeface="Arial"/>
              </a:rPr>
              <a:t>A-</a:t>
            </a: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3814064" y="1013460"/>
            <a:ext cx="375285" cy="0"/>
          </a:xfrm>
          <a:custGeom>
            <a:avLst/>
            <a:gdLst/>
            <a:ahLst/>
            <a:cxnLst/>
            <a:rect l="l" t="t" r="r" b="b"/>
            <a:pathLst>
              <a:path w="375285">
                <a:moveTo>
                  <a:pt x="0" y="0"/>
                </a:moveTo>
                <a:lnTo>
                  <a:pt x="37490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4618228" y="2625988"/>
            <a:ext cx="161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200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63" name="object 63"/>
          <p:cNvGrpSpPr/>
          <p:nvPr/>
        </p:nvGrpSpPr>
        <p:grpSpPr>
          <a:xfrm>
            <a:off x="898652" y="2087880"/>
            <a:ext cx="3882390" cy="689610"/>
            <a:chOff x="898652" y="2087880"/>
            <a:chExt cx="3882390" cy="689610"/>
          </a:xfrm>
        </p:grpSpPr>
        <p:pic>
          <p:nvPicPr>
            <p:cNvPr id="64" name="object 6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10353" y="2606802"/>
              <a:ext cx="170687" cy="170687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898652" y="20878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98652" y="20878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4579111" y="6013703"/>
            <a:ext cx="180340" cy="93345"/>
          </a:xfrm>
          <a:prstGeom prst="rect">
            <a:avLst/>
          </a:prstGeom>
          <a:ln w="4571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7780">
              <a:lnSpc>
                <a:spcPts val="720"/>
              </a:lnSpc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82903" y="1985908"/>
            <a:ext cx="1486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10" dirty="0">
                <a:latin typeface="Arial"/>
                <a:cs typeface="Arial"/>
              </a:rPr>
              <a:t> REMOVE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SIDING,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82903" y="2083444"/>
            <a:ext cx="186308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SHEATHING,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FRAMING.</a:t>
            </a:r>
            <a:r>
              <a:rPr sz="650" spc="1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PREPARE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79855" y="2182504"/>
            <a:ext cx="184467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 marR="5080" indent="-508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FOR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WINDOW.</a:t>
            </a:r>
            <a:r>
              <a:rPr sz="650" spc="1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INCLUDE WOOD SIDING,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FRAMING,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879855" y="2379100"/>
            <a:ext cx="1822450" cy="7150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>
              <a:lnSpc>
                <a:spcPct val="995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TRIM,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FLASHING,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MATERIALS.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CONTRACTOR</a:t>
            </a:r>
            <a:r>
              <a:rPr sz="650" spc="-10" dirty="0">
                <a:latin typeface="Arial"/>
                <a:cs typeface="Arial"/>
              </a:rPr>
              <a:t> SHALL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VERIFY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LENGTH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0" dirty="0">
                <a:latin typeface="Arial"/>
                <a:cs typeface="Arial"/>
              </a:rPr>
              <a:t> HEIGHT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DIMENSIONS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10" dirty="0">
                <a:latin typeface="Arial"/>
                <a:cs typeface="Arial"/>
              </a:rPr>
              <a:t> ADJACENT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 DORMER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WINDOWS.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CENTER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ON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WALL.</a:t>
            </a:r>
            <a:r>
              <a:rPr sz="650" spc="1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ALIGN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SILLS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ELEVATION.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2" name="object 72"/>
          <p:cNvGrpSpPr/>
          <p:nvPr/>
        </p:nvGrpSpPr>
        <p:grpSpPr>
          <a:xfrm>
            <a:off x="897127" y="723899"/>
            <a:ext cx="5093335" cy="6437630"/>
            <a:chOff x="897127" y="723899"/>
            <a:chExt cx="5093335" cy="6437630"/>
          </a:xfrm>
        </p:grpSpPr>
        <p:sp>
          <p:nvSpPr>
            <p:cNvPr id="73" name="object 73"/>
            <p:cNvSpPr/>
            <p:nvPr/>
          </p:nvSpPr>
          <p:spPr>
            <a:xfrm>
              <a:off x="897127" y="20193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97127" y="20193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819648" y="858012"/>
              <a:ext cx="24765" cy="5617845"/>
            </a:xfrm>
            <a:custGeom>
              <a:avLst/>
              <a:gdLst/>
              <a:ahLst/>
              <a:cxnLst/>
              <a:rect l="l" t="t" r="r" b="b"/>
              <a:pathLst>
                <a:path w="24764" h="5617845">
                  <a:moveTo>
                    <a:pt x="0" y="5591555"/>
                  </a:moveTo>
                  <a:lnTo>
                    <a:pt x="0" y="4242815"/>
                  </a:lnTo>
                </a:path>
                <a:path w="24764" h="5617845">
                  <a:moveTo>
                    <a:pt x="0" y="3454907"/>
                  </a:moveTo>
                  <a:lnTo>
                    <a:pt x="0" y="0"/>
                  </a:lnTo>
                </a:path>
                <a:path w="24764" h="5617845">
                  <a:moveTo>
                    <a:pt x="24383" y="5617463"/>
                  </a:moveTo>
                  <a:lnTo>
                    <a:pt x="24383" y="51175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844031" y="832104"/>
              <a:ext cx="0" cy="3485515"/>
            </a:xfrm>
            <a:custGeom>
              <a:avLst/>
              <a:gdLst/>
              <a:ahLst/>
              <a:cxnLst/>
              <a:rect l="l" t="t" r="r" b="b"/>
              <a:pathLst>
                <a:path h="3485515">
                  <a:moveTo>
                    <a:pt x="0" y="3485387"/>
                  </a:moveTo>
                  <a:lnTo>
                    <a:pt x="0" y="3043427"/>
                  </a:lnTo>
                </a:path>
                <a:path h="3485515">
                  <a:moveTo>
                    <a:pt x="0" y="2468879"/>
                  </a:moveTo>
                  <a:lnTo>
                    <a:pt x="0" y="2418587"/>
                  </a:lnTo>
                </a:path>
                <a:path h="3485515">
                  <a:moveTo>
                    <a:pt x="0" y="2220467"/>
                  </a:moveTo>
                  <a:lnTo>
                    <a:pt x="0" y="2148839"/>
                  </a:lnTo>
                </a:path>
                <a:path h="3485515">
                  <a:moveTo>
                    <a:pt x="0" y="1950719"/>
                  </a:moveTo>
                  <a:lnTo>
                    <a:pt x="0" y="1888235"/>
                  </a:lnTo>
                </a:path>
                <a:path h="3485515">
                  <a:moveTo>
                    <a:pt x="0" y="1603247"/>
                  </a:moveTo>
                  <a:lnTo>
                    <a:pt x="0" y="1130807"/>
                  </a:lnTo>
                </a:path>
                <a:path h="3485515">
                  <a:moveTo>
                    <a:pt x="0" y="9113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47619" y="813816"/>
              <a:ext cx="3316604" cy="5681980"/>
            </a:xfrm>
            <a:custGeom>
              <a:avLst/>
              <a:gdLst/>
              <a:ahLst/>
              <a:cxnLst/>
              <a:rect l="l" t="t" r="r" b="b"/>
              <a:pathLst>
                <a:path w="3316604" h="5681980">
                  <a:moveTo>
                    <a:pt x="3180587" y="5681471"/>
                  </a:moveTo>
                  <a:lnTo>
                    <a:pt x="2363723" y="5681471"/>
                  </a:lnTo>
                </a:path>
                <a:path w="3316604" h="5681980">
                  <a:moveTo>
                    <a:pt x="1908047" y="5681471"/>
                  </a:moveTo>
                  <a:lnTo>
                    <a:pt x="955547" y="5681471"/>
                  </a:lnTo>
                </a:path>
                <a:path w="3316604" h="5681980">
                  <a:moveTo>
                    <a:pt x="955547" y="5059679"/>
                  </a:moveTo>
                  <a:lnTo>
                    <a:pt x="0" y="5059679"/>
                  </a:lnTo>
                </a:path>
                <a:path w="3316604" h="5681980">
                  <a:moveTo>
                    <a:pt x="955547" y="2926079"/>
                  </a:moveTo>
                  <a:lnTo>
                    <a:pt x="0" y="2926079"/>
                  </a:lnTo>
                </a:path>
                <a:path w="3316604" h="5681980">
                  <a:moveTo>
                    <a:pt x="3316223" y="0"/>
                  </a:moveTo>
                  <a:lnTo>
                    <a:pt x="955547" y="0"/>
                  </a:lnTo>
                </a:path>
                <a:path w="3316604" h="5681980">
                  <a:moveTo>
                    <a:pt x="3272027" y="44195"/>
                  </a:moveTo>
                  <a:lnTo>
                    <a:pt x="999743" y="441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22979" y="832104"/>
              <a:ext cx="2321560" cy="0"/>
            </a:xfrm>
            <a:custGeom>
              <a:avLst/>
              <a:gdLst/>
              <a:ahLst/>
              <a:cxnLst/>
              <a:rect l="l" t="t" r="r" b="b"/>
              <a:pathLst>
                <a:path w="2321560">
                  <a:moveTo>
                    <a:pt x="23210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3167" y="813816"/>
              <a:ext cx="2360930" cy="6347460"/>
            </a:xfrm>
            <a:custGeom>
              <a:avLst/>
              <a:gdLst/>
              <a:ahLst/>
              <a:cxnLst/>
              <a:rect l="l" t="t" r="r" b="b"/>
              <a:pathLst>
                <a:path w="2360929" h="6347459">
                  <a:moveTo>
                    <a:pt x="0" y="5733287"/>
                  </a:moveTo>
                  <a:lnTo>
                    <a:pt x="0" y="5935979"/>
                  </a:lnTo>
                </a:path>
                <a:path w="2360929" h="6347459">
                  <a:moveTo>
                    <a:pt x="0" y="5958839"/>
                  </a:moveTo>
                  <a:lnTo>
                    <a:pt x="0" y="6347459"/>
                  </a:lnTo>
                </a:path>
                <a:path w="2360929" h="6347459">
                  <a:moveTo>
                    <a:pt x="2353055" y="5161787"/>
                  </a:moveTo>
                  <a:lnTo>
                    <a:pt x="2316479" y="5161787"/>
                  </a:lnTo>
                </a:path>
                <a:path w="2360929" h="6347459">
                  <a:moveTo>
                    <a:pt x="2360675" y="929639"/>
                  </a:moveTo>
                  <a:lnTo>
                    <a:pt x="2316479" y="929639"/>
                  </a:lnTo>
                </a:path>
                <a:path w="2360929" h="6347459">
                  <a:moveTo>
                    <a:pt x="2360675" y="1149095"/>
                  </a:moveTo>
                  <a:lnTo>
                    <a:pt x="2316479" y="1149095"/>
                  </a:lnTo>
                </a:path>
                <a:path w="2360929" h="6347459">
                  <a:moveTo>
                    <a:pt x="2360675" y="1621535"/>
                  </a:moveTo>
                  <a:lnTo>
                    <a:pt x="2316479" y="1621535"/>
                  </a:lnTo>
                </a:path>
                <a:path w="2360929" h="6347459">
                  <a:moveTo>
                    <a:pt x="2360675" y="1906523"/>
                  </a:moveTo>
                  <a:lnTo>
                    <a:pt x="2316479" y="1906523"/>
                  </a:lnTo>
                </a:path>
                <a:path w="2360929" h="6347459">
                  <a:moveTo>
                    <a:pt x="2360675" y="1969007"/>
                  </a:moveTo>
                  <a:lnTo>
                    <a:pt x="2316479" y="1969007"/>
                  </a:lnTo>
                </a:path>
                <a:path w="2360929" h="6347459">
                  <a:moveTo>
                    <a:pt x="2360675" y="2167127"/>
                  </a:moveTo>
                  <a:lnTo>
                    <a:pt x="2316479" y="2167127"/>
                  </a:lnTo>
                </a:path>
                <a:path w="2360929" h="6347459">
                  <a:moveTo>
                    <a:pt x="2360675" y="2238755"/>
                  </a:moveTo>
                  <a:lnTo>
                    <a:pt x="2316479" y="2238755"/>
                  </a:lnTo>
                </a:path>
                <a:path w="2360929" h="6347459">
                  <a:moveTo>
                    <a:pt x="2360675" y="2436875"/>
                  </a:moveTo>
                  <a:lnTo>
                    <a:pt x="2316479" y="2436875"/>
                  </a:lnTo>
                </a:path>
                <a:path w="2360929" h="6347459">
                  <a:moveTo>
                    <a:pt x="2360675" y="2487167"/>
                  </a:moveTo>
                  <a:lnTo>
                    <a:pt x="2316479" y="2487167"/>
                  </a:lnTo>
                </a:path>
                <a:path w="2360929" h="6347459">
                  <a:moveTo>
                    <a:pt x="2360675" y="3061715"/>
                  </a:moveTo>
                  <a:lnTo>
                    <a:pt x="2316479" y="3061715"/>
                  </a:lnTo>
                </a:path>
                <a:path w="2360929" h="6347459">
                  <a:moveTo>
                    <a:pt x="2316479" y="1621535"/>
                  </a:moveTo>
                  <a:lnTo>
                    <a:pt x="2360675" y="1621535"/>
                  </a:lnTo>
                  <a:lnTo>
                    <a:pt x="2360675" y="1906523"/>
                  </a:lnTo>
                  <a:lnTo>
                    <a:pt x="2316479" y="1906523"/>
                  </a:lnTo>
                </a:path>
                <a:path w="2360929" h="6347459">
                  <a:moveTo>
                    <a:pt x="0" y="0"/>
                  </a:moveTo>
                  <a:lnTo>
                    <a:pt x="0" y="5681471"/>
                  </a:lnTo>
                </a:path>
                <a:path w="2360929" h="6347459">
                  <a:moveTo>
                    <a:pt x="44195" y="44195"/>
                  </a:moveTo>
                  <a:lnTo>
                    <a:pt x="44195" y="3451859"/>
                  </a:lnTo>
                </a:path>
                <a:path w="2360929" h="6347459">
                  <a:moveTo>
                    <a:pt x="44195" y="3476243"/>
                  </a:moveTo>
                  <a:lnTo>
                    <a:pt x="44195" y="39700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55211" y="4265676"/>
              <a:ext cx="26034" cy="212090"/>
            </a:xfrm>
            <a:custGeom>
              <a:avLst/>
              <a:gdLst/>
              <a:ahLst/>
              <a:cxnLst/>
              <a:rect l="l" t="t" r="r" b="b"/>
              <a:pathLst>
                <a:path w="26035" h="212089">
                  <a:moveTo>
                    <a:pt x="0" y="24383"/>
                  </a:moveTo>
                  <a:lnTo>
                    <a:pt x="0" y="211835"/>
                  </a:lnTo>
                </a:path>
                <a:path w="26035" h="212089">
                  <a:moveTo>
                    <a:pt x="25907" y="0"/>
                  </a:moveTo>
                  <a:lnTo>
                    <a:pt x="25907" y="1859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47363" y="4809744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4">
                  <a:moveTo>
                    <a:pt x="0" y="0"/>
                  </a:moveTo>
                  <a:lnTo>
                    <a:pt x="0" y="3063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001515" y="4451604"/>
              <a:ext cx="332740" cy="982980"/>
            </a:xfrm>
            <a:custGeom>
              <a:avLst/>
              <a:gdLst/>
              <a:ahLst/>
              <a:cxnLst/>
              <a:rect l="l" t="t" r="r" b="b"/>
              <a:pathLst>
                <a:path w="332739" h="982979">
                  <a:moveTo>
                    <a:pt x="306323" y="25907"/>
                  </a:moveTo>
                  <a:lnTo>
                    <a:pt x="306323" y="664463"/>
                  </a:lnTo>
                </a:path>
                <a:path w="332739" h="982979">
                  <a:moveTo>
                    <a:pt x="306323" y="690371"/>
                  </a:moveTo>
                  <a:lnTo>
                    <a:pt x="306323" y="982979"/>
                  </a:lnTo>
                </a:path>
                <a:path w="332739" h="982979">
                  <a:moveTo>
                    <a:pt x="298703" y="664463"/>
                  </a:moveTo>
                  <a:lnTo>
                    <a:pt x="298703" y="690371"/>
                  </a:lnTo>
                </a:path>
                <a:path w="332739" h="982979">
                  <a:moveTo>
                    <a:pt x="0" y="332231"/>
                  </a:moveTo>
                  <a:lnTo>
                    <a:pt x="0" y="358139"/>
                  </a:lnTo>
                </a:path>
                <a:path w="332739" h="982979">
                  <a:moveTo>
                    <a:pt x="332231" y="0"/>
                  </a:moveTo>
                  <a:lnTo>
                    <a:pt x="332231" y="9829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47363" y="5141975"/>
              <a:ext cx="0" cy="1308100"/>
            </a:xfrm>
            <a:custGeom>
              <a:avLst/>
              <a:gdLst/>
              <a:ahLst/>
              <a:cxnLst/>
              <a:rect l="l" t="t" r="r" b="b"/>
              <a:pathLst>
                <a:path h="1308100">
                  <a:moveTo>
                    <a:pt x="0" y="0"/>
                  </a:moveTo>
                  <a:lnTo>
                    <a:pt x="0" y="13075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522979" y="832104"/>
              <a:ext cx="0" cy="5643880"/>
            </a:xfrm>
            <a:custGeom>
              <a:avLst/>
              <a:gdLst/>
              <a:ahLst/>
              <a:cxnLst/>
              <a:rect l="l" t="t" r="r" b="b"/>
              <a:pathLst>
                <a:path h="5643880">
                  <a:moveTo>
                    <a:pt x="0" y="0"/>
                  </a:moveTo>
                  <a:lnTo>
                    <a:pt x="0" y="56433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819648" y="2435352"/>
              <a:ext cx="44450" cy="285115"/>
            </a:xfrm>
            <a:custGeom>
              <a:avLst/>
              <a:gdLst/>
              <a:ahLst/>
              <a:cxnLst/>
              <a:rect l="l" t="t" r="r" b="b"/>
              <a:pathLst>
                <a:path w="44450" h="285114">
                  <a:moveTo>
                    <a:pt x="0" y="284987"/>
                  </a:moveTo>
                  <a:lnTo>
                    <a:pt x="44195" y="284987"/>
                  </a:lnTo>
                  <a:lnTo>
                    <a:pt x="44195" y="0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501644" y="64937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712967" y="6554724"/>
              <a:ext cx="271780" cy="218440"/>
            </a:xfrm>
            <a:custGeom>
              <a:avLst/>
              <a:gdLst/>
              <a:ahLst/>
              <a:cxnLst/>
              <a:rect l="l" t="t" r="r" b="b"/>
              <a:pathLst>
                <a:path w="271779" h="218440">
                  <a:moveTo>
                    <a:pt x="0" y="217931"/>
                  </a:moveTo>
                  <a:lnTo>
                    <a:pt x="77723" y="217931"/>
                  </a:lnTo>
                  <a:lnTo>
                    <a:pt x="77723" y="0"/>
                  </a:lnTo>
                  <a:lnTo>
                    <a:pt x="27127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770879" y="6534912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60">
                  <a:moveTo>
                    <a:pt x="2133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863843" y="813816"/>
              <a:ext cx="0" cy="3237230"/>
            </a:xfrm>
            <a:custGeom>
              <a:avLst/>
              <a:gdLst/>
              <a:ahLst/>
              <a:cxnLst/>
              <a:rect l="l" t="t" r="r" b="b"/>
              <a:pathLst>
                <a:path h="3237229">
                  <a:moveTo>
                    <a:pt x="0" y="323697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844031" y="5975604"/>
              <a:ext cx="0" cy="500380"/>
            </a:xfrm>
            <a:custGeom>
              <a:avLst/>
              <a:gdLst/>
              <a:ahLst/>
              <a:cxnLst/>
              <a:rect l="l" t="t" r="r" b="b"/>
              <a:pathLst>
                <a:path h="500379">
                  <a:moveTo>
                    <a:pt x="0" y="4998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472688" y="2592324"/>
              <a:ext cx="2482850" cy="3903345"/>
            </a:xfrm>
            <a:custGeom>
              <a:avLst/>
              <a:gdLst/>
              <a:ahLst/>
              <a:cxnLst/>
              <a:rect l="l" t="t" r="r" b="b"/>
              <a:pathLst>
                <a:path w="2482850" h="3903345">
                  <a:moveTo>
                    <a:pt x="2391155" y="3902963"/>
                  </a:moveTo>
                  <a:lnTo>
                    <a:pt x="2040635" y="3902963"/>
                  </a:lnTo>
                </a:path>
                <a:path w="2482850" h="3903345">
                  <a:moveTo>
                    <a:pt x="2346959" y="3857243"/>
                  </a:moveTo>
                  <a:lnTo>
                    <a:pt x="1438655" y="3857243"/>
                  </a:lnTo>
                </a:path>
                <a:path w="2482850" h="3903345">
                  <a:moveTo>
                    <a:pt x="982979" y="3857243"/>
                  </a:moveTo>
                  <a:lnTo>
                    <a:pt x="74675" y="3857243"/>
                  </a:lnTo>
                </a:path>
                <a:path w="2482850" h="3903345">
                  <a:moveTo>
                    <a:pt x="2482595" y="0"/>
                  </a:moveTo>
                  <a:lnTo>
                    <a:pt x="0" y="0"/>
                  </a:lnTo>
                </a:path>
                <a:path w="2482850" h="3903345">
                  <a:moveTo>
                    <a:pt x="2391155" y="1283207"/>
                  </a:moveTo>
                  <a:lnTo>
                    <a:pt x="2346959" y="12832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493511" y="6475475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3505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863843" y="5100827"/>
              <a:ext cx="0" cy="1394460"/>
            </a:xfrm>
            <a:custGeom>
              <a:avLst/>
              <a:gdLst/>
              <a:ahLst/>
              <a:cxnLst/>
              <a:rect l="l" t="t" r="r" b="b"/>
              <a:pathLst>
                <a:path h="1394460">
                  <a:moveTo>
                    <a:pt x="0" y="139445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844031" y="5100827"/>
              <a:ext cx="0" cy="1374775"/>
            </a:xfrm>
            <a:custGeom>
              <a:avLst/>
              <a:gdLst/>
              <a:ahLst/>
              <a:cxnLst/>
              <a:rect l="l" t="t" r="r" b="b"/>
              <a:pathLst>
                <a:path h="1374775">
                  <a:moveTo>
                    <a:pt x="0" y="1374647"/>
                  </a:moveTo>
                  <a:lnTo>
                    <a:pt x="0" y="874775"/>
                  </a:lnTo>
                </a:path>
                <a:path h="1374775">
                  <a:moveTo>
                    <a:pt x="0" y="6492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819648" y="3875532"/>
              <a:ext cx="44450" cy="2574290"/>
            </a:xfrm>
            <a:custGeom>
              <a:avLst/>
              <a:gdLst/>
              <a:ahLst/>
              <a:cxnLst/>
              <a:rect l="l" t="t" r="r" b="b"/>
              <a:pathLst>
                <a:path w="44450" h="2574290">
                  <a:moveTo>
                    <a:pt x="0" y="2574035"/>
                  </a:moveTo>
                  <a:lnTo>
                    <a:pt x="0" y="1225295"/>
                  </a:lnTo>
                </a:path>
                <a:path w="44450" h="2574290">
                  <a:moveTo>
                    <a:pt x="44195" y="1874519"/>
                  </a:moveTo>
                  <a:lnTo>
                    <a:pt x="0" y="1874519"/>
                  </a:lnTo>
                </a:path>
                <a:path w="44450" h="2574290">
                  <a:moveTo>
                    <a:pt x="44195" y="2100071"/>
                  </a:moveTo>
                  <a:lnTo>
                    <a:pt x="0" y="2100071"/>
                  </a:lnTo>
                </a:path>
                <a:path w="44450" h="2574290">
                  <a:moveTo>
                    <a:pt x="4419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892800" y="65806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5892799" y="65806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892799" y="65806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825744" y="658063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825743" y="658063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5825743" y="658063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600192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5600191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600191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374640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374639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374639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149088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149087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149087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923536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923535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923535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4699508" y="658063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699507" y="658063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699507" y="658063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4473956" y="658063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4473955" y="658063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4473955" y="658063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4248404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4248404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4248404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4022852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4022851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4022851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797300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797300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797300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571748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571747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4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4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571747" y="658063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4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414776" y="658063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414775" y="658063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414775" y="658063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527552" y="596036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2484" y="0"/>
                  </a:lnTo>
                  <a:close/>
                </a:path>
                <a:path w="62864" h="1904">
                  <a:moveTo>
                    <a:pt x="62484" y="0"/>
                  </a:moveTo>
                  <a:lnTo>
                    <a:pt x="0" y="1524"/>
                  </a:lnTo>
                  <a:lnTo>
                    <a:pt x="62484" y="1524"/>
                  </a:lnTo>
                  <a:lnTo>
                    <a:pt x="624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527551" y="596036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3" y="1523"/>
                  </a:moveTo>
                  <a:lnTo>
                    <a:pt x="0" y="1523"/>
                  </a:lnTo>
                  <a:lnTo>
                    <a:pt x="62483" y="1523"/>
                  </a:lnTo>
                  <a:close/>
                </a:path>
                <a:path w="62864" h="1904">
                  <a:moveTo>
                    <a:pt x="62483" y="1523"/>
                  </a:moveTo>
                  <a:lnTo>
                    <a:pt x="0" y="1523"/>
                  </a:lnTo>
                  <a:lnTo>
                    <a:pt x="62483" y="0"/>
                  </a:lnTo>
                  <a:lnTo>
                    <a:pt x="62483" y="1523"/>
                  </a:lnTo>
                  <a:close/>
                </a:path>
                <a:path w="62864" h="1904">
                  <a:moveTo>
                    <a:pt x="0" y="1523"/>
                  </a:moveTo>
                  <a:lnTo>
                    <a:pt x="62483" y="0"/>
                  </a:lnTo>
                  <a:lnTo>
                    <a:pt x="0" y="1523"/>
                  </a:lnTo>
                  <a:close/>
                </a:path>
                <a:path w="62864" h="1904">
                  <a:moveTo>
                    <a:pt x="624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24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527551" y="596036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3" y="1523"/>
                  </a:moveTo>
                  <a:lnTo>
                    <a:pt x="624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24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318764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5" h="1904">
                  <a:moveTo>
                    <a:pt x="1249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4968" y="1524"/>
                  </a:lnTo>
                  <a:lnTo>
                    <a:pt x="124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318763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5" h="1904">
                  <a:moveTo>
                    <a:pt x="124967" y="1523"/>
                  </a:moveTo>
                  <a:lnTo>
                    <a:pt x="0" y="1523"/>
                  </a:lnTo>
                  <a:lnTo>
                    <a:pt x="124967" y="1523"/>
                  </a:lnTo>
                  <a:close/>
                </a:path>
                <a:path w="125095" h="1904">
                  <a:moveTo>
                    <a:pt x="124967" y="1523"/>
                  </a:moveTo>
                  <a:lnTo>
                    <a:pt x="0" y="1523"/>
                  </a:lnTo>
                  <a:lnTo>
                    <a:pt x="124967" y="0"/>
                  </a:lnTo>
                  <a:lnTo>
                    <a:pt x="124967" y="1523"/>
                  </a:lnTo>
                  <a:close/>
                </a:path>
                <a:path w="125095" h="1904">
                  <a:moveTo>
                    <a:pt x="0" y="1523"/>
                  </a:moveTo>
                  <a:lnTo>
                    <a:pt x="124967" y="0"/>
                  </a:lnTo>
                  <a:lnTo>
                    <a:pt x="0" y="1523"/>
                  </a:lnTo>
                  <a:close/>
                </a:path>
                <a:path w="125095" h="1904">
                  <a:moveTo>
                    <a:pt x="12496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49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18763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5" h="1904">
                  <a:moveTo>
                    <a:pt x="124967" y="1523"/>
                  </a:moveTo>
                  <a:lnTo>
                    <a:pt x="12496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49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109976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4968" y="1524"/>
                  </a:lnTo>
                  <a:lnTo>
                    <a:pt x="124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109975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7" y="1523"/>
                  </a:moveTo>
                  <a:lnTo>
                    <a:pt x="0" y="1523"/>
                  </a:lnTo>
                  <a:lnTo>
                    <a:pt x="124967" y="1523"/>
                  </a:lnTo>
                  <a:close/>
                </a:path>
                <a:path w="125094" h="1904">
                  <a:moveTo>
                    <a:pt x="124967" y="1523"/>
                  </a:moveTo>
                  <a:lnTo>
                    <a:pt x="0" y="1523"/>
                  </a:lnTo>
                  <a:lnTo>
                    <a:pt x="124967" y="0"/>
                  </a:lnTo>
                  <a:lnTo>
                    <a:pt x="124967" y="1523"/>
                  </a:lnTo>
                  <a:close/>
                </a:path>
                <a:path w="125094" h="1904">
                  <a:moveTo>
                    <a:pt x="0" y="1523"/>
                  </a:moveTo>
                  <a:lnTo>
                    <a:pt x="124967" y="0"/>
                  </a:lnTo>
                  <a:lnTo>
                    <a:pt x="0" y="1523"/>
                  </a:lnTo>
                  <a:close/>
                </a:path>
                <a:path w="125094" h="1904">
                  <a:moveTo>
                    <a:pt x="12496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49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109975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7" y="1523"/>
                  </a:moveTo>
                  <a:lnTo>
                    <a:pt x="12496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49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902712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4968" y="1524"/>
                  </a:lnTo>
                  <a:lnTo>
                    <a:pt x="124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902711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7" y="1523"/>
                  </a:moveTo>
                  <a:lnTo>
                    <a:pt x="0" y="1523"/>
                  </a:lnTo>
                  <a:lnTo>
                    <a:pt x="124967" y="1523"/>
                  </a:lnTo>
                  <a:close/>
                </a:path>
                <a:path w="125094" h="1904">
                  <a:moveTo>
                    <a:pt x="124967" y="1523"/>
                  </a:moveTo>
                  <a:lnTo>
                    <a:pt x="0" y="1523"/>
                  </a:lnTo>
                  <a:lnTo>
                    <a:pt x="124967" y="0"/>
                  </a:lnTo>
                  <a:lnTo>
                    <a:pt x="124967" y="1523"/>
                  </a:lnTo>
                  <a:close/>
                </a:path>
                <a:path w="125094" h="1904">
                  <a:moveTo>
                    <a:pt x="0" y="1523"/>
                  </a:moveTo>
                  <a:lnTo>
                    <a:pt x="124967" y="0"/>
                  </a:lnTo>
                  <a:lnTo>
                    <a:pt x="0" y="1523"/>
                  </a:lnTo>
                  <a:close/>
                </a:path>
                <a:path w="125094" h="1904">
                  <a:moveTo>
                    <a:pt x="12496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49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902711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7" y="1523"/>
                  </a:moveTo>
                  <a:lnTo>
                    <a:pt x="12496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49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693924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4968" y="1524"/>
                  </a:lnTo>
                  <a:lnTo>
                    <a:pt x="124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693923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7" y="1523"/>
                  </a:moveTo>
                  <a:lnTo>
                    <a:pt x="0" y="1523"/>
                  </a:lnTo>
                  <a:lnTo>
                    <a:pt x="124967" y="1523"/>
                  </a:lnTo>
                  <a:close/>
                </a:path>
                <a:path w="125094" h="1904">
                  <a:moveTo>
                    <a:pt x="124967" y="1523"/>
                  </a:moveTo>
                  <a:lnTo>
                    <a:pt x="0" y="1523"/>
                  </a:lnTo>
                  <a:lnTo>
                    <a:pt x="124967" y="0"/>
                  </a:lnTo>
                  <a:lnTo>
                    <a:pt x="124967" y="1523"/>
                  </a:lnTo>
                  <a:close/>
                </a:path>
                <a:path w="125094" h="1904">
                  <a:moveTo>
                    <a:pt x="0" y="1523"/>
                  </a:moveTo>
                  <a:lnTo>
                    <a:pt x="124967" y="0"/>
                  </a:lnTo>
                  <a:lnTo>
                    <a:pt x="0" y="1523"/>
                  </a:lnTo>
                  <a:close/>
                </a:path>
                <a:path w="125094" h="1904">
                  <a:moveTo>
                    <a:pt x="12496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49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693923" y="596036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7" y="1523"/>
                  </a:moveTo>
                  <a:lnTo>
                    <a:pt x="12496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49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547620" y="596036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2484" y="0"/>
                  </a:lnTo>
                  <a:close/>
                </a:path>
                <a:path w="62864" h="1904">
                  <a:moveTo>
                    <a:pt x="62484" y="0"/>
                  </a:moveTo>
                  <a:lnTo>
                    <a:pt x="0" y="1524"/>
                  </a:lnTo>
                  <a:lnTo>
                    <a:pt x="62484" y="1524"/>
                  </a:lnTo>
                  <a:lnTo>
                    <a:pt x="624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547619" y="596036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3" y="1523"/>
                  </a:moveTo>
                  <a:lnTo>
                    <a:pt x="0" y="1523"/>
                  </a:lnTo>
                  <a:lnTo>
                    <a:pt x="62483" y="1523"/>
                  </a:lnTo>
                  <a:close/>
                </a:path>
                <a:path w="62864" h="1904">
                  <a:moveTo>
                    <a:pt x="62483" y="1523"/>
                  </a:moveTo>
                  <a:lnTo>
                    <a:pt x="0" y="1523"/>
                  </a:lnTo>
                  <a:lnTo>
                    <a:pt x="62483" y="0"/>
                  </a:lnTo>
                  <a:lnTo>
                    <a:pt x="62483" y="1523"/>
                  </a:lnTo>
                  <a:close/>
                </a:path>
                <a:path w="62864" h="1904">
                  <a:moveTo>
                    <a:pt x="0" y="1523"/>
                  </a:moveTo>
                  <a:lnTo>
                    <a:pt x="62483" y="0"/>
                  </a:lnTo>
                  <a:lnTo>
                    <a:pt x="0" y="1523"/>
                  </a:lnTo>
                  <a:close/>
                </a:path>
                <a:path w="62864" h="1904">
                  <a:moveTo>
                    <a:pt x="624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24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547619" y="596036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3" y="1523"/>
                  </a:moveTo>
                  <a:lnTo>
                    <a:pt x="624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24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547619" y="59603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547619" y="59603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547619" y="5893307"/>
              <a:ext cx="1043940" cy="68580"/>
            </a:xfrm>
            <a:custGeom>
              <a:avLst/>
              <a:gdLst/>
              <a:ahLst/>
              <a:cxnLst/>
              <a:rect l="l" t="t" r="r" b="b"/>
              <a:pathLst>
                <a:path w="1043939" h="68579">
                  <a:moveTo>
                    <a:pt x="0" y="68579"/>
                  </a:moveTo>
                  <a:lnTo>
                    <a:pt x="0" y="67055"/>
                  </a:lnTo>
                </a:path>
                <a:path w="1043939" h="68579">
                  <a:moveTo>
                    <a:pt x="1042415" y="68579"/>
                  </a:moveTo>
                  <a:lnTo>
                    <a:pt x="1043939" y="68579"/>
                  </a:lnTo>
                  <a:lnTo>
                    <a:pt x="1043939" y="0"/>
                  </a:lnTo>
                  <a:lnTo>
                    <a:pt x="1042415" y="0"/>
                  </a:lnTo>
                  <a:lnTo>
                    <a:pt x="1042415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590036" y="56616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590035" y="56616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590035" y="566166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590036" y="5431535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590035" y="543153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590035" y="5431536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590036" y="51998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590035" y="51998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590035" y="51998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590036" y="496976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3590035" y="496976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3590035" y="4969763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3590036" y="473811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3590035" y="473811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3590035" y="473811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590036" y="4507991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590035" y="450799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590035" y="4507992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590036" y="42763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590035" y="42763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590035" y="42763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590036" y="4046219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1524" y="0"/>
                  </a:moveTo>
                  <a:lnTo>
                    <a:pt x="0" y="0"/>
                  </a:lnTo>
                  <a:lnTo>
                    <a:pt x="0" y="137160"/>
                  </a:lnTo>
                  <a:lnTo>
                    <a:pt x="1524" y="1371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590035" y="404622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137159"/>
                  </a:moveTo>
                  <a:lnTo>
                    <a:pt x="0" y="0"/>
                  </a:lnTo>
                  <a:lnTo>
                    <a:pt x="1523" y="137159"/>
                  </a:lnTo>
                  <a:lnTo>
                    <a:pt x="0" y="137159"/>
                  </a:lnTo>
                  <a:close/>
                </a:path>
                <a:path w="1904" h="137160">
                  <a:moveTo>
                    <a:pt x="0" y="0"/>
                  </a:moveTo>
                  <a:lnTo>
                    <a:pt x="1523" y="137159"/>
                  </a:lnTo>
                  <a:lnTo>
                    <a:pt x="0" y="0"/>
                  </a:lnTo>
                  <a:close/>
                </a:path>
                <a:path w="1904" h="137160">
                  <a:moveTo>
                    <a:pt x="1523" y="13715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590035" y="4046220"/>
              <a:ext cx="1905" cy="137160"/>
            </a:xfrm>
            <a:custGeom>
              <a:avLst/>
              <a:gdLst/>
              <a:ahLst/>
              <a:cxnLst/>
              <a:rect l="l" t="t" r="r" b="b"/>
              <a:pathLst>
                <a:path w="1904" h="137160">
                  <a:moveTo>
                    <a:pt x="0" y="137159"/>
                  </a:moveTo>
                  <a:lnTo>
                    <a:pt x="1523" y="1371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590036" y="381457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590035" y="381457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590035" y="3653027"/>
              <a:ext cx="1905" cy="300355"/>
            </a:xfrm>
            <a:custGeom>
              <a:avLst/>
              <a:gdLst/>
              <a:ahLst/>
              <a:cxnLst/>
              <a:rect l="l" t="t" r="r" b="b"/>
              <a:pathLst>
                <a:path w="1904" h="300354">
                  <a:moveTo>
                    <a:pt x="0" y="300227"/>
                  </a:moveTo>
                  <a:lnTo>
                    <a:pt x="1523" y="300227"/>
                  </a:lnTo>
                  <a:lnTo>
                    <a:pt x="1523" y="161543"/>
                  </a:lnTo>
                  <a:lnTo>
                    <a:pt x="0" y="161543"/>
                  </a:lnTo>
                  <a:lnTo>
                    <a:pt x="0" y="300227"/>
                  </a:lnTo>
                </a:path>
                <a:path w="1904" h="300354">
                  <a:moveTo>
                    <a:pt x="0" y="68579"/>
                  </a:moveTo>
                  <a:lnTo>
                    <a:pt x="1523" y="685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8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590036" y="36515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590035" y="36515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414775" y="3651504"/>
              <a:ext cx="177165" cy="2931160"/>
            </a:xfrm>
            <a:custGeom>
              <a:avLst/>
              <a:gdLst/>
              <a:ahLst/>
              <a:cxnLst/>
              <a:rect l="l" t="t" r="r" b="b"/>
              <a:pathLst>
                <a:path w="177164" h="2931159">
                  <a:moveTo>
                    <a:pt x="175259" y="1523"/>
                  </a:moveTo>
                  <a:lnTo>
                    <a:pt x="175259" y="0"/>
                  </a:lnTo>
                  <a:lnTo>
                    <a:pt x="176783" y="0"/>
                  </a:lnTo>
                  <a:lnTo>
                    <a:pt x="176783" y="1523"/>
                  </a:lnTo>
                </a:path>
                <a:path w="177164" h="2931159">
                  <a:moveTo>
                    <a:pt x="0" y="2930651"/>
                  </a:moveTo>
                  <a:lnTo>
                    <a:pt x="1523" y="2930651"/>
                  </a:lnTo>
                  <a:lnTo>
                    <a:pt x="1523" y="2859023"/>
                  </a:lnTo>
                  <a:lnTo>
                    <a:pt x="0" y="2859023"/>
                  </a:lnTo>
                  <a:lnTo>
                    <a:pt x="0" y="29306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414776" y="627430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414775" y="627430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414775" y="627430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414776" y="6038087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414775" y="6038088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4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4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414775" y="5873495"/>
              <a:ext cx="1905" cy="306705"/>
            </a:xfrm>
            <a:custGeom>
              <a:avLst/>
              <a:gdLst/>
              <a:ahLst/>
              <a:cxnLst/>
              <a:rect l="l" t="t" r="r" b="b"/>
              <a:pathLst>
                <a:path w="1904" h="306704">
                  <a:moveTo>
                    <a:pt x="0" y="306323"/>
                  </a:moveTo>
                  <a:lnTo>
                    <a:pt x="1523" y="306323"/>
                  </a:lnTo>
                  <a:lnTo>
                    <a:pt x="1523" y="164591"/>
                  </a:lnTo>
                  <a:lnTo>
                    <a:pt x="0" y="164591"/>
                  </a:lnTo>
                  <a:lnTo>
                    <a:pt x="0" y="306323"/>
                  </a:lnTo>
                </a:path>
                <a:path w="1904" h="306704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414776" y="5871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414775" y="5871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414775" y="3669792"/>
              <a:ext cx="1905" cy="2204085"/>
            </a:xfrm>
            <a:custGeom>
              <a:avLst/>
              <a:gdLst/>
              <a:ahLst/>
              <a:cxnLst/>
              <a:rect l="l" t="t" r="r" b="b"/>
              <a:pathLst>
                <a:path w="1904" h="2204085">
                  <a:moveTo>
                    <a:pt x="0" y="2203703"/>
                  </a:moveTo>
                  <a:lnTo>
                    <a:pt x="0" y="2202179"/>
                  </a:lnTo>
                  <a:lnTo>
                    <a:pt x="1523" y="2202179"/>
                  </a:lnTo>
                  <a:lnTo>
                    <a:pt x="1523" y="2203703"/>
                  </a:lnTo>
                </a:path>
                <a:path w="1904" h="2204085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414776" y="34381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414775" y="34381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414775" y="34381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414776" y="320649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3414775" y="320649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414775" y="320649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414776" y="297484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414775" y="297484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414775" y="297484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3414776" y="274319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3414775" y="27432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3414775" y="274320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3414776" y="251155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3414775" y="251155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3414775" y="251155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414776" y="227837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3414775" y="227838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3414775" y="227838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414776" y="2046731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414775" y="204673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414775" y="204673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414776" y="181508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3414775" y="181508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3414775" y="181508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414776" y="158343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414775" y="158343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3414775" y="158343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3414776" y="13517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5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3414775" y="13517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5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5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5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5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3414775" y="13517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5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3414776" y="11201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5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414775" y="11201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5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5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5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5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414775" y="11201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5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3414776" y="888491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5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3414775" y="888492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5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5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5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5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414775" y="725424"/>
              <a:ext cx="1905" cy="302260"/>
            </a:xfrm>
            <a:custGeom>
              <a:avLst/>
              <a:gdLst/>
              <a:ahLst/>
              <a:cxnLst/>
              <a:rect l="l" t="t" r="r" b="b"/>
              <a:pathLst>
                <a:path w="1904" h="302259">
                  <a:moveTo>
                    <a:pt x="0" y="301751"/>
                  </a:moveTo>
                  <a:lnTo>
                    <a:pt x="1523" y="301751"/>
                  </a:lnTo>
                  <a:lnTo>
                    <a:pt x="1523" y="163067"/>
                  </a:lnTo>
                  <a:lnTo>
                    <a:pt x="0" y="163067"/>
                  </a:lnTo>
                  <a:lnTo>
                    <a:pt x="0" y="301751"/>
                  </a:lnTo>
                </a:path>
                <a:path w="1904" h="302259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3414776" y="7238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414775" y="723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3414775" y="723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863843" y="813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863843" y="813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863843" y="813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863844" y="787907"/>
              <a:ext cx="1905" cy="26034"/>
            </a:xfrm>
            <a:custGeom>
              <a:avLst/>
              <a:gdLst/>
              <a:ahLst/>
              <a:cxnLst/>
              <a:rect l="l" t="t" r="r" b="b"/>
              <a:pathLst>
                <a:path w="1904" h="26034">
                  <a:moveTo>
                    <a:pt x="0" y="0"/>
                  </a:moveTo>
                  <a:lnTo>
                    <a:pt x="0" y="25908"/>
                  </a:lnTo>
                  <a:lnTo>
                    <a:pt x="1524" y="25908"/>
                  </a:lnTo>
                  <a:lnTo>
                    <a:pt x="0" y="0"/>
                  </a:lnTo>
                  <a:close/>
                </a:path>
                <a:path w="1904" h="26034">
                  <a:moveTo>
                    <a:pt x="1524" y="0"/>
                  </a:moveTo>
                  <a:lnTo>
                    <a:pt x="0" y="0"/>
                  </a:lnTo>
                  <a:lnTo>
                    <a:pt x="1524" y="259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863843" y="787908"/>
              <a:ext cx="1905" cy="26034"/>
            </a:xfrm>
            <a:custGeom>
              <a:avLst/>
              <a:gdLst/>
              <a:ahLst/>
              <a:cxnLst/>
              <a:rect l="l" t="t" r="r" b="b"/>
              <a:pathLst>
                <a:path w="1904" h="26034">
                  <a:moveTo>
                    <a:pt x="0" y="25907"/>
                  </a:moveTo>
                  <a:lnTo>
                    <a:pt x="0" y="0"/>
                  </a:lnTo>
                  <a:lnTo>
                    <a:pt x="0" y="25907"/>
                  </a:lnTo>
                  <a:close/>
                </a:path>
                <a:path w="1904" h="26034">
                  <a:moveTo>
                    <a:pt x="0" y="25907"/>
                  </a:moveTo>
                  <a:lnTo>
                    <a:pt x="0" y="0"/>
                  </a:lnTo>
                  <a:lnTo>
                    <a:pt x="1523" y="25907"/>
                  </a:lnTo>
                  <a:lnTo>
                    <a:pt x="0" y="25907"/>
                  </a:lnTo>
                  <a:close/>
                </a:path>
                <a:path w="1904" h="26034">
                  <a:moveTo>
                    <a:pt x="0" y="0"/>
                  </a:moveTo>
                  <a:lnTo>
                    <a:pt x="1523" y="25907"/>
                  </a:lnTo>
                  <a:lnTo>
                    <a:pt x="0" y="0"/>
                  </a:lnTo>
                  <a:close/>
                </a:path>
                <a:path w="1904" h="26034">
                  <a:moveTo>
                    <a:pt x="1523" y="259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259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863843" y="787908"/>
              <a:ext cx="1905" cy="26034"/>
            </a:xfrm>
            <a:custGeom>
              <a:avLst/>
              <a:gdLst/>
              <a:ahLst/>
              <a:cxnLst/>
              <a:rect l="l" t="t" r="r" b="b"/>
              <a:pathLst>
                <a:path w="1904" h="26034">
                  <a:moveTo>
                    <a:pt x="0" y="25907"/>
                  </a:moveTo>
                  <a:lnTo>
                    <a:pt x="1523" y="259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259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863844" y="725423"/>
              <a:ext cx="1905" cy="26034"/>
            </a:xfrm>
            <a:custGeom>
              <a:avLst/>
              <a:gdLst/>
              <a:ahLst/>
              <a:cxnLst/>
              <a:rect l="l" t="t" r="r" b="b"/>
              <a:pathLst>
                <a:path w="1904" h="26034">
                  <a:moveTo>
                    <a:pt x="0" y="0"/>
                  </a:moveTo>
                  <a:lnTo>
                    <a:pt x="0" y="25908"/>
                  </a:lnTo>
                  <a:lnTo>
                    <a:pt x="1524" y="25908"/>
                  </a:lnTo>
                  <a:lnTo>
                    <a:pt x="0" y="0"/>
                  </a:lnTo>
                  <a:close/>
                </a:path>
                <a:path w="1904" h="26034">
                  <a:moveTo>
                    <a:pt x="1524" y="0"/>
                  </a:moveTo>
                  <a:lnTo>
                    <a:pt x="0" y="0"/>
                  </a:lnTo>
                  <a:lnTo>
                    <a:pt x="1524" y="259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863843" y="725424"/>
              <a:ext cx="1905" cy="26034"/>
            </a:xfrm>
            <a:custGeom>
              <a:avLst/>
              <a:gdLst/>
              <a:ahLst/>
              <a:cxnLst/>
              <a:rect l="l" t="t" r="r" b="b"/>
              <a:pathLst>
                <a:path w="1904" h="26034">
                  <a:moveTo>
                    <a:pt x="0" y="25907"/>
                  </a:moveTo>
                  <a:lnTo>
                    <a:pt x="0" y="0"/>
                  </a:lnTo>
                  <a:lnTo>
                    <a:pt x="0" y="25907"/>
                  </a:lnTo>
                  <a:close/>
                </a:path>
                <a:path w="1904" h="26034">
                  <a:moveTo>
                    <a:pt x="0" y="25907"/>
                  </a:moveTo>
                  <a:lnTo>
                    <a:pt x="0" y="0"/>
                  </a:lnTo>
                  <a:lnTo>
                    <a:pt x="1523" y="25907"/>
                  </a:lnTo>
                  <a:lnTo>
                    <a:pt x="0" y="25907"/>
                  </a:lnTo>
                  <a:close/>
                </a:path>
                <a:path w="1904" h="26034">
                  <a:moveTo>
                    <a:pt x="0" y="0"/>
                  </a:moveTo>
                  <a:lnTo>
                    <a:pt x="1523" y="25907"/>
                  </a:lnTo>
                  <a:lnTo>
                    <a:pt x="0" y="0"/>
                  </a:lnTo>
                  <a:close/>
                </a:path>
                <a:path w="1904" h="26034">
                  <a:moveTo>
                    <a:pt x="1523" y="259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259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863843" y="725424"/>
              <a:ext cx="1905" cy="26034"/>
            </a:xfrm>
            <a:custGeom>
              <a:avLst/>
              <a:gdLst/>
              <a:ahLst/>
              <a:cxnLst/>
              <a:rect l="l" t="t" r="r" b="b"/>
              <a:pathLst>
                <a:path w="1904" h="26034">
                  <a:moveTo>
                    <a:pt x="0" y="25907"/>
                  </a:moveTo>
                  <a:lnTo>
                    <a:pt x="1523" y="259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259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863844" y="7238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863843" y="723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863843" y="723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863844" y="7238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863843" y="723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863843" y="723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796788" y="723899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796787" y="723900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796787" y="723900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5574284" y="72389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5574283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5574283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5351780" y="72389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5351779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5351779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5129276" y="72389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5129275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5129275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906772" y="723899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906772" y="72390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906772" y="72390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684268" y="723899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684267" y="72390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684267" y="72390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461764" y="723899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461763" y="72390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461763" y="72390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239260" y="723899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239260" y="72390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239260" y="723900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015232" y="72389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015231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015231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3792728" y="72389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792727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3792727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3570224" y="72389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3570223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4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4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3570223" y="723900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3414776" y="723899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414775" y="723900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3414775" y="723900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414775" y="7239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414775" y="7239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414775" y="7239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547619" y="36515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47619" y="36515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547619" y="36515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47620" y="365150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2484" y="0"/>
                  </a:lnTo>
                  <a:close/>
                </a:path>
                <a:path w="62864" h="1904">
                  <a:moveTo>
                    <a:pt x="62484" y="0"/>
                  </a:moveTo>
                  <a:lnTo>
                    <a:pt x="0" y="1524"/>
                  </a:lnTo>
                  <a:lnTo>
                    <a:pt x="62484" y="1524"/>
                  </a:lnTo>
                  <a:lnTo>
                    <a:pt x="624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47619" y="3651504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0" y="0"/>
                  </a:moveTo>
                  <a:lnTo>
                    <a:pt x="0" y="1523"/>
                  </a:lnTo>
                  <a:lnTo>
                    <a:pt x="62483" y="0"/>
                  </a:lnTo>
                  <a:lnTo>
                    <a:pt x="0" y="0"/>
                  </a:lnTo>
                  <a:close/>
                </a:path>
                <a:path w="62864" h="1904">
                  <a:moveTo>
                    <a:pt x="0" y="1523"/>
                  </a:moveTo>
                  <a:lnTo>
                    <a:pt x="62483" y="0"/>
                  </a:lnTo>
                  <a:lnTo>
                    <a:pt x="0" y="1523"/>
                  </a:lnTo>
                  <a:close/>
                </a:path>
                <a:path w="62864" h="1904">
                  <a:moveTo>
                    <a:pt x="62483" y="0"/>
                  </a:moveTo>
                  <a:lnTo>
                    <a:pt x="0" y="1523"/>
                  </a:lnTo>
                  <a:lnTo>
                    <a:pt x="62483" y="1523"/>
                  </a:lnTo>
                  <a:lnTo>
                    <a:pt x="62483" y="0"/>
                  </a:lnTo>
                  <a:close/>
                </a:path>
                <a:path w="62864" h="1904">
                  <a:moveTo>
                    <a:pt x="0" y="1523"/>
                  </a:moveTo>
                  <a:lnTo>
                    <a:pt x="624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47619" y="3651504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0" y="0"/>
                  </a:moveTo>
                  <a:lnTo>
                    <a:pt x="0" y="1523"/>
                  </a:lnTo>
                  <a:lnTo>
                    <a:pt x="62483" y="1523"/>
                  </a:lnTo>
                  <a:lnTo>
                    <a:pt x="624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693924" y="365150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4968" y="1524"/>
                  </a:lnTo>
                  <a:lnTo>
                    <a:pt x="124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693923" y="3651504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0" y="0"/>
                  </a:moveTo>
                  <a:lnTo>
                    <a:pt x="0" y="1523"/>
                  </a:lnTo>
                  <a:lnTo>
                    <a:pt x="124967" y="0"/>
                  </a:lnTo>
                  <a:lnTo>
                    <a:pt x="0" y="0"/>
                  </a:lnTo>
                  <a:close/>
                </a:path>
                <a:path w="125094" h="1904">
                  <a:moveTo>
                    <a:pt x="0" y="1523"/>
                  </a:moveTo>
                  <a:lnTo>
                    <a:pt x="124967" y="0"/>
                  </a:lnTo>
                  <a:lnTo>
                    <a:pt x="0" y="1523"/>
                  </a:lnTo>
                  <a:close/>
                </a:path>
                <a:path w="125094" h="1904">
                  <a:moveTo>
                    <a:pt x="124967" y="0"/>
                  </a:moveTo>
                  <a:lnTo>
                    <a:pt x="0" y="1523"/>
                  </a:lnTo>
                  <a:lnTo>
                    <a:pt x="124967" y="1523"/>
                  </a:lnTo>
                  <a:lnTo>
                    <a:pt x="124967" y="0"/>
                  </a:lnTo>
                  <a:close/>
                </a:path>
                <a:path w="125094" h="1904">
                  <a:moveTo>
                    <a:pt x="0" y="1523"/>
                  </a:moveTo>
                  <a:lnTo>
                    <a:pt x="1249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693923" y="3651504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0" y="0"/>
                  </a:moveTo>
                  <a:lnTo>
                    <a:pt x="0" y="1523"/>
                  </a:lnTo>
                  <a:lnTo>
                    <a:pt x="124967" y="1523"/>
                  </a:lnTo>
                  <a:lnTo>
                    <a:pt x="12496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902712" y="365150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4968" y="1524"/>
                  </a:lnTo>
                  <a:lnTo>
                    <a:pt x="124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902711" y="3651504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0" y="0"/>
                  </a:moveTo>
                  <a:lnTo>
                    <a:pt x="0" y="1523"/>
                  </a:lnTo>
                  <a:lnTo>
                    <a:pt x="124967" y="0"/>
                  </a:lnTo>
                  <a:lnTo>
                    <a:pt x="0" y="0"/>
                  </a:lnTo>
                  <a:close/>
                </a:path>
                <a:path w="125094" h="1904">
                  <a:moveTo>
                    <a:pt x="0" y="1523"/>
                  </a:moveTo>
                  <a:lnTo>
                    <a:pt x="124967" y="0"/>
                  </a:lnTo>
                  <a:lnTo>
                    <a:pt x="0" y="1523"/>
                  </a:lnTo>
                  <a:close/>
                </a:path>
                <a:path w="125094" h="1904">
                  <a:moveTo>
                    <a:pt x="124967" y="0"/>
                  </a:moveTo>
                  <a:lnTo>
                    <a:pt x="0" y="1523"/>
                  </a:lnTo>
                  <a:lnTo>
                    <a:pt x="124967" y="1523"/>
                  </a:lnTo>
                  <a:lnTo>
                    <a:pt x="124967" y="0"/>
                  </a:lnTo>
                  <a:close/>
                </a:path>
                <a:path w="125094" h="1904">
                  <a:moveTo>
                    <a:pt x="0" y="1523"/>
                  </a:moveTo>
                  <a:lnTo>
                    <a:pt x="1249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902711" y="3651504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0" y="0"/>
                  </a:moveTo>
                  <a:lnTo>
                    <a:pt x="0" y="1523"/>
                  </a:lnTo>
                  <a:lnTo>
                    <a:pt x="124967" y="1523"/>
                  </a:lnTo>
                  <a:lnTo>
                    <a:pt x="12496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3109976" y="365150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1249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4968" y="1524"/>
                  </a:lnTo>
                  <a:lnTo>
                    <a:pt x="124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109975" y="3651504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0" y="0"/>
                  </a:moveTo>
                  <a:lnTo>
                    <a:pt x="0" y="1523"/>
                  </a:lnTo>
                  <a:lnTo>
                    <a:pt x="124967" y="0"/>
                  </a:lnTo>
                  <a:lnTo>
                    <a:pt x="0" y="0"/>
                  </a:lnTo>
                  <a:close/>
                </a:path>
                <a:path w="125094" h="1904">
                  <a:moveTo>
                    <a:pt x="0" y="1523"/>
                  </a:moveTo>
                  <a:lnTo>
                    <a:pt x="124967" y="0"/>
                  </a:lnTo>
                  <a:lnTo>
                    <a:pt x="0" y="1523"/>
                  </a:lnTo>
                  <a:close/>
                </a:path>
                <a:path w="125094" h="1904">
                  <a:moveTo>
                    <a:pt x="124967" y="0"/>
                  </a:moveTo>
                  <a:lnTo>
                    <a:pt x="0" y="1523"/>
                  </a:lnTo>
                  <a:lnTo>
                    <a:pt x="124967" y="1523"/>
                  </a:lnTo>
                  <a:lnTo>
                    <a:pt x="124967" y="0"/>
                  </a:lnTo>
                  <a:close/>
                </a:path>
                <a:path w="125094" h="1904">
                  <a:moveTo>
                    <a:pt x="0" y="1523"/>
                  </a:moveTo>
                  <a:lnTo>
                    <a:pt x="1249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3109975" y="3651504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4" h="1904">
                  <a:moveTo>
                    <a:pt x="0" y="0"/>
                  </a:moveTo>
                  <a:lnTo>
                    <a:pt x="0" y="1523"/>
                  </a:lnTo>
                  <a:lnTo>
                    <a:pt x="124967" y="1523"/>
                  </a:lnTo>
                  <a:lnTo>
                    <a:pt x="12496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3318764" y="3651503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5" h="1904">
                  <a:moveTo>
                    <a:pt x="12496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4968" y="1524"/>
                  </a:lnTo>
                  <a:lnTo>
                    <a:pt x="124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3318763" y="3651504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5" h="1904">
                  <a:moveTo>
                    <a:pt x="0" y="0"/>
                  </a:moveTo>
                  <a:lnTo>
                    <a:pt x="0" y="1523"/>
                  </a:lnTo>
                  <a:lnTo>
                    <a:pt x="124967" y="0"/>
                  </a:lnTo>
                  <a:lnTo>
                    <a:pt x="0" y="0"/>
                  </a:lnTo>
                  <a:close/>
                </a:path>
                <a:path w="125095" h="1904">
                  <a:moveTo>
                    <a:pt x="0" y="1523"/>
                  </a:moveTo>
                  <a:lnTo>
                    <a:pt x="124967" y="0"/>
                  </a:lnTo>
                  <a:lnTo>
                    <a:pt x="0" y="1523"/>
                  </a:lnTo>
                  <a:close/>
                </a:path>
                <a:path w="125095" h="1904">
                  <a:moveTo>
                    <a:pt x="124967" y="0"/>
                  </a:moveTo>
                  <a:lnTo>
                    <a:pt x="0" y="1523"/>
                  </a:lnTo>
                  <a:lnTo>
                    <a:pt x="124967" y="1523"/>
                  </a:lnTo>
                  <a:lnTo>
                    <a:pt x="124967" y="0"/>
                  </a:lnTo>
                  <a:close/>
                </a:path>
                <a:path w="125095" h="1904">
                  <a:moveTo>
                    <a:pt x="0" y="1523"/>
                  </a:moveTo>
                  <a:lnTo>
                    <a:pt x="12496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3318763" y="3651504"/>
              <a:ext cx="125095" cy="1905"/>
            </a:xfrm>
            <a:custGeom>
              <a:avLst/>
              <a:gdLst/>
              <a:ahLst/>
              <a:cxnLst/>
              <a:rect l="l" t="t" r="r" b="b"/>
              <a:pathLst>
                <a:path w="125095" h="1904">
                  <a:moveTo>
                    <a:pt x="0" y="0"/>
                  </a:moveTo>
                  <a:lnTo>
                    <a:pt x="0" y="1523"/>
                  </a:lnTo>
                  <a:lnTo>
                    <a:pt x="124967" y="1523"/>
                  </a:lnTo>
                  <a:lnTo>
                    <a:pt x="12496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3527552" y="365150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2484" y="0"/>
                  </a:lnTo>
                  <a:close/>
                </a:path>
                <a:path w="62864" h="1904">
                  <a:moveTo>
                    <a:pt x="62484" y="0"/>
                  </a:moveTo>
                  <a:lnTo>
                    <a:pt x="0" y="1524"/>
                  </a:lnTo>
                  <a:lnTo>
                    <a:pt x="62484" y="1524"/>
                  </a:lnTo>
                  <a:lnTo>
                    <a:pt x="624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3527551" y="3651504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0" y="0"/>
                  </a:moveTo>
                  <a:lnTo>
                    <a:pt x="0" y="1523"/>
                  </a:lnTo>
                  <a:lnTo>
                    <a:pt x="62483" y="0"/>
                  </a:lnTo>
                  <a:lnTo>
                    <a:pt x="0" y="0"/>
                  </a:lnTo>
                  <a:close/>
                </a:path>
                <a:path w="62864" h="1904">
                  <a:moveTo>
                    <a:pt x="0" y="1523"/>
                  </a:moveTo>
                  <a:lnTo>
                    <a:pt x="62483" y="0"/>
                  </a:lnTo>
                  <a:lnTo>
                    <a:pt x="0" y="1523"/>
                  </a:lnTo>
                  <a:close/>
                </a:path>
                <a:path w="62864" h="1904">
                  <a:moveTo>
                    <a:pt x="62483" y="0"/>
                  </a:moveTo>
                  <a:lnTo>
                    <a:pt x="0" y="1523"/>
                  </a:lnTo>
                  <a:lnTo>
                    <a:pt x="62483" y="1523"/>
                  </a:lnTo>
                  <a:lnTo>
                    <a:pt x="62483" y="0"/>
                  </a:lnTo>
                  <a:close/>
                </a:path>
                <a:path w="62864" h="1904">
                  <a:moveTo>
                    <a:pt x="0" y="1523"/>
                  </a:moveTo>
                  <a:lnTo>
                    <a:pt x="6248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3527551" y="3651504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0" y="0"/>
                  </a:moveTo>
                  <a:lnTo>
                    <a:pt x="0" y="1523"/>
                  </a:lnTo>
                  <a:lnTo>
                    <a:pt x="62483" y="1523"/>
                  </a:lnTo>
                  <a:lnTo>
                    <a:pt x="624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3590036" y="36515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3590035" y="36515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590035" y="36515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3448304" y="5871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3448303" y="5871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3448303" y="5871972"/>
              <a:ext cx="1905" cy="66040"/>
            </a:xfrm>
            <a:custGeom>
              <a:avLst/>
              <a:gdLst/>
              <a:ahLst/>
              <a:cxnLst/>
              <a:rect l="l" t="t" r="r" b="b"/>
              <a:pathLst>
                <a:path w="1904" h="6603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66039">
                  <a:moveTo>
                    <a:pt x="1523" y="1523"/>
                  </a:moveTo>
                  <a:lnTo>
                    <a:pt x="0" y="1523"/>
                  </a:lnTo>
                  <a:lnTo>
                    <a:pt x="0" y="65531"/>
                  </a:lnTo>
                  <a:lnTo>
                    <a:pt x="1523" y="65531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3448304" y="6024372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3448303" y="6024372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1523" y="0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0" y="1280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3448303" y="6024372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3448304" y="623773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3448303" y="623773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3448303" y="6237731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448304" y="645261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3448303" y="645261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40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3448303" y="6452616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3448304" y="666749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3448303" y="6667500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3" y="0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1523" y="0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40">
                  <a:moveTo>
                    <a:pt x="1523" y="129539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close/>
                </a:path>
                <a:path w="1904" h="129540">
                  <a:moveTo>
                    <a:pt x="0" y="0"/>
                  </a:moveTo>
                  <a:lnTo>
                    <a:pt x="0" y="1295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3448303" y="6667500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40">
                  <a:moveTo>
                    <a:pt x="1523" y="0"/>
                  </a:moveTo>
                  <a:lnTo>
                    <a:pt x="0" y="0"/>
                  </a:lnTo>
                  <a:lnTo>
                    <a:pt x="0" y="129539"/>
                  </a:lnTo>
                  <a:lnTo>
                    <a:pt x="1523" y="12953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3448304" y="6882383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4" y="0"/>
                  </a:moveTo>
                  <a:lnTo>
                    <a:pt x="0" y="0"/>
                  </a:lnTo>
                  <a:lnTo>
                    <a:pt x="0" y="128016"/>
                  </a:lnTo>
                  <a:lnTo>
                    <a:pt x="1524" y="1280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3448303" y="6882383"/>
              <a:ext cx="1905" cy="128270"/>
            </a:xfrm>
            <a:custGeom>
              <a:avLst/>
              <a:gdLst/>
              <a:ahLst/>
              <a:cxnLst/>
              <a:rect l="l" t="t" r="r" b="b"/>
              <a:pathLst>
                <a:path w="1904" h="128270">
                  <a:moveTo>
                    <a:pt x="1523" y="0"/>
                  </a:moveTo>
                  <a:lnTo>
                    <a:pt x="0" y="0"/>
                  </a:lnTo>
                  <a:lnTo>
                    <a:pt x="1523" y="128015"/>
                  </a:lnTo>
                  <a:lnTo>
                    <a:pt x="1523" y="0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1523" y="128015"/>
                  </a:lnTo>
                  <a:lnTo>
                    <a:pt x="0" y="0"/>
                  </a:lnTo>
                  <a:close/>
                </a:path>
                <a:path w="1904" h="128270">
                  <a:moveTo>
                    <a:pt x="1523" y="128015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close/>
                </a:path>
                <a:path w="1904" h="128270">
                  <a:moveTo>
                    <a:pt x="0" y="0"/>
                  </a:moveTo>
                  <a:lnTo>
                    <a:pt x="0" y="1280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3448303" y="6882383"/>
              <a:ext cx="1905" cy="279400"/>
            </a:xfrm>
            <a:custGeom>
              <a:avLst/>
              <a:gdLst/>
              <a:ahLst/>
              <a:cxnLst/>
              <a:rect l="l" t="t" r="r" b="b"/>
              <a:pathLst>
                <a:path w="1904" h="279400">
                  <a:moveTo>
                    <a:pt x="1523" y="0"/>
                  </a:moveTo>
                  <a:lnTo>
                    <a:pt x="0" y="0"/>
                  </a:lnTo>
                  <a:lnTo>
                    <a:pt x="0" y="128015"/>
                  </a:lnTo>
                  <a:lnTo>
                    <a:pt x="1523" y="128015"/>
                  </a:lnTo>
                  <a:lnTo>
                    <a:pt x="1523" y="0"/>
                  </a:lnTo>
                </a:path>
                <a:path w="1904" h="279400">
                  <a:moveTo>
                    <a:pt x="1523" y="214883"/>
                  </a:moveTo>
                  <a:lnTo>
                    <a:pt x="0" y="214883"/>
                  </a:lnTo>
                  <a:lnTo>
                    <a:pt x="0" y="278891"/>
                  </a:lnTo>
                  <a:lnTo>
                    <a:pt x="1523" y="278891"/>
                  </a:lnTo>
                  <a:lnTo>
                    <a:pt x="1523" y="2148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3448303" y="71612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448303" y="71612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3448303" y="71612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3408679" y="5873495"/>
              <a:ext cx="0" cy="1287780"/>
            </a:xfrm>
            <a:custGeom>
              <a:avLst/>
              <a:gdLst/>
              <a:ahLst/>
              <a:cxnLst/>
              <a:rect l="l" t="t" r="r" b="b"/>
              <a:pathLst>
                <a:path h="1287779">
                  <a:moveTo>
                    <a:pt x="0" y="0"/>
                  </a:moveTo>
                  <a:lnTo>
                    <a:pt x="0" y="12877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47619" y="2040636"/>
              <a:ext cx="955675" cy="1699260"/>
            </a:xfrm>
            <a:custGeom>
              <a:avLst/>
              <a:gdLst/>
              <a:ahLst/>
              <a:cxnLst/>
              <a:rect l="l" t="t" r="r" b="b"/>
              <a:pathLst>
                <a:path w="955675" h="1699260">
                  <a:moveTo>
                    <a:pt x="955547" y="0"/>
                  </a:moveTo>
                  <a:lnTo>
                    <a:pt x="414527" y="0"/>
                  </a:lnTo>
                </a:path>
                <a:path w="955675" h="1699260">
                  <a:moveTo>
                    <a:pt x="955547" y="321563"/>
                  </a:moveTo>
                  <a:lnTo>
                    <a:pt x="414527" y="321563"/>
                  </a:lnTo>
                  <a:lnTo>
                    <a:pt x="414527" y="0"/>
                  </a:lnTo>
                </a:path>
                <a:path w="955675" h="1699260">
                  <a:moveTo>
                    <a:pt x="502919" y="321563"/>
                  </a:moveTo>
                  <a:lnTo>
                    <a:pt x="502919" y="0"/>
                  </a:lnTo>
                </a:path>
                <a:path w="955675" h="1699260">
                  <a:moveTo>
                    <a:pt x="589787" y="321563"/>
                  </a:moveTo>
                  <a:lnTo>
                    <a:pt x="589787" y="0"/>
                  </a:lnTo>
                </a:path>
                <a:path w="955675" h="1699260">
                  <a:moveTo>
                    <a:pt x="678179" y="321563"/>
                  </a:moveTo>
                  <a:lnTo>
                    <a:pt x="678179" y="0"/>
                  </a:lnTo>
                </a:path>
                <a:path w="955675" h="1699260">
                  <a:moveTo>
                    <a:pt x="56387" y="1699259"/>
                  </a:moveTo>
                  <a:lnTo>
                    <a:pt x="56387" y="1257299"/>
                  </a:lnTo>
                </a:path>
                <a:path w="955675" h="1699260">
                  <a:moveTo>
                    <a:pt x="144779" y="1699259"/>
                  </a:moveTo>
                  <a:lnTo>
                    <a:pt x="144779" y="1257299"/>
                  </a:lnTo>
                </a:path>
                <a:path w="955675" h="1699260">
                  <a:moveTo>
                    <a:pt x="231647" y="1699259"/>
                  </a:moveTo>
                  <a:lnTo>
                    <a:pt x="231647" y="1168907"/>
                  </a:lnTo>
                </a:path>
                <a:path w="955675" h="1699260">
                  <a:moveTo>
                    <a:pt x="757427" y="1699259"/>
                  </a:moveTo>
                  <a:lnTo>
                    <a:pt x="757427" y="1168907"/>
                  </a:lnTo>
                </a:path>
                <a:path w="955675" h="1699260">
                  <a:moveTo>
                    <a:pt x="757427" y="1257299"/>
                  </a:moveTo>
                  <a:lnTo>
                    <a:pt x="0" y="1257299"/>
                  </a:lnTo>
                </a:path>
                <a:path w="955675" h="1699260">
                  <a:moveTo>
                    <a:pt x="757427" y="1168907"/>
                  </a:moveTo>
                  <a:lnTo>
                    <a:pt x="231647" y="1168907"/>
                  </a:lnTo>
                </a:path>
                <a:path w="955675" h="1699260">
                  <a:moveTo>
                    <a:pt x="0" y="1699259"/>
                  </a:moveTo>
                  <a:lnTo>
                    <a:pt x="757427" y="1699259"/>
                  </a:lnTo>
                </a:path>
                <a:path w="955675" h="1699260">
                  <a:moveTo>
                    <a:pt x="955547" y="321563"/>
                  </a:moveTo>
                  <a:lnTo>
                    <a:pt x="9555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731255" y="6495287"/>
              <a:ext cx="40005" cy="277495"/>
            </a:xfrm>
            <a:custGeom>
              <a:avLst/>
              <a:gdLst/>
              <a:ahLst/>
              <a:cxnLst/>
              <a:rect l="l" t="t" r="r" b="b"/>
              <a:pathLst>
                <a:path w="40004" h="277495">
                  <a:moveTo>
                    <a:pt x="0" y="0"/>
                  </a:moveTo>
                  <a:lnTo>
                    <a:pt x="0" y="277367"/>
                  </a:lnTo>
                </a:path>
                <a:path w="40004" h="277495">
                  <a:moveTo>
                    <a:pt x="39623" y="39623"/>
                  </a:moveTo>
                  <a:lnTo>
                    <a:pt x="39623" y="2773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731255" y="6772656"/>
              <a:ext cx="0" cy="388620"/>
            </a:xfrm>
            <a:custGeom>
              <a:avLst/>
              <a:gdLst/>
              <a:ahLst/>
              <a:cxnLst/>
              <a:rect l="l" t="t" r="r" b="b"/>
              <a:pathLst>
                <a:path h="388620">
                  <a:moveTo>
                    <a:pt x="0" y="3886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712967" y="649528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367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984240" y="6388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984239" y="6388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984239" y="6388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930900" y="6388607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4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930899" y="6388607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339" y="1523"/>
                  </a:moveTo>
                  <a:lnTo>
                    <a:pt x="0" y="1523"/>
                  </a:lnTo>
                  <a:lnTo>
                    <a:pt x="53339" y="1523"/>
                  </a:lnTo>
                  <a:close/>
                </a:path>
                <a:path w="53339" h="1904">
                  <a:moveTo>
                    <a:pt x="53339" y="1523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53339" y="1523"/>
                  </a:lnTo>
                  <a:close/>
                </a:path>
                <a:path w="53339" h="1904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4">
                  <a:moveTo>
                    <a:pt x="533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33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930899" y="6388607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339" y="1523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33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751068" y="6388607"/>
              <a:ext cx="108585" cy="1905"/>
            </a:xfrm>
            <a:custGeom>
              <a:avLst/>
              <a:gdLst/>
              <a:ahLst/>
              <a:cxnLst/>
              <a:rect l="l" t="t" r="r" b="b"/>
              <a:pathLst>
                <a:path w="108585" h="1904">
                  <a:moveTo>
                    <a:pt x="1082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8204" y="1524"/>
                  </a:lnTo>
                  <a:lnTo>
                    <a:pt x="1082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751067" y="6388607"/>
              <a:ext cx="108585" cy="1905"/>
            </a:xfrm>
            <a:custGeom>
              <a:avLst/>
              <a:gdLst/>
              <a:ahLst/>
              <a:cxnLst/>
              <a:rect l="l" t="t" r="r" b="b"/>
              <a:pathLst>
                <a:path w="108585" h="1904">
                  <a:moveTo>
                    <a:pt x="108203" y="1523"/>
                  </a:moveTo>
                  <a:lnTo>
                    <a:pt x="0" y="1523"/>
                  </a:lnTo>
                  <a:lnTo>
                    <a:pt x="108203" y="1523"/>
                  </a:lnTo>
                  <a:close/>
                </a:path>
                <a:path w="108585" h="1904">
                  <a:moveTo>
                    <a:pt x="108203" y="1523"/>
                  </a:moveTo>
                  <a:lnTo>
                    <a:pt x="0" y="1523"/>
                  </a:lnTo>
                  <a:lnTo>
                    <a:pt x="108203" y="0"/>
                  </a:lnTo>
                  <a:lnTo>
                    <a:pt x="108203" y="1523"/>
                  </a:lnTo>
                  <a:close/>
                </a:path>
                <a:path w="108585" h="1904">
                  <a:moveTo>
                    <a:pt x="0" y="1523"/>
                  </a:moveTo>
                  <a:lnTo>
                    <a:pt x="108203" y="0"/>
                  </a:lnTo>
                  <a:lnTo>
                    <a:pt x="0" y="1523"/>
                  </a:lnTo>
                  <a:close/>
                </a:path>
                <a:path w="108585" h="1904">
                  <a:moveTo>
                    <a:pt x="1082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08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751067" y="6388607"/>
              <a:ext cx="108585" cy="1905"/>
            </a:xfrm>
            <a:custGeom>
              <a:avLst/>
              <a:gdLst/>
              <a:ahLst/>
              <a:cxnLst/>
              <a:rect l="l" t="t" r="r" b="b"/>
              <a:pathLst>
                <a:path w="108585" h="1904">
                  <a:moveTo>
                    <a:pt x="108203" y="1523"/>
                  </a:moveTo>
                  <a:lnTo>
                    <a:pt x="1082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082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626100" y="6388607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4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626099" y="6388607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339" y="1523"/>
                  </a:moveTo>
                  <a:lnTo>
                    <a:pt x="0" y="1523"/>
                  </a:lnTo>
                  <a:lnTo>
                    <a:pt x="53339" y="1523"/>
                  </a:lnTo>
                  <a:close/>
                </a:path>
                <a:path w="53339" h="1904">
                  <a:moveTo>
                    <a:pt x="53339" y="1523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53339" y="1523"/>
                  </a:lnTo>
                  <a:close/>
                </a:path>
                <a:path w="53339" h="1904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4">
                  <a:moveTo>
                    <a:pt x="533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33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626099" y="6388607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339" y="1523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33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626099" y="63886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626099" y="63886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5626099" y="6388607"/>
              <a:ext cx="1905" cy="79375"/>
            </a:xfrm>
            <a:custGeom>
              <a:avLst/>
              <a:gdLst/>
              <a:ahLst/>
              <a:cxnLst/>
              <a:rect l="l" t="t" r="r" b="b"/>
              <a:pathLst>
                <a:path w="1904" h="79375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  <a:path w="1904" h="79375">
                  <a:moveTo>
                    <a:pt x="1523" y="1523"/>
                  </a:moveTo>
                  <a:lnTo>
                    <a:pt x="0" y="1523"/>
                  </a:lnTo>
                  <a:lnTo>
                    <a:pt x="0" y="79247"/>
                  </a:lnTo>
                  <a:lnTo>
                    <a:pt x="1523" y="79247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5626100" y="6569963"/>
              <a:ext cx="1905" cy="154305"/>
            </a:xfrm>
            <a:custGeom>
              <a:avLst/>
              <a:gdLst/>
              <a:ahLst/>
              <a:cxnLst/>
              <a:rect l="l" t="t" r="r" b="b"/>
              <a:pathLst>
                <a:path w="1904" h="154304">
                  <a:moveTo>
                    <a:pt x="1524" y="0"/>
                  </a:moveTo>
                  <a:lnTo>
                    <a:pt x="0" y="0"/>
                  </a:lnTo>
                  <a:lnTo>
                    <a:pt x="0" y="153924"/>
                  </a:lnTo>
                  <a:lnTo>
                    <a:pt x="1524" y="1539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5626099" y="6569963"/>
              <a:ext cx="1905" cy="154305"/>
            </a:xfrm>
            <a:custGeom>
              <a:avLst/>
              <a:gdLst/>
              <a:ahLst/>
              <a:cxnLst/>
              <a:rect l="l" t="t" r="r" b="b"/>
              <a:pathLst>
                <a:path w="1904" h="154304">
                  <a:moveTo>
                    <a:pt x="1523" y="0"/>
                  </a:moveTo>
                  <a:lnTo>
                    <a:pt x="0" y="0"/>
                  </a:lnTo>
                  <a:lnTo>
                    <a:pt x="1523" y="153923"/>
                  </a:lnTo>
                  <a:lnTo>
                    <a:pt x="1523" y="0"/>
                  </a:lnTo>
                  <a:close/>
                </a:path>
                <a:path w="1904" h="154304">
                  <a:moveTo>
                    <a:pt x="0" y="0"/>
                  </a:moveTo>
                  <a:lnTo>
                    <a:pt x="1523" y="153923"/>
                  </a:lnTo>
                  <a:lnTo>
                    <a:pt x="0" y="0"/>
                  </a:lnTo>
                  <a:close/>
                </a:path>
                <a:path w="1904" h="154304">
                  <a:moveTo>
                    <a:pt x="1523" y="153923"/>
                  </a:moveTo>
                  <a:lnTo>
                    <a:pt x="0" y="0"/>
                  </a:lnTo>
                  <a:lnTo>
                    <a:pt x="0" y="153923"/>
                  </a:lnTo>
                  <a:lnTo>
                    <a:pt x="1523" y="153923"/>
                  </a:lnTo>
                  <a:close/>
                </a:path>
                <a:path w="1904" h="154304">
                  <a:moveTo>
                    <a:pt x="0" y="0"/>
                  </a:moveTo>
                  <a:lnTo>
                    <a:pt x="0" y="1539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5626099" y="6569963"/>
              <a:ext cx="1905" cy="154305"/>
            </a:xfrm>
            <a:custGeom>
              <a:avLst/>
              <a:gdLst/>
              <a:ahLst/>
              <a:cxnLst/>
              <a:rect l="l" t="t" r="r" b="b"/>
              <a:pathLst>
                <a:path w="1904" h="154304">
                  <a:moveTo>
                    <a:pt x="1523" y="0"/>
                  </a:moveTo>
                  <a:lnTo>
                    <a:pt x="0" y="0"/>
                  </a:lnTo>
                  <a:lnTo>
                    <a:pt x="0" y="153923"/>
                  </a:lnTo>
                  <a:lnTo>
                    <a:pt x="1523" y="1539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5626100" y="6827519"/>
              <a:ext cx="1905" cy="154305"/>
            </a:xfrm>
            <a:custGeom>
              <a:avLst/>
              <a:gdLst/>
              <a:ahLst/>
              <a:cxnLst/>
              <a:rect l="l" t="t" r="r" b="b"/>
              <a:pathLst>
                <a:path w="1904" h="154304">
                  <a:moveTo>
                    <a:pt x="1524" y="0"/>
                  </a:moveTo>
                  <a:lnTo>
                    <a:pt x="0" y="0"/>
                  </a:lnTo>
                  <a:lnTo>
                    <a:pt x="0" y="153924"/>
                  </a:lnTo>
                  <a:lnTo>
                    <a:pt x="1524" y="1539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5626099" y="6827519"/>
              <a:ext cx="1905" cy="154305"/>
            </a:xfrm>
            <a:custGeom>
              <a:avLst/>
              <a:gdLst/>
              <a:ahLst/>
              <a:cxnLst/>
              <a:rect l="l" t="t" r="r" b="b"/>
              <a:pathLst>
                <a:path w="1904" h="154304">
                  <a:moveTo>
                    <a:pt x="1523" y="0"/>
                  </a:moveTo>
                  <a:lnTo>
                    <a:pt x="0" y="0"/>
                  </a:lnTo>
                  <a:lnTo>
                    <a:pt x="1523" y="153923"/>
                  </a:lnTo>
                  <a:lnTo>
                    <a:pt x="1523" y="0"/>
                  </a:lnTo>
                  <a:close/>
                </a:path>
                <a:path w="1904" h="154304">
                  <a:moveTo>
                    <a:pt x="0" y="0"/>
                  </a:moveTo>
                  <a:lnTo>
                    <a:pt x="1523" y="153923"/>
                  </a:lnTo>
                  <a:lnTo>
                    <a:pt x="0" y="0"/>
                  </a:lnTo>
                  <a:close/>
                </a:path>
                <a:path w="1904" h="154304">
                  <a:moveTo>
                    <a:pt x="1523" y="153923"/>
                  </a:moveTo>
                  <a:lnTo>
                    <a:pt x="0" y="0"/>
                  </a:lnTo>
                  <a:lnTo>
                    <a:pt x="0" y="153923"/>
                  </a:lnTo>
                  <a:lnTo>
                    <a:pt x="1523" y="153923"/>
                  </a:lnTo>
                  <a:close/>
                </a:path>
                <a:path w="1904" h="154304">
                  <a:moveTo>
                    <a:pt x="0" y="0"/>
                  </a:moveTo>
                  <a:lnTo>
                    <a:pt x="0" y="1539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5626099" y="6827519"/>
              <a:ext cx="1905" cy="334010"/>
            </a:xfrm>
            <a:custGeom>
              <a:avLst/>
              <a:gdLst/>
              <a:ahLst/>
              <a:cxnLst/>
              <a:rect l="l" t="t" r="r" b="b"/>
              <a:pathLst>
                <a:path w="1904" h="334009">
                  <a:moveTo>
                    <a:pt x="1523" y="0"/>
                  </a:moveTo>
                  <a:lnTo>
                    <a:pt x="0" y="0"/>
                  </a:lnTo>
                  <a:lnTo>
                    <a:pt x="0" y="153923"/>
                  </a:lnTo>
                  <a:lnTo>
                    <a:pt x="1523" y="153923"/>
                  </a:lnTo>
                  <a:lnTo>
                    <a:pt x="1523" y="0"/>
                  </a:lnTo>
                </a:path>
                <a:path w="1904" h="334009">
                  <a:moveTo>
                    <a:pt x="1523" y="256031"/>
                  </a:moveTo>
                  <a:lnTo>
                    <a:pt x="0" y="256031"/>
                  </a:lnTo>
                  <a:lnTo>
                    <a:pt x="0" y="333755"/>
                  </a:lnTo>
                  <a:lnTo>
                    <a:pt x="1523" y="333755"/>
                  </a:lnTo>
                  <a:lnTo>
                    <a:pt x="1523" y="2560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5626099" y="71612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5626099" y="71612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5626099" y="7101839"/>
              <a:ext cx="173990" cy="59690"/>
            </a:xfrm>
            <a:custGeom>
              <a:avLst/>
              <a:gdLst/>
              <a:ahLst/>
              <a:cxnLst/>
              <a:rect l="l" t="t" r="r" b="b"/>
              <a:pathLst>
                <a:path w="173989" h="59690">
                  <a:moveTo>
                    <a:pt x="1523" y="59435"/>
                  </a:moveTo>
                  <a:lnTo>
                    <a:pt x="0" y="59435"/>
                  </a:lnTo>
                </a:path>
                <a:path w="173989" h="59690">
                  <a:moveTo>
                    <a:pt x="172211" y="59435"/>
                  </a:moveTo>
                  <a:lnTo>
                    <a:pt x="173735" y="59435"/>
                  </a:lnTo>
                  <a:lnTo>
                    <a:pt x="173735" y="0"/>
                  </a:lnTo>
                  <a:lnTo>
                    <a:pt x="172211" y="0"/>
                  </a:lnTo>
                  <a:lnTo>
                    <a:pt x="172211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5798312" y="6903719"/>
              <a:ext cx="1905" cy="119380"/>
            </a:xfrm>
            <a:custGeom>
              <a:avLst/>
              <a:gdLst/>
              <a:ahLst/>
              <a:cxnLst/>
              <a:rect l="l" t="t" r="r" b="b"/>
              <a:pathLst>
                <a:path w="1904" h="119379">
                  <a:moveTo>
                    <a:pt x="1524" y="0"/>
                  </a:moveTo>
                  <a:lnTo>
                    <a:pt x="0" y="0"/>
                  </a:lnTo>
                  <a:lnTo>
                    <a:pt x="0" y="118872"/>
                  </a:lnTo>
                  <a:lnTo>
                    <a:pt x="1524" y="1188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5798311" y="6903719"/>
              <a:ext cx="1905" cy="119380"/>
            </a:xfrm>
            <a:custGeom>
              <a:avLst/>
              <a:gdLst/>
              <a:ahLst/>
              <a:cxnLst/>
              <a:rect l="l" t="t" r="r" b="b"/>
              <a:pathLst>
                <a:path w="1904" h="119379">
                  <a:moveTo>
                    <a:pt x="0" y="118871"/>
                  </a:moveTo>
                  <a:lnTo>
                    <a:pt x="0" y="0"/>
                  </a:lnTo>
                  <a:lnTo>
                    <a:pt x="0" y="118871"/>
                  </a:lnTo>
                  <a:close/>
                </a:path>
                <a:path w="1904" h="119379">
                  <a:moveTo>
                    <a:pt x="0" y="118871"/>
                  </a:moveTo>
                  <a:lnTo>
                    <a:pt x="0" y="0"/>
                  </a:lnTo>
                  <a:lnTo>
                    <a:pt x="1523" y="118871"/>
                  </a:lnTo>
                  <a:lnTo>
                    <a:pt x="0" y="118871"/>
                  </a:lnTo>
                  <a:close/>
                </a:path>
                <a:path w="1904" h="119379">
                  <a:moveTo>
                    <a:pt x="0" y="0"/>
                  </a:moveTo>
                  <a:lnTo>
                    <a:pt x="1523" y="118871"/>
                  </a:lnTo>
                  <a:lnTo>
                    <a:pt x="0" y="0"/>
                  </a:lnTo>
                  <a:close/>
                </a:path>
                <a:path w="1904" h="119379">
                  <a:moveTo>
                    <a:pt x="1523" y="11887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88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5798311" y="6903719"/>
              <a:ext cx="1905" cy="119380"/>
            </a:xfrm>
            <a:custGeom>
              <a:avLst/>
              <a:gdLst/>
              <a:ahLst/>
              <a:cxnLst/>
              <a:rect l="l" t="t" r="r" b="b"/>
              <a:pathLst>
                <a:path w="1904" h="119379">
                  <a:moveTo>
                    <a:pt x="0" y="118871"/>
                  </a:moveTo>
                  <a:lnTo>
                    <a:pt x="1523" y="11887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188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5798312" y="6704075"/>
              <a:ext cx="1905" cy="119380"/>
            </a:xfrm>
            <a:custGeom>
              <a:avLst/>
              <a:gdLst/>
              <a:ahLst/>
              <a:cxnLst/>
              <a:rect l="l" t="t" r="r" b="b"/>
              <a:pathLst>
                <a:path w="1904" h="119379">
                  <a:moveTo>
                    <a:pt x="1524" y="0"/>
                  </a:moveTo>
                  <a:lnTo>
                    <a:pt x="0" y="0"/>
                  </a:lnTo>
                  <a:lnTo>
                    <a:pt x="0" y="118872"/>
                  </a:lnTo>
                  <a:lnTo>
                    <a:pt x="1524" y="1188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5798311" y="6704075"/>
              <a:ext cx="1905" cy="119380"/>
            </a:xfrm>
            <a:custGeom>
              <a:avLst/>
              <a:gdLst/>
              <a:ahLst/>
              <a:cxnLst/>
              <a:rect l="l" t="t" r="r" b="b"/>
              <a:pathLst>
                <a:path w="1904" h="119379">
                  <a:moveTo>
                    <a:pt x="0" y="118871"/>
                  </a:moveTo>
                  <a:lnTo>
                    <a:pt x="0" y="0"/>
                  </a:lnTo>
                  <a:lnTo>
                    <a:pt x="0" y="118871"/>
                  </a:lnTo>
                  <a:close/>
                </a:path>
                <a:path w="1904" h="119379">
                  <a:moveTo>
                    <a:pt x="0" y="118871"/>
                  </a:moveTo>
                  <a:lnTo>
                    <a:pt x="0" y="0"/>
                  </a:lnTo>
                  <a:lnTo>
                    <a:pt x="1523" y="118871"/>
                  </a:lnTo>
                  <a:lnTo>
                    <a:pt x="0" y="118871"/>
                  </a:lnTo>
                  <a:close/>
                </a:path>
                <a:path w="1904" h="119379">
                  <a:moveTo>
                    <a:pt x="0" y="0"/>
                  </a:moveTo>
                  <a:lnTo>
                    <a:pt x="1523" y="118871"/>
                  </a:lnTo>
                  <a:lnTo>
                    <a:pt x="0" y="0"/>
                  </a:lnTo>
                  <a:close/>
                </a:path>
                <a:path w="1904" h="119379">
                  <a:moveTo>
                    <a:pt x="1523" y="11887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88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5798311" y="6565392"/>
              <a:ext cx="1905" cy="257810"/>
            </a:xfrm>
            <a:custGeom>
              <a:avLst/>
              <a:gdLst/>
              <a:ahLst/>
              <a:cxnLst/>
              <a:rect l="l" t="t" r="r" b="b"/>
              <a:pathLst>
                <a:path w="1904" h="257809">
                  <a:moveTo>
                    <a:pt x="0" y="257555"/>
                  </a:moveTo>
                  <a:lnTo>
                    <a:pt x="1523" y="257555"/>
                  </a:lnTo>
                  <a:lnTo>
                    <a:pt x="1523" y="138683"/>
                  </a:lnTo>
                  <a:lnTo>
                    <a:pt x="0" y="138683"/>
                  </a:lnTo>
                  <a:lnTo>
                    <a:pt x="0" y="257555"/>
                  </a:lnTo>
                </a:path>
                <a:path w="1904" h="257809">
                  <a:moveTo>
                    <a:pt x="0" y="59435"/>
                  </a:moveTo>
                  <a:lnTo>
                    <a:pt x="1523" y="594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5798312" y="656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5798311" y="656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5798311" y="656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3408679" y="6495287"/>
              <a:ext cx="2319655" cy="277495"/>
            </a:xfrm>
            <a:custGeom>
              <a:avLst/>
              <a:gdLst/>
              <a:ahLst/>
              <a:cxnLst/>
              <a:rect l="l" t="t" r="r" b="b"/>
              <a:pathLst>
                <a:path w="2319654" h="277495">
                  <a:moveTo>
                    <a:pt x="94487" y="277367"/>
                  </a:moveTo>
                  <a:lnTo>
                    <a:pt x="0" y="277367"/>
                  </a:lnTo>
                </a:path>
                <a:path w="2319654" h="277495">
                  <a:moveTo>
                    <a:pt x="2319527" y="0"/>
                  </a:moveTo>
                  <a:lnTo>
                    <a:pt x="1502663" y="0"/>
                  </a:lnTo>
                </a:path>
                <a:path w="2319654" h="277495">
                  <a:moveTo>
                    <a:pt x="1046987" y="0"/>
                  </a:moveTo>
                  <a:lnTo>
                    <a:pt x="94487" y="0"/>
                  </a:lnTo>
                </a:path>
                <a:path w="2319654" h="277495">
                  <a:moveTo>
                    <a:pt x="160019" y="1523"/>
                  </a:moveTo>
                  <a:lnTo>
                    <a:pt x="149351" y="1523"/>
                  </a:lnTo>
                </a:path>
                <a:path w="2319654" h="277495">
                  <a:moveTo>
                    <a:pt x="109727" y="1523"/>
                  </a:moveTo>
                  <a:lnTo>
                    <a:pt x="99059" y="15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3501644" y="64937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3522979" y="4265676"/>
              <a:ext cx="2223770" cy="2209800"/>
            </a:xfrm>
            <a:custGeom>
              <a:avLst/>
              <a:gdLst/>
              <a:ahLst/>
              <a:cxnLst/>
              <a:rect l="l" t="t" r="r" b="b"/>
              <a:pathLst>
                <a:path w="2223770" h="2209800">
                  <a:moveTo>
                    <a:pt x="484631" y="850391"/>
                  </a:moveTo>
                  <a:lnTo>
                    <a:pt x="24383" y="850391"/>
                  </a:lnTo>
                </a:path>
                <a:path w="2223770" h="2209800">
                  <a:moveTo>
                    <a:pt x="478535" y="544067"/>
                  </a:moveTo>
                  <a:lnTo>
                    <a:pt x="24383" y="544067"/>
                  </a:lnTo>
                </a:path>
                <a:path w="2223770" h="2209800">
                  <a:moveTo>
                    <a:pt x="478535" y="518159"/>
                  </a:moveTo>
                  <a:lnTo>
                    <a:pt x="24383" y="518159"/>
                  </a:lnTo>
                </a:path>
                <a:path w="2223770" h="2209800">
                  <a:moveTo>
                    <a:pt x="784859" y="211835"/>
                  </a:moveTo>
                  <a:lnTo>
                    <a:pt x="332231" y="211835"/>
                  </a:lnTo>
                </a:path>
                <a:path w="2223770" h="2209800">
                  <a:moveTo>
                    <a:pt x="810767" y="185927"/>
                  </a:moveTo>
                  <a:lnTo>
                    <a:pt x="358139" y="185927"/>
                  </a:lnTo>
                </a:path>
                <a:path w="2223770" h="2209800">
                  <a:moveTo>
                    <a:pt x="358139" y="0"/>
                  </a:moveTo>
                  <a:lnTo>
                    <a:pt x="24383" y="0"/>
                  </a:lnTo>
                </a:path>
                <a:path w="2223770" h="2209800">
                  <a:moveTo>
                    <a:pt x="332231" y="24383"/>
                  </a:moveTo>
                  <a:lnTo>
                    <a:pt x="24383" y="24383"/>
                  </a:lnTo>
                </a:path>
                <a:path w="2223770" h="2209800">
                  <a:moveTo>
                    <a:pt x="2223515" y="2209799"/>
                  </a:moveTo>
                  <a:lnTo>
                    <a:pt x="1388363" y="2209799"/>
                  </a:lnTo>
                </a:path>
                <a:path w="2223770" h="2209800">
                  <a:moveTo>
                    <a:pt x="932687" y="2209799"/>
                  </a:moveTo>
                  <a:lnTo>
                    <a:pt x="0" y="22097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4231639" y="6524244"/>
              <a:ext cx="1466215" cy="41275"/>
            </a:xfrm>
            <a:custGeom>
              <a:avLst/>
              <a:gdLst/>
              <a:ahLst/>
              <a:cxnLst/>
              <a:rect l="l" t="t" r="r" b="b"/>
              <a:pathLst>
                <a:path w="1466214" h="41275">
                  <a:moveTo>
                    <a:pt x="1426463" y="41147"/>
                  </a:moveTo>
                  <a:lnTo>
                    <a:pt x="1466087" y="41147"/>
                  </a:lnTo>
                  <a:lnTo>
                    <a:pt x="1466087" y="0"/>
                  </a:lnTo>
                  <a:lnTo>
                    <a:pt x="1426463" y="0"/>
                  </a:lnTo>
                  <a:lnTo>
                    <a:pt x="1426463" y="41147"/>
                  </a:lnTo>
                </a:path>
                <a:path w="1466214" h="41275">
                  <a:moveTo>
                    <a:pt x="0" y="41147"/>
                  </a:moveTo>
                  <a:lnTo>
                    <a:pt x="39623" y="41147"/>
                  </a:lnTo>
                  <a:lnTo>
                    <a:pt x="39623" y="0"/>
                  </a:lnTo>
                  <a:lnTo>
                    <a:pt x="0" y="0"/>
                  </a:lnTo>
                  <a:lnTo>
                    <a:pt x="0" y="41147"/>
                  </a:lnTo>
                </a:path>
                <a:path w="1466214" h="41275">
                  <a:moveTo>
                    <a:pt x="713231" y="41147"/>
                  </a:moveTo>
                  <a:lnTo>
                    <a:pt x="752855" y="41147"/>
                  </a:lnTo>
                  <a:lnTo>
                    <a:pt x="752855" y="0"/>
                  </a:lnTo>
                  <a:lnTo>
                    <a:pt x="713231" y="0"/>
                  </a:lnTo>
                  <a:lnTo>
                    <a:pt x="713231" y="411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521455" y="656539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3518407" y="6524244"/>
              <a:ext cx="40005" cy="41275"/>
            </a:xfrm>
            <a:custGeom>
              <a:avLst/>
              <a:gdLst/>
              <a:ahLst/>
              <a:cxnLst/>
              <a:rect l="l" t="t" r="r" b="b"/>
              <a:pathLst>
                <a:path w="40004" h="41275">
                  <a:moveTo>
                    <a:pt x="0" y="41147"/>
                  </a:moveTo>
                  <a:lnTo>
                    <a:pt x="39623" y="41147"/>
                  </a:lnTo>
                  <a:lnTo>
                    <a:pt x="39623" y="0"/>
                  </a:lnTo>
                  <a:lnTo>
                    <a:pt x="0" y="0"/>
                  </a:lnTo>
                  <a:lnTo>
                    <a:pt x="0" y="411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5819648" y="4358639"/>
              <a:ext cx="24765" cy="399415"/>
            </a:xfrm>
            <a:custGeom>
              <a:avLst/>
              <a:gdLst/>
              <a:ahLst/>
              <a:cxnLst/>
              <a:rect l="l" t="t" r="r" b="b"/>
              <a:pathLst>
                <a:path w="24764" h="399414">
                  <a:moveTo>
                    <a:pt x="24383" y="399287"/>
                  </a:moveTo>
                  <a:lnTo>
                    <a:pt x="24383" y="327659"/>
                  </a:lnTo>
                </a:path>
                <a:path w="24764" h="399414">
                  <a:moveTo>
                    <a:pt x="0" y="152399"/>
                  </a:moveTo>
                  <a:lnTo>
                    <a:pt x="24383" y="152399"/>
                  </a:lnTo>
                  <a:lnTo>
                    <a:pt x="0" y="152399"/>
                  </a:lnTo>
                  <a:lnTo>
                    <a:pt x="24383" y="152399"/>
                  </a:lnTo>
                  <a:lnTo>
                    <a:pt x="2438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5819648" y="4343400"/>
              <a:ext cx="165100" cy="464820"/>
            </a:xfrm>
            <a:custGeom>
              <a:avLst/>
              <a:gdLst/>
              <a:ahLst/>
              <a:cxnLst/>
              <a:rect l="l" t="t" r="r" b="b"/>
              <a:pathLst>
                <a:path w="165100" h="464820">
                  <a:moveTo>
                    <a:pt x="164591" y="440435"/>
                  </a:moveTo>
                  <a:lnTo>
                    <a:pt x="24383" y="440435"/>
                  </a:lnTo>
                </a:path>
                <a:path w="165100" h="464820">
                  <a:moveTo>
                    <a:pt x="164591" y="464819"/>
                  </a:moveTo>
                  <a:lnTo>
                    <a:pt x="0" y="464819"/>
                  </a:lnTo>
                </a:path>
                <a:path w="165100" h="464820">
                  <a:moveTo>
                    <a:pt x="24383" y="15239"/>
                  </a:moveTo>
                  <a:lnTo>
                    <a:pt x="24383" y="167639"/>
                  </a:lnTo>
                </a:path>
                <a:path w="165100" h="464820">
                  <a:moveTo>
                    <a:pt x="24383" y="342899"/>
                  </a:moveTo>
                  <a:lnTo>
                    <a:pt x="24383" y="440435"/>
                  </a:lnTo>
                </a:path>
                <a:path w="165100" h="464820">
                  <a:moveTo>
                    <a:pt x="24383" y="0"/>
                  </a:moveTo>
                  <a:lnTo>
                    <a:pt x="16459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5844031" y="4317492"/>
              <a:ext cx="140335" cy="0"/>
            </a:xfrm>
            <a:custGeom>
              <a:avLst/>
              <a:gdLst/>
              <a:ahLst/>
              <a:cxnLst/>
              <a:rect l="l" t="t" r="r" b="b"/>
              <a:pathLst>
                <a:path w="140335">
                  <a:moveTo>
                    <a:pt x="0" y="0"/>
                  </a:moveTo>
                  <a:lnTo>
                    <a:pt x="1402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5863843" y="4297680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120395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5819648" y="4137660"/>
              <a:ext cx="24765" cy="548640"/>
            </a:xfrm>
            <a:custGeom>
              <a:avLst/>
              <a:gdLst/>
              <a:ahLst/>
              <a:cxnLst/>
              <a:rect l="l" t="t" r="r" b="b"/>
              <a:pathLst>
                <a:path w="24764" h="548639">
                  <a:moveTo>
                    <a:pt x="24383" y="548639"/>
                  </a:moveTo>
                  <a:lnTo>
                    <a:pt x="0" y="548639"/>
                  </a:lnTo>
                </a:path>
                <a:path w="24764" h="548639">
                  <a:moveTo>
                    <a:pt x="24383" y="205739"/>
                  </a:moveTo>
                  <a:lnTo>
                    <a:pt x="24383" y="373379"/>
                  </a:lnTo>
                  <a:lnTo>
                    <a:pt x="0" y="373379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5819648" y="468630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67055"/>
                  </a:moveTo>
                  <a:lnTo>
                    <a:pt x="0" y="121919"/>
                  </a:lnTo>
                </a:path>
                <a:path h="121920">
                  <a:moveTo>
                    <a:pt x="0" y="0"/>
                  </a:moveTo>
                  <a:lnTo>
                    <a:pt x="0" y="7162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5819648" y="4495800"/>
              <a:ext cx="24765" cy="312420"/>
            </a:xfrm>
            <a:custGeom>
              <a:avLst/>
              <a:gdLst/>
              <a:ahLst/>
              <a:cxnLst/>
              <a:rect l="l" t="t" r="r" b="b"/>
              <a:pathLst>
                <a:path w="24764" h="312420">
                  <a:moveTo>
                    <a:pt x="24383" y="262127"/>
                  </a:moveTo>
                  <a:lnTo>
                    <a:pt x="24383" y="190499"/>
                  </a:lnTo>
                </a:path>
                <a:path w="24764" h="312420">
                  <a:moveTo>
                    <a:pt x="0" y="312419"/>
                  </a:moveTo>
                  <a:lnTo>
                    <a:pt x="0" y="190499"/>
                  </a:lnTo>
                </a:path>
                <a:path w="24764" h="312420">
                  <a:moveTo>
                    <a:pt x="0" y="15239"/>
                  </a:moveTo>
                  <a:lnTo>
                    <a:pt x="0" y="0"/>
                  </a:lnTo>
                </a:path>
                <a:path w="24764" h="312420">
                  <a:moveTo>
                    <a:pt x="24383" y="262127"/>
                  </a:moveTo>
                  <a:lnTo>
                    <a:pt x="0" y="262127"/>
                  </a:lnTo>
                </a:path>
                <a:path w="24764" h="312420">
                  <a:moveTo>
                    <a:pt x="24383" y="190499"/>
                  </a:moveTo>
                  <a:lnTo>
                    <a:pt x="0" y="190499"/>
                  </a:lnTo>
                </a:path>
                <a:path w="24764" h="312420">
                  <a:moveTo>
                    <a:pt x="0" y="15239"/>
                  </a:moveTo>
                  <a:lnTo>
                    <a:pt x="24383" y="152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5819648" y="4050792"/>
              <a:ext cx="44450" cy="635635"/>
            </a:xfrm>
            <a:custGeom>
              <a:avLst/>
              <a:gdLst/>
              <a:ahLst/>
              <a:cxnLst/>
              <a:rect l="l" t="t" r="r" b="b"/>
              <a:pathLst>
                <a:path w="44450" h="635635">
                  <a:moveTo>
                    <a:pt x="0" y="635507"/>
                  </a:moveTo>
                  <a:lnTo>
                    <a:pt x="0" y="460247"/>
                  </a:lnTo>
                  <a:lnTo>
                    <a:pt x="24383" y="460247"/>
                  </a:lnTo>
                  <a:lnTo>
                    <a:pt x="24383" y="635507"/>
                  </a:lnTo>
                  <a:lnTo>
                    <a:pt x="0" y="635507"/>
                  </a:lnTo>
                </a:path>
                <a:path w="44450" h="635635">
                  <a:moveTo>
                    <a:pt x="44195" y="0"/>
                  </a:moveTo>
                  <a:lnTo>
                    <a:pt x="44195" y="24688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5056124" y="26045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5056123" y="2604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5056123" y="2604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5053076" y="259689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0" y="0"/>
                  </a:moveTo>
                  <a:lnTo>
                    <a:pt x="3048" y="7620"/>
                  </a:lnTo>
                  <a:lnTo>
                    <a:pt x="4572" y="7620"/>
                  </a:lnTo>
                  <a:lnTo>
                    <a:pt x="0" y="0"/>
                  </a:lnTo>
                  <a:close/>
                </a:path>
                <a:path w="5079" h="7619">
                  <a:moveTo>
                    <a:pt x="1524" y="0"/>
                  </a:moveTo>
                  <a:lnTo>
                    <a:pt x="0" y="0"/>
                  </a:lnTo>
                  <a:lnTo>
                    <a:pt x="4572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5053075" y="2596896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3047" y="7619"/>
                  </a:moveTo>
                  <a:lnTo>
                    <a:pt x="0" y="0"/>
                  </a:lnTo>
                  <a:lnTo>
                    <a:pt x="3047" y="7619"/>
                  </a:lnTo>
                  <a:close/>
                </a:path>
                <a:path w="5079" h="7619">
                  <a:moveTo>
                    <a:pt x="3047" y="7619"/>
                  </a:moveTo>
                  <a:lnTo>
                    <a:pt x="0" y="0"/>
                  </a:lnTo>
                  <a:lnTo>
                    <a:pt x="4571" y="7619"/>
                  </a:lnTo>
                  <a:lnTo>
                    <a:pt x="3047" y="7619"/>
                  </a:lnTo>
                  <a:close/>
                </a:path>
                <a:path w="5079" h="7619">
                  <a:moveTo>
                    <a:pt x="0" y="0"/>
                  </a:moveTo>
                  <a:lnTo>
                    <a:pt x="4571" y="7619"/>
                  </a:lnTo>
                  <a:lnTo>
                    <a:pt x="0" y="0"/>
                  </a:lnTo>
                  <a:close/>
                </a:path>
                <a:path w="5079" h="7619">
                  <a:moveTo>
                    <a:pt x="4571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4571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5053075" y="2596896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3047" y="7619"/>
                  </a:moveTo>
                  <a:lnTo>
                    <a:pt x="4571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3047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5046980" y="257860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1524" y="7620"/>
                  </a:lnTo>
                  <a:lnTo>
                    <a:pt x="3048" y="7620"/>
                  </a:lnTo>
                  <a:lnTo>
                    <a:pt x="0" y="0"/>
                  </a:lnTo>
                  <a:close/>
                </a:path>
                <a:path w="3175" h="7619">
                  <a:moveTo>
                    <a:pt x="1524" y="0"/>
                  </a:moveTo>
                  <a:lnTo>
                    <a:pt x="0" y="0"/>
                  </a:lnTo>
                  <a:lnTo>
                    <a:pt x="304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5046979" y="257860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1523" y="7619"/>
                  </a:moveTo>
                  <a:lnTo>
                    <a:pt x="3047" y="7619"/>
                  </a:lnTo>
                  <a:lnTo>
                    <a:pt x="0" y="0"/>
                  </a:lnTo>
                  <a:lnTo>
                    <a:pt x="1523" y="7619"/>
                  </a:lnTo>
                  <a:close/>
                </a:path>
                <a:path w="3175" h="7619">
                  <a:moveTo>
                    <a:pt x="3047" y="7619"/>
                  </a:moveTo>
                  <a:lnTo>
                    <a:pt x="0" y="0"/>
                  </a:lnTo>
                  <a:lnTo>
                    <a:pt x="3047" y="7619"/>
                  </a:lnTo>
                  <a:close/>
                </a:path>
                <a:path w="3175" h="7619">
                  <a:moveTo>
                    <a:pt x="0" y="0"/>
                  </a:moveTo>
                  <a:lnTo>
                    <a:pt x="3047" y="7619"/>
                  </a:lnTo>
                  <a:lnTo>
                    <a:pt x="0" y="0"/>
                  </a:lnTo>
                  <a:close/>
                </a:path>
                <a:path w="3175" h="7619">
                  <a:moveTo>
                    <a:pt x="3047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047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5046979" y="257860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1523" y="7619"/>
                  </a:moveTo>
                  <a:lnTo>
                    <a:pt x="3047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1523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5045456" y="25770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5045455" y="25770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5045455" y="25770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503167" y="6519672"/>
              <a:ext cx="0" cy="641985"/>
            </a:xfrm>
            <a:custGeom>
              <a:avLst/>
              <a:gdLst/>
              <a:ahLst/>
              <a:cxnLst/>
              <a:rect l="l" t="t" r="r" b="b"/>
              <a:pathLst>
                <a:path h="641984">
                  <a:moveTo>
                    <a:pt x="0" y="0"/>
                  </a:moveTo>
                  <a:lnTo>
                    <a:pt x="0" y="230123"/>
                  </a:lnTo>
                </a:path>
                <a:path h="641984">
                  <a:moveTo>
                    <a:pt x="0" y="256031"/>
                  </a:moveTo>
                  <a:lnTo>
                    <a:pt x="0" y="64160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3501644" y="64937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518407" y="6524244"/>
              <a:ext cx="40005" cy="41275"/>
            </a:xfrm>
            <a:custGeom>
              <a:avLst/>
              <a:gdLst/>
              <a:ahLst/>
              <a:cxnLst/>
              <a:rect l="l" t="t" r="r" b="b"/>
              <a:pathLst>
                <a:path w="40004" h="41275">
                  <a:moveTo>
                    <a:pt x="0" y="41147"/>
                  </a:moveTo>
                  <a:lnTo>
                    <a:pt x="39623" y="41147"/>
                  </a:lnTo>
                  <a:lnTo>
                    <a:pt x="39623" y="0"/>
                  </a:lnTo>
                  <a:lnTo>
                    <a:pt x="0" y="0"/>
                  </a:lnTo>
                  <a:lnTo>
                    <a:pt x="0" y="411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3501644" y="64937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518407" y="6524244"/>
              <a:ext cx="40005" cy="41275"/>
            </a:xfrm>
            <a:custGeom>
              <a:avLst/>
              <a:gdLst/>
              <a:ahLst/>
              <a:cxnLst/>
              <a:rect l="l" t="t" r="r" b="b"/>
              <a:pathLst>
                <a:path w="40004" h="41275">
                  <a:moveTo>
                    <a:pt x="0" y="41147"/>
                  </a:moveTo>
                  <a:lnTo>
                    <a:pt x="0" y="0"/>
                  </a:lnTo>
                  <a:lnTo>
                    <a:pt x="39623" y="0"/>
                  </a:lnTo>
                  <a:lnTo>
                    <a:pt x="39623" y="41147"/>
                  </a:lnTo>
                  <a:lnTo>
                    <a:pt x="0" y="41147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501644" y="6495287"/>
              <a:ext cx="71755" cy="281940"/>
            </a:xfrm>
            <a:custGeom>
              <a:avLst/>
              <a:gdLst/>
              <a:ahLst/>
              <a:cxnLst/>
              <a:rect l="l" t="t" r="r" b="b"/>
              <a:pathLst>
                <a:path w="71754" h="281940">
                  <a:moveTo>
                    <a:pt x="67055" y="0"/>
                  </a:moveTo>
                  <a:lnTo>
                    <a:pt x="67055" y="281939"/>
                  </a:lnTo>
                </a:path>
                <a:path w="71754" h="281940">
                  <a:moveTo>
                    <a:pt x="6095" y="0"/>
                  </a:moveTo>
                  <a:lnTo>
                    <a:pt x="6095" y="281939"/>
                  </a:lnTo>
                </a:path>
                <a:path w="71754" h="281940">
                  <a:moveTo>
                    <a:pt x="24383" y="277367"/>
                  </a:moveTo>
                  <a:lnTo>
                    <a:pt x="48767" y="277367"/>
                  </a:lnTo>
                </a:path>
                <a:path w="71754" h="281940">
                  <a:moveTo>
                    <a:pt x="16763" y="266699"/>
                  </a:moveTo>
                  <a:lnTo>
                    <a:pt x="56387" y="266699"/>
                  </a:lnTo>
                </a:path>
                <a:path w="71754" h="281940">
                  <a:moveTo>
                    <a:pt x="16763" y="254507"/>
                  </a:moveTo>
                  <a:lnTo>
                    <a:pt x="56387" y="254507"/>
                  </a:lnTo>
                </a:path>
                <a:path w="71754" h="281940">
                  <a:moveTo>
                    <a:pt x="16763" y="80771"/>
                  </a:moveTo>
                  <a:lnTo>
                    <a:pt x="56387" y="80771"/>
                  </a:lnTo>
                </a:path>
                <a:path w="71754" h="281940">
                  <a:moveTo>
                    <a:pt x="16763" y="70103"/>
                  </a:moveTo>
                  <a:lnTo>
                    <a:pt x="56387" y="70103"/>
                  </a:lnTo>
                </a:path>
                <a:path w="71754" h="281940">
                  <a:moveTo>
                    <a:pt x="16763" y="166115"/>
                  </a:moveTo>
                  <a:lnTo>
                    <a:pt x="56387" y="166115"/>
                  </a:lnTo>
                </a:path>
                <a:path w="71754" h="281940">
                  <a:moveTo>
                    <a:pt x="16763" y="155447"/>
                  </a:moveTo>
                  <a:lnTo>
                    <a:pt x="56387" y="155447"/>
                  </a:lnTo>
                </a:path>
                <a:path w="71754" h="281940">
                  <a:moveTo>
                    <a:pt x="67055" y="0"/>
                  </a:moveTo>
                  <a:lnTo>
                    <a:pt x="67055" y="24383"/>
                  </a:lnTo>
                  <a:lnTo>
                    <a:pt x="71627" y="24383"/>
                  </a:lnTo>
                  <a:lnTo>
                    <a:pt x="71627" y="0"/>
                  </a:lnTo>
                  <a:lnTo>
                    <a:pt x="67055" y="0"/>
                  </a:lnTo>
                </a:path>
                <a:path w="71754" h="281940">
                  <a:moveTo>
                    <a:pt x="0" y="24383"/>
                  </a:moveTo>
                  <a:lnTo>
                    <a:pt x="6095" y="24383"/>
                  </a:lnTo>
                  <a:lnTo>
                    <a:pt x="6095" y="0"/>
                  </a:lnTo>
                  <a:lnTo>
                    <a:pt x="0" y="0"/>
                  </a:lnTo>
                </a:path>
                <a:path w="71754" h="281940">
                  <a:moveTo>
                    <a:pt x="6095" y="277367"/>
                  </a:moveTo>
                  <a:lnTo>
                    <a:pt x="67055" y="277367"/>
                  </a:lnTo>
                </a:path>
                <a:path w="71754" h="281940">
                  <a:moveTo>
                    <a:pt x="6095" y="281939"/>
                  </a:moveTo>
                  <a:lnTo>
                    <a:pt x="67055" y="2819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556507" y="65638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556507" y="65638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3518407" y="6495287"/>
              <a:ext cx="40005" cy="277495"/>
            </a:xfrm>
            <a:custGeom>
              <a:avLst/>
              <a:gdLst/>
              <a:ahLst/>
              <a:cxnLst/>
              <a:rect l="l" t="t" r="r" b="b"/>
              <a:pathLst>
                <a:path w="40004" h="277495">
                  <a:moveTo>
                    <a:pt x="0" y="0"/>
                  </a:moveTo>
                  <a:lnTo>
                    <a:pt x="0" y="277367"/>
                  </a:lnTo>
                </a:path>
                <a:path w="40004" h="277495">
                  <a:moveTo>
                    <a:pt x="39623" y="28955"/>
                  </a:moveTo>
                  <a:lnTo>
                    <a:pt x="39623" y="70103"/>
                  </a:lnTo>
                </a:path>
                <a:path w="40004" h="277495">
                  <a:moveTo>
                    <a:pt x="39623" y="0"/>
                  </a:moveTo>
                  <a:lnTo>
                    <a:pt x="39623" y="2773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3518407" y="6524244"/>
              <a:ext cx="40005" cy="248920"/>
            </a:xfrm>
            <a:custGeom>
              <a:avLst/>
              <a:gdLst/>
              <a:ahLst/>
              <a:cxnLst/>
              <a:rect l="l" t="t" r="r" b="b"/>
              <a:pathLst>
                <a:path w="40004" h="248920">
                  <a:moveTo>
                    <a:pt x="0" y="41147"/>
                  </a:moveTo>
                  <a:lnTo>
                    <a:pt x="39623" y="51815"/>
                  </a:lnTo>
                </a:path>
                <a:path w="40004" h="248920">
                  <a:moveTo>
                    <a:pt x="0" y="51815"/>
                  </a:moveTo>
                  <a:lnTo>
                    <a:pt x="39623" y="41147"/>
                  </a:lnTo>
                </a:path>
                <a:path w="40004" h="248920">
                  <a:moveTo>
                    <a:pt x="0" y="126491"/>
                  </a:moveTo>
                  <a:lnTo>
                    <a:pt x="39623" y="137159"/>
                  </a:lnTo>
                </a:path>
                <a:path w="40004" h="248920">
                  <a:moveTo>
                    <a:pt x="0" y="137159"/>
                  </a:moveTo>
                  <a:lnTo>
                    <a:pt x="39623" y="126491"/>
                  </a:lnTo>
                </a:path>
                <a:path w="40004" h="248920">
                  <a:moveTo>
                    <a:pt x="0" y="225551"/>
                  </a:moveTo>
                  <a:lnTo>
                    <a:pt x="39623" y="237743"/>
                  </a:lnTo>
                  <a:lnTo>
                    <a:pt x="0" y="248411"/>
                  </a:lnTo>
                </a:path>
                <a:path w="40004" h="248920">
                  <a:moveTo>
                    <a:pt x="39623" y="225551"/>
                  </a:moveTo>
                  <a:lnTo>
                    <a:pt x="0" y="237743"/>
                  </a:lnTo>
                  <a:lnTo>
                    <a:pt x="39623" y="248411"/>
                  </a:lnTo>
                </a:path>
                <a:path w="40004" h="248920">
                  <a:moveTo>
                    <a:pt x="0" y="0"/>
                  </a:moveTo>
                  <a:lnTo>
                    <a:pt x="39623" y="41147"/>
                  </a:lnTo>
                </a:path>
                <a:path w="40004" h="248920">
                  <a:moveTo>
                    <a:pt x="0" y="41147"/>
                  </a:moveTo>
                  <a:lnTo>
                    <a:pt x="396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501644" y="6749795"/>
              <a:ext cx="71755" cy="27940"/>
            </a:xfrm>
            <a:custGeom>
              <a:avLst/>
              <a:gdLst/>
              <a:ahLst/>
              <a:cxnLst/>
              <a:rect l="l" t="t" r="r" b="b"/>
              <a:pathLst>
                <a:path w="71754" h="27940">
                  <a:moveTo>
                    <a:pt x="0" y="0"/>
                  </a:moveTo>
                  <a:lnTo>
                    <a:pt x="0" y="25907"/>
                  </a:lnTo>
                  <a:lnTo>
                    <a:pt x="6095" y="25907"/>
                  </a:lnTo>
                  <a:lnTo>
                    <a:pt x="6095" y="0"/>
                  </a:lnTo>
                  <a:lnTo>
                    <a:pt x="0" y="0"/>
                  </a:lnTo>
                </a:path>
                <a:path w="71754" h="27940">
                  <a:moveTo>
                    <a:pt x="67055" y="0"/>
                  </a:moveTo>
                  <a:lnTo>
                    <a:pt x="67055" y="25907"/>
                  </a:lnTo>
                  <a:lnTo>
                    <a:pt x="71627" y="25907"/>
                  </a:lnTo>
                  <a:lnTo>
                    <a:pt x="71627" y="0"/>
                  </a:lnTo>
                  <a:lnTo>
                    <a:pt x="67055" y="0"/>
                  </a:lnTo>
                </a:path>
                <a:path w="71754" h="27940">
                  <a:moveTo>
                    <a:pt x="6095" y="12191"/>
                  </a:moveTo>
                  <a:lnTo>
                    <a:pt x="6095" y="274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5819648" y="510082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195" y="0"/>
                  </a:ln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5825743" y="4808219"/>
              <a:ext cx="26034" cy="292735"/>
            </a:xfrm>
            <a:custGeom>
              <a:avLst/>
              <a:gdLst/>
              <a:ahLst/>
              <a:cxnLst/>
              <a:rect l="l" t="t" r="r" b="b"/>
              <a:pathLst>
                <a:path w="26035" h="292735">
                  <a:moveTo>
                    <a:pt x="25907" y="277367"/>
                  </a:moveTo>
                  <a:lnTo>
                    <a:pt x="0" y="277367"/>
                  </a:lnTo>
                  <a:lnTo>
                    <a:pt x="0" y="292607"/>
                  </a:lnTo>
                  <a:lnTo>
                    <a:pt x="25907" y="292607"/>
                  </a:lnTo>
                  <a:lnTo>
                    <a:pt x="25907" y="277367"/>
                  </a:lnTo>
                </a:path>
                <a:path w="26035" h="292735">
                  <a:moveTo>
                    <a:pt x="25907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25907" y="15239"/>
                  </a:lnTo>
                  <a:lnTo>
                    <a:pt x="259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3518407" y="6495287"/>
              <a:ext cx="40005" cy="10795"/>
            </a:xfrm>
            <a:custGeom>
              <a:avLst/>
              <a:gdLst/>
              <a:ahLst/>
              <a:cxnLst/>
              <a:rect l="l" t="t" r="r" b="b"/>
              <a:pathLst>
                <a:path w="40004" h="10795">
                  <a:moveTo>
                    <a:pt x="3047" y="0"/>
                  </a:moveTo>
                  <a:lnTo>
                    <a:pt x="36575" y="0"/>
                  </a:lnTo>
                </a:path>
                <a:path w="40004" h="10795">
                  <a:moveTo>
                    <a:pt x="0" y="10667"/>
                  </a:moveTo>
                  <a:lnTo>
                    <a:pt x="39623" y="10667"/>
                  </a:lnTo>
                </a:path>
                <a:path w="40004" h="10795">
                  <a:moveTo>
                    <a:pt x="0" y="0"/>
                  </a:moveTo>
                  <a:lnTo>
                    <a:pt x="396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3556507" y="64937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3556507" y="64937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518407" y="6495287"/>
              <a:ext cx="40005" cy="10795"/>
            </a:xfrm>
            <a:custGeom>
              <a:avLst/>
              <a:gdLst/>
              <a:ahLst/>
              <a:cxnLst/>
              <a:rect l="l" t="t" r="r" b="b"/>
              <a:pathLst>
                <a:path w="40004" h="10795">
                  <a:moveTo>
                    <a:pt x="0" y="0"/>
                  </a:moveTo>
                  <a:lnTo>
                    <a:pt x="39623" y="10667"/>
                  </a:lnTo>
                </a:path>
                <a:path w="40004" h="10795">
                  <a:moveTo>
                    <a:pt x="0" y="10667"/>
                  </a:moveTo>
                  <a:lnTo>
                    <a:pt x="396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3501644" y="649528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3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3547363" y="5141975"/>
              <a:ext cx="460375" cy="0"/>
            </a:xfrm>
            <a:custGeom>
              <a:avLst/>
              <a:gdLst/>
              <a:ahLst/>
              <a:cxnLst/>
              <a:rect l="l" t="t" r="r" b="b"/>
              <a:pathLst>
                <a:path w="460375">
                  <a:moveTo>
                    <a:pt x="460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3855212" y="42565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3855211" y="42565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3855211" y="42565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3762248" y="4256531"/>
              <a:ext cx="93345" cy="1905"/>
            </a:xfrm>
            <a:custGeom>
              <a:avLst/>
              <a:gdLst/>
              <a:ahLst/>
              <a:cxnLst/>
              <a:rect l="l" t="t" r="r" b="b"/>
              <a:pathLst>
                <a:path w="93345" h="1904">
                  <a:moveTo>
                    <a:pt x="929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2964" y="1524"/>
                  </a:lnTo>
                  <a:lnTo>
                    <a:pt x="929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3762247" y="4256532"/>
              <a:ext cx="93345" cy="1905"/>
            </a:xfrm>
            <a:custGeom>
              <a:avLst/>
              <a:gdLst/>
              <a:ahLst/>
              <a:cxnLst/>
              <a:rect l="l" t="t" r="r" b="b"/>
              <a:pathLst>
                <a:path w="93345" h="1904">
                  <a:moveTo>
                    <a:pt x="92963" y="1523"/>
                  </a:moveTo>
                  <a:lnTo>
                    <a:pt x="0" y="1523"/>
                  </a:lnTo>
                  <a:lnTo>
                    <a:pt x="92963" y="1523"/>
                  </a:lnTo>
                  <a:close/>
                </a:path>
                <a:path w="93345" h="1904">
                  <a:moveTo>
                    <a:pt x="92963" y="1523"/>
                  </a:moveTo>
                  <a:lnTo>
                    <a:pt x="0" y="1523"/>
                  </a:lnTo>
                  <a:lnTo>
                    <a:pt x="92963" y="0"/>
                  </a:lnTo>
                  <a:lnTo>
                    <a:pt x="92963" y="1523"/>
                  </a:lnTo>
                  <a:close/>
                </a:path>
                <a:path w="93345" h="1904">
                  <a:moveTo>
                    <a:pt x="0" y="1523"/>
                  </a:moveTo>
                  <a:lnTo>
                    <a:pt x="92963" y="0"/>
                  </a:lnTo>
                  <a:lnTo>
                    <a:pt x="0" y="1523"/>
                  </a:lnTo>
                  <a:close/>
                </a:path>
                <a:path w="93345" h="1904">
                  <a:moveTo>
                    <a:pt x="929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29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3762247" y="4256532"/>
              <a:ext cx="93345" cy="1905"/>
            </a:xfrm>
            <a:custGeom>
              <a:avLst/>
              <a:gdLst/>
              <a:ahLst/>
              <a:cxnLst/>
              <a:rect l="l" t="t" r="r" b="b"/>
              <a:pathLst>
                <a:path w="93345" h="1904">
                  <a:moveTo>
                    <a:pt x="92963" y="1523"/>
                  </a:moveTo>
                  <a:lnTo>
                    <a:pt x="929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29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3547364" y="4256531"/>
              <a:ext cx="93345" cy="1905"/>
            </a:xfrm>
            <a:custGeom>
              <a:avLst/>
              <a:gdLst/>
              <a:ahLst/>
              <a:cxnLst/>
              <a:rect l="l" t="t" r="r" b="b"/>
              <a:pathLst>
                <a:path w="93345" h="1904">
                  <a:moveTo>
                    <a:pt x="929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2964" y="1524"/>
                  </a:lnTo>
                  <a:lnTo>
                    <a:pt x="929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3547363" y="4256532"/>
              <a:ext cx="93345" cy="1905"/>
            </a:xfrm>
            <a:custGeom>
              <a:avLst/>
              <a:gdLst/>
              <a:ahLst/>
              <a:cxnLst/>
              <a:rect l="l" t="t" r="r" b="b"/>
              <a:pathLst>
                <a:path w="93345" h="1904">
                  <a:moveTo>
                    <a:pt x="92963" y="1523"/>
                  </a:moveTo>
                  <a:lnTo>
                    <a:pt x="0" y="1523"/>
                  </a:lnTo>
                  <a:lnTo>
                    <a:pt x="92963" y="1523"/>
                  </a:lnTo>
                  <a:close/>
                </a:path>
                <a:path w="93345" h="1904">
                  <a:moveTo>
                    <a:pt x="92963" y="1523"/>
                  </a:moveTo>
                  <a:lnTo>
                    <a:pt x="0" y="1523"/>
                  </a:lnTo>
                  <a:lnTo>
                    <a:pt x="92963" y="0"/>
                  </a:lnTo>
                  <a:lnTo>
                    <a:pt x="92963" y="1523"/>
                  </a:lnTo>
                  <a:close/>
                </a:path>
                <a:path w="93345" h="1904">
                  <a:moveTo>
                    <a:pt x="0" y="1523"/>
                  </a:moveTo>
                  <a:lnTo>
                    <a:pt x="92963" y="0"/>
                  </a:lnTo>
                  <a:lnTo>
                    <a:pt x="0" y="1523"/>
                  </a:lnTo>
                  <a:close/>
                </a:path>
                <a:path w="93345" h="1904">
                  <a:moveTo>
                    <a:pt x="929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29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3547363" y="4256532"/>
              <a:ext cx="93345" cy="1905"/>
            </a:xfrm>
            <a:custGeom>
              <a:avLst/>
              <a:gdLst/>
              <a:ahLst/>
              <a:cxnLst/>
              <a:rect l="l" t="t" r="r" b="b"/>
              <a:pathLst>
                <a:path w="93345" h="1904">
                  <a:moveTo>
                    <a:pt x="92963" y="1523"/>
                  </a:moveTo>
                  <a:lnTo>
                    <a:pt x="929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29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3547363" y="42565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3547363" y="42565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3547363" y="42565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3547363" y="4331207"/>
              <a:ext cx="786765" cy="1103630"/>
            </a:xfrm>
            <a:custGeom>
              <a:avLst/>
              <a:gdLst/>
              <a:ahLst/>
              <a:cxnLst/>
              <a:rect l="l" t="t" r="r" b="b"/>
              <a:pathLst>
                <a:path w="786764" h="1103629">
                  <a:moveTo>
                    <a:pt x="309371" y="0"/>
                  </a:moveTo>
                  <a:lnTo>
                    <a:pt x="3047" y="0"/>
                  </a:lnTo>
                </a:path>
                <a:path w="786764" h="1103629">
                  <a:moveTo>
                    <a:pt x="309371" y="73151"/>
                  </a:moveTo>
                  <a:lnTo>
                    <a:pt x="3047" y="73151"/>
                  </a:lnTo>
                </a:path>
                <a:path w="786764" h="1103629">
                  <a:moveTo>
                    <a:pt x="309371" y="146303"/>
                  </a:moveTo>
                  <a:lnTo>
                    <a:pt x="3047" y="146303"/>
                  </a:lnTo>
                </a:path>
                <a:path w="786764" h="1103629">
                  <a:moveTo>
                    <a:pt x="307847" y="146303"/>
                  </a:moveTo>
                  <a:lnTo>
                    <a:pt x="307847" y="452627"/>
                  </a:lnTo>
                </a:path>
                <a:path w="786764" h="1103629">
                  <a:moveTo>
                    <a:pt x="380999" y="146303"/>
                  </a:moveTo>
                  <a:lnTo>
                    <a:pt x="380999" y="452627"/>
                  </a:lnTo>
                </a:path>
                <a:path w="786764" h="1103629">
                  <a:moveTo>
                    <a:pt x="454151" y="146303"/>
                  </a:moveTo>
                  <a:lnTo>
                    <a:pt x="454151" y="452627"/>
                  </a:lnTo>
                </a:path>
                <a:path w="786764" h="1103629">
                  <a:moveTo>
                    <a:pt x="307847" y="146303"/>
                  </a:moveTo>
                  <a:lnTo>
                    <a:pt x="153923" y="452627"/>
                  </a:lnTo>
                </a:path>
                <a:path w="786764" h="1103629">
                  <a:moveTo>
                    <a:pt x="3047" y="146303"/>
                  </a:moveTo>
                  <a:lnTo>
                    <a:pt x="0" y="146303"/>
                  </a:lnTo>
                </a:path>
                <a:path w="786764" h="1103629">
                  <a:moveTo>
                    <a:pt x="307847" y="146303"/>
                  </a:moveTo>
                  <a:lnTo>
                    <a:pt x="0" y="298703"/>
                  </a:lnTo>
                </a:path>
                <a:path w="786764" h="1103629">
                  <a:moveTo>
                    <a:pt x="365759" y="478535"/>
                  </a:moveTo>
                  <a:lnTo>
                    <a:pt x="365759" y="784859"/>
                  </a:lnTo>
                </a:path>
                <a:path w="786764" h="1103629">
                  <a:moveTo>
                    <a:pt x="438911" y="478535"/>
                  </a:moveTo>
                  <a:lnTo>
                    <a:pt x="438911" y="784859"/>
                  </a:lnTo>
                </a:path>
                <a:path w="786764" h="1103629">
                  <a:moveTo>
                    <a:pt x="292607" y="478535"/>
                  </a:moveTo>
                  <a:lnTo>
                    <a:pt x="292607" y="784859"/>
                  </a:lnTo>
                </a:path>
                <a:path w="786764" h="1103629">
                  <a:moveTo>
                    <a:pt x="219455" y="478535"/>
                  </a:moveTo>
                  <a:lnTo>
                    <a:pt x="219455" y="784859"/>
                  </a:lnTo>
                </a:path>
                <a:path w="786764" h="1103629">
                  <a:moveTo>
                    <a:pt x="146303" y="478535"/>
                  </a:moveTo>
                  <a:lnTo>
                    <a:pt x="146303" y="784859"/>
                  </a:lnTo>
                </a:path>
                <a:path w="786764" h="1103629">
                  <a:moveTo>
                    <a:pt x="73151" y="478535"/>
                  </a:moveTo>
                  <a:lnTo>
                    <a:pt x="73151" y="784859"/>
                  </a:lnTo>
                </a:path>
                <a:path w="786764" h="1103629">
                  <a:moveTo>
                    <a:pt x="0" y="478535"/>
                  </a:moveTo>
                  <a:lnTo>
                    <a:pt x="0" y="784859"/>
                  </a:lnTo>
                </a:path>
                <a:path w="786764" h="1103629">
                  <a:moveTo>
                    <a:pt x="454151" y="810767"/>
                  </a:moveTo>
                  <a:lnTo>
                    <a:pt x="454151" y="1103375"/>
                  </a:lnTo>
                </a:path>
                <a:path w="786764" h="1103629">
                  <a:moveTo>
                    <a:pt x="460247" y="784859"/>
                  </a:moveTo>
                  <a:lnTo>
                    <a:pt x="460247" y="810767"/>
                  </a:lnTo>
                </a:path>
                <a:path w="786764" h="1103629">
                  <a:moveTo>
                    <a:pt x="752855" y="810767"/>
                  </a:moveTo>
                  <a:lnTo>
                    <a:pt x="760475" y="810767"/>
                  </a:lnTo>
                </a:path>
                <a:path w="786764" h="1103629">
                  <a:moveTo>
                    <a:pt x="454151" y="883919"/>
                  </a:moveTo>
                  <a:lnTo>
                    <a:pt x="760475" y="883919"/>
                  </a:lnTo>
                </a:path>
                <a:path w="786764" h="1103629">
                  <a:moveTo>
                    <a:pt x="454151" y="957071"/>
                  </a:moveTo>
                  <a:lnTo>
                    <a:pt x="760475" y="957071"/>
                  </a:lnTo>
                </a:path>
                <a:path w="786764" h="1103629">
                  <a:moveTo>
                    <a:pt x="454151" y="1030223"/>
                  </a:moveTo>
                  <a:lnTo>
                    <a:pt x="760475" y="1030223"/>
                  </a:lnTo>
                </a:path>
                <a:path w="786764" h="1103629">
                  <a:moveTo>
                    <a:pt x="454151" y="1103375"/>
                  </a:moveTo>
                  <a:lnTo>
                    <a:pt x="760475" y="1103375"/>
                  </a:lnTo>
                </a:path>
                <a:path w="786764" h="1103629">
                  <a:moveTo>
                    <a:pt x="760475" y="1103375"/>
                  </a:moveTo>
                  <a:lnTo>
                    <a:pt x="786383" y="11033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4007611" y="5116068"/>
              <a:ext cx="292735" cy="26034"/>
            </a:xfrm>
            <a:custGeom>
              <a:avLst/>
              <a:gdLst/>
              <a:ahLst/>
              <a:cxnLst/>
              <a:rect l="l" t="t" r="r" b="b"/>
              <a:pathLst>
                <a:path w="292735" h="26035">
                  <a:moveTo>
                    <a:pt x="15239" y="25907"/>
                  </a:moveTo>
                  <a:lnTo>
                    <a:pt x="15239" y="0"/>
                  </a:lnTo>
                  <a:lnTo>
                    <a:pt x="0" y="0"/>
                  </a:lnTo>
                  <a:lnTo>
                    <a:pt x="0" y="25907"/>
                  </a:lnTo>
                  <a:lnTo>
                    <a:pt x="15239" y="25907"/>
                  </a:lnTo>
                </a:path>
                <a:path w="292735" h="26035">
                  <a:moveTo>
                    <a:pt x="292607" y="25907"/>
                  </a:moveTo>
                  <a:lnTo>
                    <a:pt x="292607" y="0"/>
                  </a:lnTo>
                  <a:lnTo>
                    <a:pt x="278891" y="0"/>
                  </a:lnTo>
                  <a:lnTo>
                    <a:pt x="278891" y="25907"/>
                  </a:lnTo>
                  <a:lnTo>
                    <a:pt x="292607" y="259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4300219" y="51160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4024567" y="4852607"/>
              <a:ext cx="262255" cy="273050"/>
            </a:xfrm>
            <a:custGeom>
              <a:avLst/>
              <a:gdLst/>
              <a:ahLst/>
              <a:cxnLst/>
              <a:rect l="l" t="t" r="r" b="b"/>
              <a:pathLst>
                <a:path w="262254" h="273050">
                  <a:moveTo>
                    <a:pt x="261936" y="263460"/>
                  </a:moveTo>
                  <a:lnTo>
                    <a:pt x="261936" y="1332"/>
                  </a:lnTo>
                </a:path>
                <a:path w="262254" h="273050">
                  <a:moveTo>
                    <a:pt x="251268" y="263460"/>
                  </a:moveTo>
                  <a:lnTo>
                    <a:pt x="251268" y="1332"/>
                  </a:lnTo>
                </a:path>
                <a:path w="262254" h="273050">
                  <a:moveTo>
                    <a:pt x="252669" y="0"/>
                  </a:moveTo>
                  <a:lnTo>
                    <a:pt x="205611" y="6035"/>
                  </a:lnTo>
                  <a:lnTo>
                    <a:pt x="161633" y="19934"/>
                  </a:lnTo>
                  <a:lnTo>
                    <a:pt x="121450" y="40927"/>
                  </a:lnTo>
                  <a:lnTo>
                    <a:pt x="85775" y="68244"/>
                  </a:lnTo>
                  <a:lnTo>
                    <a:pt x="55322" y="101115"/>
                  </a:lnTo>
                  <a:lnTo>
                    <a:pt x="30804" y="138769"/>
                  </a:lnTo>
                  <a:lnTo>
                    <a:pt x="12935" y="180435"/>
                  </a:lnTo>
                  <a:lnTo>
                    <a:pt x="2429" y="225345"/>
                  </a:lnTo>
                  <a:lnTo>
                    <a:pt x="0" y="272727"/>
                  </a:lnTo>
                </a:path>
                <a:path w="262254" h="273050">
                  <a:moveTo>
                    <a:pt x="251268" y="1332"/>
                  </a:moveTo>
                  <a:lnTo>
                    <a:pt x="261936" y="13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3547363" y="2578608"/>
              <a:ext cx="2272665" cy="3870960"/>
            </a:xfrm>
            <a:custGeom>
              <a:avLst/>
              <a:gdLst/>
              <a:ahLst/>
              <a:cxnLst/>
              <a:rect l="l" t="t" r="r" b="b"/>
              <a:pathLst>
                <a:path w="2272665" h="3870960">
                  <a:moveTo>
                    <a:pt x="307847" y="0"/>
                  </a:moveTo>
                  <a:lnTo>
                    <a:pt x="990599" y="0"/>
                  </a:lnTo>
                </a:path>
                <a:path w="2272665" h="3870960">
                  <a:moveTo>
                    <a:pt x="1281683" y="0"/>
                  </a:moveTo>
                  <a:lnTo>
                    <a:pt x="1958339" y="0"/>
                  </a:lnTo>
                </a:path>
                <a:path w="2272665" h="3870960">
                  <a:moveTo>
                    <a:pt x="333755" y="25907"/>
                  </a:moveTo>
                  <a:lnTo>
                    <a:pt x="990599" y="25907"/>
                  </a:lnTo>
                </a:path>
                <a:path w="2272665" h="3870960">
                  <a:moveTo>
                    <a:pt x="1281683" y="25907"/>
                  </a:moveTo>
                  <a:lnTo>
                    <a:pt x="1933955" y="25907"/>
                  </a:lnTo>
                </a:path>
                <a:path w="2272665" h="3870960">
                  <a:moveTo>
                    <a:pt x="0" y="0"/>
                  </a:moveTo>
                  <a:lnTo>
                    <a:pt x="0" y="25907"/>
                  </a:lnTo>
                </a:path>
                <a:path w="2272665" h="3870960">
                  <a:moveTo>
                    <a:pt x="2272283" y="0"/>
                  </a:moveTo>
                  <a:lnTo>
                    <a:pt x="2272283" y="25907"/>
                  </a:lnTo>
                </a:path>
                <a:path w="2272665" h="3870960">
                  <a:moveTo>
                    <a:pt x="333755" y="1687067"/>
                  </a:moveTo>
                  <a:lnTo>
                    <a:pt x="333755" y="25907"/>
                  </a:lnTo>
                </a:path>
                <a:path w="2272665" h="3870960">
                  <a:moveTo>
                    <a:pt x="307847" y="0"/>
                  </a:moveTo>
                  <a:lnTo>
                    <a:pt x="307847" y="1687067"/>
                  </a:lnTo>
                  <a:lnTo>
                    <a:pt x="333755" y="1687067"/>
                  </a:lnTo>
                </a:path>
                <a:path w="2272665" h="3870960">
                  <a:moveTo>
                    <a:pt x="1933955" y="3870959"/>
                  </a:moveTo>
                  <a:lnTo>
                    <a:pt x="1933955" y="25907"/>
                  </a:lnTo>
                </a:path>
                <a:path w="2272665" h="3870960">
                  <a:moveTo>
                    <a:pt x="1933955" y="3870959"/>
                  </a:moveTo>
                  <a:lnTo>
                    <a:pt x="1958339" y="3870959"/>
                  </a:lnTo>
                  <a:lnTo>
                    <a:pt x="1958339" y="0"/>
                  </a:lnTo>
                </a:path>
                <a:path w="2272665" h="3870960">
                  <a:moveTo>
                    <a:pt x="1281683" y="25907"/>
                  </a:moveTo>
                  <a:lnTo>
                    <a:pt x="1281683" y="0"/>
                  </a:lnTo>
                </a:path>
                <a:path w="2272665" h="3870960">
                  <a:moveTo>
                    <a:pt x="990599" y="25907"/>
                  </a:moveTo>
                  <a:lnTo>
                    <a:pt x="990599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4537963" y="2578608"/>
              <a:ext cx="291465" cy="289560"/>
            </a:xfrm>
            <a:custGeom>
              <a:avLst/>
              <a:gdLst/>
              <a:ahLst/>
              <a:cxnLst/>
              <a:rect l="l" t="t" r="r" b="b"/>
              <a:pathLst>
                <a:path w="291464" h="289560">
                  <a:moveTo>
                    <a:pt x="13715" y="0"/>
                  </a:moveTo>
                  <a:lnTo>
                    <a:pt x="13715" y="25907"/>
                  </a:lnTo>
                  <a:lnTo>
                    <a:pt x="0" y="25907"/>
                  </a:lnTo>
                  <a:lnTo>
                    <a:pt x="0" y="0"/>
                  </a:lnTo>
                  <a:lnTo>
                    <a:pt x="13715" y="0"/>
                  </a:lnTo>
                </a:path>
                <a:path w="291464" h="289560">
                  <a:moveTo>
                    <a:pt x="291083" y="0"/>
                  </a:moveTo>
                  <a:lnTo>
                    <a:pt x="291083" y="25907"/>
                  </a:lnTo>
                  <a:lnTo>
                    <a:pt x="277367" y="25907"/>
                  </a:lnTo>
                  <a:lnTo>
                    <a:pt x="277367" y="0"/>
                  </a:lnTo>
                  <a:lnTo>
                    <a:pt x="291083" y="0"/>
                  </a:lnTo>
                </a:path>
                <a:path w="291464" h="289560">
                  <a:moveTo>
                    <a:pt x="277367" y="25907"/>
                  </a:moveTo>
                  <a:lnTo>
                    <a:pt x="277367" y="289559"/>
                  </a:lnTo>
                </a:path>
                <a:path w="291464" h="289560">
                  <a:moveTo>
                    <a:pt x="266699" y="25907"/>
                  </a:moveTo>
                  <a:lnTo>
                    <a:pt x="266699" y="289559"/>
                  </a:lnTo>
                </a:path>
                <a:path w="291464" h="289560">
                  <a:moveTo>
                    <a:pt x="15431" y="15117"/>
                  </a:moveTo>
                  <a:lnTo>
                    <a:pt x="17861" y="62499"/>
                  </a:lnTo>
                  <a:lnTo>
                    <a:pt x="28367" y="107408"/>
                  </a:lnTo>
                  <a:lnTo>
                    <a:pt x="46235" y="149075"/>
                  </a:lnTo>
                  <a:lnTo>
                    <a:pt x="70753" y="186729"/>
                  </a:lnTo>
                  <a:lnTo>
                    <a:pt x="101206" y="219599"/>
                  </a:lnTo>
                  <a:lnTo>
                    <a:pt x="136881" y="246916"/>
                  </a:lnTo>
                  <a:lnTo>
                    <a:pt x="177064" y="267910"/>
                  </a:lnTo>
                  <a:lnTo>
                    <a:pt x="221042" y="281809"/>
                  </a:lnTo>
                  <a:lnTo>
                    <a:pt x="268101" y="2878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4455667" y="6449568"/>
              <a:ext cx="455930" cy="45720"/>
            </a:xfrm>
            <a:custGeom>
              <a:avLst/>
              <a:gdLst/>
              <a:ahLst/>
              <a:cxnLst/>
              <a:rect l="l" t="t" r="r" b="b"/>
              <a:pathLst>
                <a:path w="455929" h="45720">
                  <a:moveTo>
                    <a:pt x="455675" y="45719"/>
                  </a:moveTo>
                  <a:lnTo>
                    <a:pt x="455675" y="0"/>
                  </a:lnTo>
                </a:path>
                <a:path w="455929" h="45720">
                  <a:moveTo>
                    <a:pt x="0" y="457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5594095" y="3390900"/>
              <a:ext cx="102235" cy="1229995"/>
            </a:xfrm>
            <a:custGeom>
              <a:avLst/>
              <a:gdLst/>
              <a:ahLst/>
              <a:cxnLst/>
              <a:rect l="l" t="t" r="r" b="b"/>
              <a:pathLst>
                <a:path w="102235" h="1229995">
                  <a:moveTo>
                    <a:pt x="0" y="1229867"/>
                  </a:moveTo>
                  <a:lnTo>
                    <a:pt x="0" y="59435"/>
                  </a:lnTo>
                </a:path>
                <a:path w="102235" h="1229995">
                  <a:moveTo>
                    <a:pt x="102107" y="1170431"/>
                  </a:moveTo>
                  <a:lnTo>
                    <a:pt x="102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4277360" y="2529840"/>
              <a:ext cx="634365" cy="3971925"/>
            </a:xfrm>
            <a:custGeom>
              <a:avLst/>
              <a:gdLst/>
              <a:ahLst/>
              <a:cxnLst/>
              <a:rect l="l" t="t" r="r" b="b"/>
              <a:pathLst>
                <a:path w="634364" h="3971925">
                  <a:moveTo>
                    <a:pt x="618743" y="3965447"/>
                  </a:moveTo>
                  <a:lnTo>
                    <a:pt x="618743" y="3919727"/>
                  </a:lnTo>
                </a:path>
                <a:path w="634364" h="3971925">
                  <a:moveTo>
                    <a:pt x="633983" y="3965447"/>
                  </a:moveTo>
                  <a:lnTo>
                    <a:pt x="618743" y="3965447"/>
                  </a:lnTo>
                  <a:lnTo>
                    <a:pt x="618743" y="3919727"/>
                  </a:lnTo>
                  <a:lnTo>
                    <a:pt x="633983" y="3919727"/>
                  </a:lnTo>
                  <a:lnTo>
                    <a:pt x="633983" y="3965447"/>
                  </a:lnTo>
                </a:path>
                <a:path w="634364" h="3971925">
                  <a:moveTo>
                    <a:pt x="178307" y="3965447"/>
                  </a:moveTo>
                  <a:lnTo>
                    <a:pt x="178307" y="3919727"/>
                  </a:lnTo>
                </a:path>
                <a:path w="634364" h="3971925">
                  <a:moveTo>
                    <a:pt x="192023" y="3965447"/>
                  </a:moveTo>
                  <a:lnTo>
                    <a:pt x="178307" y="3965447"/>
                  </a:lnTo>
                  <a:lnTo>
                    <a:pt x="178307" y="3919727"/>
                  </a:lnTo>
                  <a:lnTo>
                    <a:pt x="192023" y="3919727"/>
                  </a:lnTo>
                  <a:lnTo>
                    <a:pt x="192023" y="3965447"/>
                  </a:lnTo>
                </a:path>
                <a:path w="634364" h="3971925">
                  <a:moveTo>
                    <a:pt x="618743" y="3919727"/>
                  </a:moveTo>
                  <a:lnTo>
                    <a:pt x="192023" y="3919727"/>
                  </a:lnTo>
                </a:path>
                <a:path w="634364" h="3971925">
                  <a:moveTo>
                    <a:pt x="399287" y="3971543"/>
                  </a:moveTo>
                  <a:lnTo>
                    <a:pt x="399287" y="3919727"/>
                  </a:lnTo>
                </a:path>
                <a:path w="634364" h="3971925">
                  <a:moveTo>
                    <a:pt x="399287" y="3971543"/>
                  </a:moveTo>
                  <a:lnTo>
                    <a:pt x="413003" y="3971543"/>
                  </a:lnTo>
                  <a:lnTo>
                    <a:pt x="413003" y="3919727"/>
                  </a:lnTo>
                </a:path>
                <a:path w="634364" h="3971925">
                  <a:moveTo>
                    <a:pt x="385571" y="3919727"/>
                  </a:moveTo>
                  <a:lnTo>
                    <a:pt x="385571" y="3965447"/>
                  </a:lnTo>
                  <a:lnTo>
                    <a:pt x="399287" y="3965447"/>
                  </a:lnTo>
                  <a:lnTo>
                    <a:pt x="399287" y="3919727"/>
                  </a:lnTo>
                </a:path>
                <a:path w="634364" h="3971925">
                  <a:moveTo>
                    <a:pt x="413003" y="3919727"/>
                  </a:moveTo>
                  <a:lnTo>
                    <a:pt x="413003" y="3965447"/>
                  </a:lnTo>
                  <a:lnTo>
                    <a:pt x="426719" y="3965447"/>
                  </a:lnTo>
                  <a:lnTo>
                    <a:pt x="426719" y="3919727"/>
                  </a:lnTo>
                  <a:lnTo>
                    <a:pt x="385571" y="3919727"/>
                  </a:lnTo>
                </a:path>
                <a:path w="634364" h="3971925">
                  <a:moveTo>
                    <a:pt x="192023" y="3942587"/>
                  </a:moveTo>
                  <a:lnTo>
                    <a:pt x="385571" y="3942587"/>
                  </a:lnTo>
                </a:path>
                <a:path w="634364" h="3971925">
                  <a:moveTo>
                    <a:pt x="426719" y="3942587"/>
                  </a:moveTo>
                  <a:lnTo>
                    <a:pt x="618743" y="3942587"/>
                  </a:lnTo>
                </a:path>
                <a:path w="634364" h="3971925">
                  <a:moveTo>
                    <a:pt x="192023" y="3941063"/>
                  </a:moveTo>
                  <a:lnTo>
                    <a:pt x="385571" y="3941063"/>
                  </a:lnTo>
                </a:path>
                <a:path w="634364" h="3971925">
                  <a:moveTo>
                    <a:pt x="426719" y="3941063"/>
                  </a:moveTo>
                  <a:lnTo>
                    <a:pt x="618743" y="3941063"/>
                  </a:lnTo>
                </a:path>
                <a:path w="634364" h="3971925">
                  <a:moveTo>
                    <a:pt x="420623" y="3965447"/>
                  </a:moveTo>
                  <a:lnTo>
                    <a:pt x="618743" y="3965447"/>
                  </a:lnTo>
                </a:path>
                <a:path w="634364" h="3971925">
                  <a:moveTo>
                    <a:pt x="187451" y="3965447"/>
                  </a:moveTo>
                  <a:lnTo>
                    <a:pt x="385571" y="3965447"/>
                  </a:lnTo>
                </a:path>
                <a:path w="634364" h="3971925">
                  <a:moveTo>
                    <a:pt x="28955" y="14477"/>
                  </a:moveTo>
                  <a:lnTo>
                    <a:pt x="28955" y="6481"/>
                  </a:lnTo>
                  <a:lnTo>
                    <a:pt x="22474" y="0"/>
                  </a:lnTo>
                  <a:lnTo>
                    <a:pt x="14477" y="0"/>
                  </a:lnTo>
                  <a:lnTo>
                    <a:pt x="6481" y="0"/>
                  </a:lnTo>
                  <a:lnTo>
                    <a:pt x="0" y="6481"/>
                  </a:lnTo>
                  <a:lnTo>
                    <a:pt x="0" y="14477"/>
                  </a:lnTo>
                  <a:lnTo>
                    <a:pt x="0" y="22474"/>
                  </a:lnTo>
                  <a:lnTo>
                    <a:pt x="6481" y="28955"/>
                  </a:lnTo>
                  <a:lnTo>
                    <a:pt x="14477" y="28955"/>
                  </a:lnTo>
                  <a:lnTo>
                    <a:pt x="22474" y="28955"/>
                  </a:lnTo>
                  <a:lnTo>
                    <a:pt x="28955" y="22474"/>
                  </a:lnTo>
                  <a:lnTo>
                    <a:pt x="28955" y="144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4231639" y="3352800"/>
              <a:ext cx="1530350" cy="3213100"/>
            </a:xfrm>
            <a:custGeom>
              <a:avLst/>
              <a:gdLst/>
              <a:ahLst/>
              <a:cxnLst/>
              <a:rect l="l" t="t" r="r" b="b"/>
              <a:pathLst>
                <a:path w="1530350" h="3213100">
                  <a:moveTo>
                    <a:pt x="1327403" y="1287779"/>
                  </a:moveTo>
                  <a:lnTo>
                    <a:pt x="1514855" y="1181099"/>
                  </a:lnTo>
                </a:path>
                <a:path w="1530350" h="3213100">
                  <a:moveTo>
                    <a:pt x="1284731" y="143255"/>
                  </a:moveTo>
                  <a:lnTo>
                    <a:pt x="1530095" y="0"/>
                  </a:lnTo>
                </a:path>
                <a:path w="1530350" h="3213100">
                  <a:moveTo>
                    <a:pt x="1426463" y="3212591"/>
                  </a:moveTo>
                  <a:lnTo>
                    <a:pt x="1466087" y="3171443"/>
                  </a:lnTo>
                </a:path>
                <a:path w="1530350" h="3213100">
                  <a:moveTo>
                    <a:pt x="1426463" y="3171443"/>
                  </a:moveTo>
                  <a:lnTo>
                    <a:pt x="1466087" y="3212591"/>
                  </a:lnTo>
                </a:path>
                <a:path w="1530350" h="3213100">
                  <a:moveTo>
                    <a:pt x="713231" y="3212591"/>
                  </a:moveTo>
                  <a:lnTo>
                    <a:pt x="752855" y="3171443"/>
                  </a:lnTo>
                </a:path>
                <a:path w="1530350" h="3213100">
                  <a:moveTo>
                    <a:pt x="713231" y="3171443"/>
                  </a:moveTo>
                  <a:lnTo>
                    <a:pt x="752855" y="3212591"/>
                  </a:lnTo>
                </a:path>
                <a:path w="1530350" h="3213100">
                  <a:moveTo>
                    <a:pt x="0" y="3212591"/>
                  </a:moveTo>
                  <a:lnTo>
                    <a:pt x="39623" y="3171443"/>
                  </a:lnTo>
                </a:path>
                <a:path w="1530350" h="3213100">
                  <a:moveTo>
                    <a:pt x="0" y="3171443"/>
                  </a:moveTo>
                  <a:lnTo>
                    <a:pt x="39623" y="3212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3855211" y="4808219"/>
              <a:ext cx="2009139" cy="1641475"/>
            </a:xfrm>
            <a:custGeom>
              <a:avLst/>
              <a:gdLst/>
              <a:ahLst/>
              <a:cxnLst/>
              <a:rect l="l" t="t" r="r" b="b"/>
              <a:pathLst>
                <a:path w="2009139" h="1641475">
                  <a:moveTo>
                    <a:pt x="25907" y="333755"/>
                  </a:moveTo>
                  <a:lnTo>
                    <a:pt x="25907" y="1641347"/>
                  </a:lnTo>
                </a:path>
                <a:path w="2009139" h="1641475">
                  <a:moveTo>
                    <a:pt x="25907" y="333755"/>
                  </a:moveTo>
                  <a:lnTo>
                    <a:pt x="0" y="333755"/>
                  </a:lnTo>
                  <a:lnTo>
                    <a:pt x="0" y="1641347"/>
                  </a:lnTo>
                  <a:lnTo>
                    <a:pt x="25907" y="1641347"/>
                  </a:lnTo>
                </a:path>
                <a:path w="2009139" h="1641475">
                  <a:moveTo>
                    <a:pt x="1964435" y="0"/>
                  </a:moveTo>
                  <a:lnTo>
                    <a:pt x="2008631" y="0"/>
                  </a:lnTo>
                  <a:lnTo>
                    <a:pt x="2008631" y="292607"/>
                  </a:lnTo>
                  <a:lnTo>
                    <a:pt x="1964435" y="292607"/>
                  </a:lnTo>
                  <a:lnTo>
                    <a:pt x="1964435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4001515" y="514197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3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4804663" y="2604516"/>
              <a:ext cx="10795" cy="264160"/>
            </a:xfrm>
            <a:custGeom>
              <a:avLst/>
              <a:gdLst/>
              <a:ahLst/>
              <a:cxnLst/>
              <a:rect l="l" t="t" r="r" b="b"/>
              <a:pathLst>
                <a:path w="10795" h="264160">
                  <a:moveTo>
                    <a:pt x="10667" y="0"/>
                  </a:moveTo>
                  <a:lnTo>
                    <a:pt x="0" y="0"/>
                  </a:lnTo>
                </a:path>
                <a:path w="10795" h="264160">
                  <a:moveTo>
                    <a:pt x="10667" y="263651"/>
                  </a:moveTo>
                  <a:lnTo>
                    <a:pt x="0" y="2636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1" name="object 441"/>
          <p:cNvSpPr txBox="1"/>
          <p:nvPr/>
        </p:nvSpPr>
        <p:spPr>
          <a:xfrm>
            <a:off x="4382008" y="5992950"/>
            <a:ext cx="995680" cy="236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93420">
              <a:lnSpc>
                <a:spcPct val="106200"/>
              </a:lnSpc>
              <a:spcBef>
                <a:spcPts val="100"/>
              </a:spcBef>
            </a:pPr>
            <a:r>
              <a:rPr sz="650" spc="-20" dirty="0">
                <a:latin typeface="Arial"/>
                <a:cs typeface="Arial"/>
              </a:rPr>
              <a:t>REFER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WINDOW</a:t>
            </a:r>
            <a:r>
              <a:rPr sz="650" spc="270" dirty="0">
                <a:latin typeface="Arial"/>
                <a:cs typeface="Arial"/>
              </a:rPr>
              <a:t>  </a:t>
            </a:r>
            <a:r>
              <a:rPr sz="975" spc="-37" baseline="4273" dirty="0">
                <a:latin typeface="Arial"/>
                <a:cs typeface="Arial"/>
              </a:rPr>
              <a:t>TO</a:t>
            </a:r>
            <a:endParaRPr sz="975" baseline="4273">
              <a:latin typeface="Arial"/>
              <a:cs typeface="Arial"/>
            </a:endParaRPr>
          </a:p>
        </p:txBody>
      </p:sp>
      <p:sp>
        <p:nvSpPr>
          <p:cNvPr id="443" name="object 443"/>
          <p:cNvSpPr txBox="1"/>
          <p:nvPr/>
        </p:nvSpPr>
        <p:spPr>
          <a:xfrm>
            <a:off x="1807972" y="6958186"/>
            <a:ext cx="1013460" cy="1828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7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75" spc="22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444" name="object 444"/>
          <p:cNvSpPr txBox="1"/>
          <p:nvPr/>
        </p:nvSpPr>
        <p:spPr>
          <a:xfrm>
            <a:off x="2274316" y="7040483"/>
            <a:ext cx="121285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45" name="object 44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442" name="object 442"/>
          <p:cNvSpPr txBox="1"/>
          <p:nvPr/>
        </p:nvSpPr>
        <p:spPr>
          <a:xfrm>
            <a:off x="5075428" y="6196720"/>
            <a:ext cx="343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2.</a:t>
            </a:r>
            <a:endParaRPr sz="650">
              <a:latin typeface="Arial"/>
              <a:cs typeface="Arial"/>
            </a:endParaRPr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2FFE9343-DF30-1571-303C-619BCC04C61D}"/>
              </a:ext>
            </a:extLst>
          </p:cNvPr>
          <p:cNvSpPr txBox="1"/>
          <p:nvPr/>
        </p:nvSpPr>
        <p:spPr>
          <a:xfrm>
            <a:off x="6157721" y="5598074"/>
            <a:ext cx="19166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schemeClr val="tx1"/>
                </a:solidFill>
              </a:rPr>
              <a:t>8 LVLs and blocking to be installed to open attic. See Engineer drawing A-16, A-16.1, 16.2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98423" y="7162800"/>
            <a:ext cx="8856345" cy="0"/>
          </a:xfrm>
          <a:custGeom>
            <a:avLst/>
            <a:gdLst/>
            <a:ahLst/>
            <a:cxnLst/>
            <a:rect l="l" t="t" r="r" b="b"/>
            <a:pathLst>
              <a:path w="8856345">
                <a:moveTo>
                  <a:pt x="0" y="0"/>
                </a:moveTo>
                <a:lnTo>
                  <a:pt x="88559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521700" y="6464808"/>
            <a:ext cx="932815" cy="0"/>
          </a:xfrm>
          <a:custGeom>
            <a:avLst/>
            <a:gdLst/>
            <a:ahLst/>
            <a:cxnLst/>
            <a:rect l="l" t="t" r="r" b="b"/>
            <a:pathLst>
              <a:path w="932815">
                <a:moveTo>
                  <a:pt x="0" y="0"/>
                </a:moveTo>
                <a:lnTo>
                  <a:pt x="9326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521700" y="5532120"/>
            <a:ext cx="932815" cy="0"/>
          </a:xfrm>
          <a:custGeom>
            <a:avLst/>
            <a:gdLst/>
            <a:ahLst/>
            <a:cxnLst/>
            <a:rect l="l" t="t" r="r" b="b"/>
            <a:pathLst>
              <a:path w="932815">
                <a:moveTo>
                  <a:pt x="932687" y="0"/>
                </a:moveTo>
                <a:lnTo>
                  <a:pt x="0" y="0"/>
                </a:lnTo>
                <a:lnTo>
                  <a:pt x="9326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521700" y="4134611"/>
            <a:ext cx="932815" cy="0"/>
          </a:xfrm>
          <a:custGeom>
            <a:avLst/>
            <a:gdLst/>
            <a:ahLst/>
            <a:cxnLst/>
            <a:rect l="l" t="t" r="r" b="b"/>
            <a:pathLst>
              <a:path w="932815">
                <a:moveTo>
                  <a:pt x="0" y="0"/>
                </a:moveTo>
                <a:lnTo>
                  <a:pt x="9326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21700" y="2502408"/>
            <a:ext cx="932815" cy="0"/>
          </a:xfrm>
          <a:custGeom>
            <a:avLst/>
            <a:gdLst/>
            <a:ahLst/>
            <a:cxnLst/>
            <a:rect l="l" t="t" r="r" b="b"/>
            <a:pathLst>
              <a:path w="932815">
                <a:moveTo>
                  <a:pt x="0" y="0"/>
                </a:moveTo>
                <a:lnTo>
                  <a:pt x="466343" y="0"/>
                </a:lnTo>
                <a:lnTo>
                  <a:pt x="9326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98423" y="638556"/>
            <a:ext cx="8856345" cy="6524625"/>
          </a:xfrm>
          <a:custGeom>
            <a:avLst/>
            <a:gdLst/>
            <a:ahLst/>
            <a:cxnLst/>
            <a:rect l="l" t="t" r="r" b="b"/>
            <a:pathLst>
              <a:path w="8856345" h="6524625">
                <a:moveTo>
                  <a:pt x="7923275" y="932687"/>
                </a:moveTo>
                <a:lnTo>
                  <a:pt x="8855963" y="932687"/>
                </a:lnTo>
              </a:path>
              <a:path w="8856345" h="6524625">
                <a:moveTo>
                  <a:pt x="8855963" y="6524243"/>
                </a:moveTo>
                <a:lnTo>
                  <a:pt x="8855963" y="0"/>
                </a:lnTo>
              </a:path>
              <a:path w="8856345" h="6524625">
                <a:moveTo>
                  <a:pt x="7923275" y="6524243"/>
                </a:moveTo>
                <a:lnTo>
                  <a:pt x="7923275" y="0"/>
                </a:lnTo>
              </a:path>
              <a:path w="8856345" h="6524625">
                <a:moveTo>
                  <a:pt x="8855963" y="0"/>
                </a:moveTo>
                <a:lnTo>
                  <a:pt x="0" y="0"/>
                </a:lnTo>
                <a:lnTo>
                  <a:pt x="0" y="6524243"/>
                </a:lnTo>
              </a:path>
              <a:path w="8856345" h="6524625">
                <a:moveTo>
                  <a:pt x="8389619" y="3727703"/>
                </a:moveTo>
                <a:lnTo>
                  <a:pt x="8389619" y="9326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8602963" y="2632678"/>
            <a:ext cx="313055" cy="12420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92167" y="2866258"/>
            <a:ext cx="311785" cy="10083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3970" marR="5080" indent="-1905">
              <a:lnSpc>
                <a:spcPts val="770"/>
              </a:lnSpc>
              <a:spcBef>
                <a:spcPts val="2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754871" y="1571244"/>
            <a:ext cx="233679" cy="3961129"/>
          </a:xfrm>
          <a:custGeom>
            <a:avLst/>
            <a:gdLst/>
            <a:ahLst/>
            <a:cxnLst/>
            <a:rect l="l" t="t" r="r" b="b"/>
            <a:pathLst>
              <a:path w="233679" h="3961129">
                <a:moveTo>
                  <a:pt x="233171" y="3960875"/>
                </a:moveTo>
                <a:lnTo>
                  <a:pt x="233171" y="2763011"/>
                </a:lnTo>
              </a:path>
              <a:path w="233679" h="3961129">
                <a:moveTo>
                  <a:pt x="0" y="93116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8667495" y="5429424"/>
            <a:ext cx="1917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53068" y="5429424"/>
            <a:ext cx="3206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611107" y="3958764"/>
            <a:ext cx="329565" cy="1708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 indent="1270">
              <a:lnSpc>
                <a:spcPct val="104400"/>
              </a:lnSpc>
              <a:spcBef>
                <a:spcPts val="10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0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095740" y="4031916"/>
            <a:ext cx="22288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050019" y="2395140"/>
            <a:ext cx="35115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6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80103" y="4256814"/>
            <a:ext cx="313055" cy="11861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800083" y="6354492"/>
            <a:ext cx="3346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4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925052" y="1448736"/>
            <a:ext cx="140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71483" y="2393616"/>
            <a:ext cx="39433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0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665971" y="6394027"/>
            <a:ext cx="713105" cy="612140"/>
          </a:xfrm>
          <a:prstGeom prst="rect">
            <a:avLst/>
          </a:prstGeom>
        </p:spPr>
        <p:txBody>
          <a:bodyPr vert="horz" wrap="square" lIns="0" tIns="927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16</a:t>
            </a:r>
            <a:endParaRPr sz="2550">
              <a:latin typeface="Arial"/>
              <a:cs typeface="Arial"/>
            </a:endParaRPr>
          </a:p>
          <a:p>
            <a:pPr marL="169545">
              <a:lnSpc>
                <a:spcPct val="100000"/>
              </a:lnSpc>
              <a:spcBef>
                <a:spcPts val="150"/>
              </a:spcBef>
            </a:pPr>
            <a:r>
              <a:rPr sz="650" dirty="0">
                <a:latin typeface="Arial"/>
                <a:cs typeface="Arial"/>
              </a:rPr>
              <a:t>37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564863" y="1904195"/>
            <a:ext cx="116839" cy="4330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804131" y="2153200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26635" y="4235686"/>
            <a:ext cx="410845" cy="120904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0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064735" y="1776307"/>
            <a:ext cx="313055" cy="5651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5240" marR="5080" indent="-3175">
              <a:lnSpc>
                <a:spcPct val="992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BUILDING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SECTION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6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98423" y="617220"/>
            <a:ext cx="7923530" cy="6545580"/>
          </a:xfrm>
          <a:custGeom>
            <a:avLst/>
            <a:gdLst/>
            <a:ahLst/>
            <a:cxnLst/>
            <a:rect l="l" t="t" r="r" b="b"/>
            <a:pathLst>
              <a:path w="7923530" h="6545580">
                <a:moveTo>
                  <a:pt x="0" y="6545579"/>
                </a:moveTo>
                <a:lnTo>
                  <a:pt x="7923275" y="6545579"/>
                </a:lnTo>
                <a:lnTo>
                  <a:pt x="7923275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271524" y="6657527"/>
            <a:ext cx="4203700" cy="3187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900" b="1" dirty="0">
                <a:latin typeface="Arial"/>
                <a:cs typeface="Arial"/>
              </a:rPr>
              <a:t>BUILDING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SECTION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-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dirty="0">
                <a:latin typeface="Arial"/>
                <a:cs typeface="Arial"/>
              </a:rPr>
              <a:t>ATTIC</a:t>
            </a:r>
            <a:r>
              <a:rPr sz="1900" b="1" spc="50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SPACE</a:t>
            </a:r>
            <a:endParaRPr sz="19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255267" y="6948771"/>
            <a:ext cx="105600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5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</a:t>
            </a:r>
            <a:r>
              <a:rPr sz="975" spc="-7" baseline="34188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244600" y="6175247"/>
            <a:ext cx="6655434" cy="767080"/>
          </a:xfrm>
          <a:custGeom>
            <a:avLst/>
            <a:gdLst/>
            <a:ahLst/>
            <a:cxnLst/>
            <a:rect l="l" t="t" r="r" b="b"/>
            <a:pathLst>
              <a:path w="6655434" h="767079">
                <a:moveTo>
                  <a:pt x="0" y="766571"/>
                </a:moveTo>
                <a:lnTo>
                  <a:pt x="4762499" y="766571"/>
                </a:lnTo>
              </a:path>
              <a:path w="6655434" h="767079">
                <a:moveTo>
                  <a:pt x="144779" y="166115"/>
                </a:moveTo>
                <a:lnTo>
                  <a:pt x="144779" y="445007"/>
                </a:lnTo>
              </a:path>
              <a:path w="6655434" h="767079">
                <a:moveTo>
                  <a:pt x="1834895" y="175259"/>
                </a:moveTo>
                <a:lnTo>
                  <a:pt x="1834895" y="445007"/>
                </a:lnTo>
              </a:path>
              <a:path w="6655434" h="767079">
                <a:moveTo>
                  <a:pt x="231647" y="416051"/>
                </a:moveTo>
                <a:lnTo>
                  <a:pt x="1746503" y="416051"/>
                </a:lnTo>
              </a:path>
              <a:path w="6655434" h="767079">
                <a:moveTo>
                  <a:pt x="231647" y="431291"/>
                </a:moveTo>
                <a:lnTo>
                  <a:pt x="144779" y="416051"/>
                </a:lnTo>
                <a:lnTo>
                  <a:pt x="231647" y="402335"/>
                </a:lnTo>
                <a:lnTo>
                  <a:pt x="231647" y="431291"/>
                </a:lnTo>
              </a:path>
              <a:path w="6655434" h="767079">
                <a:moveTo>
                  <a:pt x="1746503" y="402335"/>
                </a:moveTo>
                <a:lnTo>
                  <a:pt x="1834895" y="416051"/>
                </a:lnTo>
                <a:lnTo>
                  <a:pt x="1746503" y="431291"/>
                </a:lnTo>
                <a:lnTo>
                  <a:pt x="1746503" y="402335"/>
                </a:lnTo>
              </a:path>
              <a:path w="6655434" h="767079">
                <a:moveTo>
                  <a:pt x="1834895" y="0"/>
                </a:moveTo>
                <a:lnTo>
                  <a:pt x="1834895" y="445007"/>
                </a:lnTo>
              </a:path>
              <a:path w="6655434" h="767079">
                <a:moveTo>
                  <a:pt x="6655307" y="0"/>
                </a:moveTo>
                <a:lnTo>
                  <a:pt x="6655307" y="445007"/>
                </a:lnTo>
              </a:path>
              <a:path w="6655434" h="767079">
                <a:moveTo>
                  <a:pt x="1921763" y="416051"/>
                </a:moveTo>
                <a:lnTo>
                  <a:pt x="6568439" y="416051"/>
                </a:lnTo>
              </a:path>
              <a:path w="6655434" h="767079">
                <a:moveTo>
                  <a:pt x="1921763" y="431291"/>
                </a:moveTo>
                <a:lnTo>
                  <a:pt x="1834895" y="416051"/>
                </a:lnTo>
                <a:lnTo>
                  <a:pt x="1921763" y="402335"/>
                </a:lnTo>
                <a:lnTo>
                  <a:pt x="1921763" y="431291"/>
                </a:lnTo>
              </a:path>
              <a:path w="6655434" h="767079">
                <a:moveTo>
                  <a:pt x="6568439" y="402335"/>
                </a:moveTo>
                <a:lnTo>
                  <a:pt x="6655307" y="416051"/>
                </a:lnTo>
                <a:lnTo>
                  <a:pt x="6568439" y="431291"/>
                </a:lnTo>
                <a:lnTo>
                  <a:pt x="6568439" y="4023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836927" y="6437777"/>
            <a:ext cx="401129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3305810" algn="l"/>
              </a:tabLst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HOUSE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1255" y="5770265"/>
            <a:ext cx="29210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54304" y="5869325"/>
            <a:ext cx="31496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51255" y="4732421"/>
            <a:ext cx="483870" cy="5410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ELEVATION</a:t>
            </a:r>
            <a:endParaRPr sz="650">
              <a:latin typeface="Arial"/>
              <a:cs typeface="Arial"/>
            </a:endParaRPr>
          </a:p>
          <a:p>
            <a:pPr marL="12700" marR="236854">
              <a:lnSpc>
                <a:spcPts val="770"/>
              </a:lnSpc>
              <a:spcBef>
                <a:spcPts val="225"/>
              </a:spcBef>
            </a:pPr>
            <a:r>
              <a:rPr sz="650" spc="-25" dirty="0">
                <a:latin typeface="Arial"/>
                <a:cs typeface="Arial"/>
              </a:rPr>
              <a:t>POOL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201927" y="4920996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201927" y="5256276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72972" y="5007864"/>
            <a:ext cx="120650" cy="248920"/>
          </a:xfrm>
          <a:custGeom>
            <a:avLst/>
            <a:gdLst/>
            <a:ahLst/>
            <a:cxnLst/>
            <a:rect l="l" t="t" r="r" b="b"/>
            <a:pathLst>
              <a:path w="120650" h="248920">
                <a:moveTo>
                  <a:pt x="120395" y="88391"/>
                </a:moveTo>
                <a:lnTo>
                  <a:pt x="0" y="88391"/>
                </a:lnTo>
              </a:path>
              <a:path w="120650" h="248920">
                <a:moveTo>
                  <a:pt x="120395" y="161543"/>
                </a:moveTo>
                <a:lnTo>
                  <a:pt x="0" y="161543"/>
                </a:lnTo>
              </a:path>
              <a:path w="120650" h="248920">
                <a:moveTo>
                  <a:pt x="42671" y="0"/>
                </a:moveTo>
                <a:lnTo>
                  <a:pt x="28955" y="88391"/>
                </a:lnTo>
                <a:lnTo>
                  <a:pt x="13715" y="0"/>
                </a:lnTo>
                <a:lnTo>
                  <a:pt x="42671" y="0"/>
                </a:lnTo>
              </a:path>
              <a:path w="120650" h="248920">
                <a:moveTo>
                  <a:pt x="13715" y="248411"/>
                </a:moveTo>
                <a:lnTo>
                  <a:pt x="28955" y="161543"/>
                </a:lnTo>
                <a:lnTo>
                  <a:pt x="42671" y="248411"/>
                </a:lnTo>
                <a:lnTo>
                  <a:pt x="13715" y="2484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054591" y="5023645"/>
            <a:ext cx="116839" cy="21971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5"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+/-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052819" y="2151888"/>
            <a:ext cx="0" cy="1266825"/>
          </a:xfrm>
          <a:custGeom>
            <a:avLst/>
            <a:gdLst/>
            <a:ahLst/>
            <a:cxnLst/>
            <a:rect l="l" t="t" r="r" b="b"/>
            <a:pathLst>
              <a:path h="1266825">
                <a:moveTo>
                  <a:pt x="0" y="0"/>
                </a:moveTo>
                <a:lnTo>
                  <a:pt x="0" y="12664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548376" y="2063496"/>
            <a:ext cx="533400" cy="1442085"/>
          </a:xfrm>
          <a:custGeom>
            <a:avLst/>
            <a:gdLst/>
            <a:ahLst/>
            <a:cxnLst/>
            <a:rect l="l" t="t" r="r" b="b"/>
            <a:pathLst>
              <a:path w="533400" h="1442085">
                <a:moveTo>
                  <a:pt x="0" y="0"/>
                </a:moveTo>
                <a:lnTo>
                  <a:pt x="533399" y="0"/>
                </a:lnTo>
              </a:path>
              <a:path w="533400" h="1442085">
                <a:moveTo>
                  <a:pt x="0" y="1441703"/>
                </a:moveTo>
                <a:lnTo>
                  <a:pt x="533399" y="1441703"/>
                </a:lnTo>
              </a:path>
              <a:path w="533400" h="1442085">
                <a:moveTo>
                  <a:pt x="490727" y="88391"/>
                </a:moveTo>
                <a:lnTo>
                  <a:pt x="504443" y="0"/>
                </a:lnTo>
                <a:lnTo>
                  <a:pt x="519683" y="88391"/>
                </a:lnTo>
                <a:lnTo>
                  <a:pt x="490727" y="88391"/>
                </a:lnTo>
              </a:path>
              <a:path w="533400" h="1442085">
                <a:moveTo>
                  <a:pt x="519683" y="1354835"/>
                </a:moveTo>
                <a:lnTo>
                  <a:pt x="504443" y="1441703"/>
                </a:lnTo>
                <a:lnTo>
                  <a:pt x="490727" y="1354835"/>
                </a:lnTo>
                <a:lnTo>
                  <a:pt x="519683" y="13548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907007" y="2690354"/>
            <a:ext cx="116839" cy="18796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8'-</a:t>
            </a:r>
            <a:r>
              <a:rPr sz="650" spc="-25" dirty="0">
                <a:latin typeface="Arial"/>
                <a:cs typeface="Arial"/>
              </a:rPr>
              <a:t>3"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500120" y="3564635"/>
            <a:ext cx="843280" cy="603885"/>
          </a:xfrm>
          <a:custGeom>
            <a:avLst/>
            <a:gdLst/>
            <a:ahLst/>
            <a:cxnLst/>
            <a:rect l="l" t="t" r="r" b="b"/>
            <a:pathLst>
              <a:path w="843279" h="603885">
                <a:moveTo>
                  <a:pt x="175259" y="0"/>
                </a:moveTo>
                <a:lnTo>
                  <a:pt x="175259" y="603503"/>
                </a:lnTo>
              </a:path>
              <a:path w="843279" h="603885">
                <a:moveTo>
                  <a:pt x="350519" y="0"/>
                </a:moveTo>
                <a:lnTo>
                  <a:pt x="350519" y="603503"/>
                </a:lnTo>
              </a:path>
              <a:path w="843279" h="603885">
                <a:moveTo>
                  <a:pt x="86867" y="574547"/>
                </a:moveTo>
                <a:lnTo>
                  <a:pt x="0" y="574547"/>
                </a:lnTo>
              </a:path>
              <a:path w="843279" h="603885">
                <a:moveTo>
                  <a:pt x="437387" y="574547"/>
                </a:moveTo>
                <a:lnTo>
                  <a:pt x="524255" y="574547"/>
                </a:lnTo>
              </a:path>
              <a:path w="843279" h="603885">
                <a:moveTo>
                  <a:pt x="86867" y="560831"/>
                </a:moveTo>
                <a:lnTo>
                  <a:pt x="175259" y="574547"/>
                </a:lnTo>
                <a:lnTo>
                  <a:pt x="86867" y="589787"/>
                </a:lnTo>
                <a:lnTo>
                  <a:pt x="86867" y="560831"/>
                </a:lnTo>
              </a:path>
              <a:path w="843279" h="603885">
                <a:moveTo>
                  <a:pt x="437387" y="589787"/>
                </a:moveTo>
                <a:lnTo>
                  <a:pt x="350519" y="574547"/>
                </a:lnTo>
                <a:lnTo>
                  <a:pt x="437387" y="560831"/>
                </a:lnTo>
                <a:lnTo>
                  <a:pt x="437387" y="589787"/>
                </a:lnTo>
              </a:path>
              <a:path w="843279" h="603885">
                <a:moveTo>
                  <a:pt x="350519" y="0"/>
                </a:moveTo>
                <a:lnTo>
                  <a:pt x="350519" y="394715"/>
                </a:lnTo>
              </a:path>
              <a:path w="843279" h="603885">
                <a:moveTo>
                  <a:pt x="400811" y="0"/>
                </a:moveTo>
                <a:lnTo>
                  <a:pt x="400811" y="394715"/>
                </a:lnTo>
              </a:path>
              <a:path w="843279" h="603885">
                <a:moveTo>
                  <a:pt x="262127" y="365759"/>
                </a:moveTo>
                <a:lnTo>
                  <a:pt x="175259" y="365759"/>
                </a:lnTo>
              </a:path>
              <a:path w="843279" h="603885">
                <a:moveTo>
                  <a:pt x="487679" y="365759"/>
                </a:moveTo>
                <a:lnTo>
                  <a:pt x="842771" y="365759"/>
                </a:lnTo>
              </a:path>
              <a:path w="843279" h="603885">
                <a:moveTo>
                  <a:pt x="262127" y="350519"/>
                </a:moveTo>
                <a:lnTo>
                  <a:pt x="350519" y="365759"/>
                </a:lnTo>
                <a:lnTo>
                  <a:pt x="262127" y="379475"/>
                </a:lnTo>
                <a:lnTo>
                  <a:pt x="262127" y="350519"/>
                </a:lnTo>
              </a:path>
              <a:path w="843279" h="603885">
                <a:moveTo>
                  <a:pt x="487679" y="379475"/>
                </a:moveTo>
                <a:lnTo>
                  <a:pt x="400811" y="365759"/>
                </a:lnTo>
                <a:lnTo>
                  <a:pt x="487679" y="350519"/>
                </a:lnTo>
                <a:lnTo>
                  <a:pt x="487679" y="379475"/>
                </a:lnTo>
              </a:path>
              <a:path w="843279" h="603885">
                <a:moveTo>
                  <a:pt x="673607" y="295655"/>
                </a:moveTo>
                <a:lnTo>
                  <a:pt x="740663" y="19964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3717544" y="3987185"/>
            <a:ext cx="8636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1'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092955" y="3747917"/>
            <a:ext cx="233679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3</a:t>
            </a:r>
            <a:r>
              <a:rPr sz="975" spc="-30" baseline="21367" dirty="0">
                <a:latin typeface="Arial"/>
                <a:cs typeface="Arial"/>
              </a:rPr>
              <a:t>1</a:t>
            </a:r>
            <a:r>
              <a:rPr sz="975" spc="-30" baseline="-21367" dirty="0">
                <a:latin typeface="Arial"/>
                <a:cs typeface="Arial"/>
              </a:rPr>
              <a:t>2</a:t>
            </a:r>
            <a:r>
              <a:rPr sz="650" spc="-20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229352" y="4253885"/>
            <a:ext cx="56388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FIRST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243067" y="2393081"/>
            <a:ext cx="55943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ATTIC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624835" y="1559453"/>
            <a:ext cx="109283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SCISSOR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TRUSS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754627" y="1627632"/>
            <a:ext cx="990600" cy="414655"/>
          </a:xfrm>
          <a:custGeom>
            <a:avLst/>
            <a:gdLst/>
            <a:ahLst/>
            <a:cxnLst/>
            <a:rect l="l" t="t" r="r" b="b"/>
            <a:pathLst>
              <a:path w="990600" h="414655">
                <a:moveTo>
                  <a:pt x="915923" y="367283"/>
                </a:moveTo>
                <a:lnTo>
                  <a:pt x="990599" y="414527"/>
                </a:lnTo>
                <a:lnTo>
                  <a:pt x="903731" y="393191"/>
                </a:lnTo>
                <a:lnTo>
                  <a:pt x="915923" y="367283"/>
                </a:lnTo>
              </a:path>
              <a:path w="990600" h="414655">
                <a:moveTo>
                  <a:pt x="909827" y="38099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2623311" y="2457089"/>
            <a:ext cx="717550" cy="222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EXISTIONG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HVAC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DUCTWORK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154172" y="2610612"/>
            <a:ext cx="419100" cy="774700"/>
          </a:xfrm>
          <a:custGeom>
            <a:avLst/>
            <a:gdLst/>
            <a:ahLst/>
            <a:cxnLst/>
            <a:rect l="l" t="t" r="r" b="b"/>
            <a:pathLst>
              <a:path w="419100" h="774700">
                <a:moveTo>
                  <a:pt x="390143" y="690371"/>
                </a:moveTo>
                <a:lnTo>
                  <a:pt x="419099" y="774191"/>
                </a:lnTo>
                <a:lnTo>
                  <a:pt x="364235" y="704087"/>
                </a:lnTo>
                <a:lnTo>
                  <a:pt x="390143" y="690371"/>
                </a:lnTo>
              </a:path>
              <a:path w="419100" h="774700">
                <a:moveTo>
                  <a:pt x="377951" y="6964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4793488" y="3101742"/>
            <a:ext cx="474980" cy="222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SUBFLOOR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799584" y="3810401"/>
            <a:ext cx="62420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BASE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798567" y="268986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4760467" y="2624729"/>
            <a:ext cx="51117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GYPSUM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211315" y="284530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6173215" y="2780177"/>
            <a:ext cx="51117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GYPSUM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197091" y="2822881"/>
            <a:ext cx="537845" cy="1784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480"/>
              </a:lnSpc>
              <a:spcBef>
                <a:spcPts val="95"/>
              </a:spcBef>
            </a:pPr>
            <a:r>
              <a:rPr sz="450" spc="-5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3970">
              <a:lnSpc>
                <a:spcPts val="720"/>
              </a:lnSpc>
            </a:pPr>
            <a:r>
              <a:rPr sz="650" spc="-10" dirty="0">
                <a:latin typeface="Arial"/>
                <a:cs typeface="Arial"/>
              </a:rPr>
              <a:t>WALLBOARD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194044" y="2975249"/>
            <a:ext cx="608965" cy="4171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99000"/>
              </a:lnSpc>
              <a:spcBef>
                <a:spcPts val="95"/>
              </a:spcBef>
            </a:pP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4"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STUD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16"</a:t>
            </a:r>
            <a:r>
              <a:rPr sz="650" spc="-20" dirty="0">
                <a:latin typeface="Arial"/>
                <a:cs typeface="Arial"/>
              </a:rPr>
              <a:t> O.C.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674871" y="5793125"/>
            <a:ext cx="1662430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ts val="775"/>
              </a:lnSpc>
              <a:spcBef>
                <a:spcPts val="90"/>
              </a:spcBef>
            </a:pPr>
            <a:r>
              <a:rPr sz="65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NOTES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: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STUD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MUST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677920" y="5989721"/>
            <a:ext cx="163004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BE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DETERMINED</a:t>
            </a:r>
            <a:r>
              <a:rPr sz="650" dirty="0">
                <a:latin typeface="Arial"/>
                <a:cs typeface="Arial"/>
              </a:rPr>
              <a:t> BY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 </a:t>
            </a:r>
            <a:r>
              <a:rPr sz="650" spc="-10" dirty="0">
                <a:latin typeface="Arial"/>
                <a:cs typeface="Arial"/>
              </a:rPr>
              <a:t>1'-</a:t>
            </a:r>
            <a:r>
              <a:rPr sz="650" dirty="0">
                <a:latin typeface="Arial"/>
                <a:cs typeface="Arial"/>
              </a:rPr>
              <a:t>0"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DISTANCE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HVAC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DUCTWORK.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684015" y="6184793"/>
            <a:ext cx="164020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ALIGN OPPOSITE STUD WALL WITH </a:t>
            </a:r>
            <a:r>
              <a:rPr sz="650" spc="-25" dirty="0">
                <a:latin typeface="Arial"/>
                <a:cs typeface="Arial"/>
              </a:rPr>
              <a:t>NEW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677920" y="6283853"/>
            <a:ext cx="35560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HEIGHT.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180328" y="3811925"/>
            <a:ext cx="505459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4339844" y="3012948"/>
            <a:ext cx="0" cy="405765"/>
          </a:xfrm>
          <a:custGeom>
            <a:avLst/>
            <a:gdLst/>
            <a:ahLst/>
            <a:cxnLst/>
            <a:rect l="l" t="t" r="r" b="b"/>
            <a:pathLst>
              <a:path h="405764">
                <a:moveTo>
                  <a:pt x="0" y="0"/>
                </a:moveTo>
                <a:lnTo>
                  <a:pt x="0" y="4053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966464" y="2926080"/>
            <a:ext cx="3104515" cy="948055"/>
          </a:xfrm>
          <a:custGeom>
            <a:avLst/>
            <a:gdLst/>
            <a:ahLst/>
            <a:cxnLst/>
            <a:rect l="l" t="t" r="r" b="b"/>
            <a:pathLst>
              <a:path w="3104515" h="948054">
                <a:moveTo>
                  <a:pt x="3040379" y="484631"/>
                </a:moveTo>
                <a:lnTo>
                  <a:pt x="3104387" y="423671"/>
                </a:lnTo>
                <a:lnTo>
                  <a:pt x="3064763" y="502919"/>
                </a:lnTo>
                <a:lnTo>
                  <a:pt x="3040379" y="484631"/>
                </a:lnTo>
              </a:path>
              <a:path w="3104515" h="948054">
                <a:moveTo>
                  <a:pt x="3052571" y="493775"/>
                </a:moveTo>
                <a:lnTo>
                  <a:pt x="2714243" y="947927"/>
                </a:lnTo>
              </a:path>
              <a:path w="3104515" h="948054">
                <a:moveTo>
                  <a:pt x="0" y="0"/>
                </a:moveTo>
                <a:lnTo>
                  <a:pt x="402335" y="0"/>
                </a:lnTo>
              </a:path>
              <a:path w="3104515" h="948054">
                <a:moveTo>
                  <a:pt x="0" y="579119"/>
                </a:moveTo>
                <a:lnTo>
                  <a:pt x="402335" y="579119"/>
                </a:lnTo>
              </a:path>
              <a:path w="3104515" h="948054">
                <a:moveTo>
                  <a:pt x="358139" y="86867"/>
                </a:moveTo>
                <a:lnTo>
                  <a:pt x="373379" y="0"/>
                </a:lnTo>
                <a:lnTo>
                  <a:pt x="387095" y="86867"/>
                </a:lnTo>
                <a:lnTo>
                  <a:pt x="358139" y="86867"/>
                </a:lnTo>
              </a:path>
              <a:path w="3104515" h="948054">
                <a:moveTo>
                  <a:pt x="387095" y="492251"/>
                </a:moveTo>
                <a:lnTo>
                  <a:pt x="373379" y="579119"/>
                </a:lnTo>
                <a:lnTo>
                  <a:pt x="358139" y="492251"/>
                </a:lnTo>
                <a:lnTo>
                  <a:pt x="387095" y="4922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4194031" y="3055288"/>
            <a:ext cx="116839" cy="3194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VERIFY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76496" y="5352689"/>
            <a:ext cx="61785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CRAWL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829307" y="5489849"/>
            <a:ext cx="61785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CRAWL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675123" y="2499360"/>
            <a:ext cx="79375" cy="224154"/>
          </a:xfrm>
          <a:custGeom>
            <a:avLst/>
            <a:gdLst/>
            <a:ahLst/>
            <a:cxnLst/>
            <a:rect l="l" t="t" r="r" b="b"/>
            <a:pathLst>
              <a:path w="79375" h="224155">
                <a:moveTo>
                  <a:pt x="15239" y="86867"/>
                </a:moveTo>
                <a:lnTo>
                  <a:pt x="0" y="0"/>
                </a:lnTo>
                <a:lnTo>
                  <a:pt x="42671" y="77723"/>
                </a:lnTo>
                <a:lnTo>
                  <a:pt x="15239" y="86867"/>
                </a:lnTo>
              </a:path>
              <a:path w="79375" h="224155">
                <a:moveTo>
                  <a:pt x="28955" y="82295"/>
                </a:moveTo>
                <a:lnTo>
                  <a:pt x="79247" y="2240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6184900" y="3994805"/>
            <a:ext cx="62420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0" dirty="0">
                <a:latin typeface="Arial"/>
                <a:cs typeface="Arial"/>
              </a:rPr>
              <a:t> BASE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3919220" y="3215640"/>
            <a:ext cx="3152140" cy="850900"/>
          </a:xfrm>
          <a:custGeom>
            <a:avLst/>
            <a:gdLst/>
            <a:ahLst/>
            <a:cxnLst/>
            <a:rect l="l" t="t" r="r" b="b"/>
            <a:pathLst>
              <a:path w="3152140" h="850900">
                <a:moveTo>
                  <a:pt x="3064763" y="12191"/>
                </a:moveTo>
                <a:lnTo>
                  <a:pt x="3151631" y="0"/>
                </a:lnTo>
                <a:lnTo>
                  <a:pt x="3072383" y="39623"/>
                </a:lnTo>
                <a:lnTo>
                  <a:pt x="3064763" y="12191"/>
                </a:lnTo>
              </a:path>
              <a:path w="3152140" h="850900">
                <a:moveTo>
                  <a:pt x="3067811" y="25907"/>
                </a:moveTo>
                <a:lnTo>
                  <a:pt x="2766059" y="120395"/>
                </a:lnTo>
              </a:path>
              <a:path w="3152140" h="850900">
                <a:moveTo>
                  <a:pt x="3092195" y="364235"/>
                </a:moveTo>
                <a:lnTo>
                  <a:pt x="3140963" y="289559"/>
                </a:lnTo>
                <a:lnTo>
                  <a:pt x="3119627" y="376427"/>
                </a:lnTo>
                <a:lnTo>
                  <a:pt x="3092195" y="364235"/>
                </a:lnTo>
              </a:path>
              <a:path w="3152140" h="850900">
                <a:moveTo>
                  <a:pt x="3105911" y="370331"/>
                </a:moveTo>
                <a:lnTo>
                  <a:pt x="2898647" y="850391"/>
                </a:lnTo>
              </a:path>
              <a:path w="3152140" h="850900">
                <a:moveTo>
                  <a:pt x="74675" y="312419"/>
                </a:moveTo>
                <a:lnTo>
                  <a:pt x="0" y="265175"/>
                </a:lnTo>
                <a:lnTo>
                  <a:pt x="85343" y="286511"/>
                </a:lnTo>
                <a:lnTo>
                  <a:pt x="74675" y="312419"/>
                </a:lnTo>
              </a:path>
              <a:path w="3152140" h="850900">
                <a:moveTo>
                  <a:pt x="79247" y="300227"/>
                </a:moveTo>
                <a:lnTo>
                  <a:pt x="879347" y="650747"/>
                </a:lnTo>
              </a:path>
              <a:path w="3152140" h="850900">
                <a:moveTo>
                  <a:pt x="1522475" y="214883"/>
                </a:moveTo>
                <a:lnTo>
                  <a:pt x="1569719" y="289559"/>
                </a:lnTo>
                <a:lnTo>
                  <a:pt x="1501139" y="234695"/>
                </a:lnTo>
                <a:lnTo>
                  <a:pt x="1522475" y="214883"/>
                </a:lnTo>
              </a:path>
              <a:path w="3152140" h="850900">
                <a:moveTo>
                  <a:pt x="1511807" y="225551"/>
                </a:moveTo>
                <a:lnTo>
                  <a:pt x="1356359" y="518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5590540" y="5889137"/>
            <a:ext cx="159956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PROVIDE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BATT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INSULATION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PER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IRC.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589015" y="5986673"/>
            <a:ext cx="1261110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CEILING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R-</a:t>
            </a:r>
            <a:r>
              <a:rPr sz="650" dirty="0">
                <a:latin typeface="Arial"/>
                <a:cs typeface="Arial"/>
              </a:rPr>
              <a:t>49 </a:t>
            </a:r>
            <a:r>
              <a:rPr sz="650" spc="-10" dirty="0">
                <a:latin typeface="Arial"/>
                <a:cs typeface="Arial"/>
              </a:rPr>
              <a:t>FACED.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75"/>
              </a:lnSpc>
            </a:pPr>
            <a:r>
              <a:rPr sz="650" spc="-10" dirty="0">
                <a:latin typeface="Arial"/>
                <a:cs typeface="Arial"/>
              </a:rPr>
              <a:t>WALLS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=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-</a:t>
            </a:r>
            <a:r>
              <a:rPr sz="650" dirty="0">
                <a:latin typeface="Arial"/>
                <a:cs typeface="Arial"/>
              </a:rPr>
              <a:t>20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FACED (KRAFT).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784344" y="2667433"/>
            <a:ext cx="603250" cy="309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475"/>
              </a:lnSpc>
              <a:spcBef>
                <a:spcPts val="95"/>
              </a:spcBef>
            </a:pPr>
            <a:r>
              <a:rPr sz="450" spc="-5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3970">
              <a:lnSpc>
                <a:spcPts val="715"/>
              </a:lnSpc>
            </a:pPr>
            <a:r>
              <a:rPr sz="650" spc="-10" dirty="0">
                <a:latin typeface="Arial"/>
                <a:cs typeface="Arial"/>
              </a:rPr>
              <a:t>WALLBOARD</a:t>
            </a:r>
            <a:endParaRPr sz="65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265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391403" y="2923032"/>
            <a:ext cx="434340" cy="582295"/>
          </a:xfrm>
          <a:custGeom>
            <a:avLst/>
            <a:gdLst/>
            <a:ahLst/>
            <a:cxnLst/>
            <a:rect l="l" t="t" r="r" b="b"/>
            <a:pathLst>
              <a:path w="434339" h="582295">
                <a:moveTo>
                  <a:pt x="394715" y="504443"/>
                </a:moveTo>
                <a:lnTo>
                  <a:pt x="434339" y="582167"/>
                </a:lnTo>
                <a:lnTo>
                  <a:pt x="370331" y="521207"/>
                </a:lnTo>
                <a:lnTo>
                  <a:pt x="394715" y="504443"/>
                </a:lnTo>
              </a:path>
              <a:path w="434339" h="582295">
                <a:moveTo>
                  <a:pt x="382523" y="51206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5270500" y="1397909"/>
            <a:ext cx="505459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782052" y="2801513"/>
            <a:ext cx="505459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618739" y="2265066"/>
            <a:ext cx="505459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3134359" y="1458468"/>
            <a:ext cx="4625340" cy="5657215"/>
          </a:xfrm>
          <a:custGeom>
            <a:avLst/>
            <a:gdLst/>
            <a:ahLst/>
            <a:cxnLst/>
            <a:rect l="l" t="t" r="r" b="b"/>
            <a:pathLst>
              <a:path w="4625340" h="5657215">
                <a:moveTo>
                  <a:pt x="684275" y="1685543"/>
                </a:moveTo>
                <a:lnTo>
                  <a:pt x="716279" y="1769363"/>
                </a:lnTo>
                <a:lnTo>
                  <a:pt x="658367" y="1700783"/>
                </a:lnTo>
                <a:lnTo>
                  <a:pt x="684275" y="1685543"/>
                </a:lnTo>
              </a:path>
              <a:path w="4625340" h="5657215">
                <a:moveTo>
                  <a:pt x="672083" y="1693163"/>
                </a:moveTo>
                <a:lnTo>
                  <a:pt x="192023" y="871727"/>
                </a:lnTo>
                <a:lnTo>
                  <a:pt x="0" y="871727"/>
                </a:lnTo>
              </a:path>
              <a:path w="4625340" h="5657215">
                <a:moveTo>
                  <a:pt x="3188207" y="746759"/>
                </a:moveTo>
                <a:lnTo>
                  <a:pt x="3224783" y="827531"/>
                </a:lnTo>
                <a:lnTo>
                  <a:pt x="3163823" y="763523"/>
                </a:lnTo>
                <a:lnTo>
                  <a:pt x="3188207" y="746759"/>
                </a:lnTo>
              </a:path>
              <a:path w="4625340" h="5657215">
                <a:moveTo>
                  <a:pt x="3176015" y="755903"/>
                </a:moveTo>
                <a:lnTo>
                  <a:pt x="2665475" y="4571"/>
                </a:lnTo>
              </a:path>
              <a:path w="4625340" h="5657215">
                <a:moveTo>
                  <a:pt x="1906523" y="644651"/>
                </a:moveTo>
                <a:lnTo>
                  <a:pt x="1863851" y="722375"/>
                </a:lnTo>
                <a:lnTo>
                  <a:pt x="1879091" y="633983"/>
                </a:lnTo>
                <a:lnTo>
                  <a:pt x="1906523" y="644651"/>
                </a:lnTo>
              </a:path>
              <a:path w="4625340" h="5657215">
                <a:moveTo>
                  <a:pt x="1892807" y="640079"/>
                </a:moveTo>
                <a:lnTo>
                  <a:pt x="2121407" y="0"/>
                </a:lnTo>
              </a:path>
              <a:path w="4625340" h="5657215">
                <a:moveTo>
                  <a:pt x="4078223" y="1740407"/>
                </a:moveTo>
                <a:lnTo>
                  <a:pt x="3994403" y="1769363"/>
                </a:lnTo>
                <a:lnTo>
                  <a:pt x="4064507" y="1714499"/>
                </a:lnTo>
                <a:lnTo>
                  <a:pt x="4078223" y="1740407"/>
                </a:lnTo>
              </a:path>
              <a:path w="4625340" h="5657215">
                <a:moveTo>
                  <a:pt x="4072127" y="1726691"/>
                </a:moveTo>
                <a:lnTo>
                  <a:pt x="4625339" y="1427987"/>
                </a:lnTo>
              </a:path>
              <a:path w="4625340" h="5657215">
                <a:moveTo>
                  <a:pt x="2872739" y="5482589"/>
                </a:moveTo>
                <a:lnTo>
                  <a:pt x="2866506" y="5436201"/>
                </a:lnTo>
                <a:lnTo>
                  <a:pt x="2848915" y="5394517"/>
                </a:lnTo>
                <a:lnTo>
                  <a:pt x="2821630" y="5359201"/>
                </a:lnTo>
                <a:lnTo>
                  <a:pt x="2786314" y="5331915"/>
                </a:lnTo>
                <a:lnTo>
                  <a:pt x="2744630" y="5314325"/>
                </a:lnTo>
                <a:lnTo>
                  <a:pt x="2698241" y="5308091"/>
                </a:lnTo>
                <a:lnTo>
                  <a:pt x="2651853" y="5314325"/>
                </a:lnTo>
                <a:lnTo>
                  <a:pt x="2610169" y="5331915"/>
                </a:lnTo>
                <a:lnTo>
                  <a:pt x="2574853" y="5359201"/>
                </a:lnTo>
                <a:lnTo>
                  <a:pt x="2547568" y="5394517"/>
                </a:lnTo>
                <a:lnTo>
                  <a:pt x="2529977" y="5436201"/>
                </a:lnTo>
                <a:lnTo>
                  <a:pt x="2523743" y="5482589"/>
                </a:lnTo>
                <a:lnTo>
                  <a:pt x="2529977" y="5528978"/>
                </a:lnTo>
                <a:lnTo>
                  <a:pt x="2547568" y="5570662"/>
                </a:lnTo>
                <a:lnTo>
                  <a:pt x="2574853" y="5605978"/>
                </a:lnTo>
                <a:lnTo>
                  <a:pt x="2610169" y="5633263"/>
                </a:lnTo>
                <a:lnTo>
                  <a:pt x="2651853" y="5650854"/>
                </a:lnTo>
                <a:lnTo>
                  <a:pt x="2698241" y="5657087"/>
                </a:lnTo>
                <a:lnTo>
                  <a:pt x="2744630" y="5650854"/>
                </a:lnTo>
                <a:lnTo>
                  <a:pt x="2786314" y="5633263"/>
                </a:lnTo>
                <a:lnTo>
                  <a:pt x="2821630" y="5605978"/>
                </a:lnTo>
                <a:lnTo>
                  <a:pt x="2848915" y="5570662"/>
                </a:lnTo>
                <a:lnTo>
                  <a:pt x="2866506" y="5528978"/>
                </a:lnTo>
                <a:lnTo>
                  <a:pt x="2872739" y="548258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5787135" y="6770464"/>
            <a:ext cx="9334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697220" y="6921340"/>
            <a:ext cx="28321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spc="-10" dirty="0">
                <a:latin typeface="Arial"/>
                <a:cs typeface="Arial"/>
              </a:rPr>
              <a:t>A-</a:t>
            </a:r>
            <a:r>
              <a:rPr sz="950" spc="-25" dirty="0">
                <a:latin typeface="Arial"/>
                <a:cs typeface="Arial"/>
              </a:rPr>
              <a:t>16</a:t>
            </a:r>
            <a:endParaRPr sz="950">
              <a:latin typeface="Arial"/>
              <a:cs typeface="Arial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831839" y="6941819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3615435" y="4194449"/>
            <a:ext cx="31940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181351" y="4404761"/>
            <a:ext cx="16129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pic>
        <p:nvPicPr>
          <p:cNvPr id="83" name="object 8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82622" y="4386834"/>
            <a:ext cx="167639" cy="167639"/>
          </a:xfrm>
          <a:prstGeom prst="rect">
            <a:avLst/>
          </a:prstGeom>
        </p:spPr>
      </p:pic>
      <p:sp>
        <p:nvSpPr>
          <p:cNvPr id="84" name="object 84"/>
          <p:cNvSpPr txBox="1"/>
          <p:nvPr/>
        </p:nvSpPr>
        <p:spPr>
          <a:xfrm>
            <a:off x="1839976" y="5979053"/>
            <a:ext cx="777875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BRICK/8"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843023" y="6078113"/>
            <a:ext cx="50927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CMU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BLOCK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839976" y="6175649"/>
            <a:ext cx="830580" cy="1231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1517395" y="5765291"/>
            <a:ext cx="311150" cy="279400"/>
          </a:xfrm>
          <a:custGeom>
            <a:avLst/>
            <a:gdLst/>
            <a:ahLst/>
            <a:cxnLst/>
            <a:rect l="l" t="t" r="r" b="b"/>
            <a:pathLst>
              <a:path w="311150" h="279400">
                <a:moveTo>
                  <a:pt x="54863" y="70103"/>
                </a:moveTo>
                <a:lnTo>
                  <a:pt x="0" y="0"/>
                </a:lnTo>
                <a:lnTo>
                  <a:pt x="74675" y="47243"/>
                </a:lnTo>
                <a:lnTo>
                  <a:pt x="54863" y="70103"/>
                </a:lnTo>
              </a:path>
              <a:path w="311150" h="279400">
                <a:moveTo>
                  <a:pt x="65531" y="57911"/>
                </a:moveTo>
                <a:lnTo>
                  <a:pt x="310895" y="2788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3606291" y="4424573"/>
            <a:ext cx="84455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8415" marR="5080" indent="-635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WALL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795520" y="1690116"/>
            <a:ext cx="0" cy="690880"/>
          </a:xfrm>
          <a:custGeom>
            <a:avLst/>
            <a:gdLst/>
            <a:ahLst/>
            <a:cxnLst/>
            <a:rect l="l" t="t" r="r" b="b"/>
            <a:pathLst>
              <a:path h="690880">
                <a:moveTo>
                  <a:pt x="0" y="0"/>
                </a:moveTo>
                <a:lnTo>
                  <a:pt x="0" y="6903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83883" y="1690116"/>
            <a:ext cx="0" cy="690880"/>
          </a:xfrm>
          <a:custGeom>
            <a:avLst/>
            <a:gdLst/>
            <a:ahLst/>
            <a:cxnLst/>
            <a:rect l="l" t="t" r="r" b="b"/>
            <a:pathLst>
              <a:path h="690880">
                <a:moveTo>
                  <a:pt x="0" y="0"/>
                </a:moveTo>
                <a:lnTo>
                  <a:pt x="0" y="6903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1" name="object 91"/>
          <p:cNvGrpSpPr/>
          <p:nvPr/>
        </p:nvGrpSpPr>
        <p:grpSpPr>
          <a:xfrm>
            <a:off x="599947" y="867918"/>
            <a:ext cx="7562215" cy="5485130"/>
            <a:chOff x="599947" y="867918"/>
            <a:chExt cx="7562215" cy="5485130"/>
          </a:xfrm>
        </p:grpSpPr>
        <p:sp>
          <p:nvSpPr>
            <p:cNvPr id="92" name="object 92"/>
            <p:cNvSpPr/>
            <p:nvPr/>
          </p:nvSpPr>
          <p:spPr>
            <a:xfrm>
              <a:off x="3218179" y="4475988"/>
              <a:ext cx="370840" cy="47625"/>
            </a:xfrm>
            <a:custGeom>
              <a:avLst/>
              <a:gdLst/>
              <a:ahLst/>
              <a:cxnLst/>
              <a:rect l="l" t="t" r="r" b="b"/>
              <a:pathLst>
                <a:path w="370839" h="47625">
                  <a:moveTo>
                    <a:pt x="85343" y="28955"/>
                  </a:moveTo>
                  <a:lnTo>
                    <a:pt x="0" y="4571"/>
                  </a:lnTo>
                  <a:lnTo>
                    <a:pt x="88391" y="0"/>
                  </a:lnTo>
                  <a:lnTo>
                    <a:pt x="85343" y="28955"/>
                  </a:lnTo>
                </a:path>
                <a:path w="370839" h="47625">
                  <a:moveTo>
                    <a:pt x="86867" y="15239"/>
                  </a:moveTo>
                  <a:lnTo>
                    <a:pt x="370331" y="472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126739" y="3464052"/>
              <a:ext cx="17145" cy="1632585"/>
            </a:xfrm>
            <a:custGeom>
              <a:avLst/>
              <a:gdLst/>
              <a:ahLst/>
              <a:cxnLst/>
              <a:rect l="l" t="t" r="r" b="b"/>
              <a:pathLst>
                <a:path w="17144" h="1632585">
                  <a:moveTo>
                    <a:pt x="16763" y="0"/>
                  </a:moveTo>
                  <a:lnTo>
                    <a:pt x="16763" y="73151"/>
                  </a:lnTo>
                </a:path>
                <a:path w="17144" h="1632585">
                  <a:moveTo>
                    <a:pt x="0" y="73151"/>
                  </a:moveTo>
                  <a:lnTo>
                    <a:pt x="0" y="1632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3122167" y="3302508"/>
              <a:ext cx="21590" cy="234950"/>
            </a:xfrm>
            <a:custGeom>
              <a:avLst/>
              <a:gdLst/>
              <a:ahLst/>
              <a:cxnLst/>
              <a:rect l="l" t="t" r="r" b="b"/>
              <a:pathLst>
                <a:path w="21589" h="234950">
                  <a:moveTo>
                    <a:pt x="21335" y="0"/>
                  </a:moveTo>
                  <a:lnTo>
                    <a:pt x="21335" y="234695"/>
                  </a:lnTo>
                </a:path>
                <a:path w="21589" h="234950">
                  <a:moveTo>
                    <a:pt x="0" y="70103"/>
                  </a:moveTo>
                  <a:lnTo>
                    <a:pt x="0" y="198119"/>
                  </a:lnTo>
                </a:path>
                <a:path w="21589" h="234950">
                  <a:moveTo>
                    <a:pt x="0" y="147827"/>
                  </a:moveTo>
                  <a:lnTo>
                    <a:pt x="0" y="2346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050539" y="868680"/>
              <a:ext cx="2438400" cy="4227830"/>
            </a:xfrm>
            <a:custGeom>
              <a:avLst/>
              <a:gdLst/>
              <a:ahLst/>
              <a:cxnLst/>
              <a:rect l="l" t="t" r="r" b="b"/>
              <a:pathLst>
                <a:path w="2438400" h="4227830">
                  <a:moveTo>
                    <a:pt x="144779" y="2433827"/>
                  </a:moveTo>
                  <a:lnTo>
                    <a:pt x="144779" y="4227575"/>
                  </a:lnTo>
                </a:path>
                <a:path w="2438400" h="4227830">
                  <a:moveTo>
                    <a:pt x="152399" y="2436875"/>
                  </a:moveTo>
                  <a:lnTo>
                    <a:pt x="152399" y="4227575"/>
                  </a:lnTo>
                </a:path>
                <a:path w="2438400" h="4227830">
                  <a:moveTo>
                    <a:pt x="92963" y="4204715"/>
                  </a:moveTo>
                  <a:lnTo>
                    <a:pt x="144779" y="4204715"/>
                  </a:lnTo>
                </a:path>
                <a:path w="2438400" h="4227830">
                  <a:moveTo>
                    <a:pt x="86867" y="2668523"/>
                  </a:moveTo>
                  <a:lnTo>
                    <a:pt x="86867" y="4227575"/>
                  </a:lnTo>
                </a:path>
                <a:path w="2438400" h="4227830">
                  <a:moveTo>
                    <a:pt x="92963" y="2668523"/>
                  </a:moveTo>
                  <a:lnTo>
                    <a:pt x="92963" y="4227575"/>
                  </a:lnTo>
                </a:path>
                <a:path w="2438400" h="4227830">
                  <a:moveTo>
                    <a:pt x="92963" y="4204715"/>
                  </a:moveTo>
                  <a:lnTo>
                    <a:pt x="144779" y="4227575"/>
                  </a:lnTo>
                </a:path>
                <a:path w="2438400" h="4227830">
                  <a:moveTo>
                    <a:pt x="144779" y="4204715"/>
                  </a:moveTo>
                  <a:lnTo>
                    <a:pt x="92963" y="4227575"/>
                  </a:lnTo>
                </a:path>
                <a:path w="2438400" h="4227830">
                  <a:moveTo>
                    <a:pt x="144779" y="2433827"/>
                  </a:moveTo>
                  <a:lnTo>
                    <a:pt x="92963" y="2433827"/>
                  </a:lnTo>
                </a:path>
                <a:path w="2438400" h="4227830">
                  <a:moveTo>
                    <a:pt x="144779" y="2455163"/>
                  </a:moveTo>
                  <a:lnTo>
                    <a:pt x="92963" y="2455163"/>
                  </a:lnTo>
                </a:path>
                <a:path w="2438400" h="4227830">
                  <a:moveTo>
                    <a:pt x="144779" y="2476499"/>
                  </a:moveTo>
                  <a:lnTo>
                    <a:pt x="92963" y="2476499"/>
                  </a:lnTo>
                </a:path>
                <a:path w="2438400" h="4227830">
                  <a:moveTo>
                    <a:pt x="0" y="2439923"/>
                  </a:moveTo>
                  <a:lnTo>
                    <a:pt x="2438399" y="0"/>
                  </a:lnTo>
                </a:path>
                <a:path w="2438400" h="4227830">
                  <a:moveTo>
                    <a:pt x="7619" y="2447543"/>
                  </a:moveTo>
                  <a:lnTo>
                    <a:pt x="2438399" y="16763"/>
                  </a:lnTo>
                </a:path>
                <a:path w="2438400" h="4227830">
                  <a:moveTo>
                    <a:pt x="41147" y="2487167"/>
                  </a:moveTo>
                  <a:lnTo>
                    <a:pt x="2438399" y="88391"/>
                  </a:lnTo>
                </a:path>
                <a:path w="2438400" h="4227830">
                  <a:moveTo>
                    <a:pt x="92963" y="2433827"/>
                  </a:moveTo>
                  <a:lnTo>
                    <a:pt x="144779" y="2455163"/>
                  </a:lnTo>
                  <a:lnTo>
                    <a:pt x="92963" y="2476499"/>
                  </a:lnTo>
                </a:path>
                <a:path w="2438400" h="4227830">
                  <a:moveTo>
                    <a:pt x="144779" y="2433827"/>
                  </a:moveTo>
                  <a:lnTo>
                    <a:pt x="92963" y="2455163"/>
                  </a:lnTo>
                  <a:lnTo>
                    <a:pt x="144779" y="2476499"/>
                  </a:lnTo>
                </a:path>
                <a:path w="2438400" h="4227830">
                  <a:moveTo>
                    <a:pt x="86867" y="4227575"/>
                  </a:moveTo>
                  <a:lnTo>
                    <a:pt x="138683" y="4227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137408" y="5096256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89">
                  <a:moveTo>
                    <a:pt x="0" y="0"/>
                  </a:moveTo>
                  <a:lnTo>
                    <a:pt x="4023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137408" y="5184648"/>
              <a:ext cx="4697095" cy="175260"/>
            </a:xfrm>
            <a:custGeom>
              <a:avLst/>
              <a:gdLst/>
              <a:ahLst/>
              <a:cxnLst/>
              <a:rect l="l" t="t" r="r" b="b"/>
              <a:pathLst>
                <a:path w="4697095" h="175260">
                  <a:moveTo>
                    <a:pt x="0" y="0"/>
                  </a:moveTo>
                  <a:lnTo>
                    <a:pt x="4696967" y="0"/>
                  </a:lnTo>
                </a:path>
                <a:path w="4697095" h="175260">
                  <a:moveTo>
                    <a:pt x="841247" y="4571"/>
                  </a:moveTo>
                  <a:lnTo>
                    <a:pt x="899159" y="4571"/>
                  </a:lnTo>
                </a:path>
                <a:path w="4697095" h="175260">
                  <a:moveTo>
                    <a:pt x="902207" y="4571"/>
                  </a:moveTo>
                  <a:lnTo>
                    <a:pt x="961643" y="4571"/>
                  </a:lnTo>
                </a:path>
                <a:path w="4697095" h="175260">
                  <a:moveTo>
                    <a:pt x="841247" y="175259"/>
                  </a:moveTo>
                  <a:lnTo>
                    <a:pt x="961643" y="175259"/>
                  </a:lnTo>
                </a:path>
                <a:path w="4697095" h="175260">
                  <a:moveTo>
                    <a:pt x="841247" y="172211"/>
                  </a:moveTo>
                  <a:lnTo>
                    <a:pt x="899159" y="172211"/>
                  </a:lnTo>
                </a:path>
                <a:path w="4697095" h="175260">
                  <a:moveTo>
                    <a:pt x="902207" y="172211"/>
                  </a:moveTo>
                  <a:lnTo>
                    <a:pt x="961643" y="1722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050539" y="330860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619" y="761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105403" y="3372612"/>
              <a:ext cx="38100" cy="1708785"/>
            </a:xfrm>
            <a:custGeom>
              <a:avLst/>
              <a:gdLst/>
              <a:ahLst/>
              <a:cxnLst/>
              <a:rect l="l" t="t" r="r" b="b"/>
              <a:pathLst>
                <a:path w="38100" h="1708785">
                  <a:moveTo>
                    <a:pt x="21335" y="1708403"/>
                  </a:moveTo>
                  <a:lnTo>
                    <a:pt x="0" y="1708403"/>
                  </a:lnTo>
                </a:path>
                <a:path w="38100" h="1708785">
                  <a:moveTo>
                    <a:pt x="21335" y="1621535"/>
                  </a:moveTo>
                  <a:lnTo>
                    <a:pt x="0" y="1621535"/>
                  </a:lnTo>
                </a:path>
                <a:path w="38100" h="1708785">
                  <a:moveTo>
                    <a:pt x="21335" y="1534667"/>
                  </a:moveTo>
                  <a:lnTo>
                    <a:pt x="0" y="1534667"/>
                  </a:lnTo>
                </a:path>
                <a:path w="38100" h="1708785">
                  <a:moveTo>
                    <a:pt x="21335" y="1359407"/>
                  </a:moveTo>
                  <a:lnTo>
                    <a:pt x="0" y="1359407"/>
                  </a:lnTo>
                </a:path>
                <a:path w="38100" h="1708785">
                  <a:moveTo>
                    <a:pt x="21335" y="1272539"/>
                  </a:moveTo>
                  <a:lnTo>
                    <a:pt x="0" y="1272539"/>
                  </a:lnTo>
                </a:path>
                <a:path w="38100" h="1708785">
                  <a:moveTo>
                    <a:pt x="21335" y="1184147"/>
                  </a:moveTo>
                  <a:lnTo>
                    <a:pt x="0" y="1184147"/>
                  </a:lnTo>
                </a:path>
                <a:path w="38100" h="1708785">
                  <a:moveTo>
                    <a:pt x="21335" y="1097279"/>
                  </a:moveTo>
                  <a:lnTo>
                    <a:pt x="0" y="1097279"/>
                  </a:lnTo>
                </a:path>
                <a:path w="38100" h="1708785">
                  <a:moveTo>
                    <a:pt x="21335" y="1010411"/>
                  </a:moveTo>
                  <a:lnTo>
                    <a:pt x="0" y="1010411"/>
                  </a:lnTo>
                </a:path>
                <a:path w="38100" h="1708785">
                  <a:moveTo>
                    <a:pt x="21335" y="922019"/>
                  </a:moveTo>
                  <a:lnTo>
                    <a:pt x="0" y="922019"/>
                  </a:lnTo>
                </a:path>
                <a:path w="38100" h="1708785">
                  <a:moveTo>
                    <a:pt x="21335" y="835151"/>
                  </a:moveTo>
                  <a:lnTo>
                    <a:pt x="0" y="835151"/>
                  </a:lnTo>
                </a:path>
                <a:path w="38100" h="1708785">
                  <a:moveTo>
                    <a:pt x="21335" y="746759"/>
                  </a:moveTo>
                  <a:lnTo>
                    <a:pt x="0" y="746759"/>
                  </a:lnTo>
                </a:path>
                <a:path w="38100" h="1708785">
                  <a:moveTo>
                    <a:pt x="21335" y="659891"/>
                  </a:moveTo>
                  <a:lnTo>
                    <a:pt x="0" y="659891"/>
                  </a:lnTo>
                </a:path>
                <a:path w="38100" h="1708785">
                  <a:moveTo>
                    <a:pt x="21335" y="573023"/>
                  </a:moveTo>
                  <a:lnTo>
                    <a:pt x="0" y="573023"/>
                  </a:lnTo>
                </a:path>
                <a:path w="38100" h="1708785">
                  <a:moveTo>
                    <a:pt x="21335" y="484631"/>
                  </a:moveTo>
                  <a:lnTo>
                    <a:pt x="0" y="484631"/>
                  </a:lnTo>
                </a:path>
                <a:path w="38100" h="1708785">
                  <a:moveTo>
                    <a:pt x="21335" y="397763"/>
                  </a:moveTo>
                  <a:lnTo>
                    <a:pt x="0" y="397763"/>
                  </a:lnTo>
                </a:path>
                <a:path w="38100" h="1708785">
                  <a:moveTo>
                    <a:pt x="21335" y="310895"/>
                  </a:moveTo>
                  <a:lnTo>
                    <a:pt x="0" y="310895"/>
                  </a:lnTo>
                </a:path>
                <a:path w="38100" h="1708785">
                  <a:moveTo>
                    <a:pt x="21335" y="222503"/>
                  </a:moveTo>
                  <a:lnTo>
                    <a:pt x="0" y="222503"/>
                  </a:lnTo>
                </a:path>
                <a:path w="38100" h="1708785">
                  <a:moveTo>
                    <a:pt x="21335" y="397763"/>
                  </a:moveTo>
                  <a:lnTo>
                    <a:pt x="0" y="397763"/>
                  </a:lnTo>
                </a:path>
                <a:path w="38100" h="1708785">
                  <a:moveTo>
                    <a:pt x="21335" y="1446275"/>
                  </a:moveTo>
                  <a:lnTo>
                    <a:pt x="0" y="1446275"/>
                  </a:lnTo>
                </a:path>
                <a:path w="38100" h="1708785">
                  <a:moveTo>
                    <a:pt x="16763" y="0"/>
                  </a:moveTo>
                  <a:lnTo>
                    <a:pt x="38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122167" y="353720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89">
                  <a:moveTo>
                    <a:pt x="0" y="0"/>
                  </a:moveTo>
                  <a:lnTo>
                    <a:pt x="2133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143503" y="509625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8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137408" y="5105400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2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137408" y="5096256"/>
              <a:ext cx="4704715" cy="88900"/>
            </a:xfrm>
            <a:custGeom>
              <a:avLst/>
              <a:gdLst/>
              <a:ahLst/>
              <a:cxnLst/>
              <a:rect l="l" t="t" r="r" b="b"/>
              <a:pathLst>
                <a:path w="4704715" h="88900">
                  <a:moveTo>
                    <a:pt x="21335" y="88391"/>
                  </a:moveTo>
                  <a:lnTo>
                    <a:pt x="21335" y="9143"/>
                  </a:lnTo>
                  <a:lnTo>
                    <a:pt x="21335" y="88391"/>
                  </a:lnTo>
                </a:path>
                <a:path w="4704715" h="88900">
                  <a:moveTo>
                    <a:pt x="0" y="0"/>
                  </a:moveTo>
                  <a:lnTo>
                    <a:pt x="4704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202939" y="3697224"/>
              <a:ext cx="4573905" cy="0"/>
            </a:xfrm>
            <a:custGeom>
              <a:avLst/>
              <a:gdLst/>
              <a:ahLst/>
              <a:cxnLst/>
              <a:rect l="l" t="t" r="r" b="b"/>
              <a:pathLst>
                <a:path w="4573905">
                  <a:moveTo>
                    <a:pt x="1126235" y="0"/>
                  </a:moveTo>
                  <a:lnTo>
                    <a:pt x="0" y="0"/>
                  </a:lnTo>
                  <a:lnTo>
                    <a:pt x="45735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126739" y="3697224"/>
              <a:ext cx="4707890" cy="1487805"/>
            </a:xfrm>
            <a:custGeom>
              <a:avLst/>
              <a:gdLst/>
              <a:ahLst/>
              <a:cxnLst/>
              <a:rect l="l" t="t" r="r" b="b"/>
              <a:pathLst>
                <a:path w="4707890" h="1487804">
                  <a:moveTo>
                    <a:pt x="76199" y="0"/>
                  </a:moveTo>
                  <a:lnTo>
                    <a:pt x="4649723" y="0"/>
                  </a:lnTo>
                </a:path>
                <a:path w="4707890" h="1487804">
                  <a:moveTo>
                    <a:pt x="76199" y="7619"/>
                  </a:moveTo>
                  <a:lnTo>
                    <a:pt x="4649723" y="7619"/>
                  </a:lnTo>
                </a:path>
                <a:path w="4707890" h="1487804">
                  <a:moveTo>
                    <a:pt x="32003" y="1487423"/>
                  </a:moveTo>
                  <a:lnTo>
                    <a:pt x="10667" y="1408175"/>
                  </a:lnTo>
                  <a:lnTo>
                    <a:pt x="4707635" y="1408175"/>
                  </a:lnTo>
                </a:path>
                <a:path w="4707890" h="1487804">
                  <a:moveTo>
                    <a:pt x="32003" y="1408175"/>
                  </a:moveTo>
                  <a:lnTo>
                    <a:pt x="10667" y="1487423"/>
                  </a:lnTo>
                </a:path>
                <a:path w="4707890" h="1487804">
                  <a:moveTo>
                    <a:pt x="0" y="1388363"/>
                  </a:moveTo>
                  <a:lnTo>
                    <a:pt x="0" y="13990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114547" y="5106924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1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148075" y="5184648"/>
              <a:ext cx="891540" cy="550545"/>
            </a:xfrm>
            <a:custGeom>
              <a:avLst/>
              <a:gdLst/>
              <a:ahLst/>
              <a:cxnLst/>
              <a:rect l="l" t="t" r="r" b="b"/>
              <a:pathLst>
                <a:path w="891539" h="550545">
                  <a:moveTo>
                    <a:pt x="41147" y="111251"/>
                  </a:moveTo>
                  <a:lnTo>
                    <a:pt x="41147" y="550163"/>
                  </a:lnTo>
                </a:path>
                <a:path w="891539" h="550545">
                  <a:moveTo>
                    <a:pt x="891539" y="4571"/>
                  </a:moveTo>
                  <a:lnTo>
                    <a:pt x="891539" y="172211"/>
                  </a:lnTo>
                </a:path>
                <a:path w="891539" h="550545">
                  <a:moveTo>
                    <a:pt x="888491" y="4571"/>
                  </a:moveTo>
                  <a:lnTo>
                    <a:pt x="888491" y="172211"/>
                  </a:lnTo>
                </a:path>
                <a:path w="891539" h="550545">
                  <a:moveTo>
                    <a:pt x="885443" y="4571"/>
                  </a:moveTo>
                  <a:lnTo>
                    <a:pt x="885443" y="170687"/>
                  </a:lnTo>
                </a:path>
                <a:path w="891539" h="550545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137408" y="509625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1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122167" y="3372612"/>
              <a:ext cx="21590" cy="165100"/>
            </a:xfrm>
            <a:custGeom>
              <a:avLst/>
              <a:gdLst/>
              <a:ahLst/>
              <a:cxnLst/>
              <a:rect l="l" t="t" r="r" b="b"/>
              <a:pathLst>
                <a:path w="21589" h="165100">
                  <a:moveTo>
                    <a:pt x="0" y="0"/>
                  </a:moveTo>
                  <a:lnTo>
                    <a:pt x="21335" y="164591"/>
                  </a:lnTo>
                </a:path>
                <a:path w="21589" h="165100">
                  <a:moveTo>
                    <a:pt x="21335" y="0"/>
                  </a:moveTo>
                  <a:lnTo>
                    <a:pt x="0" y="164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79195" y="5169407"/>
              <a:ext cx="2741930" cy="18415"/>
            </a:xfrm>
            <a:custGeom>
              <a:avLst/>
              <a:gdLst/>
              <a:ahLst/>
              <a:cxnLst/>
              <a:rect l="l" t="t" r="r" b="b"/>
              <a:pathLst>
                <a:path w="2741929" h="18414">
                  <a:moveTo>
                    <a:pt x="2741675" y="0"/>
                  </a:moveTo>
                  <a:lnTo>
                    <a:pt x="0" y="0"/>
                  </a:lnTo>
                </a:path>
                <a:path w="2741929" h="18414">
                  <a:moveTo>
                    <a:pt x="2458211" y="18287"/>
                  </a:moveTo>
                  <a:lnTo>
                    <a:pt x="2435351" y="182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105403" y="3549396"/>
              <a:ext cx="1047115" cy="2199640"/>
            </a:xfrm>
            <a:custGeom>
              <a:avLst/>
              <a:gdLst/>
              <a:ahLst/>
              <a:cxnLst/>
              <a:rect l="l" t="t" r="r" b="b"/>
              <a:pathLst>
                <a:path w="1047114" h="2199640">
                  <a:moveTo>
                    <a:pt x="873251" y="1639823"/>
                  </a:moveTo>
                  <a:lnTo>
                    <a:pt x="873251" y="1635251"/>
                  </a:lnTo>
                </a:path>
                <a:path w="1047114" h="2199640">
                  <a:moveTo>
                    <a:pt x="993647" y="1639823"/>
                  </a:moveTo>
                  <a:lnTo>
                    <a:pt x="993647" y="1635251"/>
                  </a:lnTo>
                </a:path>
                <a:path w="1047114" h="2199640">
                  <a:moveTo>
                    <a:pt x="873251" y="1807463"/>
                  </a:moveTo>
                  <a:lnTo>
                    <a:pt x="873251" y="1810511"/>
                  </a:lnTo>
                </a:path>
                <a:path w="1047114" h="2199640">
                  <a:moveTo>
                    <a:pt x="993647" y="1807463"/>
                  </a:moveTo>
                  <a:lnTo>
                    <a:pt x="993647" y="1810511"/>
                  </a:lnTo>
                </a:path>
                <a:path w="1047114" h="2199640">
                  <a:moveTo>
                    <a:pt x="935735" y="1926335"/>
                  </a:moveTo>
                  <a:lnTo>
                    <a:pt x="935735" y="2037587"/>
                  </a:lnTo>
                </a:path>
                <a:path w="1047114" h="2199640">
                  <a:moveTo>
                    <a:pt x="935735" y="2159507"/>
                  </a:moveTo>
                  <a:lnTo>
                    <a:pt x="935735" y="2197607"/>
                  </a:lnTo>
                </a:path>
                <a:path w="1047114" h="2199640">
                  <a:moveTo>
                    <a:pt x="929639" y="1926335"/>
                  </a:moveTo>
                  <a:lnTo>
                    <a:pt x="929639" y="2037587"/>
                  </a:lnTo>
                </a:path>
                <a:path w="1047114" h="2199640">
                  <a:moveTo>
                    <a:pt x="929639" y="2159507"/>
                  </a:moveTo>
                  <a:lnTo>
                    <a:pt x="929639" y="2197607"/>
                  </a:lnTo>
                </a:path>
                <a:path w="1047114" h="2199640">
                  <a:moveTo>
                    <a:pt x="1046987" y="1810511"/>
                  </a:moveTo>
                  <a:lnTo>
                    <a:pt x="1046987" y="2199131"/>
                  </a:lnTo>
                </a:path>
                <a:path w="1047114" h="2199640">
                  <a:moveTo>
                    <a:pt x="818387" y="1810511"/>
                  </a:moveTo>
                  <a:lnTo>
                    <a:pt x="818387" y="2199131"/>
                  </a:lnTo>
                </a:path>
                <a:path w="1047114" h="2199640">
                  <a:moveTo>
                    <a:pt x="143255" y="1667255"/>
                  </a:moveTo>
                  <a:lnTo>
                    <a:pt x="928115" y="1805939"/>
                  </a:lnTo>
                  <a:lnTo>
                    <a:pt x="931163" y="1805939"/>
                  </a:lnTo>
                </a:path>
                <a:path w="1047114" h="2199640">
                  <a:moveTo>
                    <a:pt x="818387" y="1810511"/>
                  </a:moveTo>
                  <a:lnTo>
                    <a:pt x="1046987" y="1810511"/>
                  </a:lnTo>
                </a:path>
                <a:path w="1047114" h="2199640">
                  <a:moveTo>
                    <a:pt x="818387" y="1926335"/>
                  </a:moveTo>
                  <a:lnTo>
                    <a:pt x="929639" y="1926335"/>
                  </a:lnTo>
                </a:path>
                <a:path w="1047114" h="2199640">
                  <a:moveTo>
                    <a:pt x="935735" y="1926335"/>
                  </a:moveTo>
                  <a:lnTo>
                    <a:pt x="1046987" y="1926335"/>
                  </a:lnTo>
                </a:path>
                <a:path w="1047114" h="2199640">
                  <a:moveTo>
                    <a:pt x="818387" y="1921763"/>
                  </a:moveTo>
                  <a:lnTo>
                    <a:pt x="1046987" y="1921763"/>
                  </a:lnTo>
                </a:path>
                <a:path w="1047114" h="2199640">
                  <a:moveTo>
                    <a:pt x="818387" y="2043683"/>
                  </a:moveTo>
                  <a:lnTo>
                    <a:pt x="1046987" y="2043683"/>
                  </a:lnTo>
                </a:path>
                <a:path w="1047114" h="2199640">
                  <a:moveTo>
                    <a:pt x="818387" y="2037587"/>
                  </a:moveTo>
                  <a:lnTo>
                    <a:pt x="929639" y="2037587"/>
                  </a:lnTo>
                </a:path>
                <a:path w="1047114" h="2199640">
                  <a:moveTo>
                    <a:pt x="935735" y="2037587"/>
                  </a:moveTo>
                  <a:lnTo>
                    <a:pt x="1046987" y="2037587"/>
                  </a:lnTo>
                </a:path>
                <a:path w="1047114" h="2199640">
                  <a:moveTo>
                    <a:pt x="818387" y="2159507"/>
                  </a:moveTo>
                  <a:lnTo>
                    <a:pt x="929639" y="2159507"/>
                  </a:lnTo>
                </a:path>
                <a:path w="1047114" h="2199640">
                  <a:moveTo>
                    <a:pt x="935735" y="2159507"/>
                  </a:moveTo>
                  <a:lnTo>
                    <a:pt x="1046987" y="2159507"/>
                  </a:lnTo>
                </a:path>
                <a:path w="1047114" h="2199640">
                  <a:moveTo>
                    <a:pt x="818387" y="2154935"/>
                  </a:moveTo>
                  <a:lnTo>
                    <a:pt x="1046987" y="2154935"/>
                  </a:lnTo>
                </a:path>
                <a:path w="1047114" h="2199640">
                  <a:moveTo>
                    <a:pt x="0" y="0"/>
                  </a:moveTo>
                  <a:lnTo>
                    <a:pt x="21335" y="0"/>
                  </a:lnTo>
                </a:path>
                <a:path w="1047114" h="2199640">
                  <a:moveTo>
                    <a:pt x="0" y="1444751"/>
                  </a:moveTo>
                  <a:lnTo>
                    <a:pt x="21335" y="1531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105403" y="3552444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7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094736" y="3549396"/>
              <a:ext cx="10795" cy="1546860"/>
            </a:xfrm>
            <a:custGeom>
              <a:avLst/>
              <a:gdLst/>
              <a:ahLst/>
              <a:cxnLst/>
              <a:rect l="l" t="t" r="r" b="b"/>
              <a:pathLst>
                <a:path w="10794" h="1546860">
                  <a:moveTo>
                    <a:pt x="10667" y="45719"/>
                  </a:moveTo>
                  <a:lnTo>
                    <a:pt x="10667" y="1546859"/>
                  </a:lnTo>
                </a:path>
                <a:path w="10794" h="1546860">
                  <a:moveTo>
                    <a:pt x="0" y="0"/>
                  </a:moveTo>
                  <a:lnTo>
                    <a:pt x="0" y="51815"/>
                  </a:lnTo>
                  <a:lnTo>
                    <a:pt x="10667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104641" y="36019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762"/>
                  </a:moveTo>
                  <a:lnTo>
                    <a:pt x="223" y="223"/>
                  </a:lnTo>
                  <a:lnTo>
                    <a:pt x="761" y="0"/>
                  </a:ln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105403" y="3549396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5181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094736" y="3372612"/>
              <a:ext cx="100965" cy="1724025"/>
            </a:xfrm>
            <a:custGeom>
              <a:avLst/>
              <a:gdLst/>
              <a:ahLst/>
              <a:cxnLst/>
              <a:rect l="l" t="t" r="r" b="b"/>
              <a:pathLst>
                <a:path w="100964" h="1724025">
                  <a:moveTo>
                    <a:pt x="10667" y="176783"/>
                  </a:moveTo>
                  <a:lnTo>
                    <a:pt x="0" y="176783"/>
                  </a:lnTo>
                </a:path>
                <a:path w="100964" h="1724025">
                  <a:moveTo>
                    <a:pt x="0" y="1671827"/>
                  </a:moveTo>
                  <a:lnTo>
                    <a:pt x="0" y="1723643"/>
                  </a:lnTo>
                  <a:lnTo>
                    <a:pt x="10667" y="1723643"/>
                  </a:lnTo>
                  <a:lnTo>
                    <a:pt x="10667" y="1671827"/>
                  </a:lnTo>
                  <a:lnTo>
                    <a:pt x="0" y="1671827"/>
                  </a:lnTo>
                </a:path>
                <a:path w="100964" h="1724025">
                  <a:moveTo>
                    <a:pt x="100583" y="0"/>
                  </a:moveTo>
                  <a:lnTo>
                    <a:pt x="48767" y="0"/>
                  </a:lnTo>
                </a:path>
                <a:path w="100964" h="1724025">
                  <a:moveTo>
                    <a:pt x="48767" y="0"/>
                  </a:moveTo>
                  <a:lnTo>
                    <a:pt x="100583" y="22859"/>
                  </a:lnTo>
                  <a:lnTo>
                    <a:pt x="48767" y="22859"/>
                  </a:lnTo>
                  <a:lnTo>
                    <a:pt x="100583" y="0"/>
                  </a:lnTo>
                </a:path>
                <a:path w="100964" h="1724025">
                  <a:moveTo>
                    <a:pt x="100583" y="143255"/>
                  </a:moveTo>
                  <a:lnTo>
                    <a:pt x="48767" y="143255"/>
                  </a:lnTo>
                </a:path>
                <a:path w="100964" h="1724025">
                  <a:moveTo>
                    <a:pt x="48767" y="143255"/>
                  </a:moveTo>
                  <a:lnTo>
                    <a:pt x="100583" y="164591"/>
                  </a:lnTo>
                  <a:lnTo>
                    <a:pt x="48767" y="164591"/>
                  </a:lnTo>
                  <a:lnTo>
                    <a:pt x="100583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114547" y="5106924"/>
              <a:ext cx="22860" cy="81280"/>
            </a:xfrm>
            <a:custGeom>
              <a:avLst/>
              <a:gdLst/>
              <a:ahLst/>
              <a:cxnLst/>
              <a:rect l="l" t="t" r="r" b="b"/>
              <a:pathLst>
                <a:path w="22860" h="81279">
                  <a:moveTo>
                    <a:pt x="0" y="0"/>
                  </a:moveTo>
                  <a:lnTo>
                    <a:pt x="22859" y="80771"/>
                  </a:lnTo>
                </a:path>
                <a:path w="22860" h="81279">
                  <a:moveTo>
                    <a:pt x="22859" y="0"/>
                  </a:moveTo>
                  <a:lnTo>
                    <a:pt x="0" y="807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105403" y="3595116"/>
              <a:ext cx="21590" cy="1501140"/>
            </a:xfrm>
            <a:custGeom>
              <a:avLst/>
              <a:gdLst/>
              <a:ahLst/>
              <a:cxnLst/>
              <a:rect l="l" t="t" r="r" b="b"/>
              <a:pathLst>
                <a:path w="21589" h="1501139">
                  <a:moveTo>
                    <a:pt x="0" y="0"/>
                  </a:moveTo>
                  <a:lnTo>
                    <a:pt x="21335" y="88391"/>
                  </a:lnTo>
                </a:path>
                <a:path w="21589" h="1501139">
                  <a:moveTo>
                    <a:pt x="0" y="1485899"/>
                  </a:moveTo>
                  <a:lnTo>
                    <a:pt x="21335" y="1501139"/>
                  </a:lnTo>
                </a:path>
                <a:path w="21589" h="1501139">
                  <a:moveTo>
                    <a:pt x="21335" y="1485899"/>
                  </a:moveTo>
                  <a:lnTo>
                    <a:pt x="0" y="15011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073399" y="3291840"/>
              <a:ext cx="70485" cy="86995"/>
            </a:xfrm>
            <a:custGeom>
              <a:avLst/>
              <a:gdLst/>
              <a:ahLst/>
              <a:cxnLst/>
              <a:rect l="l" t="t" r="r" b="b"/>
              <a:pathLst>
                <a:path w="70485" h="86995">
                  <a:moveTo>
                    <a:pt x="18287" y="64007"/>
                  </a:moveTo>
                  <a:lnTo>
                    <a:pt x="68579" y="56387"/>
                  </a:lnTo>
                  <a:lnTo>
                    <a:pt x="70103" y="79247"/>
                  </a:lnTo>
                </a:path>
                <a:path w="70485" h="86995">
                  <a:moveTo>
                    <a:pt x="19811" y="85343"/>
                  </a:moveTo>
                  <a:lnTo>
                    <a:pt x="9143" y="0"/>
                  </a:lnTo>
                </a:path>
                <a:path w="70485" h="86995">
                  <a:moveTo>
                    <a:pt x="9143" y="86867"/>
                  </a:moveTo>
                  <a:lnTo>
                    <a:pt x="0" y="9143"/>
                  </a:lnTo>
                  <a:lnTo>
                    <a:pt x="10667" y="7619"/>
                  </a:lnTo>
                </a:path>
                <a:path w="70485" h="86995">
                  <a:moveTo>
                    <a:pt x="35051" y="86867"/>
                  </a:moveTo>
                  <a:lnTo>
                    <a:pt x="32003" y="579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114547" y="3352800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3047" y="21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096259" y="3354324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3047" y="2133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105403" y="868680"/>
              <a:ext cx="4744720" cy="2733040"/>
            </a:xfrm>
            <a:custGeom>
              <a:avLst/>
              <a:gdLst/>
              <a:ahLst/>
              <a:cxnLst/>
              <a:rect l="l" t="t" r="r" b="b"/>
              <a:pathLst>
                <a:path w="4744720" h="2733040">
                  <a:moveTo>
                    <a:pt x="0" y="2680715"/>
                  </a:moveTo>
                  <a:lnTo>
                    <a:pt x="0" y="2732531"/>
                  </a:lnTo>
                </a:path>
                <a:path w="4744720" h="2733040">
                  <a:moveTo>
                    <a:pt x="4736591" y="2368295"/>
                  </a:moveTo>
                  <a:lnTo>
                    <a:pt x="4736591" y="2433827"/>
                  </a:lnTo>
                  <a:lnTo>
                    <a:pt x="4678679" y="2433827"/>
                  </a:lnTo>
                </a:path>
                <a:path w="4744720" h="2733040">
                  <a:moveTo>
                    <a:pt x="89915" y="2433827"/>
                  </a:moveTo>
                  <a:lnTo>
                    <a:pt x="32003" y="2433827"/>
                  </a:lnTo>
                </a:path>
                <a:path w="4744720" h="2733040">
                  <a:moveTo>
                    <a:pt x="4744211" y="2360675"/>
                  </a:moveTo>
                  <a:lnTo>
                    <a:pt x="2383535" y="0"/>
                  </a:lnTo>
                </a:path>
                <a:path w="4744720" h="2733040">
                  <a:moveTo>
                    <a:pt x="4736591" y="2368295"/>
                  </a:moveTo>
                  <a:lnTo>
                    <a:pt x="2383535" y="16763"/>
                  </a:lnTo>
                </a:path>
                <a:path w="4744720" h="2733040">
                  <a:moveTo>
                    <a:pt x="4728971" y="2433827"/>
                  </a:moveTo>
                  <a:lnTo>
                    <a:pt x="2383535" y="88391"/>
                  </a:lnTo>
                </a:path>
                <a:path w="4744720" h="2733040">
                  <a:moveTo>
                    <a:pt x="89915" y="2433827"/>
                  </a:moveTo>
                  <a:lnTo>
                    <a:pt x="795527" y="20528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900931" y="2063496"/>
              <a:ext cx="1588135" cy="858519"/>
            </a:xfrm>
            <a:custGeom>
              <a:avLst/>
              <a:gdLst/>
              <a:ahLst/>
              <a:cxnLst/>
              <a:rect l="l" t="t" r="r" b="b"/>
              <a:pathLst>
                <a:path w="1588135" h="858519">
                  <a:moveTo>
                    <a:pt x="0" y="858011"/>
                  </a:moveTo>
                  <a:lnTo>
                    <a:pt x="158800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488939" y="1690116"/>
              <a:ext cx="695325" cy="373380"/>
            </a:xfrm>
            <a:custGeom>
              <a:avLst/>
              <a:gdLst/>
              <a:ahLst/>
              <a:cxnLst/>
              <a:rect l="l" t="t" r="r" b="b"/>
              <a:pathLst>
                <a:path w="695325" h="373380">
                  <a:moveTo>
                    <a:pt x="0" y="373379"/>
                  </a:moveTo>
                  <a:lnTo>
                    <a:pt x="6949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908551" y="2072640"/>
              <a:ext cx="1580515" cy="853440"/>
            </a:xfrm>
            <a:custGeom>
              <a:avLst/>
              <a:gdLst/>
              <a:ahLst/>
              <a:cxnLst/>
              <a:rect l="l" t="t" r="r" b="b"/>
              <a:pathLst>
                <a:path w="1580514" h="853439">
                  <a:moveTo>
                    <a:pt x="0" y="853439"/>
                  </a:moveTo>
                  <a:lnTo>
                    <a:pt x="158038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131311" y="1664208"/>
              <a:ext cx="2993390" cy="1614170"/>
            </a:xfrm>
            <a:custGeom>
              <a:avLst/>
              <a:gdLst/>
              <a:ahLst/>
              <a:cxnLst/>
              <a:rect l="l" t="t" r="r" b="b"/>
              <a:pathLst>
                <a:path w="2993390" h="1614170">
                  <a:moveTo>
                    <a:pt x="0" y="1613915"/>
                  </a:moveTo>
                  <a:lnTo>
                    <a:pt x="2993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131311" y="3278124"/>
              <a:ext cx="12700" cy="24765"/>
            </a:xfrm>
            <a:custGeom>
              <a:avLst/>
              <a:gdLst/>
              <a:ahLst/>
              <a:cxnLst/>
              <a:rect l="l" t="t" r="r" b="b"/>
              <a:pathLst>
                <a:path w="12700" h="24764">
                  <a:moveTo>
                    <a:pt x="12191" y="2438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078471" y="2921508"/>
              <a:ext cx="763905" cy="2174875"/>
            </a:xfrm>
            <a:custGeom>
              <a:avLst/>
              <a:gdLst/>
              <a:ahLst/>
              <a:cxnLst/>
              <a:rect l="l" t="t" r="r" b="b"/>
              <a:pathLst>
                <a:path w="763904" h="2174875">
                  <a:moveTo>
                    <a:pt x="705611" y="380999"/>
                  </a:moveTo>
                  <a:lnTo>
                    <a:pt x="705611" y="2174747"/>
                  </a:lnTo>
                </a:path>
                <a:path w="763904" h="2174875">
                  <a:moveTo>
                    <a:pt x="697991" y="380999"/>
                  </a:moveTo>
                  <a:lnTo>
                    <a:pt x="697991" y="2174747"/>
                  </a:lnTo>
                </a:path>
                <a:path w="763904" h="2174875">
                  <a:moveTo>
                    <a:pt x="705611" y="380999"/>
                  </a:moveTo>
                  <a:lnTo>
                    <a:pt x="755903" y="380999"/>
                  </a:lnTo>
                </a:path>
                <a:path w="763904" h="2174875">
                  <a:moveTo>
                    <a:pt x="705611" y="402335"/>
                  </a:moveTo>
                  <a:lnTo>
                    <a:pt x="755903" y="402335"/>
                  </a:lnTo>
                </a:path>
                <a:path w="763904" h="2174875">
                  <a:moveTo>
                    <a:pt x="705611" y="423671"/>
                  </a:moveTo>
                  <a:lnTo>
                    <a:pt x="755903" y="423671"/>
                  </a:lnTo>
                </a:path>
                <a:path w="763904" h="2174875">
                  <a:moveTo>
                    <a:pt x="755903" y="380999"/>
                  </a:moveTo>
                  <a:lnTo>
                    <a:pt x="705611" y="402335"/>
                  </a:lnTo>
                  <a:lnTo>
                    <a:pt x="755903" y="423671"/>
                  </a:lnTo>
                </a:path>
                <a:path w="763904" h="2174875">
                  <a:moveTo>
                    <a:pt x="705611" y="380999"/>
                  </a:moveTo>
                  <a:lnTo>
                    <a:pt x="755903" y="402335"/>
                  </a:lnTo>
                  <a:lnTo>
                    <a:pt x="705611" y="423671"/>
                  </a:lnTo>
                </a:path>
                <a:path w="763904" h="2174875">
                  <a:moveTo>
                    <a:pt x="697991" y="380999"/>
                  </a:moveTo>
                  <a:lnTo>
                    <a:pt x="763523" y="380999"/>
                  </a:lnTo>
                </a:path>
                <a:path w="763904" h="2174875">
                  <a:moveTo>
                    <a:pt x="705611" y="380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488939" y="2063496"/>
              <a:ext cx="1590040" cy="858519"/>
            </a:xfrm>
            <a:custGeom>
              <a:avLst/>
              <a:gdLst/>
              <a:ahLst/>
              <a:cxnLst/>
              <a:rect l="l" t="t" r="r" b="b"/>
              <a:pathLst>
                <a:path w="1590040" h="858519">
                  <a:moveTo>
                    <a:pt x="1589531" y="858011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4795519" y="1690116"/>
              <a:ext cx="693420" cy="373380"/>
            </a:xfrm>
            <a:custGeom>
              <a:avLst/>
              <a:gdLst/>
              <a:ahLst/>
              <a:cxnLst/>
              <a:rect l="l" t="t" r="r" b="b"/>
              <a:pathLst>
                <a:path w="693420" h="373380">
                  <a:moveTo>
                    <a:pt x="693419" y="3733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488939" y="2072640"/>
              <a:ext cx="1582420" cy="853440"/>
            </a:xfrm>
            <a:custGeom>
              <a:avLst/>
              <a:gdLst/>
              <a:ahLst/>
              <a:cxnLst/>
              <a:rect l="l" t="t" r="r" b="b"/>
              <a:pathLst>
                <a:path w="1582420" h="853439">
                  <a:moveTo>
                    <a:pt x="1581911" y="85343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4854955" y="982980"/>
              <a:ext cx="2993390" cy="5019040"/>
            </a:xfrm>
            <a:custGeom>
              <a:avLst/>
              <a:gdLst/>
              <a:ahLst/>
              <a:cxnLst/>
              <a:rect l="l" t="t" r="r" b="b"/>
              <a:pathLst>
                <a:path w="2993390" h="5019040">
                  <a:moveTo>
                    <a:pt x="2979419" y="2319527"/>
                  </a:moveTo>
                  <a:lnTo>
                    <a:pt x="2993135" y="2295143"/>
                  </a:lnTo>
                  <a:lnTo>
                    <a:pt x="0" y="681227"/>
                  </a:lnTo>
                </a:path>
                <a:path w="2993390" h="5019040">
                  <a:moveTo>
                    <a:pt x="659891" y="1008887"/>
                  </a:moveTo>
                  <a:lnTo>
                    <a:pt x="659891" y="681227"/>
                  </a:lnTo>
                </a:path>
                <a:path w="2993390" h="5019040">
                  <a:moveTo>
                    <a:pt x="659891" y="629411"/>
                  </a:moveTo>
                  <a:lnTo>
                    <a:pt x="659891" y="0"/>
                  </a:lnTo>
                </a:path>
                <a:path w="2993390" h="5019040">
                  <a:moveTo>
                    <a:pt x="609599" y="1008887"/>
                  </a:moveTo>
                  <a:lnTo>
                    <a:pt x="609599" y="681227"/>
                  </a:lnTo>
                </a:path>
                <a:path w="2993390" h="5019040">
                  <a:moveTo>
                    <a:pt x="609599" y="629411"/>
                  </a:moveTo>
                  <a:lnTo>
                    <a:pt x="609599" y="0"/>
                  </a:lnTo>
                </a:path>
                <a:path w="2993390" h="5019040">
                  <a:moveTo>
                    <a:pt x="2145791" y="4206239"/>
                  </a:moveTo>
                  <a:lnTo>
                    <a:pt x="2087879" y="4206239"/>
                  </a:lnTo>
                </a:path>
                <a:path w="2993390" h="5019040">
                  <a:moveTo>
                    <a:pt x="2084831" y="4206239"/>
                  </a:moveTo>
                  <a:lnTo>
                    <a:pt x="2025395" y="4206239"/>
                  </a:lnTo>
                </a:path>
                <a:path w="2993390" h="5019040">
                  <a:moveTo>
                    <a:pt x="2145791" y="4376927"/>
                  </a:moveTo>
                  <a:lnTo>
                    <a:pt x="2025395" y="4376927"/>
                  </a:lnTo>
                </a:path>
                <a:path w="2993390" h="5019040">
                  <a:moveTo>
                    <a:pt x="2145791" y="4373879"/>
                  </a:moveTo>
                  <a:lnTo>
                    <a:pt x="2087879" y="4373879"/>
                  </a:lnTo>
                </a:path>
                <a:path w="2993390" h="5019040">
                  <a:moveTo>
                    <a:pt x="2084831" y="4373879"/>
                  </a:moveTo>
                  <a:lnTo>
                    <a:pt x="2025395" y="4373879"/>
                  </a:lnTo>
                </a:path>
                <a:path w="2993390" h="5019040">
                  <a:moveTo>
                    <a:pt x="2987039" y="4312919"/>
                  </a:moveTo>
                  <a:lnTo>
                    <a:pt x="2936747" y="4312919"/>
                  </a:lnTo>
                </a:path>
                <a:path w="2993390" h="5019040">
                  <a:moveTo>
                    <a:pt x="2987039" y="4319015"/>
                  </a:moveTo>
                  <a:lnTo>
                    <a:pt x="2936747" y="4319015"/>
                  </a:lnTo>
                </a:path>
                <a:path w="2993390" h="5019040">
                  <a:moveTo>
                    <a:pt x="2987039" y="4434839"/>
                  </a:moveTo>
                  <a:lnTo>
                    <a:pt x="2936747" y="4434839"/>
                  </a:lnTo>
                </a:path>
                <a:path w="2993390" h="5019040">
                  <a:moveTo>
                    <a:pt x="2987039" y="4430267"/>
                  </a:moveTo>
                  <a:lnTo>
                    <a:pt x="2936747" y="4430267"/>
                  </a:lnTo>
                </a:path>
                <a:path w="2993390" h="5019040">
                  <a:moveTo>
                    <a:pt x="2987039" y="4552187"/>
                  </a:moveTo>
                  <a:lnTo>
                    <a:pt x="2936747" y="4552187"/>
                  </a:lnTo>
                </a:path>
                <a:path w="2993390" h="5019040">
                  <a:moveTo>
                    <a:pt x="2987039" y="4546091"/>
                  </a:moveTo>
                  <a:lnTo>
                    <a:pt x="2936747" y="4546091"/>
                  </a:lnTo>
                </a:path>
                <a:path w="2993390" h="5019040">
                  <a:moveTo>
                    <a:pt x="2987039" y="4668011"/>
                  </a:moveTo>
                  <a:lnTo>
                    <a:pt x="2936747" y="4668011"/>
                  </a:lnTo>
                </a:path>
                <a:path w="2993390" h="5019040">
                  <a:moveTo>
                    <a:pt x="2987039" y="4663439"/>
                  </a:moveTo>
                  <a:lnTo>
                    <a:pt x="2936747" y="4663439"/>
                  </a:lnTo>
                </a:path>
                <a:path w="2993390" h="5019040">
                  <a:moveTo>
                    <a:pt x="2987039" y="4113275"/>
                  </a:moveTo>
                  <a:lnTo>
                    <a:pt x="2987039" y="4201667"/>
                  </a:lnTo>
                </a:path>
                <a:path w="2993390" h="5019040">
                  <a:moveTo>
                    <a:pt x="2965703" y="4201667"/>
                  </a:moveTo>
                  <a:lnTo>
                    <a:pt x="2965703" y="4122419"/>
                  </a:lnTo>
                  <a:lnTo>
                    <a:pt x="2965703" y="4201667"/>
                  </a:lnTo>
                  <a:lnTo>
                    <a:pt x="2987039" y="4122419"/>
                  </a:lnTo>
                </a:path>
                <a:path w="2993390" h="5019040">
                  <a:moveTo>
                    <a:pt x="2965703" y="4122419"/>
                  </a:moveTo>
                  <a:lnTo>
                    <a:pt x="2987039" y="4201667"/>
                  </a:lnTo>
                  <a:lnTo>
                    <a:pt x="2987039" y="5018531"/>
                  </a:lnTo>
                </a:path>
                <a:path w="2993390" h="5019040">
                  <a:moveTo>
                    <a:pt x="2875787" y="4201667"/>
                  </a:moveTo>
                  <a:lnTo>
                    <a:pt x="2875787" y="5018531"/>
                  </a:lnTo>
                </a:path>
                <a:path w="2993390" h="5019040">
                  <a:moveTo>
                    <a:pt x="2084831" y="4206239"/>
                  </a:moveTo>
                  <a:lnTo>
                    <a:pt x="2084831" y="4373879"/>
                  </a:lnTo>
                </a:path>
                <a:path w="2993390" h="5019040">
                  <a:moveTo>
                    <a:pt x="2087879" y="4206239"/>
                  </a:moveTo>
                  <a:lnTo>
                    <a:pt x="2087879" y="4373879"/>
                  </a:lnTo>
                </a:path>
                <a:path w="2993390" h="5019040">
                  <a:moveTo>
                    <a:pt x="2090927" y="4206239"/>
                  </a:moveTo>
                  <a:lnTo>
                    <a:pt x="2090927" y="4372355"/>
                  </a:lnTo>
                </a:path>
                <a:path w="2993390" h="5019040">
                  <a:moveTo>
                    <a:pt x="2875787" y="4201667"/>
                  </a:moveTo>
                  <a:lnTo>
                    <a:pt x="2987039" y="4201667"/>
                  </a:lnTo>
                </a:path>
                <a:path w="2993390" h="5019040">
                  <a:moveTo>
                    <a:pt x="2987039" y="4319015"/>
                  </a:moveTo>
                  <a:lnTo>
                    <a:pt x="2936747" y="4319015"/>
                  </a:lnTo>
                </a:path>
                <a:path w="2993390" h="5019040">
                  <a:moveTo>
                    <a:pt x="2932175" y="4319015"/>
                  </a:moveTo>
                  <a:lnTo>
                    <a:pt x="2875787" y="4319015"/>
                  </a:lnTo>
                </a:path>
                <a:path w="2993390" h="5019040">
                  <a:moveTo>
                    <a:pt x="2987039" y="4312919"/>
                  </a:moveTo>
                  <a:lnTo>
                    <a:pt x="2936747" y="4312919"/>
                  </a:lnTo>
                </a:path>
                <a:path w="2993390" h="5019040">
                  <a:moveTo>
                    <a:pt x="2932175" y="4312919"/>
                  </a:moveTo>
                  <a:lnTo>
                    <a:pt x="2875787" y="4312919"/>
                  </a:lnTo>
                </a:path>
                <a:path w="2993390" h="5019040">
                  <a:moveTo>
                    <a:pt x="2936747" y="4241291"/>
                  </a:moveTo>
                  <a:lnTo>
                    <a:pt x="2987039" y="4241291"/>
                  </a:lnTo>
                </a:path>
                <a:path w="2993390" h="5019040">
                  <a:moveTo>
                    <a:pt x="2936747" y="4235195"/>
                  </a:moveTo>
                  <a:lnTo>
                    <a:pt x="2987039" y="4235195"/>
                  </a:lnTo>
                </a:path>
                <a:path w="2993390" h="5019040">
                  <a:moveTo>
                    <a:pt x="2936747" y="4279391"/>
                  </a:moveTo>
                  <a:lnTo>
                    <a:pt x="2987039" y="4279391"/>
                  </a:lnTo>
                </a:path>
                <a:path w="2993390" h="5019040">
                  <a:moveTo>
                    <a:pt x="2936747" y="4274819"/>
                  </a:moveTo>
                  <a:lnTo>
                    <a:pt x="2987039" y="4274819"/>
                  </a:lnTo>
                </a:path>
                <a:path w="2993390" h="5019040">
                  <a:moveTo>
                    <a:pt x="2936747" y="4434839"/>
                  </a:moveTo>
                  <a:lnTo>
                    <a:pt x="2987039" y="4434839"/>
                  </a:lnTo>
                  <a:lnTo>
                    <a:pt x="2936747" y="4434839"/>
                  </a:lnTo>
                </a:path>
                <a:path w="2993390" h="5019040">
                  <a:moveTo>
                    <a:pt x="2932175" y="4434839"/>
                  </a:moveTo>
                  <a:lnTo>
                    <a:pt x="2875787" y="4434839"/>
                  </a:lnTo>
                </a:path>
                <a:path w="2993390" h="5019040">
                  <a:moveTo>
                    <a:pt x="2936747" y="4430267"/>
                  </a:moveTo>
                  <a:lnTo>
                    <a:pt x="2987039" y="4430267"/>
                  </a:lnTo>
                  <a:lnTo>
                    <a:pt x="2936747" y="4430267"/>
                  </a:lnTo>
                </a:path>
                <a:path w="2993390" h="5019040">
                  <a:moveTo>
                    <a:pt x="2932175" y="4430267"/>
                  </a:moveTo>
                  <a:lnTo>
                    <a:pt x="2875787" y="4430267"/>
                  </a:lnTo>
                </a:path>
                <a:path w="2993390" h="5019040">
                  <a:moveTo>
                    <a:pt x="2936747" y="4357115"/>
                  </a:moveTo>
                  <a:lnTo>
                    <a:pt x="2987039" y="4357115"/>
                  </a:lnTo>
                </a:path>
                <a:path w="2993390" h="5019040">
                  <a:moveTo>
                    <a:pt x="2936747" y="4352543"/>
                  </a:moveTo>
                  <a:lnTo>
                    <a:pt x="2987039" y="4352543"/>
                  </a:lnTo>
                </a:path>
                <a:path w="2993390" h="5019040">
                  <a:moveTo>
                    <a:pt x="2936747" y="4396739"/>
                  </a:moveTo>
                  <a:lnTo>
                    <a:pt x="2987039" y="4396739"/>
                  </a:lnTo>
                </a:path>
                <a:path w="2993390" h="5019040">
                  <a:moveTo>
                    <a:pt x="2936747" y="4390643"/>
                  </a:moveTo>
                  <a:lnTo>
                    <a:pt x="2987039" y="4390643"/>
                  </a:lnTo>
                </a:path>
                <a:path w="2993390" h="5019040">
                  <a:moveTo>
                    <a:pt x="2987039" y="4552187"/>
                  </a:moveTo>
                  <a:lnTo>
                    <a:pt x="2936747" y="4552187"/>
                  </a:lnTo>
                </a:path>
                <a:path w="2993390" h="5019040">
                  <a:moveTo>
                    <a:pt x="2932175" y="4552187"/>
                  </a:moveTo>
                  <a:lnTo>
                    <a:pt x="2875787" y="4552187"/>
                  </a:lnTo>
                </a:path>
                <a:path w="2993390" h="5019040">
                  <a:moveTo>
                    <a:pt x="2936747" y="4546091"/>
                  </a:moveTo>
                  <a:lnTo>
                    <a:pt x="2987039" y="4546091"/>
                  </a:lnTo>
                  <a:lnTo>
                    <a:pt x="2936747" y="4546091"/>
                  </a:lnTo>
                </a:path>
                <a:path w="2993390" h="5019040">
                  <a:moveTo>
                    <a:pt x="2932175" y="4546091"/>
                  </a:moveTo>
                  <a:lnTo>
                    <a:pt x="2875787" y="4546091"/>
                  </a:lnTo>
                </a:path>
                <a:path w="2993390" h="5019040">
                  <a:moveTo>
                    <a:pt x="2936747" y="4474463"/>
                  </a:moveTo>
                  <a:lnTo>
                    <a:pt x="2987039" y="4474463"/>
                  </a:lnTo>
                </a:path>
                <a:path w="2993390" h="5019040">
                  <a:moveTo>
                    <a:pt x="2936747" y="4468367"/>
                  </a:moveTo>
                  <a:lnTo>
                    <a:pt x="2987039" y="4468367"/>
                  </a:lnTo>
                </a:path>
                <a:path w="2993390" h="5019040">
                  <a:moveTo>
                    <a:pt x="2936747" y="4512563"/>
                  </a:moveTo>
                  <a:lnTo>
                    <a:pt x="2987039" y="4512563"/>
                  </a:lnTo>
                </a:path>
                <a:path w="2993390" h="5019040">
                  <a:moveTo>
                    <a:pt x="2936747" y="4507991"/>
                  </a:moveTo>
                  <a:lnTo>
                    <a:pt x="2987039" y="4507991"/>
                  </a:lnTo>
                </a:path>
                <a:path w="2993390" h="5019040">
                  <a:moveTo>
                    <a:pt x="2936747" y="4668011"/>
                  </a:moveTo>
                  <a:lnTo>
                    <a:pt x="2987039" y="4668011"/>
                  </a:lnTo>
                  <a:lnTo>
                    <a:pt x="2936747" y="4668011"/>
                  </a:lnTo>
                </a:path>
                <a:path w="2993390" h="5019040">
                  <a:moveTo>
                    <a:pt x="2932175" y="4668011"/>
                  </a:moveTo>
                  <a:lnTo>
                    <a:pt x="2875787" y="4668011"/>
                  </a:lnTo>
                </a:path>
                <a:path w="2993390" h="5019040">
                  <a:moveTo>
                    <a:pt x="2936747" y="4663439"/>
                  </a:moveTo>
                  <a:lnTo>
                    <a:pt x="2987039" y="4663439"/>
                  </a:lnTo>
                  <a:lnTo>
                    <a:pt x="2936747" y="4663439"/>
                  </a:lnTo>
                </a:path>
                <a:path w="2993390" h="5019040">
                  <a:moveTo>
                    <a:pt x="2932175" y="4663439"/>
                  </a:moveTo>
                  <a:lnTo>
                    <a:pt x="2875787" y="4663439"/>
                  </a:lnTo>
                </a:path>
                <a:path w="2993390" h="5019040">
                  <a:moveTo>
                    <a:pt x="2936747" y="4590287"/>
                  </a:moveTo>
                  <a:lnTo>
                    <a:pt x="2987039" y="4590287"/>
                  </a:lnTo>
                </a:path>
                <a:path w="2993390" h="5019040">
                  <a:moveTo>
                    <a:pt x="2936747" y="4585715"/>
                  </a:moveTo>
                  <a:lnTo>
                    <a:pt x="2987039" y="4585715"/>
                  </a:lnTo>
                </a:path>
                <a:path w="2993390" h="5019040">
                  <a:moveTo>
                    <a:pt x="2936747" y="4629911"/>
                  </a:moveTo>
                  <a:lnTo>
                    <a:pt x="2987039" y="4629911"/>
                  </a:lnTo>
                </a:path>
                <a:path w="2993390" h="5019040">
                  <a:moveTo>
                    <a:pt x="2936747" y="4623815"/>
                  </a:moveTo>
                  <a:lnTo>
                    <a:pt x="2987039" y="4623815"/>
                  </a:lnTo>
                </a:path>
                <a:path w="2993390" h="5019040">
                  <a:moveTo>
                    <a:pt x="2936747" y="4707635"/>
                  </a:moveTo>
                  <a:lnTo>
                    <a:pt x="2987039" y="4707635"/>
                  </a:lnTo>
                </a:path>
                <a:path w="2993390" h="5019040">
                  <a:moveTo>
                    <a:pt x="2936747" y="4701539"/>
                  </a:moveTo>
                  <a:lnTo>
                    <a:pt x="2987039" y="4701539"/>
                  </a:lnTo>
                </a:path>
                <a:path w="2993390" h="5019040">
                  <a:moveTo>
                    <a:pt x="2936747" y="4745735"/>
                  </a:moveTo>
                  <a:lnTo>
                    <a:pt x="2987039" y="4745735"/>
                  </a:lnTo>
                </a:path>
                <a:path w="2993390" h="5019040">
                  <a:moveTo>
                    <a:pt x="2936747" y="4741163"/>
                  </a:moveTo>
                  <a:lnTo>
                    <a:pt x="2987039" y="4741163"/>
                  </a:lnTo>
                </a:path>
                <a:path w="2993390" h="5019040">
                  <a:moveTo>
                    <a:pt x="2987039" y="4663439"/>
                  </a:moveTo>
                  <a:lnTo>
                    <a:pt x="2936747" y="4663439"/>
                  </a:lnTo>
                </a:path>
                <a:path w="2993390" h="5019040">
                  <a:moveTo>
                    <a:pt x="2987039" y="4668011"/>
                  </a:moveTo>
                  <a:lnTo>
                    <a:pt x="2936747" y="4668011"/>
                  </a:lnTo>
                </a:path>
                <a:path w="2993390" h="5019040">
                  <a:moveTo>
                    <a:pt x="2987039" y="4785359"/>
                  </a:moveTo>
                  <a:lnTo>
                    <a:pt x="2936747" y="4785359"/>
                  </a:lnTo>
                </a:path>
                <a:path w="2993390" h="5019040">
                  <a:moveTo>
                    <a:pt x="2987039" y="4779263"/>
                  </a:moveTo>
                  <a:lnTo>
                    <a:pt x="2936747" y="4779263"/>
                  </a:lnTo>
                </a:path>
                <a:path w="2993390" h="5019040">
                  <a:moveTo>
                    <a:pt x="2987039" y="4901183"/>
                  </a:moveTo>
                  <a:lnTo>
                    <a:pt x="2936747" y="4901183"/>
                  </a:lnTo>
                </a:path>
                <a:path w="2993390" h="5019040">
                  <a:moveTo>
                    <a:pt x="2987039" y="4896611"/>
                  </a:moveTo>
                  <a:lnTo>
                    <a:pt x="2936747" y="4896611"/>
                  </a:lnTo>
                </a:path>
                <a:path w="2993390" h="5019040">
                  <a:moveTo>
                    <a:pt x="2936747" y="4201667"/>
                  </a:moveTo>
                  <a:lnTo>
                    <a:pt x="2936747" y="4235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91703" y="5224272"/>
              <a:ext cx="0" cy="771525"/>
            </a:xfrm>
            <a:custGeom>
              <a:avLst/>
              <a:gdLst/>
              <a:ahLst/>
              <a:cxnLst/>
              <a:rect l="l" t="t" r="r" b="b"/>
              <a:pathLst>
                <a:path h="771525">
                  <a:moveTo>
                    <a:pt x="0" y="0"/>
                  </a:moveTo>
                  <a:lnTo>
                    <a:pt x="0" y="771143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077971" y="1612392"/>
              <a:ext cx="4822190" cy="4680585"/>
            </a:xfrm>
            <a:custGeom>
              <a:avLst/>
              <a:gdLst/>
              <a:ahLst/>
              <a:cxnLst/>
              <a:rect l="l" t="t" r="r" b="b"/>
              <a:pathLst>
                <a:path w="4822190" h="4680585">
                  <a:moveTo>
                    <a:pt x="4709159" y="3689603"/>
                  </a:moveTo>
                  <a:lnTo>
                    <a:pt x="4709159" y="3800855"/>
                  </a:lnTo>
                </a:path>
                <a:path w="4822190" h="4680585">
                  <a:moveTo>
                    <a:pt x="4709159" y="3805427"/>
                  </a:moveTo>
                  <a:lnTo>
                    <a:pt x="4709159" y="3916679"/>
                  </a:lnTo>
                </a:path>
                <a:path w="4822190" h="4680585">
                  <a:moveTo>
                    <a:pt x="4709159" y="3922775"/>
                  </a:moveTo>
                  <a:lnTo>
                    <a:pt x="4709159" y="4034027"/>
                  </a:lnTo>
                </a:path>
                <a:path w="4822190" h="4680585">
                  <a:moveTo>
                    <a:pt x="4709159" y="4038599"/>
                  </a:moveTo>
                  <a:lnTo>
                    <a:pt x="4709159" y="4149851"/>
                  </a:lnTo>
                </a:path>
                <a:path w="4822190" h="4680585">
                  <a:moveTo>
                    <a:pt x="4709159" y="4155947"/>
                  </a:moveTo>
                  <a:lnTo>
                    <a:pt x="4709159" y="4267199"/>
                  </a:lnTo>
                </a:path>
                <a:path w="4822190" h="4680585">
                  <a:moveTo>
                    <a:pt x="4709159" y="4271771"/>
                  </a:moveTo>
                  <a:lnTo>
                    <a:pt x="4709159" y="4383023"/>
                  </a:lnTo>
                </a:path>
                <a:path w="4822190" h="4680585">
                  <a:moveTo>
                    <a:pt x="4764023" y="4038599"/>
                  </a:moveTo>
                  <a:lnTo>
                    <a:pt x="4713731" y="4038599"/>
                  </a:lnTo>
                </a:path>
                <a:path w="4822190" h="4680585">
                  <a:moveTo>
                    <a:pt x="4709159" y="4038599"/>
                  </a:moveTo>
                  <a:lnTo>
                    <a:pt x="4652771" y="4038599"/>
                  </a:lnTo>
                </a:path>
                <a:path w="4822190" h="4680585">
                  <a:moveTo>
                    <a:pt x="4764023" y="4034027"/>
                  </a:moveTo>
                  <a:lnTo>
                    <a:pt x="4713731" y="4034027"/>
                  </a:lnTo>
                </a:path>
                <a:path w="4822190" h="4680585">
                  <a:moveTo>
                    <a:pt x="4709159" y="4034027"/>
                  </a:moveTo>
                  <a:lnTo>
                    <a:pt x="4652771" y="4034027"/>
                  </a:lnTo>
                </a:path>
                <a:path w="4822190" h="4680585">
                  <a:moveTo>
                    <a:pt x="4713731" y="4155947"/>
                  </a:moveTo>
                  <a:lnTo>
                    <a:pt x="4764023" y="4155947"/>
                  </a:lnTo>
                  <a:lnTo>
                    <a:pt x="4713731" y="4155947"/>
                  </a:lnTo>
                </a:path>
                <a:path w="4822190" h="4680585">
                  <a:moveTo>
                    <a:pt x="4709159" y="4155947"/>
                  </a:moveTo>
                  <a:lnTo>
                    <a:pt x="4652771" y="4155947"/>
                  </a:lnTo>
                </a:path>
                <a:path w="4822190" h="4680585">
                  <a:moveTo>
                    <a:pt x="4713731" y="4149851"/>
                  </a:moveTo>
                  <a:lnTo>
                    <a:pt x="4764023" y="4149851"/>
                  </a:lnTo>
                  <a:lnTo>
                    <a:pt x="4713731" y="4149851"/>
                  </a:lnTo>
                </a:path>
                <a:path w="4822190" h="4680585">
                  <a:moveTo>
                    <a:pt x="4709159" y="4149851"/>
                  </a:moveTo>
                  <a:lnTo>
                    <a:pt x="4652771" y="4149851"/>
                  </a:lnTo>
                </a:path>
                <a:path w="4822190" h="4680585">
                  <a:moveTo>
                    <a:pt x="4713731" y="4078223"/>
                  </a:moveTo>
                  <a:lnTo>
                    <a:pt x="4764023" y="4078223"/>
                  </a:lnTo>
                </a:path>
                <a:path w="4822190" h="4680585">
                  <a:moveTo>
                    <a:pt x="4713731" y="4072127"/>
                  </a:moveTo>
                  <a:lnTo>
                    <a:pt x="4764023" y="4072127"/>
                  </a:lnTo>
                </a:path>
                <a:path w="4822190" h="4680585">
                  <a:moveTo>
                    <a:pt x="4713731" y="4116323"/>
                  </a:moveTo>
                  <a:lnTo>
                    <a:pt x="4764023" y="4116323"/>
                  </a:lnTo>
                </a:path>
                <a:path w="4822190" h="4680585">
                  <a:moveTo>
                    <a:pt x="4713731" y="4111751"/>
                  </a:moveTo>
                  <a:lnTo>
                    <a:pt x="4764023" y="4111751"/>
                  </a:lnTo>
                </a:path>
                <a:path w="4822190" h="4680585">
                  <a:moveTo>
                    <a:pt x="4713731" y="4271771"/>
                  </a:moveTo>
                  <a:lnTo>
                    <a:pt x="4764023" y="4271771"/>
                  </a:lnTo>
                  <a:lnTo>
                    <a:pt x="4713731" y="4271771"/>
                  </a:lnTo>
                </a:path>
                <a:path w="4822190" h="4680585">
                  <a:moveTo>
                    <a:pt x="4709159" y="4271771"/>
                  </a:moveTo>
                  <a:lnTo>
                    <a:pt x="4652771" y="4271771"/>
                  </a:lnTo>
                </a:path>
                <a:path w="4822190" h="4680585">
                  <a:moveTo>
                    <a:pt x="4713731" y="4267199"/>
                  </a:moveTo>
                  <a:lnTo>
                    <a:pt x="4764023" y="4267199"/>
                  </a:lnTo>
                  <a:lnTo>
                    <a:pt x="4713731" y="4267199"/>
                  </a:lnTo>
                </a:path>
                <a:path w="4822190" h="4680585">
                  <a:moveTo>
                    <a:pt x="4709159" y="4267199"/>
                  </a:moveTo>
                  <a:lnTo>
                    <a:pt x="4652771" y="4267199"/>
                  </a:lnTo>
                </a:path>
                <a:path w="4822190" h="4680585">
                  <a:moveTo>
                    <a:pt x="4713731" y="4194047"/>
                  </a:moveTo>
                  <a:lnTo>
                    <a:pt x="4764023" y="4194047"/>
                  </a:lnTo>
                </a:path>
                <a:path w="4822190" h="4680585">
                  <a:moveTo>
                    <a:pt x="4713731" y="4189475"/>
                  </a:moveTo>
                  <a:lnTo>
                    <a:pt x="4764023" y="4189475"/>
                  </a:lnTo>
                </a:path>
                <a:path w="4822190" h="4680585">
                  <a:moveTo>
                    <a:pt x="4713731" y="4233671"/>
                  </a:moveTo>
                  <a:lnTo>
                    <a:pt x="4764023" y="4233671"/>
                  </a:lnTo>
                </a:path>
                <a:path w="4822190" h="4680585">
                  <a:moveTo>
                    <a:pt x="4713731" y="4227575"/>
                  </a:moveTo>
                  <a:lnTo>
                    <a:pt x="4764023" y="4227575"/>
                  </a:lnTo>
                </a:path>
                <a:path w="4822190" h="4680585">
                  <a:moveTo>
                    <a:pt x="4821935" y="4389119"/>
                  </a:moveTo>
                  <a:lnTo>
                    <a:pt x="4652771" y="4389119"/>
                  </a:lnTo>
                </a:path>
                <a:path w="4822190" h="4680585">
                  <a:moveTo>
                    <a:pt x="4713731" y="4311395"/>
                  </a:moveTo>
                  <a:lnTo>
                    <a:pt x="4764023" y="4311395"/>
                  </a:lnTo>
                </a:path>
                <a:path w="4822190" h="4680585">
                  <a:moveTo>
                    <a:pt x="4713731" y="4305299"/>
                  </a:moveTo>
                  <a:lnTo>
                    <a:pt x="4764023" y="4305299"/>
                  </a:lnTo>
                </a:path>
                <a:path w="4822190" h="4680585">
                  <a:moveTo>
                    <a:pt x="4713731" y="4349495"/>
                  </a:moveTo>
                  <a:lnTo>
                    <a:pt x="4764023" y="4349495"/>
                  </a:lnTo>
                </a:path>
                <a:path w="4822190" h="4680585">
                  <a:moveTo>
                    <a:pt x="4713731" y="4343399"/>
                  </a:moveTo>
                  <a:lnTo>
                    <a:pt x="4764023" y="4343399"/>
                  </a:lnTo>
                </a:path>
                <a:path w="4822190" h="4680585">
                  <a:moveTo>
                    <a:pt x="4712207" y="4389119"/>
                  </a:moveTo>
                  <a:lnTo>
                    <a:pt x="4594859" y="4389119"/>
                  </a:lnTo>
                </a:path>
                <a:path w="4822190" h="4680585">
                  <a:moveTo>
                    <a:pt x="3922775" y="3576827"/>
                  </a:moveTo>
                  <a:lnTo>
                    <a:pt x="3922775" y="3572255"/>
                  </a:lnTo>
                </a:path>
                <a:path w="4822190" h="4680585">
                  <a:moveTo>
                    <a:pt x="3802379" y="3576827"/>
                  </a:moveTo>
                  <a:lnTo>
                    <a:pt x="3802379" y="3572255"/>
                  </a:lnTo>
                </a:path>
                <a:path w="4822190" h="4680585">
                  <a:moveTo>
                    <a:pt x="3922775" y="3744467"/>
                  </a:moveTo>
                  <a:lnTo>
                    <a:pt x="3922775" y="3747515"/>
                  </a:lnTo>
                </a:path>
                <a:path w="4822190" h="4680585">
                  <a:moveTo>
                    <a:pt x="3802379" y="3744467"/>
                  </a:moveTo>
                  <a:lnTo>
                    <a:pt x="3802379" y="3747515"/>
                  </a:lnTo>
                </a:path>
                <a:path w="4822190" h="4680585">
                  <a:moveTo>
                    <a:pt x="3860291" y="3863339"/>
                  </a:moveTo>
                  <a:lnTo>
                    <a:pt x="3860291" y="3974591"/>
                  </a:lnTo>
                </a:path>
                <a:path w="4822190" h="4680585">
                  <a:moveTo>
                    <a:pt x="3860291" y="4096511"/>
                  </a:moveTo>
                  <a:lnTo>
                    <a:pt x="3860291" y="4134611"/>
                  </a:lnTo>
                </a:path>
                <a:path w="4822190" h="4680585">
                  <a:moveTo>
                    <a:pt x="3866387" y="3863339"/>
                  </a:moveTo>
                  <a:lnTo>
                    <a:pt x="3866387" y="3974591"/>
                  </a:lnTo>
                </a:path>
                <a:path w="4822190" h="4680585">
                  <a:moveTo>
                    <a:pt x="3866387" y="4096511"/>
                  </a:moveTo>
                  <a:lnTo>
                    <a:pt x="3866387" y="4134611"/>
                  </a:lnTo>
                </a:path>
                <a:path w="4822190" h="4680585">
                  <a:moveTo>
                    <a:pt x="3749039" y="3747515"/>
                  </a:moveTo>
                  <a:lnTo>
                    <a:pt x="3749039" y="4136135"/>
                  </a:lnTo>
                </a:path>
                <a:path w="4822190" h="4680585">
                  <a:moveTo>
                    <a:pt x="3976115" y="3747515"/>
                  </a:moveTo>
                  <a:lnTo>
                    <a:pt x="3976115" y="4136135"/>
                  </a:lnTo>
                </a:path>
                <a:path w="4822190" h="4680585">
                  <a:moveTo>
                    <a:pt x="4652771" y="3604259"/>
                  </a:moveTo>
                  <a:lnTo>
                    <a:pt x="3867911" y="3742943"/>
                  </a:lnTo>
                  <a:lnTo>
                    <a:pt x="3864863" y="3742943"/>
                  </a:lnTo>
                </a:path>
                <a:path w="4822190" h="4680585">
                  <a:moveTo>
                    <a:pt x="3976115" y="3747515"/>
                  </a:moveTo>
                  <a:lnTo>
                    <a:pt x="3749039" y="3747515"/>
                  </a:lnTo>
                </a:path>
                <a:path w="4822190" h="4680585">
                  <a:moveTo>
                    <a:pt x="3976115" y="3863339"/>
                  </a:moveTo>
                  <a:lnTo>
                    <a:pt x="3866387" y="3863339"/>
                  </a:lnTo>
                </a:path>
                <a:path w="4822190" h="4680585">
                  <a:moveTo>
                    <a:pt x="3860291" y="3863339"/>
                  </a:moveTo>
                  <a:lnTo>
                    <a:pt x="3749039" y="3863339"/>
                  </a:lnTo>
                </a:path>
                <a:path w="4822190" h="4680585">
                  <a:moveTo>
                    <a:pt x="3976115" y="3858767"/>
                  </a:moveTo>
                  <a:lnTo>
                    <a:pt x="3749039" y="3858767"/>
                  </a:lnTo>
                </a:path>
                <a:path w="4822190" h="4680585">
                  <a:moveTo>
                    <a:pt x="3976115" y="3980687"/>
                  </a:moveTo>
                  <a:lnTo>
                    <a:pt x="3749039" y="3980687"/>
                  </a:lnTo>
                </a:path>
                <a:path w="4822190" h="4680585">
                  <a:moveTo>
                    <a:pt x="3976115" y="3974591"/>
                  </a:moveTo>
                  <a:lnTo>
                    <a:pt x="3866387" y="3974591"/>
                  </a:lnTo>
                </a:path>
                <a:path w="4822190" h="4680585">
                  <a:moveTo>
                    <a:pt x="3860291" y="3974591"/>
                  </a:moveTo>
                  <a:lnTo>
                    <a:pt x="3749039" y="3974591"/>
                  </a:lnTo>
                </a:path>
                <a:path w="4822190" h="4680585">
                  <a:moveTo>
                    <a:pt x="3976115" y="4096511"/>
                  </a:moveTo>
                  <a:lnTo>
                    <a:pt x="3866387" y="4096511"/>
                  </a:lnTo>
                </a:path>
                <a:path w="4822190" h="4680585">
                  <a:moveTo>
                    <a:pt x="3860291" y="4096511"/>
                  </a:moveTo>
                  <a:lnTo>
                    <a:pt x="3749039" y="4096511"/>
                  </a:lnTo>
                </a:path>
                <a:path w="4822190" h="4680585">
                  <a:moveTo>
                    <a:pt x="3976115" y="4091939"/>
                  </a:moveTo>
                  <a:lnTo>
                    <a:pt x="3749039" y="4091939"/>
                  </a:lnTo>
                </a:path>
                <a:path w="4822190" h="4680585">
                  <a:moveTo>
                    <a:pt x="4821935" y="4389119"/>
                  </a:moveTo>
                  <a:lnTo>
                    <a:pt x="4821935" y="4504943"/>
                  </a:lnTo>
                </a:path>
                <a:path w="4822190" h="4680585">
                  <a:moveTo>
                    <a:pt x="4594859" y="4389119"/>
                  </a:moveTo>
                  <a:lnTo>
                    <a:pt x="4594859" y="4504943"/>
                  </a:lnTo>
                </a:path>
                <a:path w="4822190" h="4680585">
                  <a:moveTo>
                    <a:pt x="4764023" y="3493007"/>
                  </a:moveTo>
                  <a:lnTo>
                    <a:pt x="4742687" y="3493007"/>
                  </a:lnTo>
                </a:path>
                <a:path w="4822190" h="4680585">
                  <a:moveTo>
                    <a:pt x="4764023" y="3572255"/>
                  </a:moveTo>
                  <a:lnTo>
                    <a:pt x="3802379" y="3572255"/>
                  </a:lnTo>
                </a:path>
                <a:path w="4822190" h="4680585">
                  <a:moveTo>
                    <a:pt x="4652771" y="4383023"/>
                  </a:moveTo>
                  <a:lnTo>
                    <a:pt x="4709159" y="4383023"/>
                  </a:lnTo>
                </a:path>
                <a:path w="4822190" h="4680585">
                  <a:moveTo>
                    <a:pt x="4713731" y="4383023"/>
                  </a:moveTo>
                  <a:lnTo>
                    <a:pt x="4764023" y="4383023"/>
                  </a:lnTo>
                </a:path>
                <a:path w="4822190" h="4680585">
                  <a:moveTo>
                    <a:pt x="4821935" y="4504943"/>
                  </a:moveTo>
                  <a:lnTo>
                    <a:pt x="4594859" y="4504943"/>
                  </a:lnTo>
                </a:path>
                <a:path w="4822190" h="4680585">
                  <a:moveTo>
                    <a:pt x="4756403" y="1690115"/>
                  </a:moveTo>
                  <a:lnTo>
                    <a:pt x="4756403" y="3483863"/>
                  </a:lnTo>
                </a:path>
                <a:path w="4822190" h="4680585">
                  <a:moveTo>
                    <a:pt x="4764023" y="1690115"/>
                  </a:moveTo>
                  <a:lnTo>
                    <a:pt x="4764023" y="3483863"/>
                  </a:lnTo>
                </a:path>
                <a:path w="4822190" h="4680585">
                  <a:moveTo>
                    <a:pt x="1667255" y="88391"/>
                  </a:moveTo>
                  <a:lnTo>
                    <a:pt x="1667255" y="769619"/>
                  </a:lnTo>
                </a:path>
                <a:path w="4822190" h="4680585">
                  <a:moveTo>
                    <a:pt x="3156203" y="88391"/>
                  </a:moveTo>
                  <a:lnTo>
                    <a:pt x="3156203" y="769619"/>
                  </a:lnTo>
                </a:path>
                <a:path w="4822190" h="4680585">
                  <a:moveTo>
                    <a:pt x="1776983" y="51815"/>
                  </a:moveTo>
                  <a:lnTo>
                    <a:pt x="2386583" y="51815"/>
                  </a:lnTo>
                </a:path>
                <a:path w="4822190" h="4680585">
                  <a:moveTo>
                    <a:pt x="2436875" y="51815"/>
                  </a:moveTo>
                  <a:lnTo>
                    <a:pt x="3046475" y="51815"/>
                  </a:lnTo>
                </a:path>
                <a:path w="4822190" h="4680585">
                  <a:moveTo>
                    <a:pt x="1755647" y="0"/>
                  </a:moveTo>
                  <a:lnTo>
                    <a:pt x="2386583" y="0"/>
                  </a:lnTo>
                </a:path>
                <a:path w="4822190" h="4680585">
                  <a:moveTo>
                    <a:pt x="2436875" y="0"/>
                  </a:moveTo>
                  <a:lnTo>
                    <a:pt x="3067811" y="0"/>
                  </a:lnTo>
                </a:path>
                <a:path w="4822190" h="4680585">
                  <a:moveTo>
                    <a:pt x="1620011" y="821435"/>
                  </a:moveTo>
                  <a:lnTo>
                    <a:pt x="960119" y="821435"/>
                  </a:lnTo>
                </a:path>
                <a:path w="4822190" h="4680585">
                  <a:moveTo>
                    <a:pt x="1667255" y="769619"/>
                  </a:moveTo>
                  <a:lnTo>
                    <a:pt x="986027" y="769619"/>
                  </a:lnTo>
                </a:path>
                <a:path w="4822190" h="4680585">
                  <a:moveTo>
                    <a:pt x="3203447" y="821435"/>
                  </a:moveTo>
                  <a:lnTo>
                    <a:pt x="3863339" y="821435"/>
                  </a:lnTo>
                </a:path>
                <a:path w="4822190" h="4680585">
                  <a:moveTo>
                    <a:pt x="3156203" y="769619"/>
                  </a:moveTo>
                  <a:lnTo>
                    <a:pt x="3837431" y="769619"/>
                  </a:lnTo>
                </a:path>
                <a:path w="4822190" h="4680585">
                  <a:moveTo>
                    <a:pt x="3913631" y="845819"/>
                  </a:moveTo>
                  <a:lnTo>
                    <a:pt x="3913631" y="1178051"/>
                  </a:lnTo>
                </a:path>
                <a:path w="4822190" h="4680585">
                  <a:moveTo>
                    <a:pt x="3863339" y="821435"/>
                  </a:moveTo>
                  <a:lnTo>
                    <a:pt x="3863339" y="1176527"/>
                  </a:lnTo>
                </a:path>
                <a:path w="4822190" h="4680585">
                  <a:moveTo>
                    <a:pt x="960119" y="821435"/>
                  </a:moveTo>
                  <a:lnTo>
                    <a:pt x="960119" y="1176527"/>
                  </a:lnTo>
                </a:path>
                <a:path w="4822190" h="4680585">
                  <a:moveTo>
                    <a:pt x="909827" y="845819"/>
                  </a:moveTo>
                  <a:lnTo>
                    <a:pt x="909827" y="1178051"/>
                  </a:lnTo>
                </a:path>
                <a:path w="4822190" h="4680585">
                  <a:moveTo>
                    <a:pt x="862583" y="1229867"/>
                  </a:moveTo>
                  <a:lnTo>
                    <a:pt x="525779" y="1229867"/>
                  </a:lnTo>
                </a:path>
                <a:path w="4822190" h="4680585">
                  <a:moveTo>
                    <a:pt x="909827" y="1178051"/>
                  </a:moveTo>
                  <a:lnTo>
                    <a:pt x="577595" y="1178051"/>
                  </a:lnTo>
                </a:path>
                <a:path w="4822190" h="4680585">
                  <a:moveTo>
                    <a:pt x="3960875" y="1229867"/>
                  </a:moveTo>
                  <a:lnTo>
                    <a:pt x="4297679" y="1229867"/>
                  </a:lnTo>
                </a:path>
                <a:path w="4822190" h="4680585">
                  <a:moveTo>
                    <a:pt x="3913631" y="1178051"/>
                  </a:moveTo>
                  <a:lnTo>
                    <a:pt x="4245863" y="1178051"/>
                  </a:lnTo>
                </a:path>
                <a:path w="4822190" h="4680585">
                  <a:moveTo>
                    <a:pt x="2351531" y="3576827"/>
                  </a:moveTo>
                  <a:lnTo>
                    <a:pt x="2409443" y="3576827"/>
                  </a:lnTo>
                </a:path>
                <a:path w="4822190" h="4680585">
                  <a:moveTo>
                    <a:pt x="2414015" y="3576827"/>
                  </a:moveTo>
                  <a:lnTo>
                    <a:pt x="2471927" y="3576827"/>
                  </a:lnTo>
                </a:path>
                <a:path w="4822190" h="4680585">
                  <a:moveTo>
                    <a:pt x="2351531" y="3747515"/>
                  </a:moveTo>
                  <a:lnTo>
                    <a:pt x="2471927" y="3747515"/>
                  </a:lnTo>
                </a:path>
                <a:path w="4822190" h="4680585">
                  <a:moveTo>
                    <a:pt x="2351531" y="3744467"/>
                  </a:moveTo>
                  <a:lnTo>
                    <a:pt x="2409443" y="3744467"/>
                  </a:lnTo>
                </a:path>
                <a:path w="4822190" h="4680585">
                  <a:moveTo>
                    <a:pt x="2414015" y="3576827"/>
                  </a:moveTo>
                  <a:lnTo>
                    <a:pt x="2414015" y="3744467"/>
                  </a:lnTo>
                  <a:lnTo>
                    <a:pt x="2471927" y="3744467"/>
                  </a:lnTo>
                </a:path>
                <a:path w="4822190" h="4680585">
                  <a:moveTo>
                    <a:pt x="2409443" y="3576827"/>
                  </a:moveTo>
                  <a:lnTo>
                    <a:pt x="2409443" y="3744467"/>
                  </a:lnTo>
                </a:path>
                <a:path w="4822190" h="4680585">
                  <a:moveTo>
                    <a:pt x="2351531" y="3576827"/>
                  </a:moveTo>
                  <a:lnTo>
                    <a:pt x="2351531" y="3572255"/>
                  </a:lnTo>
                </a:path>
                <a:path w="4822190" h="4680585">
                  <a:moveTo>
                    <a:pt x="2471927" y="3576827"/>
                  </a:moveTo>
                  <a:lnTo>
                    <a:pt x="2471927" y="3572255"/>
                  </a:lnTo>
                </a:path>
                <a:path w="4822190" h="4680585">
                  <a:moveTo>
                    <a:pt x="2351531" y="3744467"/>
                  </a:moveTo>
                  <a:lnTo>
                    <a:pt x="2351531" y="3747515"/>
                  </a:lnTo>
                </a:path>
                <a:path w="4822190" h="4680585">
                  <a:moveTo>
                    <a:pt x="2471927" y="3744467"/>
                  </a:moveTo>
                  <a:lnTo>
                    <a:pt x="2471927" y="3747515"/>
                  </a:lnTo>
                </a:path>
                <a:path w="4822190" h="4680585">
                  <a:moveTo>
                    <a:pt x="2414015" y="3863339"/>
                  </a:moveTo>
                  <a:lnTo>
                    <a:pt x="2414015" y="3974591"/>
                  </a:lnTo>
                </a:path>
                <a:path w="4822190" h="4680585">
                  <a:moveTo>
                    <a:pt x="2414015" y="4096511"/>
                  </a:moveTo>
                  <a:lnTo>
                    <a:pt x="2414015" y="4134611"/>
                  </a:lnTo>
                </a:path>
                <a:path w="4822190" h="4680585">
                  <a:moveTo>
                    <a:pt x="2409443" y="3863339"/>
                  </a:moveTo>
                  <a:lnTo>
                    <a:pt x="2409443" y="3974591"/>
                  </a:lnTo>
                </a:path>
                <a:path w="4822190" h="4680585">
                  <a:moveTo>
                    <a:pt x="2409443" y="4096511"/>
                  </a:moveTo>
                  <a:lnTo>
                    <a:pt x="2409443" y="4134611"/>
                  </a:lnTo>
                </a:path>
                <a:path w="4822190" h="4680585">
                  <a:moveTo>
                    <a:pt x="2525267" y="3747515"/>
                  </a:moveTo>
                  <a:lnTo>
                    <a:pt x="2525267" y="4136135"/>
                  </a:lnTo>
                </a:path>
                <a:path w="4822190" h="4680585">
                  <a:moveTo>
                    <a:pt x="2298191" y="3747515"/>
                  </a:moveTo>
                  <a:lnTo>
                    <a:pt x="2298191" y="4136135"/>
                  </a:lnTo>
                </a:path>
                <a:path w="4822190" h="4680585">
                  <a:moveTo>
                    <a:pt x="2406395" y="3742943"/>
                  </a:moveTo>
                  <a:lnTo>
                    <a:pt x="2409443" y="3742943"/>
                  </a:lnTo>
                </a:path>
                <a:path w="4822190" h="4680585">
                  <a:moveTo>
                    <a:pt x="2298191" y="3747515"/>
                  </a:moveTo>
                  <a:lnTo>
                    <a:pt x="2525267" y="3747515"/>
                  </a:lnTo>
                </a:path>
                <a:path w="4822190" h="4680585">
                  <a:moveTo>
                    <a:pt x="2298191" y="3863339"/>
                  </a:moveTo>
                  <a:lnTo>
                    <a:pt x="2409443" y="3863339"/>
                  </a:lnTo>
                </a:path>
                <a:path w="4822190" h="4680585">
                  <a:moveTo>
                    <a:pt x="2414015" y="3863339"/>
                  </a:moveTo>
                  <a:lnTo>
                    <a:pt x="2525267" y="3863339"/>
                  </a:lnTo>
                </a:path>
                <a:path w="4822190" h="4680585">
                  <a:moveTo>
                    <a:pt x="2298191" y="3858767"/>
                  </a:moveTo>
                  <a:lnTo>
                    <a:pt x="2525267" y="3858767"/>
                  </a:lnTo>
                </a:path>
                <a:path w="4822190" h="4680585">
                  <a:moveTo>
                    <a:pt x="2298191" y="3980687"/>
                  </a:moveTo>
                  <a:lnTo>
                    <a:pt x="2525267" y="3980687"/>
                  </a:lnTo>
                </a:path>
                <a:path w="4822190" h="4680585">
                  <a:moveTo>
                    <a:pt x="2298191" y="3974591"/>
                  </a:moveTo>
                  <a:lnTo>
                    <a:pt x="2409443" y="3974591"/>
                  </a:lnTo>
                </a:path>
                <a:path w="4822190" h="4680585">
                  <a:moveTo>
                    <a:pt x="2414015" y="3974591"/>
                  </a:moveTo>
                  <a:lnTo>
                    <a:pt x="2525267" y="3974591"/>
                  </a:lnTo>
                </a:path>
                <a:path w="4822190" h="4680585">
                  <a:moveTo>
                    <a:pt x="2298191" y="4096511"/>
                  </a:moveTo>
                  <a:lnTo>
                    <a:pt x="2409443" y="4096511"/>
                  </a:lnTo>
                </a:path>
                <a:path w="4822190" h="4680585">
                  <a:moveTo>
                    <a:pt x="2414015" y="4096511"/>
                  </a:moveTo>
                  <a:lnTo>
                    <a:pt x="2525267" y="4096511"/>
                  </a:lnTo>
                </a:path>
                <a:path w="4822190" h="4680585">
                  <a:moveTo>
                    <a:pt x="2298191" y="4091939"/>
                  </a:moveTo>
                  <a:lnTo>
                    <a:pt x="2525267" y="4091939"/>
                  </a:lnTo>
                </a:path>
                <a:path w="4822190" h="4680585">
                  <a:moveTo>
                    <a:pt x="4698491" y="1892807"/>
                  </a:moveTo>
                  <a:lnTo>
                    <a:pt x="124967" y="1892807"/>
                  </a:lnTo>
                </a:path>
                <a:path w="4822190" h="4680585">
                  <a:moveTo>
                    <a:pt x="3982211" y="1891283"/>
                  </a:moveTo>
                  <a:lnTo>
                    <a:pt x="841247" y="1891283"/>
                  </a:lnTo>
                </a:path>
                <a:path w="4822190" h="4680585">
                  <a:moveTo>
                    <a:pt x="4698491" y="1904999"/>
                  </a:moveTo>
                  <a:lnTo>
                    <a:pt x="124967" y="1904999"/>
                  </a:lnTo>
                </a:path>
                <a:path w="4822190" h="4680585">
                  <a:moveTo>
                    <a:pt x="59435" y="3572255"/>
                  </a:moveTo>
                  <a:lnTo>
                    <a:pt x="1240535" y="3572255"/>
                  </a:lnTo>
                </a:path>
                <a:path w="4822190" h="4680585">
                  <a:moveTo>
                    <a:pt x="59435" y="3683507"/>
                  </a:moveTo>
                  <a:lnTo>
                    <a:pt x="111251" y="3683507"/>
                  </a:lnTo>
                </a:path>
                <a:path w="4822190" h="4680585">
                  <a:moveTo>
                    <a:pt x="59435" y="3689603"/>
                  </a:moveTo>
                  <a:lnTo>
                    <a:pt x="111251" y="3689603"/>
                  </a:lnTo>
                </a:path>
                <a:path w="4822190" h="4680585">
                  <a:moveTo>
                    <a:pt x="59435" y="3805427"/>
                  </a:moveTo>
                  <a:lnTo>
                    <a:pt x="111251" y="3805427"/>
                  </a:lnTo>
                </a:path>
                <a:path w="4822190" h="4680585">
                  <a:moveTo>
                    <a:pt x="59435" y="3800855"/>
                  </a:moveTo>
                  <a:lnTo>
                    <a:pt x="111251" y="3800855"/>
                  </a:lnTo>
                </a:path>
                <a:path w="4822190" h="4680585">
                  <a:moveTo>
                    <a:pt x="59435" y="3922775"/>
                  </a:moveTo>
                  <a:lnTo>
                    <a:pt x="111251" y="3922775"/>
                  </a:lnTo>
                </a:path>
                <a:path w="4822190" h="4680585">
                  <a:moveTo>
                    <a:pt x="59435" y="3916679"/>
                  </a:moveTo>
                  <a:lnTo>
                    <a:pt x="111251" y="3916679"/>
                  </a:lnTo>
                </a:path>
                <a:path w="4822190" h="4680585">
                  <a:moveTo>
                    <a:pt x="59435" y="4038599"/>
                  </a:moveTo>
                  <a:lnTo>
                    <a:pt x="111251" y="4038599"/>
                  </a:lnTo>
                </a:path>
                <a:path w="4822190" h="4680585">
                  <a:moveTo>
                    <a:pt x="59435" y="4034027"/>
                  </a:moveTo>
                  <a:lnTo>
                    <a:pt x="111251" y="4034027"/>
                  </a:lnTo>
                </a:path>
                <a:path w="4822190" h="4680585">
                  <a:moveTo>
                    <a:pt x="59435" y="3572255"/>
                  </a:moveTo>
                  <a:lnTo>
                    <a:pt x="59435" y="4504943"/>
                  </a:lnTo>
                </a:path>
                <a:path w="4822190" h="4680585">
                  <a:moveTo>
                    <a:pt x="111251" y="3572255"/>
                  </a:moveTo>
                  <a:lnTo>
                    <a:pt x="111251" y="3683507"/>
                  </a:lnTo>
                </a:path>
                <a:path w="4822190" h="4680585">
                  <a:moveTo>
                    <a:pt x="170687" y="3572255"/>
                  </a:moveTo>
                  <a:lnTo>
                    <a:pt x="170687" y="4504943"/>
                  </a:lnTo>
                </a:path>
                <a:path w="4822190" h="4680585">
                  <a:moveTo>
                    <a:pt x="59435" y="3689603"/>
                  </a:moveTo>
                  <a:lnTo>
                    <a:pt x="170687" y="3689603"/>
                  </a:lnTo>
                </a:path>
                <a:path w="4822190" h="4680585">
                  <a:moveTo>
                    <a:pt x="59435" y="3683507"/>
                  </a:moveTo>
                  <a:lnTo>
                    <a:pt x="170687" y="3683507"/>
                  </a:lnTo>
                </a:path>
                <a:path w="4822190" h="4680585">
                  <a:moveTo>
                    <a:pt x="111251" y="3611879"/>
                  </a:moveTo>
                  <a:lnTo>
                    <a:pt x="59435" y="3611879"/>
                  </a:lnTo>
                </a:path>
                <a:path w="4822190" h="4680585">
                  <a:moveTo>
                    <a:pt x="111251" y="3605783"/>
                  </a:moveTo>
                  <a:lnTo>
                    <a:pt x="59435" y="3605783"/>
                  </a:lnTo>
                </a:path>
                <a:path w="4822190" h="4680585">
                  <a:moveTo>
                    <a:pt x="111251" y="3649979"/>
                  </a:moveTo>
                  <a:lnTo>
                    <a:pt x="59435" y="3649979"/>
                  </a:lnTo>
                </a:path>
                <a:path w="4822190" h="4680585">
                  <a:moveTo>
                    <a:pt x="111251" y="3645407"/>
                  </a:moveTo>
                  <a:lnTo>
                    <a:pt x="59435" y="3645407"/>
                  </a:lnTo>
                </a:path>
                <a:path w="4822190" h="4680585">
                  <a:moveTo>
                    <a:pt x="170687" y="3805427"/>
                  </a:moveTo>
                  <a:lnTo>
                    <a:pt x="59435" y="3805427"/>
                  </a:lnTo>
                  <a:lnTo>
                    <a:pt x="111251" y="3805427"/>
                  </a:lnTo>
                </a:path>
                <a:path w="4822190" h="4680585">
                  <a:moveTo>
                    <a:pt x="170687" y="3800855"/>
                  </a:moveTo>
                  <a:lnTo>
                    <a:pt x="59435" y="3800855"/>
                  </a:lnTo>
                  <a:lnTo>
                    <a:pt x="111251" y="3800855"/>
                  </a:lnTo>
                </a:path>
                <a:path w="4822190" h="4680585">
                  <a:moveTo>
                    <a:pt x="111251" y="3727703"/>
                  </a:moveTo>
                  <a:lnTo>
                    <a:pt x="59435" y="3727703"/>
                  </a:lnTo>
                </a:path>
                <a:path w="4822190" h="4680585">
                  <a:moveTo>
                    <a:pt x="111251" y="3723131"/>
                  </a:moveTo>
                  <a:lnTo>
                    <a:pt x="59435" y="3723131"/>
                  </a:lnTo>
                </a:path>
                <a:path w="4822190" h="4680585">
                  <a:moveTo>
                    <a:pt x="111251" y="3767327"/>
                  </a:moveTo>
                  <a:lnTo>
                    <a:pt x="59435" y="3767327"/>
                  </a:lnTo>
                </a:path>
                <a:path w="4822190" h="4680585">
                  <a:moveTo>
                    <a:pt x="111251" y="3761231"/>
                  </a:moveTo>
                  <a:lnTo>
                    <a:pt x="59435" y="3761231"/>
                  </a:lnTo>
                </a:path>
                <a:path w="4822190" h="4680585">
                  <a:moveTo>
                    <a:pt x="59435" y="3922775"/>
                  </a:moveTo>
                  <a:lnTo>
                    <a:pt x="170687" y="3922775"/>
                  </a:lnTo>
                </a:path>
                <a:path w="4822190" h="4680585">
                  <a:moveTo>
                    <a:pt x="170687" y="3916679"/>
                  </a:moveTo>
                  <a:lnTo>
                    <a:pt x="59435" y="3916679"/>
                  </a:lnTo>
                  <a:lnTo>
                    <a:pt x="111251" y="3916679"/>
                  </a:lnTo>
                </a:path>
                <a:path w="4822190" h="4680585">
                  <a:moveTo>
                    <a:pt x="111251" y="3845051"/>
                  </a:moveTo>
                  <a:lnTo>
                    <a:pt x="59435" y="3845051"/>
                  </a:lnTo>
                </a:path>
                <a:path w="4822190" h="4680585">
                  <a:moveTo>
                    <a:pt x="111251" y="3838955"/>
                  </a:moveTo>
                  <a:lnTo>
                    <a:pt x="59435" y="3838955"/>
                  </a:lnTo>
                </a:path>
                <a:path w="4822190" h="4680585">
                  <a:moveTo>
                    <a:pt x="111251" y="3883151"/>
                  </a:moveTo>
                  <a:lnTo>
                    <a:pt x="59435" y="3883151"/>
                  </a:lnTo>
                </a:path>
                <a:path w="4822190" h="4680585">
                  <a:moveTo>
                    <a:pt x="111251" y="3878579"/>
                  </a:moveTo>
                  <a:lnTo>
                    <a:pt x="59435" y="3878579"/>
                  </a:lnTo>
                </a:path>
                <a:path w="4822190" h="4680585">
                  <a:moveTo>
                    <a:pt x="170687" y="4038599"/>
                  </a:moveTo>
                  <a:lnTo>
                    <a:pt x="59435" y="4038599"/>
                  </a:lnTo>
                  <a:lnTo>
                    <a:pt x="111251" y="4038599"/>
                  </a:lnTo>
                </a:path>
                <a:path w="4822190" h="4680585">
                  <a:moveTo>
                    <a:pt x="170687" y="4034027"/>
                  </a:moveTo>
                  <a:lnTo>
                    <a:pt x="59435" y="4034027"/>
                  </a:lnTo>
                  <a:lnTo>
                    <a:pt x="111251" y="4034027"/>
                  </a:lnTo>
                </a:path>
                <a:path w="4822190" h="4680585">
                  <a:moveTo>
                    <a:pt x="111251" y="3960875"/>
                  </a:moveTo>
                  <a:lnTo>
                    <a:pt x="59435" y="3960875"/>
                  </a:lnTo>
                </a:path>
                <a:path w="4822190" h="4680585">
                  <a:moveTo>
                    <a:pt x="111251" y="3956303"/>
                  </a:moveTo>
                  <a:lnTo>
                    <a:pt x="59435" y="3956303"/>
                  </a:lnTo>
                </a:path>
                <a:path w="4822190" h="4680585">
                  <a:moveTo>
                    <a:pt x="111251" y="4000499"/>
                  </a:moveTo>
                  <a:lnTo>
                    <a:pt x="59435" y="4000499"/>
                  </a:lnTo>
                </a:path>
                <a:path w="4822190" h="4680585">
                  <a:moveTo>
                    <a:pt x="111251" y="3994403"/>
                  </a:moveTo>
                  <a:lnTo>
                    <a:pt x="59435" y="3994403"/>
                  </a:lnTo>
                </a:path>
                <a:path w="4822190" h="4680585">
                  <a:moveTo>
                    <a:pt x="111251" y="4078223"/>
                  </a:moveTo>
                  <a:lnTo>
                    <a:pt x="59435" y="4078223"/>
                  </a:lnTo>
                </a:path>
                <a:path w="4822190" h="4680585">
                  <a:moveTo>
                    <a:pt x="111251" y="4072127"/>
                  </a:moveTo>
                  <a:lnTo>
                    <a:pt x="59435" y="4072127"/>
                  </a:lnTo>
                </a:path>
                <a:path w="4822190" h="4680585">
                  <a:moveTo>
                    <a:pt x="111251" y="4116323"/>
                  </a:moveTo>
                  <a:lnTo>
                    <a:pt x="59435" y="4116323"/>
                  </a:lnTo>
                </a:path>
                <a:path w="4822190" h="4680585">
                  <a:moveTo>
                    <a:pt x="111251" y="4111751"/>
                  </a:moveTo>
                  <a:lnTo>
                    <a:pt x="59435" y="4111751"/>
                  </a:lnTo>
                </a:path>
                <a:path w="4822190" h="4680585">
                  <a:moveTo>
                    <a:pt x="59435" y="4034027"/>
                  </a:moveTo>
                  <a:lnTo>
                    <a:pt x="111251" y="4034027"/>
                  </a:lnTo>
                </a:path>
                <a:path w="4822190" h="4680585">
                  <a:moveTo>
                    <a:pt x="59435" y="4038599"/>
                  </a:moveTo>
                  <a:lnTo>
                    <a:pt x="111251" y="4038599"/>
                  </a:lnTo>
                </a:path>
                <a:path w="4822190" h="4680585">
                  <a:moveTo>
                    <a:pt x="59435" y="4155947"/>
                  </a:moveTo>
                  <a:lnTo>
                    <a:pt x="111251" y="4155947"/>
                  </a:lnTo>
                </a:path>
                <a:path w="4822190" h="4680585">
                  <a:moveTo>
                    <a:pt x="59435" y="4149851"/>
                  </a:moveTo>
                  <a:lnTo>
                    <a:pt x="111251" y="4149851"/>
                  </a:lnTo>
                </a:path>
                <a:path w="4822190" h="4680585">
                  <a:moveTo>
                    <a:pt x="59435" y="4271771"/>
                  </a:moveTo>
                  <a:lnTo>
                    <a:pt x="111251" y="4271771"/>
                  </a:lnTo>
                </a:path>
                <a:path w="4822190" h="4680585">
                  <a:moveTo>
                    <a:pt x="59435" y="4267199"/>
                  </a:moveTo>
                  <a:lnTo>
                    <a:pt x="111251" y="4267199"/>
                  </a:lnTo>
                </a:path>
                <a:path w="4822190" h="4680585">
                  <a:moveTo>
                    <a:pt x="59435" y="4504943"/>
                  </a:moveTo>
                  <a:lnTo>
                    <a:pt x="111251" y="4504943"/>
                  </a:lnTo>
                </a:path>
                <a:path w="4822190" h="4680585">
                  <a:moveTo>
                    <a:pt x="59435" y="4383023"/>
                  </a:moveTo>
                  <a:lnTo>
                    <a:pt x="111251" y="4383023"/>
                  </a:lnTo>
                </a:path>
                <a:path w="4822190" h="4680585">
                  <a:moveTo>
                    <a:pt x="111251" y="4038599"/>
                  </a:moveTo>
                  <a:lnTo>
                    <a:pt x="111251" y="4498847"/>
                  </a:lnTo>
                </a:path>
                <a:path w="4822190" h="4680585">
                  <a:moveTo>
                    <a:pt x="59435" y="4038599"/>
                  </a:moveTo>
                  <a:lnTo>
                    <a:pt x="170687" y="4038599"/>
                  </a:lnTo>
                </a:path>
                <a:path w="4822190" h="4680585">
                  <a:moveTo>
                    <a:pt x="59435" y="4034027"/>
                  </a:moveTo>
                  <a:lnTo>
                    <a:pt x="170687" y="4034027"/>
                  </a:lnTo>
                </a:path>
                <a:path w="4822190" h="4680585">
                  <a:moveTo>
                    <a:pt x="170687" y="4155947"/>
                  </a:moveTo>
                  <a:lnTo>
                    <a:pt x="59435" y="4155947"/>
                  </a:lnTo>
                  <a:lnTo>
                    <a:pt x="111251" y="4155947"/>
                  </a:lnTo>
                </a:path>
                <a:path w="4822190" h="4680585">
                  <a:moveTo>
                    <a:pt x="170687" y="4149851"/>
                  </a:moveTo>
                  <a:lnTo>
                    <a:pt x="59435" y="4149851"/>
                  </a:lnTo>
                  <a:lnTo>
                    <a:pt x="111251" y="4149851"/>
                  </a:lnTo>
                </a:path>
                <a:path w="4822190" h="4680585">
                  <a:moveTo>
                    <a:pt x="111251" y="4078223"/>
                  </a:moveTo>
                  <a:lnTo>
                    <a:pt x="59435" y="4078223"/>
                  </a:lnTo>
                </a:path>
                <a:path w="4822190" h="4680585">
                  <a:moveTo>
                    <a:pt x="111251" y="4072127"/>
                  </a:moveTo>
                  <a:lnTo>
                    <a:pt x="59435" y="4072127"/>
                  </a:lnTo>
                </a:path>
                <a:path w="4822190" h="4680585">
                  <a:moveTo>
                    <a:pt x="111251" y="4116323"/>
                  </a:moveTo>
                  <a:lnTo>
                    <a:pt x="59435" y="4116323"/>
                  </a:lnTo>
                </a:path>
                <a:path w="4822190" h="4680585">
                  <a:moveTo>
                    <a:pt x="111251" y="4111751"/>
                  </a:moveTo>
                  <a:lnTo>
                    <a:pt x="59435" y="4111751"/>
                  </a:lnTo>
                </a:path>
                <a:path w="4822190" h="4680585">
                  <a:moveTo>
                    <a:pt x="170687" y="4271771"/>
                  </a:moveTo>
                  <a:lnTo>
                    <a:pt x="59435" y="4271771"/>
                  </a:lnTo>
                  <a:lnTo>
                    <a:pt x="111251" y="4271771"/>
                  </a:lnTo>
                </a:path>
                <a:path w="4822190" h="4680585">
                  <a:moveTo>
                    <a:pt x="170687" y="4267199"/>
                  </a:moveTo>
                  <a:lnTo>
                    <a:pt x="59435" y="4267199"/>
                  </a:lnTo>
                  <a:lnTo>
                    <a:pt x="111251" y="4267199"/>
                  </a:lnTo>
                </a:path>
                <a:path w="4822190" h="4680585">
                  <a:moveTo>
                    <a:pt x="111251" y="4194047"/>
                  </a:moveTo>
                  <a:lnTo>
                    <a:pt x="59435" y="4194047"/>
                  </a:lnTo>
                </a:path>
                <a:path w="4822190" h="4680585">
                  <a:moveTo>
                    <a:pt x="111251" y="4189475"/>
                  </a:moveTo>
                  <a:lnTo>
                    <a:pt x="59435" y="4189475"/>
                  </a:lnTo>
                </a:path>
                <a:path w="4822190" h="4680585">
                  <a:moveTo>
                    <a:pt x="111251" y="4233671"/>
                  </a:moveTo>
                  <a:lnTo>
                    <a:pt x="59435" y="4233671"/>
                  </a:lnTo>
                </a:path>
                <a:path w="4822190" h="4680585">
                  <a:moveTo>
                    <a:pt x="111251" y="4227575"/>
                  </a:moveTo>
                  <a:lnTo>
                    <a:pt x="59435" y="4227575"/>
                  </a:lnTo>
                </a:path>
                <a:path w="4822190" h="4680585">
                  <a:moveTo>
                    <a:pt x="59435" y="4504943"/>
                  </a:moveTo>
                  <a:lnTo>
                    <a:pt x="111251" y="4504943"/>
                  </a:lnTo>
                </a:path>
                <a:path w="4822190" h="4680585">
                  <a:moveTo>
                    <a:pt x="0" y="4504943"/>
                  </a:moveTo>
                  <a:lnTo>
                    <a:pt x="170687" y="4504943"/>
                  </a:lnTo>
                </a:path>
                <a:path w="4822190" h="4680585">
                  <a:moveTo>
                    <a:pt x="0" y="4680203"/>
                  </a:moveTo>
                  <a:lnTo>
                    <a:pt x="228599" y="4680203"/>
                  </a:lnTo>
                </a:path>
                <a:path w="4822190" h="4680585">
                  <a:moveTo>
                    <a:pt x="170687" y="4383023"/>
                  </a:moveTo>
                  <a:lnTo>
                    <a:pt x="59435" y="4383023"/>
                  </a:lnTo>
                  <a:lnTo>
                    <a:pt x="111251" y="4383023"/>
                  </a:lnTo>
                </a:path>
                <a:path w="4822190" h="4680585">
                  <a:moveTo>
                    <a:pt x="111251" y="4311395"/>
                  </a:moveTo>
                  <a:lnTo>
                    <a:pt x="59435" y="4311395"/>
                  </a:lnTo>
                </a:path>
                <a:path w="4822190" h="4680585">
                  <a:moveTo>
                    <a:pt x="111251" y="4305299"/>
                  </a:moveTo>
                  <a:lnTo>
                    <a:pt x="59435" y="4305299"/>
                  </a:lnTo>
                </a:path>
                <a:path w="4822190" h="4680585">
                  <a:moveTo>
                    <a:pt x="111251" y="4349495"/>
                  </a:moveTo>
                  <a:lnTo>
                    <a:pt x="59435" y="4349495"/>
                  </a:lnTo>
                </a:path>
                <a:path w="4822190" h="4680585">
                  <a:moveTo>
                    <a:pt x="111251" y="4343399"/>
                  </a:moveTo>
                  <a:lnTo>
                    <a:pt x="59435" y="4343399"/>
                  </a:lnTo>
                </a:path>
                <a:path w="4822190" h="4680585">
                  <a:moveTo>
                    <a:pt x="111251" y="4504943"/>
                  </a:moveTo>
                  <a:lnTo>
                    <a:pt x="228599" y="4504943"/>
                  </a:lnTo>
                </a:path>
                <a:path w="4822190" h="4680585">
                  <a:moveTo>
                    <a:pt x="0" y="4504943"/>
                  </a:moveTo>
                  <a:lnTo>
                    <a:pt x="0" y="4680203"/>
                  </a:lnTo>
                </a:path>
                <a:path w="4822190" h="4680585">
                  <a:moveTo>
                    <a:pt x="228599" y="4504943"/>
                  </a:moveTo>
                  <a:lnTo>
                    <a:pt x="228599" y="4680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616455" y="5867400"/>
              <a:ext cx="1176655" cy="0"/>
            </a:xfrm>
            <a:custGeom>
              <a:avLst/>
              <a:gdLst/>
              <a:ahLst/>
              <a:cxnLst/>
              <a:rect l="l" t="t" r="r" b="b"/>
              <a:pathLst>
                <a:path w="1176655">
                  <a:moveTo>
                    <a:pt x="0" y="0"/>
                  </a:moveTo>
                  <a:lnTo>
                    <a:pt x="1176527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020059" y="5856731"/>
              <a:ext cx="117475" cy="21590"/>
            </a:xfrm>
            <a:custGeom>
              <a:avLst/>
              <a:gdLst/>
              <a:ahLst/>
              <a:cxnLst/>
              <a:rect l="l" t="t" r="r" b="b"/>
              <a:pathLst>
                <a:path w="117475" h="21589">
                  <a:moveTo>
                    <a:pt x="0" y="21336"/>
                  </a:moveTo>
                  <a:lnTo>
                    <a:pt x="117347" y="21336"/>
                  </a:lnTo>
                  <a:lnTo>
                    <a:pt x="117347" y="0"/>
                  </a:lnTo>
                  <a:lnTo>
                    <a:pt x="0" y="0"/>
                  </a:lnTo>
                  <a:lnTo>
                    <a:pt x="0" y="213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48659" y="5748527"/>
              <a:ext cx="4913630" cy="119380"/>
            </a:xfrm>
            <a:custGeom>
              <a:avLst/>
              <a:gdLst/>
              <a:ahLst/>
              <a:cxnLst/>
              <a:rect l="l" t="t" r="r" b="b"/>
              <a:pathLst>
                <a:path w="4913630" h="119379">
                  <a:moveTo>
                    <a:pt x="4593335" y="118871"/>
                  </a:moveTo>
                  <a:lnTo>
                    <a:pt x="4913375" y="118871"/>
                  </a:lnTo>
                </a:path>
                <a:path w="4913630" h="119379">
                  <a:moveTo>
                    <a:pt x="0" y="0"/>
                  </a:moveTo>
                  <a:lnTo>
                    <a:pt x="4482083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137408" y="3229356"/>
              <a:ext cx="4712335" cy="2887980"/>
            </a:xfrm>
            <a:custGeom>
              <a:avLst/>
              <a:gdLst/>
              <a:ahLst/>
              <a:cxnLst/>
              <a:rect l="l" t="t" r="r" b="b"/>
              <a:pathLst>
                <a:path w="4712334" h="2887979">
                  <a:moveTo>
                    <a:pt x="0" y="2772155"/>
                  </a:moveTo>
                  <a:lnTo>
                    <a:pt x="51815" y="2772155"/>
                  </a:lnTo>
                </a:path>
                <a:path w="4712334" h="2887979">
                  <a:moveTo>
                    <a:pt x="0" y="2881883"/>
                  </a:moveTo>
                  <a:lnTo>
                    <a:pt x="51815" y="2881883"/>
                  </a:lnTo>
                </a:path>
                <a:path w="4712334" h="2887979">
                  <a:moveTo>
                    <a:pt x="111251" y="2772155"/>
                  </a:moveTo>
                  <a:lnTo>
                    <a:pt x="0" y="2772155"/>
                  </a:lnTo>
                  <a:lnTo>
                    <a:pt x="51815" y="2772155"/>
                  </a:lnTo>
                </a:path>
                <a:path w="4712334" h="2887979">
                  <a:moveTo>
                    <a:pt x="111251" y="2881883"/>
                  </a:moveTo>
                  <a:lnTo>
                    <a:pt x="0" y="2881883"/>
                  </a:lnTo>
                  <a:lnTo>
                    <a:pt x="51815" y="2881883"/>
                  </a:lnTo>
                </a:path>
                <a:path w="4712334" h="2887979">
                  <a:moveTo>
                    <a:pt x="0" y="2887979"/>
                  </a:moveTo>
                  <a:lnTo>
                    <a:pt x="111251" y="2887979"/>
                  </a:lnTo>
                </a:path>
                <a:path w="4712334" h="2887979">
                  <a:moveTo>
                    <a:pt x="51815" y="2810255"/>
                  </a:moveTo>
                  <a:lnTo>
                    <a:pt x="0" y="2810255"/>
                  </a:lnTo>
                </a:path>
                <a:path w="4712334" h="2887979">
                  <a:moveTo>
                    <a:pt x="51815" y="2804159"/>
                  </a:moveTo>
                  <a:lnTo>
                    <a:pt x="0" y="2804159"/>
                  </a:lnTo>
                </a:path>
                <a:path w="4712334" h="2887979">
                  <a:moveTo>
                    <a:pt x="51815" y="2849879"/>
                  </a:moveTo>
                  <a:lnTo>
                    <a:pt x="0" y="2849879"/>
                  </a:lnTo>
                </a:path>
                <a:path w="4712334" h="2887979">
                  <a:moveTo>
                    <a:pt x="51815" y="2843783"/>
                  </a:moveTo>
                  <a:lnTo>
                    <a:pt x="0" y="2843783"/>
                  </a:lnTo>
                </a:path>
                <a:path w="4712334" h="2887979">
                  <a:moveTo>
                    <a:pt x="4712207" y="0"/>
                  </a:moveTo>
                  <a:lnTo>
                    <a:pt x="4704587" y="7619"/>
                  </a:lnTo>
                </a:path>
                <a:path w="4712334" h="2887979">
                  <a:moveTo>
                    <a:pt x="537971" y="154685"/>
                  </a:moveTo>
                  <a:lnTo>
                    <a:pt x="530007" y="115237"/>
                  </a:lnTo>
                  <a:lnTo>
                    <a:pt x="508288" y="83023"/>
                  </a:lnTo>
                  <a:lnTo>
                    <a:pt x="476074" y="61304"/>
                  </a:lnTo>
                  <a:lnTo>
                    <a:pt x="436625" y="53339"/>
                  </a:lnTo>
                  <a:lnTo>
                    <a:pt x="397177" y="61304"/>
                  </a:lnTo>
                  <a:lnTo>
                    <a:pt x="364963" y="83023"/>
                  </a:lnTo>
                  <a:lnTo>
                    <a:pt x="343244" y="115237"/>
                  </a:lnTo>
                  <a:lnTo>
                    <a:pt x="335279" y="154685"/>
                  </a:lnTo>
                  <a:lnTo>
                    <a:pt x="343244" y="194134"/>
                  </a:lnTo>
                  <a:lnTo>
                    <a:pt x="364963" y="226348"/>
                  </a:lnTo>
                  <a:lnTo>
                    <a:pt x="397177" y="248067"/>
                  </a:lnTo>
                  <a:lnTo>
                    <a:pt x="436625" y="256031"/>
                  </a:lnTo>
                  <a:lnTo>
                    <a:pt x="476074" y="248067"/>
                  </a:lnTo>
                  <a:lnTo>
                    <a:pt x="508288" y="226348"/>
                  </a:lnTo>
                  <a:lnTo>
                    <a:pt x="530007" y="194134"/>
                  </a:lnTo>
                  <a:lnTo>
                    <a:pt x="537971" y="154685"/>
                  </a:lnTo>
                </a:path>
                <a:path w="4712334" h="2887979">
                  <a:moveTo>
                    <a:pt x="537971" y="155447"/>
                  </a:moveTo>
                  <a:lnTo>
                    <a:pt x="537971" y="2758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849115" y="2921508"/>
              <a:ext cx="59690" cy="584200"/>
            </a:xfrm>
            <a:custGeom>
              <a:avLst/>
              <a:gdLst/>
              <a:ahLst/>
              <a:cxnLst/>
              <a:rect l="l" t="t" r="r" b="b"/>
              <a:pathLst>
                <a:path w="59689" h="584200">
                  <a:moveTo>
                    <a:pt x="0" y="27431"/>
                  </a:moveTo>
                  <a:lnTo>
                    <a:pt x="0" y="583691"/>
                  </a:lnTo>
                </a:path>
                <a:path w="59689" h="584200">
                  <a:moveTo>
                    <a:pt x="51815" y="0"/>
                  </a:moveTo>
                  <a:lnTo>
                    <a:pt x="51815" y="583691"/>
                  </a:lnTo>
                </a:path>
                <a:path w="59689" h="584200">
                  <a:moveTo>
                    <a:pt x="59435" y="4571"/>
                  </a:moveTo>
                  <a:lnTo>
                    <a:pt x="59435" y="583691"/>
                  </a:lnTo>
                </a:path>
                <a:path w="59689" h="584200">
                  <a:moveTo>
                    <a:pt x="0" y="583691"/>
                  </a:moveTo>
                  <a:lnTo>
                    <a:pt x="51815" y="583691"/>
                  </a:lnTo>
                  <a:lnTo>
                    <a:pt x="51815" y="562355"/>
                  </a:lnTo>
                  <a:lnTo>
                    <a:pt x="0" y="562355"/>
                  </a:lnTo>
                  <a:lnTo>
                    <a:pt x="0" y="5836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849115" y="3483864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89">
                  <a:moveTo>
                    <a:pt x="0" y="0"/>
                  </a:moveTo>
                  <a:lnTo>
                    <a:pt x="51815" y="21335"/>
                  </a:lnTo>
                </a:path>
                <a:path w="52070" h="21589">
                  <a:moveTo>
                    <a:pt x="51815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849115" y="2948940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89">
                  <a:moveTo>
                    <a:pt x="0" y="21335"/>
                  </a:moveTo>
                  <a:lnTo>
                    <a:pt x="51815" y="21335"/>
                  </a:lnTo>
                  <a:lnTo>
                    <a:pt x="51815" y="0"/>
                  </a:lnTo>
                  <a:lnTo>
                    <a:pt x="0" y="0"/>
                  </a:lnTo>
                  <a:lnTo>
                    <a:pt x="0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849115" y="2948940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89">
                  <a:moveTo>
                    <a:pt x="0" y="0"/>
                  </a:moveTo>
                  <a:lnTo>
                    <a:pt x="51815" y="21335"/>
                  </a:lnTo>
                </a:path>
                <a:path w="52070" h="21589">
                  <a:moveTo>
                    <a:pt x="51815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078471" y="2948940"/>
              <a:ext cx="50800" cy="556260"/>
            </a:xfrm>
            <a:custGeom>
              <a:avLst/>
              <a:gdLst/>
              <a:ahLst/>
              <a:cxnLst/>
              <a:rect l="l" t="t" r="r" b="b"/>
              <a:pathLst>
                <a:path w="50800" h="556260">
                  <a:moveTo>
                    <a:pt x="0" y="0"/>
                  </a:moveTo>
                  <a:lnTo>
                    <a:pt x="50291" y="0"/>
                  </a:lnTo>
                  <a:lnTo>
                    <a:pt x="50291" y="556259"/>
                  </a:lnTo>
                </a:path>
                <a:path w="50800" h="556260">
                  <a:moveTo>
                    <a:pt x="0" y="21335"/>
                  </a:moveTo>
                  <a:lnTo>
                    <a:pt x="50291" y="21335"/>
                  </a:lnTo>
                  <a:lnTo>
                    <a:pt x="50291" y="0"/>
                  </a:lnTo>
                  <a:lnTo>
                    <a:pt x="0" y="0"/>
                  </a:lnTo>
                  <a:lnTo>
                    <a:pt x="0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078471" y="2948940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89">
                  <a:moveTo>
                    <a:pt x="0" y="0"/>
                  </a:moveTo>
                  <a:lnTo>
                    <a:pt x="50291" y="21335"/>
                  </a:lnTo>
                </a:path>
                <a:path w="50800" h="21589">
                  <a:moveTo>
                    <a:pt x="50291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70851" y="2921508"/>
              <a:ext cx="58419" cy="584200"/>
            </a:xfrm>
            <a:custGeom>
              <a:avLst/>
              <a:gdLst/>
              <a:ahLst/>
              <a:cxnLst/>
              <a:rect l="l" t="t" r="r" b="b"/>
              <a:pathLst>
                <a:path w="58420" h="584200">
                  <a:moveTo>
                    <a:pt x="7619" y="0"/>
                  </a:moveTo>
                  <a:lnTo>
                    <a:pt x="7619" y="583691"/>
                  </a:lnTo>
                </a:path>
                <a:path w="58420" h="584200">
                  <a:moveTo>
                    <a:pt x="0" y="4571"/>
                  </a:moveTo>
                  <a:lnTo>
                    <a:pt x="0" y="583691"/>
                  </a:lnTo>
                </a:path>
                <a:path w="58420" h="584200">
                  <a:moveTo>
                    <a:pt x="7619" y="562355"/>
                  </a:moveTo>
                  <a:lnTo>
                    <a:pt x="57911" y="562355"/>
                  </a:lnTo>
                </a:path>
                <a:path w="58420" h="584200">
                  <a:moveTo>
                    <a:pt x="7619" y="583691"/>
                  </a:moveTo>
                  <a:lnTo>
                    <a:pt x="57911" y="583691"/>
                  </a:lnTo>
                  <a:lnTo>
                    <a:pt x="57911" y="562355"/>
                  </a:lnTo>
                  <a:lnTo>
                    <a:pt x="7619" y="562355"/>
                  </a:lnTo>
                  <a:lnTo>
                    <a:pt x="7619" y="5836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78471" y="3483864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89">
                  <a:moveTo>
                    <a:pt x="0" y="0"/>
                  </a:moveTo>
                  <a:lnTo>
                    <a:pt x="50291" y="21335"/>
                  </a:lnTo>
                </a:path>
                <a:path w="50800" h="21589">
                  <a:moveTo>
                    <a:pt x="50291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070351" y="5106924"/>
              <a:ext cx="67310" cy="233679"/>
            </a:xfrm>
            <a:custGeom>
              <a:avLst/>
              <a:gdLst/>
              <a:ahLst/>
              <a:cxnLst/>
              <a:rect l="l" t="t" r="r" b="b"/>
              <a:pathLst>
                <a:path w="67310" h="233679">
                  <a:moveTo>
                    <a:pt x="22859" y="233171"/>
                  </a:moveTo>
                  <a:lnTo>
                    <a:pt x="22859" y="0"/>
                  </a:lnTo>
                </a:path>
                <a:path w="67310" h="233679">
                  <a:moveTo>
                    <a:pt x="0" y="0"/>
                  </a:moveTo>
                  <a:lnTo>
                    <a:pt x="670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523236" y="4483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523236" y="4483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523236" y="4483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483612" y="4436363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0" y="1524"/>
                  </a:moveTo>
                  <a:lnTo>
                    <a:pt x="39624" y="47244"/>
                  </a:lnTo>
                  <a:lnTo>
                    <a:pt x="41148" y="47244"/>
                  </a:lnTo>
                  <a:lnTo>
                    <a:pt x="0" y="1524"/>
                  </a:lnTo>
                  <a:close/>
                </a:path>
                <a:path w="41275" h="47625">
                  <a:moveTo>
                    <a:pt x="1524" y="0"/>
                  </a:moveTo>
                  <a:lnTo>
                    <a:pt x="0" y="1524"/>
                  </a:lnTo>
                  <a:lnTo>
                    <a:pt x="41148" y="472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483611" y="4436363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39623" y="47243"/>
                  </a:moveTo>
                  <a:lnTo>
                    <a:pt x="0" y="1523"/>
                  </a:lnTo>
                  <a:lnTo>
                    <a:pt x="39623" y="47243"/>
                  </a:lnTo>
                  <a:close/>
                </a:path>
                <a:path w="41275" h="47625">
                  <a:moveTo>
                    <a:pt x="39623" y="47243"/>
                  </a:moveTo>
                  <a:lnTo>
                    <a:pt x="0" y="1523"/>
                  </a:lnTo>
                  <a:lnTo>
                    <a:pt x="41147" y="47243"/>
                  </a:lnTo>
                  <a:lnTo>
                    <a:pt x="39623" y="47243"/>
                  </a:lnTo>
                  <a:close/>
                </a:path>
                <a:path w="41275" h="47625">
                  <a:moveTo>
                    <a:pt x="0" y="1523"/>
                  </a:moveTo>
                  <a:lnTo>
                    <a:pt x="41147" y="47243"/>
                  </a:lnTo>
                  <a:lnTo>
                    <a:pt x="0" y="1523"/>
                  </a:lnTo>
                  <a:close/>
                </a:path>
                <a:path w="41275" h="47625">
                  <a:moveTo>
                    <a:pt x="41147" y="4724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41147" y="472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483611" y="4436363"/>
              <a:ext cx="41275" cy="47625"/>
            </a:xfrm>
            <a:custGeom>
              <a:avLst/>
              <a:gdLst/>
              <a:ahLst/>
              <a:cxnLst/>
              <a:rect l="l" t="t" r="r" b="b"/>
              <a:pathLst>
                <a:path w="41275" h="47625">
                  <a:moveTo>
                    <a:pt x="39623" y="47243"/>
                  </a:moveTo>
                  <a:lnTo>
                    <a:pt x="41147" y="47243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39623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52547" y="4283963"/>
              <a:ext cx="79248" cy="92964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21483" y="4131563"/>
              <a:ext cx="79248" cy="92964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90419" y="3979163"/>
              <a:ext cx="79248" cy="92964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1998980" y="3872483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0" y="0"/>
                  </a:moveTo>
                  <a:lnTo>
                    <a:pt x="38100" y="47244"/>
                  </a:lnTo>
                  <a:lnTo>
                    <a:pt x="39624" y="45720"/>
                  </a:lnTo>
                  <a:lnTo>
                    <a:pt x="0" y="0"/>
                  </a:lnTo>
                  <a:close/>
                </a:path>
                <a:path w="40005" h="47625">
                  <a:moveTo>
                    <a:pt x="1524" y="0"/>
                  </a:moveTo>
                  <a:lnTo>
                    <a:pt x="0" y="0"/>
                  </a:lnTo>
                  <a:lnTo>
                    <a:pt x="39624" y="457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998979" y="3872484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38099" y="47243"/>
                  </a:moveTo>
                  <a:lnTo>
                    <a:pt x="39623" y="45719"/>
                  </a:lnTo>
                  <a:lnTo>
                    <a:pt x="0" y="0"/>
                  </a:lnTo>
                  <a:lnTo>
                    <a:pt x="38099" y="47243"/>
                  </a:lnTo>
                  <a:close/>
                </a:path>
                <a:path w="40005" h="47625">
                  <a:moveTo>
                    <a:pt x="39623" y="45719"/>
                  </a:moveTo>
                  <a:lnTo>
                    <a:pt x="0" y="0"/>
                  </a:lnTo>
                  <a:lnTo>
                    <a:pt x="39623" y="45719"/>
                  </a:lnTo>
                  <a:close/>
                </a:path>
                <a:path w="40005" h="47625">
                  <a:moveTo>
                    <a:pt x="0" y="0"/>
                  </a:moveTo>
                  <a:lnTo>
                    <a:pt x="39623" y="45719"/>
                  </a:lnTo>
                  <a:lnTo>
                    <a:pt x="0" y="0"/>
                  </a:lnTo>
                  <a:close/>
                </a:path>
                <a:path w="40005" h="47625">
                  <a:moveTo>
                    <a:pt x="39623" y="457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39623" y="457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998979" y="3872484"/>
              <a:ext cx="40005" cy="47625"/>
            </a:xfrm>
            <a:custGeom>
              <a:avLst/>
              <a:gdLst/>
              <a:ahLst/>
              <a:cxnLst/>
              <a:rect l="l" t="t" r="r" b="b"/>
              <a:pathLst>
                <a:path w="40005" h="47625">
                  <a:moveTo>
                    <a:pt x="38099" y="47243"/>
                  </a:moveTo>
                  <a:lnTo>
                    <a:pt x="39623" y="457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38099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997456" y="38709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997455" y="38709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997455" y="38709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517140" y="44775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517139" y="4477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517139" y="4477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465324" y="4479036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1816" y="0"/>
                  </a:moveTo>
                  <a:lnTo>
                    <a:pt x="0" y="59436"/>
                  </a:lnTo>
                  <a:lnTo>
                    <a:pt x="0" y="60960"/>
                  </a:lnTo>
                  <a:lnTo>
                    <a:pt x="51816" y="0"/>
                  </a:lnTo>
                  <a:close/>
                </a:path>
                <a:path w="53339" h="60960">
                  <a:moveTo>
                    <a:pt x="51816" y="0"/>
                  </a:moveTo>
                  <a:lnTo>
                    <a:pt x="0" y="60960"/>
                  </a:lnTo>
                  <a:lnTo>
                    <a:pt x="1524" y="60960"/>
                  </a:lnTo>
                  <a:lnTo>
                    <a:pt x="51816" y="0"/>
                  </a:lnTo>
                  <a:close/>
                </a:path>
                <a:path w="53339" h="60960">
                  <a:moveTo>
                    <a:pt x="53340" y="0"/>
                  </a:moveTo>
                  <a:lnTo>
                    <a:pt x="51816" y="0"/>
                  </a:lnTo>
                  <a:lnTo>
                    <a:pt x="1524" y="60960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465323" y="4479036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3339" y="0"/>
                  </a:moveTo>
                  <a:lnTo>
                    <a:pt x="51815" y="0"/>
                  </a:lnTo>
                  <a:lnTo>
                    <a:pt x="1523" y="60959"/>
                  </a:lnTo>
                  <a:lnTo>
                    <a:pt x="53339" y="0"/>
                  </a:lnTo>
                  <a:close/>
                </a:path>
                <a:path w="53339" h="60960">
                  <a:moveTo>
                    <a:pt x="51815" y="0"/>
                  </a:moveTo>
                  <a:lnTo>
                    <a:pt x="1523" y="60959"/>
                  </a:lnTo>
                  <a:lnTo>
                    <a:pt x="51815" y="0"/>
                  </a:lnTo>
                  <a:close/>
                </a:path>
                <a:path w="53339" h="60960">
                  <a:moveTo>
                    <a:pt x="1523" y="60959"/>
                  </a:moveTo>
                  <a:lnTo>
                    <a:pt x="51815" y="0"/>
                  </a:lnTo>
                  <a:lnTo>
                    <a:pt x="0" y="60959"/>
                  </a:lnTo>
                  <a:lnTo>
                    <a:pt x="1523" y="60959"/>
                  </a:lnTo>
                  <a:close/>
                </a:path>
                <a:path w="53339" h="60960">
                  <a:moveTo>
                    <a:pt x="51815" y="0"/>
                  </a:moveTo>
                  <a:lnTo>
                    <a:pt x="0" y="60959"/>
                  </a:lnTo>
                  <a:lnTo>
                    <a:pt x="0" y="59435"/>
                  </a:lnTo>
                  <a:lnTo>
                    <a:pt x="518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465323" y="4479036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3339" y="0"/>
                  </a:moveTo>
                  <a:lnTo>
                    <a:pt x="51815" y="0"/>
                  </a:lnTo>
                  <a:lnTo>
                    <a:pt x="0" y="59435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533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291587" y="4619243"/>
              <a:ext cx="105156" cy="123444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19375" y="4821936"/>
              <a:ext cx="105156" cy="123444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1998980" y="5024627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1816" y="0"/>
                  </a:moveTo>
                  <a:lnTo>
                    <a:pt x="0" y="60960"/>
                  </a:lnTo>
                  <a:lnTo>
                    <a:pt x="1524" y="60960"/>
                  </a:lnTo>
                  <a:lnTo>
                    <a:pt x="51816" y="0"/>
                  </a:lnTo>
                  <a:close/>
                </a:path>
                <a:path w="53339" h="60960">
                  <a:moveTo>
                    <a:pt x="51816" y="0"/>
                  </a:moveTo>
                  <a:lnTo>
                    <a:pt x="1524" y="60960"/>
                  </a:lnTo>
                  <a:lnTo>
                    <a:pt x="53340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998979" y="5024627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3339" y="1523"/>
                  </a:moveTo>
                  <a:lnTo>
                    <a:pt x="51815" y="0"/>
                  </a:lnTo>
                  <a:lnTo>
                    <a:pt x="1523" y="60959"/>
                  </a:lnTo>
                  <a:lnTo>
                    <a:pt x="53339" y="1523"/>
                  </a:lnTo>
                  <a:close/>
                </a:path>
                <a:path w="53339" h="60960">
                  <a:moveTo>
                    <a:pt x="51815" y="0"/>
                  </a:moveTo>
                  <a:lnTo>
                    <a:pt x="1523" y="60959"/>
                  </a:lnTo>
                  <a:lnTo>
                    <a:pt x="51815" y="0"/>
                  </a:lnTo>
                  <a:close/>
                </a:path>
                <a:path w="53339" h="60960">
                  <a:moveTo>
                    <a:pt x="1523" y="60959"/>
                  </a:moveTo>
                  <a:lnTo>
                    <a:pt x="51815" y="0"/>
                  </a:lnTo>
                  <a:lnTo>
                    <a:pt x="0" y="60959"/>
                  </a:lnTo>
                  <a:lnTo>
                    <a:pt x="1523" y="60959"/>
                  </a:lnTo>
                  <a:close/>
                </a:path>
                <a:path w="53339" h="60960">
                  <a:moveTo>
                    <a:pt x="51815" y="0"/>
                  </a:moveTo>
                  <a:lnTo>
                    <a:pt x="0" y="60959"/>
                  </a:lnTo>
                  <a:lnTo>
                    <a:pt x="518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998979" y="5024627"/>
              <a:ext cx="53340" cy="60960"/>
            </a:xfrm>
            <a:custGeom>
              <a:avLst/>
              <a:gdLst/>
              <a:ahLst/>
              <a:cxnLst/>
              <a:rect l="l" t="t" r="r" b="b"/>
              <a:pathLst>
                <a:path w="53339" h="60960">
                  <a:moveTo>
                    <a:pt x="53339" y="1523"/>
                  </a:moveTo>
                  <a:lnTo>
                    <a:pt x="51815" y="0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533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997456" y="50855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997455" y="50855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997455" y="50855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970023" y="3843527"/>
              <a:ext cx="582295" cy="1252855"/>
            </a:xfrm>
            <a:custGeom>
              <a:avLst/>
              <a:gdLst/>
              <a:ahLst/>
              <a:cxnLst/>
              <a:rect l="l" t="t" r="r" b="b"/>
              <a:pathLst>
                <a:path w="582294" h="1252854">
                  <a:moveTo>
                    <a:pt x="28955" y="28955"/>
                  </a:moveTo>
                  <a:lnTo>
                    <a:pt x="28955" y="1252727"/>
                  </a:lnTo>
                  <a:lnTo>
                    <a:pt x="28955" y="44195"/>
                  </a:lnTo>
                </a:path>
                <a:path w="582294" h="1252854">
                  <a:moveTo>
                    <a:pt x="553211" y="1252727"/>
                  </a:moveTo>
                  <a:lnTo>
                    <a:pt x="28955" y="1252727"/>
                  </a:lnTo>
                </a:path>
                <a:path w="582294" h="1252854">
                  <a:moveTo>
                    <a:pt x="553211" y="28955"/>
                  </a:moveTo>
                  <a:lnTo>
                    <a:pt x="28955" y="28955"/>
                  </a:lnTo>
                </a:path>
                <a:path w="582294" h="1252854">
                  <a:moveTo>
                    <a:pt x="5821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99947" y="5882639"/>
              <a:ext cx="546100" cy="0"/>
            </a:xfrm>
            <a:custGeom>
              <a:avLst/>
              <a:gdLst/>
              <a:ahLst/>
              <a:cxnLst/>
              <a:rect l="l" t="t" r="r" b="b"/>
              <a:pathLst>
                <a:path w="546100">
                  <a:moveTo>
                    <a:pt x="545591" y="0"/>
                  </a:moveTo>
                  <a:lnTo>
                    <a:pt x="0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416811" y="3739896"/>
              <a:ext cx="582295" cy="1430020"/>
            </a:xfrm>
            <a:custGeom>
              <a:avLst/>
              <a:gdLst/>
              <a:ahLst/>
              <a:cxnLst/>
              <a:rect l="l" t="t" r="r" b="b"/>
              <a:pathLst>
                <a:path w="582294" h="1430020">
                  <a:moveTo>
                    <a:pt x="582167" y="147827"/>
                  </a:moveTo>
                  <a:lnTo>
                    <a:pt x="582167" y="1356359"/>
                  </a:lnTo>
                  <a:lnTo>
                    <a:pt x="582167" y="147827"/>
                  </a:lnTo>
                </a:path>
                <a:path w="582294" h="1430020">
                  <a:moveTo>
                    <a:pt x="553211" y="1356359"/>
                  </a:moveTo>
                  <a:lnTo>
                    <a:pt x="553211" y="103631"/>
                  </a:lnTo>
                </a:path>
                <a:path w="582294" h="1430020">
                  <a:moveTo>
                    <a:pt x="19811" y="117347"/>
                  </a:moveTo>
                  <a:lnTo>
                    <a:pt x="0" y="117347"/>
                  </a:lnTo>
                </a:path>
                <a:path w="582294" h="1430020">
                  <a:moveTo>
                    <a:pt x="19811" y="0"/>
                  </a:moveTo>
                  <a:lnTo>
                    <a:pt x="19811" y="14295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317751" y="3372612"/>
              <a:ext cx="1826260" cy="2059305"/>
            </a:xfrm>
            <a:custGeom>
              <a:avLst/>
              <a:gdLst/>
              <a:ahLst/>
              <a:cxnLst/>
              <a:rect l="l" t="t" r="r" b="b"/>
              <a:pathLst>
                <a:path w="1826260" h="2059304">
                  <a:moveTo>
                    <a:pt x="99059" y="550163"/>
                  </a:moveTo>
                  <a:lnTo>
                    <a:pt x="99059" y="1908047"/>
                  </a:lnTo>
                </a:path>
                <a:path w="1826260" h="2059304">
                  <a:moveTo>
                    <a:pt x="1808987" y="164591"/>
                  </a:moveTo>
                  <a:lnTo>
                    <a:pt x="1808987" y="222503"/>
                  </a:lnTo>
                </a:path>
                <a:path w="1826260" h="2059304">
                  <a:moveTo>
                    <a:pt x="1825751" y="0"/>
                  </a:moveTo>
                  <a:lnTo>
                    <a:pt x="1825751" y="164591"/>
                  </a:lnTo>
                </a:path>
                <a:path w="1826260" h="2059304">
                  <a:moveTo>
                    <a:pt x="1804415" y="77723"/>
                  </a:moveTo>
                  <a:lnTo>
                    <a:pt x="1804415" y="166115"/>
                  </a:lnTo>
                </a:path>
                <a:path w="1826260" h="2059304">
                  <a:moveTo>
                    <a:pt x="99059" y="367283"/>
                  </a:moveTo>
                  <a:lnTo>
                    <a:pt x="99059" y="2058923"/>
                  </a:lnTo>
                </a:path>
                <a:path w="1826260" h="2059304">
                  <a:moveTo>
                    <a:pt x="0" y="225551"/>
                  </a:moveTo>
                  <a:lnTo>
                    <a:pt x="0" y="382523"/>
                  </a:lnTo>
                </a:path>
                <a:path w="1826260" h="2059304">
                  <a:moveTo>
                    <a:pt x="10667" y="225551"/>
                  </a:moveTo>
                  <a:lnTo>
                    <a:pt x="10667" y="382523"/>
                  </a:lnTo>
                </a:path>
                <a:path w="1826260" h="2059304">
                  <a:moveTo>
                    <a:pt x="33527" y="222503"/>
                  </a:moveTo>
                  <a:lnTo>
                    <a:pt x="33527" y="367283"/>
                  </a:lnTo>
                </a:path>
                <a:path w="1826260" h="2059304">
                  <a:moveTo>
                    <a:pt x="118871" y="516635"/>
                  </a:moveTo>
                  <a:lnTo>
                    <a:pt x="118871" y="2058923"/>
                  </a:lnTo>
                </a:path>
                <a:path w="1826260" h="2059304">
                  <a:moveTo>
                    <a:pt x="118871" y="367283"/>
                  </a:moveTo>
                  <a:lnTo>
                    <a:pt x="118871" y="1897379"/>
                  </a:lnTo>
                </a:path>
                <a:path w="1826260" h="2059304">
                  <a:moveTo>
                    <a:pt x="137159" y="367283"/>
                  </a:moveTo>
                  <a:lnTo>
                    <a:pt x="137159" y="1734311"/>
                  </a:lnTo>
                </a:path>
                <a:path w="1826260" h="2059304">
                  <a:moveTo>
                    <a:pt x="158495" y="411479"/>
                  </a:moveTo>
                  <a:lnTo>
                    <a:pt x="158495" y="516635"/>
                  </a:lnTo>
                </a:path>
                <a:path w="1826260" h="2059304">
                  <a:moveTo>
                    <a:pt x="195071" y="367283"/>
                  </a:moveTo>
                  <a:lnTo>
                    <a:pt x="137159" y="367283"/>
                  </a:lnTo>
                </a:path>
                <a:path w="1826260" h="2059304">
                  <a:moveTo>
                    <a:pt x="187451" y="390143"/>
                  </a:moveTo>
                  <a:lnTo>
                    <a:pt x="137159" y="390143"/>
                  </a:lnTo>
                </a:path>
                <a:path w="1826260" h="2059304">
                  <a:moveTo>
                    <a:pt x="187451" y="411479"/>
                  </a:moveTo>
                  <a:lnTo>
                    <a:pt x="137159" y="411479"/>
                  </a:lnTo>
                </a:path>
                <a:path w="1826260" h="2059304">
                  <a:moveTo>
                    <a:pt x="187451" y="516635"/>
                  </a:moveTo>
                  <a:lnTo>
                    <a:pt x="137159" y="516635"/>
                  </a:lnTo>
                </a:path>
                <a:path w="1826260" h="2059304">
                  <a:moveTo>
                    <a:pt x="187451" y="539495"/>
                  </a:moveTo>
                  <a:lnTo>
                    <a:pt x="137159" y="539495"/>
                  </a:lnTo>
                </a:path>
                <a:path w="1826260" h="2059304">
                  <a:moveTo>
                    <a:pt x="187451" y="545591"/>
                  </a:moveTo>
                  <a:lnTo>
                    <a:pt x="137159" y="545591"/>
                  </a:lnTo>
                </a:path>
                <a:path w="1826260" h="2059304">
                  <a:moveTo>
                    <a:pt x="187451" y="1383791"/>
                  </a:moveTo>
                  <a:lnTo>
                    <a:pt x="137159" y="1383791"/>
                  </a:lnTo>
                </a:path>
                <a:path w="1826260" h="2059304">
                  <a:moveTo>
                    <a:pt x="187451" y="1391411"/>
                  </a:moveTo>
                  <a:lnTo>
                    <a:pt x="137159" y="1391411"/>
                  </a:lnTo>
                </a:path>
                <a:path w="1826260" h="2059304">
                  <a:moveTo>
                    <a:pt x="187451" y="1412747"/>
                  </a:moveTo>
                  <a:lnTo>
                    <a:pt x="137159" y="14127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454911" y="3762756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89">
                  <a:moveTo>
                    <a:pt x="0" y="21335"/>
                  </a:moveTo>
                  <a:lnTo>
                    <a:pt x="502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483867" y="3739896"/>
              <a:ext cx="40005" cy="1356360"/>
            </a:xfrm>
            <a:custGeom>
              <a:avLst/>
              <a:gdLst/>
              <a:ahLst/>
              <a:cxnLst/>
              <a:rect l="l" t="t" r="r" b="b"/>
              <a:pathLst>
                <a:path w="40005" h="1356360">
                  <a:moveTo>
                    <a:pt x="21335" y="1356359"/>
                  </a:moveTo>
                  <a:lnTo>
                    <a:pt x="21335" y="0"/>
                  </a:lnTo>
                </a:path>
                <a:path w="40005" h="1356360">
                  <a:moveTo>
                    <a:pt x="0" y="149351"/>
                  </a:moveTo>
                  <a:lnTo>
                    <a:pt x="0" y="44195"/>
                  </a:lnTo>
                </a:path>
                <a:path w="40005" h="1356360">
                  <a:moveTo>
                    <a:pt x="28955" y="1356359"/>
                  </a:moveTo>
                  <a:lnTo>
                    <a:pt x="28955" y="0"/>
                  </a:lnTo>
                </a:path>
                <a:path w="40005" h="1356360">
                  <a:moveTo>
                    <a:pt x="39623" y="59435"/>
                  </a:moveTo>
                  <a:lnTo>
                    <a:pt x="39623" y="7619"/>
                  </a:lnTo>
                </a:path>
                <a:path w="40005" h="1356360">
                  <a:moveTo>
                    <a:pt x="28955" y="7619"/>
                  </a:moveTo>
                  <a:lnTo>
                    <a:pt x="28955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454911" y="3739896"/>
              <a:ext cx="50800" cy="44450"/>
            </a:xfrm>
            <a:custGeom>
              <a:avLst/>
              <a:gdLst/>
              <a:ahLst/>
              <a:cxnLst/>
              <a:rect l="l" t="t" r="r" b="b"/>
              <a:pathLst>
                <a:path w="50800" h="44450">
                  <a:moveTo>
                    <a:pt x="0" y="0"/>
                  </a:moveTo>
                  <a:lnTo>
                    <a:pt x="50291" y="22859"/>
                  </a:lnTo>
                </a:path>
                <a:path w="50800" h="44450">
                  <a:moveTo>
                    <a:pt x="50291" y="44195"/>
                  </a:moveTo>
                  <a:lnTo>
                    <a:pt x="0" y="22859"/>
                  </a:lnTo>
                  <a:lnTo>
                    <a:pt x="502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454911" y="3372612"/>
              <a:ext cx="1689100" cy="1815464"/>
            </a:xfrm>
            <a:custGeom>
              <a:avLst/>
              <a:gdLst/>
              <a:ahLst/>
              <a:cxnLst/>
              <a:rect l="l" t="t" r="r" b="b"/>
              <a:pathLst>
                <a:path w="1689100" h="1815464">
                  <a:moveTo>
                    <a:pt x="1671827" y="222503"/>
                  </a:moveTo>
                  <a:lnTo>
                    <a:pt x="1650491" y="222503"/>
                  </a:lnTo>
                </a:path>
                <a:path w="1689100" h="1815464">
                  <a:moveTo>
                    <a:pt x="1667255" y="0"/>
                  </a:moveTo>
                  <a:lnTo>
                    <a:pt x="1688591" y="0"/>
                  </a:lnTo>
                </a:path>
                <a:path w="1689100" h="1815464">
                  <a:moveTo>
                    <a:pt x="1667255" y="164591"/>
                  </a:moveTo>
                  <a:lnTo>
                    <a:pt x="1688591" y="164591"/>
                  </a:lnTo>
                </a:path>
                <a:path w="1689100" h="1815464">
                  <a:moveTo>
                    <a:pt x="1682495" y="1723643"/>
                  </a:moveTo>
                  <a:lnTo>
                    <a:pt x="1682495" y="1732787"/>
                  </a:lnTo>
                  <a:lnTo>
                    <a:pt x="1682495" y="1812035"/>
                  </a:lnTo>
                </a:path>
                <a:path w="1689100" h="1815464">
                  <a:moveTo>
                    <a:pt x="1667255" y="0"/>
                  </a:moveTo>
                  <a:lnTo>
                    <a:pt x="1688591" y="164591"/>
                  </a:lnTo>
                </a:path>
                <a:path w="1689100" h="1815464">
                  <a:moveTo>
                    <a:pt x="1688591" y="0"/>
                  </a:moveTo>
                  <a:lnTo>
                    <a:pt x="1667255" y="164591"/>
                  </a:lnTo>
                </a:path>
                <a:path w="1689100" h="1815464">
                  <a:moveTo>
                    <a:pt x="1682495" y="1723643"/>
                  </a:moveTo>
                  <a:lnTo>
                    <a:pt x="0" y="1723643"/>
                  </a:lnTo>
                </a:path>
                <a:path w="1689100" h="1815464">
                  <a:moveTo>
                    <a:pt x="1682495" y="1734311"/>
                  </a:moveTo>
                  <a:lnTo>
                    <a:pt x="0" y="1734311"/>
                  </a:lnTo>
                </a:path>
                <a:path w="1689100" h="1815464">
                  <a:moveTo>
                    <a:pt x="1682495" y="1815083"/>
                  </a:moveTo>
                  <a:lnTo>
                    <a:pt x="1659635" y="1815083"/>
                  </a:lnTo>
                </a:path>
                <a:path w="1689100" h="1815464">
                  <a:moveTo>
                    <a:pt x="50291" y="1700783"/>
                  </a:moveTo>
                  <a:lnTo>
                    <a:pt x="0" y="17007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454911" y="5073395"/>
              <a:ext cx="50800" cy="22860"/>
            </a:xfrm>
            <a:custGeom>
              <a:avLst/>
              <a:gdLst/>
              <a:ahLst/>
              <a:cxnLst/>
              <a:rect l="l" t="t" r="r" b="b"/>
              <a:pathLst>
                <a:path w="50800" h="22860">
                  <a:moveTo>
                    <a:pt x="0" y="0"/>
                  </a:moveTo>
                  <a:lnTo>
                    <a:pt x="50291" y="22859"/>
                  </a:lnTo>
                </a:path>
                <a:path w="50800" h="22860">
                  <a:moveTo>
                    <a:pt x="50291" y="0"/>
                  </a:moveTo>
                  <a:lnTo>
                    <a:pt x="0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307083" y="3599688"/>
              <a:ext cx="147955" cy="147955"/>
            </a:xfrm>
            <a:custGeom>
              <a:avLst/>
              <a:gdLst/>
              <a:ahLst/>
              <a:cxnLst/>
              <a:rect l="l" t="t" r="r" b="b"/>
              <a:pathLst>
                <a:path w="147955" h="147954">
                  <a:moveTo>
                    <a:pt x="0" y="0"/>
                  </a:moveTo>
                  <a:lnTo>
                    <a:pt x="10667" y="0"/>
                  </a:lnTo>
                </a:path>
                <a:path w="147955" h="147954">
                  <a:moveTo>
                    <a:pt x="0" y="80771"/>
                  </a:moveTo>
                  <a:lnTo>
                    <a:pt x="10667" y="80771"/>
                  </a:lnTo>
                </a:path>
                <a:path w="147955" h="147954">
                  <a:moveTo>
                    <a:pt x="147827" y="141731"/>
                  </a:moveTo>
                  <a:lnTo>
                    <a:pt x="147827" y="140207"/>
                  </a:lnTo>
                  <a:lnTo>
                    <a:pt x="21335" y="140207"/>
                  </a:lnTo>
                </a:path>
                <a:path w="147955" h="147954">
                  <a:moveTo>
                    <a:pt x="44195" y="6095"/>
                  </a:moveTo>
                  <a:lnTo>
                    <a:pt x="21335" y="6095"/>
                  </a:lnTo>
                </a:path>
                <a:path w="147955" h="147954">
                  <a:moveTo>
                    <a:pt x="109727" y="147827"/>
                  </a:moveTo>
                  <a:lnTo>
                    <a:pt x="21335" y="14782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416811" y="534314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416811" y="54315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416811" y="4032504"/>
              <a:ext cx="20320" cy="1224280"/>
            </a:xfrm>
            <a:custGeom>
              <a:avLst/>
              <a:gdLst/>
              <a:ahLst/>
              <a:cxnLst/>
              <a:rect l="l" t="t" r="r" b="b"/>
              <a:pathLst>
                <a:path w="20319" h="1224279">
                  <a:moveTo>
                    <a:pt x="19811" y="1223771"/>
                  </a:moveTo>
                  <a:lnTo>
                    <a:pt x="0" y="1223771"/>
                  </a:lnTo>
                </a:path>
                <a:path w="20319" h="1224279">
                  <a:moveTo>
                    <a:pt x="19811" y="1136903"/>
                  </a:moveTo>
                  <a:lnTo>
                    <a:pt x="0" y="1136903"/>
                  </a:lnTo>
                </a:path>
                <a:path w="20319" h="1224279">
                  <a:moveTo>
                    <a:pt x="19811" y="1048511"/>
                  </a:moveTo>
                  <a:lnTo>
                    <a:pt x="0" y="1048511"/>
                  </a:lnTo>
                </a:path>
                <a:path w="20319" h="1224279">
                  <a:moveTo>
                    <a:pt x="19811" y="961643"/>
                  </a:moveTo>
                  <a:lnTo>
                    <a:pt x="0" y="961643"/>
                  </a:lnTo>
                </a:path>
                <a:path w="20319" h="1224279">
                  <a:moveTo>
                    <a:pt x="19811" y="874775"/>
                  </a:moveTo>
                  <a:lnTo>
                    <a:pt x="0" y="874775"/>
                  </a:lnTo>
                </a:path>
                <a:path w="20319" h="1224279">
                  <a:moveTo>
                    <a:pt x="19811" y="786383"/>
                  </a:moveTo>
                  <a:lnTo>
                    <a:pt x="0" y="786383"/>
                  </a:lnTo>
                </a:path>
                <a:path w="20319" h="1224279">
                  <a:moveTo>
                    <a:pt x="19811" y="612647"/>
                  </a:moveTo>
                  <a:lnTo>
                    <a:pt x="0" y="612647"/>
                  </a:lnTo>
                </a:path>
                <a:path w="20319" h="1224279">
                  <a:moveTo>
                    <a:pt x="19811" y="524255"/>
                  </a:moveTo>
                  <a:lnTo>
                    <a:pt x="0" y="524255"/>
                  </a:lnTo>
                </a:path>
                <a:path w="20319" h="1224279">
                  <a:moveTo>
                    <a:pt x="19811" y="437387"/>
                  </a:moveTo>
                  <a:lnTo>
                    <a:pt x="0" y="437387"/>
                  </a:lnTo>
                </a:path>
                <a:path w="20319" h="1224279">
                  <a:moveTo>
                    <a:pt x="19811" y="350519"/>
                  </a:moveTo>
                  <a:lnTo>
                    <a:pt x="0" y="350519"/>
                  </a:lnTo>
                </a:path>
                <a:path w="20319" h="1224279">
                  <a:moveTo>
                    <a:pt x="19811" y="262127"/>
                  </a:moveTo>
                  <a:lnTo>
                    <a:pt x="0" y="262127"/>
                  </a:lnTo>
                </a:path>
                <a:path w="20319" h="1224279">
                  <a:moveTo>
                    <a:pt x="19811" y="175259"/>
                  </a:moveTo>
                  <a:lnTo>
                    <a:pt x="0" y="175259"/>
                  </a:lnTo>
                </a:path>
                <a:path w="20319" h="1224279">
                  <a:moveTo>
                    <a:pt x="19811" y="86867"/>
                  </a:moveTo>
                  <a:lnTo>
                    <a:pt x="0" y="86867"/>
                  </a:lnTo>
                </a:path>
                <a:path w="20319" h="1224279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401571" y="3718560"/>
              <a:ext cx="81280" cy="227329"/>
            </a:xfrm>
            <a:custGeom>
              <a:avLst/>
              <a:gdLst/>
              <a:ahLst/>
              <a:cxnLst/>
              <a:rect l="l" t="t" r="r" b="b"/>
              <a:pathLst>
                <a:path w="81280" h="227329">
                  <a:moveTo>
                    <a:pt x="35051" y="227075"/>
                  </a:moveTo>
                  <a:lnTo>
                    <a:pt x="15239" y="227075"/>
                  </a:lnTo>
                </a:path>
                <a:path w="81280" h="227329">
                  <a:moveTo>
                    <a:pt x="35051" y="138683"/>
                  </a:moveTo>
                  <a:lnTo>
                    <a:pt x="15239" y="138683"/>
                  </a:lnTo>
                </a:path>
                <a:path w="81280" h="227329">
                  <a:moveTo>
                    <a:pt x="0" y="21335"/>
                  </a:moveTo>
                  <a:lnTo>
                    <a:pt x="80771" y="21335"/>
                  </a:lnTo>
                  <a:lnTo>
                    <a:pt x="80771" y="0"/>
                  </a:lnTo>
                  <a:lnTo>
                    <a:pt x="0" y="0"/>
                  </a:lnTo>
                  <a:lnTo>
                    <a:pt x="0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01571" y="3718560"/>
              <a:ext cx="81280" cy="21590"/>
            </a:xfrm>
            <a:custGeom>
              <a:avLst/>
              <a:gdLst/>
              <a:ahLst/>
              <a:cxnLst/>
              <a:rect l="l" t="t" r="r" b="b"/>
              <a:pathLst>
                <a:path w="81280" h="21589">
                  <a:moveTo>
                    <a:pt x="0" y="0"/>
                  </a:moveTo>
                  <a:lnTo>
                    <a:pt x="80771" y="21335"/>
                  </a:lnTo>
                </a:path>
                <a:path w="81280" h="21589">
                  <a:moveTo>
                    <a:pt x="80771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17751" y="3549396"/>
              <a:ext cx="1809114" cy="205740"/>
            </a:xfrm>
            <a:custGeom>
              <a:avLst/>
              <a:gdLst/>
              <a:ahLst/>
              <a:cxnLst/>
              <a:rect l="l" t="t" r="r" b="b"/>
              <a:pathLst>
                <a:path w="1809114" h="205739">
                  <a:moveTo>
                    <a:pt x="99059" y="204215"/>
                  </a:moveTo>
                  <a:lnTo>
                    <a:pt x="99059" y="190499"/>
                  </a:lnTo>
                </a:path>
                <a:path w="1809114" h="205739">
                  <a:moveTo>
                    <a:pt x="10667" y="205739"/>
                  </a:moveTo>
                  <a:lnTo>
                    <a:pt x="0" y="205739"/>
                  </a:lnTo>
                </a:path>
                <a:path w="1809114" h="205739">
                  <a:moveTo>
                    <a:pt x="1787651" y="0"/>
                  </a:moveTo>
                  <a:lnTo>
                    <a:pt x="180898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416811" y="3945636"/>
              <a:ext cx="20320" cy="1397635"/>
            </a:xfrm>
            <a:custGeom>
              <a:avLst/>
              <a:gdLst/>
              <a:ahLst/>
              <a:cxnLst/>
              <a:rect l="l" t="t" r="r" b="b"/>
              <a:pathLst>
                <a:path w="20319" h="1397635">
                  <a:moveTo>
                    <a:pt x="0" y="1310639"/>
                  </a:moveTo>
                  <a:lnTo>
                    <a:pt x="19811" y="1397507"/>
                  </a:lnTo>
                </a:path>
                <a:path w="20319" h="1397635">
                  <a:moveTo>
                    <a:pt x="0" y="1223771"/>
                  </a:moveTo>
                  <a:lnTo>
                    <a:pt x="19811" y="1310639"/>
                  </a:lnTo>
                </a:path>
                <a:path w="20319" h="1397635">
                  <a:moveTo>
                    <a:pt x="0" y="1135379"/>
                  </a:moveTo>
                  <a:lnTo>
                    <a:pt x="19811" y="1223771"/>
                  </a:lnTo>
                </a:path>
                <a:path w="20319" h="1397635">
                  <a:moveTo>
                    <a:pt x="0" y="1048511"/>
                  </a:moveTo>
                  <a:lnTo>
                    <a:pt x="19811" y="1135379"/>
                  </a:lnTo>
                </a:path>
                <a:path w="20319" h="1397635">
                  <a:moveTo>
                    <a:pt x="0" y="961643"/>
                  </a:moveTo>
                  <a:lnTo>
                    <a:pt x="19811" y="1048511"/>
                  </a:lnTo>
                </a:path>
                <a:path w="20319" h="1397635">
                  <a:moveTo>
                    <a:pt x="0" y="873251"/>
                  </a:moveTo>
                  <a:lnTo>
                    <a:pt x="19811" y="961643"/>
                  </a:lnTo>
                </a:path>
                <a:path w="20319" h="1397635">
                  <a:moveTo>
                    <a:pt x="0" y="786383"/>
                  </a:moveTo>
                  <a:lnTo>
                    <a:pt x="19811" y="873251"/>
                  </a:lnTo>
                </a:path>
                <a:path w="20319" h="1397635">
                  <a:moveTo>
                    <a:pt x="0" y="699515"/>
                  </a:moveTo>
                  <a:lnTo>
                    <a:pt x="19811" y="786383"/>
                  </a:lnTo>
                </a:path>
                <a:path w="20319" h="1397635">
                  <a:moveTo>
                    <a:pt x="0" y="611123"/>
                  </a:moveTo>
                  <a:lnTo>
                    <a:pt x="19811" y="699515"/>
                  </a:lnTo>
                </a:path>
                <a:path w="20319" h="1397635">
                  <a:moveTo>
                    <a:pt x="0" y="524255"/>
                  </a:moveTo>
                  <a:lnTo>
                    <a:pt x="19811" y="611123"/>
                  </a:lnTo>
                </a:path>
                <a:path w="20319" h="1397635">
                  <a:moveTo>
                    <a:pt x="0" y="437387"/>
                  </a:moveTo>
                  <a:lnTo>
                    <a:pt x="19811" y="524255"/>
                  </a:lnTo>
                </a:path>
                <a:path w="20319" h="1397635">
                  <a:moveTo>
                    <a:pt x="0" y="348995"/>
                  </a:moveTo>
                  <a:lnTo>
                    <a:pt x="19811" y="437387"/>
                  </a:lnTo>
                </a:path>
                <a:path w="20319" h="1397635">
                  <a:moveTo>
                    <a:pt x="0" y="262127"/>
                  </a:moveTo>
                  <a:lnTo>
                    <a:pt x="19811" y="348995"/>
                  </a:lnTo>
                </a:path>
                <a:path w="20319" h="1397635">
                  <a:moveTo>
                    <a:pt x="0" y="173735"/>
                  </a:moveTo>
                  <a:lnTo>
                    <a:pt x="19811" y="262127"/>
                  </a:lnTo>
                </a:path>
                <a:path w="20319" h="1397635">
                  <a:moveTo>
                    <a:pt x="0" y="86867"/>
                  </a:moveTo>
                  <a:lnTo>
                    <a:pt x="19811" y="173735"/>
                  </a:lnTo>
                </a:path>
                <a:path w="20319" h="1397635">
                  <a:moveTo>
                    <a:pt x="0" y="0"/>
                  </a:moveTo>
                  <a:lnTo>
                    <a:pt x="19811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512823" y="3549396"/>
              <a:ext cx="1592580" cy="198120"/>
            </a:xfrm>
            <a:custGeom>
              <a:avLst/>
              <a:gdLst/>
              <a:ahLst/>
              <a:cxnLst/>
              <a:rect l="l" t="t" r="r" b="b"/>
              <a:pathLst>
                <a:path w="1592580" h="198120">
                  <a:moveTo>
                    <a:pt x="1592579" y="3047"/>
                  </a:moveTo>
                  <a:lnTo>
                    <a:pt x="1592579" y="51815"/>
                  </a:lnTo>
                </a:path>
                <a:path w="1592580" h="198120">
                  <a:moveTo>
                    <a:pt x="1523" y="198119"/>
                  </a:moveTo>
                  <a:lnTo>
                    <a:pt x="0" y="198119"/>
                  </a:lnTo>
                </a:path>
                <a:path w="1592580" h="198120">
                  <a:moveTo>
                    <a:pt x="1581911" y="0"/>
                  </a:moveTo>
                  <a:lnTo>
                    <a:pt x="1581911" y="51815"/>
                  </a:lnTo>
                  <a:lnTo>
                    <a:pt x="1592579" y="518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103879" y="36012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103879" y="36012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512823" y="3372612"/>
              <a:ext cx="1682750" cy="1724025"/>
            </a:xfrm>
            <a:custGeom>
              <a:avLst/>
              <a:gdLst/>
              <a:ahLst/>
              <a:cxnLst/>
              <a:rect l="l" t="t" r="r" b="b"/>
              <a:pathLst>
                <a:path w="1682750" h="1724025">
                  <a:moveTo>
                    <a:pt x="1592579" y="228599"/>
                  </a:moveTo>
                  <a:lnTo>
                    <a:pt x="1592579" y="176783"/>
                  </a:lnTo>
                  <a:lnTo>
                    <a:pt x="1581911" y="176783"/>
                  </a:lnTo>
                </a:path>
                <a:path w="1682750" h="1724025">
                  <a:moveTo>
                    <a:pt x="0" y="1671827"/>
                  </a:moveTo>
                  <a:lnTo>
                    <a:pt x="0" y="1723643"/>
                  </a:lnTo>
                  <a:lnTo>
                    <a:pt x="10667" y="1723643"/>
                  </a:lnTo>
                  <a:lnTo>
                    <a:pt x="10667" y="1671827"/>
                  </a:lnTo>
                  <a:lnTo>
                    <a:pt x="0" y="1671827"/>
                  </a:lnTo>
                </a:path>
                <a:path w="1682750" h="1724025">
                  <a:moveTo>
                    <a:pt x="1581911" y="1671827"/>
                  </a:moveTo>
                  <a:lnTo>
                    <a:pt x="1581911" y="1723643"/>
                  </a:lnTo>
                </a:path>
                <a:path w="1682750" h="1724025">
                  <a:moveTo>
                    <a:pt x="1592579" y="1723643"/>
                  </a:moveTo>
                  <a:lnTo>
                    <a:pt x="1592579" y="1671827"/>
                  </a:lnTo>
                </a:path>
                <a:path w="1682750" h="1724025">
                  <a:moveTo>
                    <a:pt x="1682495" y="0"/>
                  </a:moveTo>
                  <a:lnTo>
                    <a:pt x="1630679" y="0"/>
                  </a:lnTo>
                </a:path>
                <a:path w="1682750" h="1724025">
                  <a:moveTo>
                    <a:pt x="1630679" y="0"/>
                  </a:moveTo>
                  <a:lnTo>
                    <a:pt x="1682495" y="22859"/>
                  </a:lnTo>
                  <a:lnTo>
                    <a:pt x="1630679" y="22859"/>
                  </a:lnTo>
                  <a:lnTo>
                    <a:pt x="1682495" y="0"/>
                  </a:lnTo>
                </a:path>
                <a:path w="1682750" h="1724025">
                  <a:moveTo>
                    <a:pt x="1682495" y="143255"/>
                  </a:moveTo>
                  <a:lnTo>
                    <a:pt x="1630679" y="143255"/>
                  </a:lnTo>
                </a:path>
                <a:path w="1682750" h="1724025">
                  <a:moveTo>
                    <a:pt x="1630679" y="143255"/>
                  </a:moveTo>
                  <a:lnTo>
                    <a:pt x="1682495" y="164591"/>
                  </a:lnTo>
                  <a:lnTo>
                    <a:pt x="1630679" y="164591"/>
                  </a:lnTo>
                  <a:lnTo>
                    <a:pt x="1682495" y="1432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114547" y="5106924"/>
              <a:ext cx="22860" cy="81280"/>
            </a:xfrm>
            <a:custGeom>
              <a:avLst/>
              <a:gdLst/>
              <a:ahLst/>
              <a:cxnLst/>
              <a:rect l="l" t="t" r="r" b="b"/>
              <a:pathLst>
                <a:path w="22860" h="81279">
                  <a:moveTo>
                    <a:pt x="0" y="0"/>
                  </a:moveTo>
                  <a:lnTo>
                    <a:pt x="22859" y="80771"/>
                  </a:lnTo>
                </a:path>
                <a:path w="22860" h="81279">
                  <a:moveTo>
                    <a:pt x="22859" y="0"/>
                  </a:moveTo>
                  <a:lnTo>
                    <a:pt x="0" y="807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436623" y="376275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6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436623" y="3739896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4" h="22860">
                  <a:moveTo>
                    <a:pt x="0" y="1523"/>
                  </a:moveTo>
                  <a:lnTo>
                    <a:pt x="10667" y="22859"/>
                  </a:lnTo>
                </a:path>
                <a:path w="10794" h="22860">
                  <a:moveTo>
                    <a:pt x="10667" y="0"/>
                  </a:moveTo>
                  <a:lnTo>
                    <a:pt x="0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404619" y="3747516"/>
              <a:ext cx="12700" cy="52069"/>
            </a:xfrm>
            <a:custGeom>
              <a:avLst/>
              <a:gdLst/>
              <a:ahLst/>
              <a:cxnLst/>
              <a:rect l="l" t="t" r="r" b="b"/>
              <a:pathLst>
                <a:path w="12700" h="52070">
                  <a:moveTo>
                    <a:pt x="0" y="0"/>
                  </a:moveTo>
                  <a:lnTo>
                    <a:pt x="0" y="51815"/>
                  </a:lnTo>
                  <a:lnTo>
                    <a:pt x="12191" y="51815"/>
                  </a:lnTo>
                  <a:lnTo>
                    <a:pt x="12191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16811" y="5343144"/>
              <a:ext cx="20320" cy="88900"/>
            </a:xfrm>
            <a:custGeom>
              <a:avLst/>
              <a:gdLst/>
              <a:ahLst/>
              <a:cxnLst/>
              <a:rect l="l" t="t" r="r" b="b"/>
              <a:pathLst>
                <a:path w="20319" h="88900">
                  <a:moveTo>
                    <a:pt x="0" y="0"/>
                  </a:moveTo>
                  <a:lnTo>
                    <a:pt x="19811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288795" y="3291840"/>
              <a:ext cx="1854835" cy="455930"/>
            </a:xfrm>
            <a:custGeom>
              <a:avLst/>
              <a:gdLst/>
              <a:ahLst/>
              <a:cxnLst/>
              <a:rect l="l" t="t" r="r" b="b"/>
              <a:pathLst>
                <a:path w="1854835" h="455929">
                  <a:moveTo>
                    <a:pt x="4571" y="309371"/>
                  </a:moveTo>
                  <a:lnTo>
                    <a:pt x="1854707" y="79247"/>
                  </a:lnTo>
                </a:path>
                <a:path w="1854835" h="455929">
                  <a:moveTo>
                    <a:pt x="216407" y="448055"/>
                  </a:moveTo>
                  <a:lnTo>
                    <a:pt x="1836419" y="246887"/>
                  </a:lnTo>
                </a:path>
                <a:path w="1854835" h="455929">
                  <a:moveTo>
                    <a:pt x="225551" y="455675"/>
                  </a:moveTo>
                  <a:lnTo>
                    <a:pt x="1837943" y="254507"/>
                  </a:lnTo>
                </a:path>
                <a:path w="1854835" h="455929">
                  <a:moveTo>
                    <a:pt x="1802891" y="64007"/>
                  </a:moveTo>
                  <a:lnTo>
                    <a:pt x="1853183" y="56387"/>
                  </a:lnTo>
                </a:path>
                <a:path w="1854835" h="455929">
                  <a:moveTo>
                    <a:pt x="3047" y="300227"/>
                  </a:moveTo>
                  <a:lnTo>
                    <a:pt x="1792223" y="77723"/>
                  </a:lnTo>
                </a:path>
                <a:path w="1854835" h="455929">
                  <a:moveTo>
                    <a:pt x="0" y="272795"/>
                  </a:moveTo>
                  <a:lnTo>
                    <a:pt x="1789175" y="48767"/>
                  </a:lnTo>
                </a:path>
                <a:path w="1854835" h="455929">
                  <a:moveTo>
                    <a:pt x="1854707" y="79247"/>
                  </a:moveTo>
                  <a:lnTo>
                    <a:pt x="1853183" y="56387"/>
                  </a:lnTo>
                </a:path>
                <a:path w="1854835" h="455929">
                  <a:moveTo>
                    <a:pt x="1804415" y="85343"/>
                  </a:moveTo>
                  <a:lnTo>
                    <a:pt x="1793747" y="0"/>
                  </a:lnTo>
                </a:path>
                <a:path w="1854835" h="455929">
                  <a:moveTo>
                    <a:pt x="1793747" y="86867"/>
                  </a:moveTo>
                  <a:lnTo>
                    <a:pt x="1784603" y="9143"/>
                  </a:lnTo>
                  <a:lnTo>
                    <a:pt x="1795271" y="7619"/>
                  </a:lnTo>
                </a:path>
                <a:path w="1854835" h="455929">
                  <a:moveTo>
                    <a:pt x="1819655" y="86867"/>
                  </a:moveTo>
                  <a:lnTo>
                    <a:pt x="1816607" y="57911"/>
                  </a:lnTo>
                </a:path>
                <a:path w="1854835" h="455929">
                  <a:moveTo>
                    <a:pt x="1828799" y="82295"/>
                  </a:moveTo>
                  <a:lnTo>
                    <a:pt x="1825751" y="60959"/>
                  </a:lnTo>
                </a:path>
                <a:path w="1854835" h="455929">
                  <a:moveTo>
                    <a:pt x="1810511" y="83819"/>
                  </a:moveTo>
                  <a:lnTo>
                    <a:pt x="1807463" y="624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28419" y="3605784"/>
              <a:ext cx="22860" cy="134620"/>
            </a:xfrm>
            <a:custGeom>
              <a:avLst/>
              <a:gdLst/>
              <a:ahLst/>
              <a:cxnLst/>
              <a:rect l="l" t="t" r="r" b="b"/>
              <a:pathLst>
                <a:path w="22859" h="134620">
                  <a:moveTo>
                    <a:pt x="0" y="0"/>
                  </a:moveTo>
                  <a:lnTo>
                    <a:pt x="22859" y="134111"/>
                  </a:lnTo>
                </a:path>
                <a:path w="22859" h="134620">
                  <a:moveTo>
                    <a:pt x="22859" y="0"/>
                  </a:move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317751" y="359816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6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16811" y="3857244"/>
              <a:ext cx="20320" cy="88900"/>
            </a:xfrm>
            <a:custGeom>
              <a:avLst/>
              <a:gdLst/>
              <a:ahLst/>
              <a:cxnLst/>
              <a:rect l="l" t="t" r="r" b="b"/>
              <a:pathLst>
                <a:path w="20319" h="88900">
                  <a:moveTo>
                    <a:pt x="0" y="0"/>
                  </a:moveTo>
                  <a:lnTo>
                    <a:pt x="19811" y="883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512823" y="3538727"/>
              <a:ext cx="1614170" cy="208915"/>
            </a:xfrm>
            <a:custGeom>
              <a:avLst/>
              <a:gdLst/>
              <a:ahLst/>
              <a:cxnLst/>
              <a:rect l="l" t="t" r="r" b="b"/>
              <a:pathLst>
                <a:path w="1614170" h="208914">
                  <a:moveTo>
                    <a:pt x="1592579" y="10667"/>
                  </a:moveTo>
                  <a:lnTo>
                    <a:pt x="1592579" y="62483"/>
                  </a:lnTo>
                </a:path>
                <a:path w="1614170" h="208914">
                  <a:moveTo>
                    <a:pt x="1613915" y="7619"/>
                  </a:moveTo>
                  <a:lnTo>
                    <a:pt x="1612391" y="0"/>
                  </a:lnTo>
                </a:path>
                <a:path w="1614170" h="208914">
                  <a:moveTo>
                    <a:pt x="0" y="201167"/>
                  </a:moveTo>
                  <a:lnTo>
                    <a:pt x="1523" y="2087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582927" y="3581400"/>
              <a:ext cx="1199515" cy="157480"/>
            </a:xfrm>
            <a:custGeom>
              <a:avLst/>
              <a:gdLst/>
              <a:ahLst/>
              <a:cxnLst/>
              <a:rect l="l" t="t" r="r" b="b"/>
              <a:pathLst>
                <a:path w="1199514" h="157479">
                  <a:moveTo>
                    <a:pt x="0" y="149351"/>
                  </a:moveTo>
                  <a:lnTo>
                    <a:pt x="1523" y="156971"/>
                  </a:lnTo>
                </a:path>
                <a:path w="1199514" h="157479">
                  <a:moveTo>
                    <a:pt x="70103" y="140207"/>
                  </a:moveTo>
                  <a:lnTo>
                    <a:pt x="71627" y="149351"/>
                  </a:lnTo>
                </a:path>
                <a:path w="1199514" h="157479">
                  <a:moveTo>
                    <a:pt x="141731" y="131063"/>
                  </a:moveTo>
                  <a:lnTo>
                    <a:pt x="141731" y="140207"/>
                  </a:lnTo>
                </a:path>
                <a:path w="1199514" h="157479">
                  <a:moveTo>
                    <a:pt x="1197863" y="0"/>
                  </a:moveTo>
                  <a:lnTo>
                    <a:pt x="1199387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512823" y="3747516"/>
              <a:ext cx="10795" cy="52069"/>
            </a:xfrm>
            <a:custGeom>
              <a:avLst/>
              <a:gdLst/>
              <a:ahLst/>
              <a:cxnLst/>
              <a:rect l="l" t="t" r="r" b="b"/>
              <a:pathLst>
                <a:path w="10794" h="52070">
                  <a:moveTo>
                    <a:pt x="1523" y="0"/>
                  </a:moveTo>
                  <a:lnTo>
                    <a:pt x="0" y="0"/>
                  </a:lnTo>
                  <a:lnTo>
                    <a:pt x="10667" y="0"/>
                  </a:lnTo>
                </a:path>
                <a:path w="10794" h="52070">
                  <a:moveTo>
                    <a:pt x="0" y="51815"/>
                  </a:moveTo>
                  <a:lnTo>
                    <a:pt x="10667" y="518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54911" y="3784092"/>
              <a:ext cx="50800" cy="134620"/>
            </a:xfrm>
            <a:custGeom>
              <a:avLst/>
              <a:gdLst/>
              <a:ahLst/>
              <a:cxnLst/>
              <a:rect l="l" t="t" r="r" b="b"/>
              <a:pathLst>
                <a:path w="50800" h="134620">
                  <a:moveTo>
                    <a:pt x="0" y="0"/>
                  </a:moveTo>
                  <a:lnTo>
                    <a:pt x="21335" y="105155"/>
                  </a:lnTo>
                </a:path>
                <a:path w="50800" h="134620">
                  <a:moveTo>
                    <a:pt x="0" y="105155"/>
                  </a:moveTo>
                  <a:lnTo>
                    <a:pt x="21335" y="0"/>
                  </a:lnTo>
                </a:path>
                <a:path w="50800" h="134620">
                  <a:moveTo>
                    <a:pt x="28955" y="0"/>
                  </a:moveTo>
                  <a:lnTo>
                    <a:pt x="50291" y="105155"/>
                  </a:lnTo>
                </a:path>
                <a:path w="50800" h="134620">
                  <a:moveTo>
                    <a:pt x="50291" y="0"/>
                  </a:moveTo>
                  <a:lnTo>
                    <a:pt x="28955" y="105155"/>
                  </a:lnTo>
                </a:path>
                <a:path w="50800" h="134620">
                  <a:moveTo>
                    <a:pt x="0" y="105155"/>
                  </a:moveTo>
                  <a:lnTo>
                    <a:pt x="50291" y="128015"/>
                  </a:lnTo>
                </a:path>
                <a:path w="50800" h="134620">
                  <a:moveTo>
                    <a:pt x="50291" y="105155"/>
                  </a:moveTo>
                  <a:lnTo>
                    <a:pt x="0" y="128015"/>
                  </a:lnTo>
                  <a:lnTo>
                    <a:pt x="50291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998979" y="3843527"/>
              <a:ext cx="553720" cy="1252855"/>
            </a:xfrm>
            <a:custGeom>
              <a:avLst/>
              <a:gdLst/>
              <a:ahLst/>
              <a:cxnLst/>
              <a:rect l="l" t="t" r="r" b="b"/>
              <a:pathLst>
                <a:path w="553719" h="1252854">
                  <a:moveTo>
                    <a:pt x="524255" y="1252727"/>
                  </a:moveTo>
                  <a:lnTo>
                    <a:pt x="524255" y="28955"/>
                  </a:lnTo>
                </a:path>
                <a:path w="553719" h="1252854">
                  <a:moveTo>
                    <a:pt x="553211" y="1252727"/>
                  </a:moveTo>
                  <a:lnTo>
                    <a:pt x="553211" y="0"/>
                  </a:lnTo>
                </a:path>
                <a:path w="553719" h="1252854">
                  <a:moveTo>
                    <a:pt x="0" y="1252727"/>
                  </a:moveTo>
                  <a:lnTo>
                    <a:pt x="524255" y="1252727"/>
                  </a:lnTo>
                </a:path>
                <a:path w="553719" h="1252854">
                  <a:moveTo>
                    <a:pt x="0" y="1242059"/>
                  </a:moveTo>
                  <a:lnTo>
                    <a:pt x="524255" y="1242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54911" y="4756404"/>
              <a:ext cx="1623060" cy="1536700"/>
            </a:xfrm>
            <a:custGeom>
              <a:avLst/>
              <a:gdLst/>
              <a:ahLst/>
              <a:cxnLst/>
              <a:rect l="l" t="t" r="r" b="b"/>
              <a:pathLst>
                <a:path w="1623060" h="1536700">
                  <a:moveTo>
                    <a:pt x="0" y="0"/>
                  </a:moveTo>
                  <a:lnTo>
                    <a:pt x="50291" y="7619"/>
                  </a:lnTo>
                </a:path>
                <a:path w="1623060" h="1536700">
                  <a:moveTo>
                    <a:pt x="0" y="7619"/>
                  </a:moveTo>
                  <a:lnTo>
                    <a:pt x="50291" y="28955"/>
                  </a:lnTo>
                </a:path>
                <a:path w="1623060" h="1536700">
                  <a:moveTo>
                    <a:pt x="50291" y="7619"/>
                  </a:moveTo>
                  <a:lnTo>
                    <a:pt x="0" y="28955"/>
                  </a:lnTo>
                </a:path>
                <a:path w="1623060" h="1536700">
                  <a:moveTo>
                    <a:pt x="1623059" y="1360931"/>
                  </a:moveTo>
                  <a:lnTo>
                    <a:pt x="1623059" y="153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523491" y="5044439"/>
              <a:ext cx="1571625" cy="0"/>
            </a:xfrm>
            <a:custGeom>
              <a:avLst/>
              <a:gdLst/>
              <a:ahLst/>
              <a:cxnLst/>
              <a:rect l="l" t="t" r="r" b="b"/>
              <a:pathLst>
                <a:path w="1571625">
                  <a:moveTo>
                    <a:pt x="0" y="0"/>
                  </a:moveTo>
                  <a:lnTo>
                    <a:pt x="446531" y="0"/>
                  </a:lnTo>
                </a:path>
                <a:path w="1571625">
                  <a:moveTo>
                    <a:pt x="1571243" y="0"/>
                  </a:moveTo>
                  <a:lnTo>
                    <a:pt x="1028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288795" y="3564636"/>
              <a:ext cx="18415" cy="116205"/>
            </a:xfrm>
            <a:custGeom>
              <a:avLst/>
              <a:gdLst/>
              <a:ahLst/>
              <a:cxnLst/>
              <a:rect l="l" t="t" r="r" b="b"/>
              <a:pathLst>
                <a:path w="18415" h="116204">
                  <a:moveTo>
                    <a:pt x="18287" y="35051"/>
                  </a:moveTo>
                  <a:lnTo>
                    <a:pt x="18287" y="115823"/>
                  </a:lnTo>
                </a:path>
                <a:path w="18415" h="116204">
                  <a:moveTo>
                    <a:pt x="0" y="0"/>
                  </a:moveTo>
                  <a:lnTo>
                    <a:pt x="4571" y="365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145539" y="5867400"/>
              <a:ext cx="1647825" cy="15240"/>
            </a:xfrm>
            <a:custGeom>
              <a:avLst/>
              <a:gdLst/>
              <a:ahLst/>
              <a:cxnLst/>
              <a:rect l="l" t="t" r="r" b="b"/>
              <a:pathLst>
                <a:path w="1647825" h="15239">
                  <a:moveTo>
                    <a:pt x="0" y="15239"/>
                  </a:moveTo>
                  <a:lnTo>
                    <a:pt x="301751" y="0"/>
                  </a:lnTo>
                </a:path>
                <a:path w="1647825" h="15239">
                  <a:moveTo>
                    <a:pt x="426719" y="0"/>
                  </a:moveTo>
                  <a:lnTo>
                    <a:pt x="1647443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020059" y="5856731"/>
              <a:ext cx="117475" cy="21590"/>
            </a:xfrm>
            <a:custGeom>
              <a:avLst/>
              <a:gdLst/>
              <a:ahLst/>
              <a:cxnLst/>
              <a:rect l="l" t="t" r="r" b="b"/>
              <a:pathLst>
                <a:path w="117475" h="21589">
                  <a:moveTo>
                    <a:pt x="0" y="21336"/>
                  </a:moveTo>
                  <a:lnTo>
                    <a:pt x="117347" y="21336"/>
                  </a:lnTo>
                  <a:lnTo>
                    <a:pt x="117347" y="0"/>
                  </a:lnTo>
                  <a:lnTo>
                    <a:pt x="0" y="0"/>
                  </a:lnTo>
                  <a:lnTo>
                    <a:pt x="0" y="213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16811" y="47304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16811" y="47304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16811" y="47304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16812" y="4730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16811" y="4730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16811" y="4730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30527" y="4730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30527" y="4730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430527" y="4730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436624" y="4730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436623" y="4730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436623" y="4730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79195" y="3454908"/>
              <a:ext cx="6391910" cy="1641475"/>
            </a:xfrm>
            <a:custGeom>
              <a:avLst/>
              <a:gdLst/>
              <a:ahLst/>
              <a:cxnLst/>
              <a:rect l="l" t="t" r="r" b="b"/>
              <a:pathLst>
                <a:path w="6391909" h="1641475">
                  <a:moveTo>
                    <a:pt x="775715" y="1641347"/>
                  </a:moveTo>
                  <a:lnTo>
                    <a:pt x="672083" y="1641347"/>
                  </a:lnTo>
                </a:path>
                <a:path w="6391909" h="1641475">
                  <a:moveTo>
                    <a:pt x="672083" y="1641347"/>
                  </a:moveTo>
                  <a:lnTo>
                    <a:pt x="422147" y="1391411"/>
                  </a:lnTo>
                  <a:lnTo>
                    <a:pt x="0" y="1391411"/>
                  </a:lnTo>
                </a:path>
                <a:path w="6391909" h="1641475">
                  <a:moveTo>
                    <a:pt x="3229355" y="0"/>
                  </a:moveTo>
                  <a:lnTo>
                    <a:pt x="3229355" y="50291"/>
                  </a:lnTo>
                  <a:lnTo>
                    <a:pt x="3240023" y="50291"/>
                  </a:lnTo>
                  <a:lnTo>
                    <a:pt x="3240023" y="0"/>
                  </a:lnTo>
                  <a:lnTo>
                    <a:pt x="3229355" y="0"/>
                  </a:lnTo>
                </a:path>
                <a:path w="6391909" h="1641475">
                  <a:moveTo>
                    <a:pt x="6380987" y="0"/>
                  </a:moveTo>
                  <a:lnTo>
                    <a:pt x="6380987" y="50291"/>
                  </a:lnTo>
                  <a:lnTo>
                    <a:pt x="6391655" y="50291"/>
                  </a:lnTo>
                  <a:lnTo>
                    <a:pt x="6391655" y="0"/>
                  </a:lnTo>
                  <a:lnTo>
                    <a:pt x="638098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998979" y="3602736"/>
              <a:ext cx="614680" cy="1493520"/>
            </a:xfrm>
            <a:custGeom>
              <a:avLst/>
              <a:gdLst/>
              <a:ahLst/>
              <a:cxnLst/>
              <a:rect l="l" t="t" r="r" b="b"/>
              <a:pathLst>
                <a:path w="614680" h="1493520">
                  <a:moveTo>
                    <a:pt x="614171" y="0"/>
                  </a:moveTo>
                  <a:lnTo>
                    <a:pt x="614171" y="1441703"/>
                  </a:lnTo>
                </a:path>
                <a:path w="614680" h="1493520">
                  <a:moveTo>
                    <a:pt x="601979" y="1441703"/>
                  </a:moveTo>
                  <a:lnTo>
                    <a:pt x="601979" y="1493519"/>
                  </a:lnTo>
                </a:path>
                <a:path w="614680" h="1493520">
                  <a:moveTo>
                    <a:pt x="524255" y="1493519"/>
                  </a:moveTo>
                  <a:lnTo>
                    <a:pt x="0" y="14935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454911" y="5106924"/>
              <a:ext cx="1659889" cy="233679"/>
            </a:xfrm>
            <a:custGeom>
              <a:avLst/>
              <a:gdLst/>
              <a:ahLst/>
              <a:cxnLst/>
              <a:rect l="l" t="t" r="r" b="b"/>
              <a:pathLst>
                <a:path w="1659889" h="233679">
                  <a:moveTo>
                    <a:pt x="21335" y="0"/>
                  </a:moveTo>
                  <a:lnTo>
                    <a:pt x="21335" y="233171"/>
                  </a:lnTo>
                </a:path>
                <a:path w="1659889" h="233679">
                  <a:moveTo>
                    <a:pt x="1659635" y="233171"/>
                  </a:moveTo>
                  <a:lnTo>
                    <a:pt x="0" y="2331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447291" y="5588507"/>
              <a:ext cx="9525" cy="238125"/>
            </a:xfrm>
            <a:custGeom>
              <a:avLst/>
              <a:gdLst/>
              <a:ahLst/>
              <a:cxnLst/>
              <a:rect l="l" t="t" r="r" b="b"/>
              <a:pathLst>
                <a:path w="9525" h="238125">
                  <a:moveTo>
                    <a:pt x="0" y="4571"/>
                  </a:moveTo>
                  <a:lnTo>
                    <a:pt x="9143" y="4571"/>
                  </a:lnTo>
                </a:path>
                <a:path w="9525" h="238125">
                  <a:moveTo>
                    <a:pt x="0" y="0"/>
                  </a:moveTo>
                  <a:lnTo>
                    <a:pt x="9143" y="0"/>
                  </a:lnTo>
                </a:path>
                <a:path w="9525" h="238125">
                  <a:moveTo>
                    <a:pt x="0" y="121919"/>
                  </a:moveTo>
                  <a:lnTo>
                    <a:pt x="9143" y="121919"/>
                  </a:lnTo>
                </a:path>
                <a:path w="9525" h="238125">
                  <a:moveTo>
                    <a:pt x="0" y="115823"/>
                  </a:moveTo>
                  <a:lnTo>
                    <a:pt x="9143" y="115823"/>
                  </a:lnTo>
                </a:path>
                <a:path w="9525" h="238125">
                  <a:moveTo>
                    <a:pt x="0" y="237743"/>
                  </a:moveTo>
                  <a:lnTo>
                    <a:pt x="9143" y="237743"/>
                  </a:lnTo>
                </a:path>
                <a:path w="9525" h="238125">
                  <a:moveTo>
                    <a:pt x="0" y="233171"/>
                  </a:moveTo>
                  <a:lnTo>
                    <a:pt x="9143" y="23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389379" y="5359907"/>
              <a:ext cx="58419" cy="990600"/>
            </a:xfrm>
            <a:custGeom>
              <a:avLst/>
              <a:gdLst/>
              <a:ahLst/>
              <a:cxnLst/>
              <a:rect l="l" t="t" r="r" b="b"/>
              <a:pathLst>
                <a:path w="58419" h="990600">
                  <a:moveTo>
                    <a:pt x="57911" y="0"/>
                  </a:moveTo>
                  <a:lnTo>
                    <a:pt x="57911" y="816863"/>
                  </a:lnTo>
                </a:path>
                <a:path w="58419" h="990600">
                  <a:moveTo>
                    <a:pt x="0" y="816863"/>
                  </a:moveTo>
                  <a:lnTo>
                    <a:pt x="0" y="9905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447291" y="5359907"/>
              <a:ext cx="169545" cy="817244"/>
            </a:xfrm>
            <a:custGeom>
              <a:avLst/>
              <a:gdLst/>
              <a:ahLst/>
              <a:cxnLst/>
              <a:rect l="l" t="t" r="r" b="b"/>
              <a:pathLst>
                <a:path w="169544" h="817245">
                  <a:moveTo>
                    <a:pt x="13715" y="0"/>
                  </a:moveTo>
                  <a:lnTo>
                    <a:pt x="13715" y="111251"/>
                  </a:lnTo>
                </a:path>
                <a:path w="169544" h="817245">
                  <a:moveTo>
                    <a:pt x="13715" y="117347"/>
                  </a:moveTo>
                  <a:lnTo>
                    <a:pt x="13715" y="228599"/>
                  </a:lnTo>
                </a:path>
                <a:path w="169544" h="817245">
                  <a:moveTo>
                    <a:pt x="13715" y="233171"/>
                  </a:moveTo>
                  <a:lnTo>
                    <a:pt x="13715" y="344423"/>
                  </a:lnTo>
                </a:path>
                <a:path w="169544" h="817245">
                  <a:moveTo>
                    <a:pt x="13715" y="350519"/>
                  </a:moveTo>
                  <a:lnTo>
                    <a:pt x="13715" y="461771"/>
                  </a:lnTo>
                </a:path>
                <a:path w="169544" h="817245">
                  <a:moveTo>
                    <a:pt x="13715" y="466343"/>
                  </a:moveTo>
                  <a:lnTo>
                    <a:pt x="13715" y="577595"/>
                  </a:lnTo>
                </a:path>
                <a:path w="169544" h="817245">
                  <a:moveTo>
                    <a:pt x="13715" y="583691"/>
                  </a:moveTo>
                  <a:lnTo>
                    <a:pt x="13715" y="694943"/>
                  </a:lnTo>
                </a:path>
                <a:path w="169544" h="817245">
                  <a:moveTo>
                    <a:pt x="13715" y="699515"/>
                  </a:moveTo>
                  <a:lnTo>
                    <a:pt x="13715" y="810767"/>
                  </a:lnTo>
                </a:path>
                <a:path w="169544" h="817245">
                  <a:moveTo>
                    <a:pt x="0" y="117347"/>
                  </a:moveTo>
                  <a:lnTo>
                    <a:pt x="9143" y="117347"/>
                  </a:lnTo>
                </a:path>
                <a:path w="169544" h="817245">
                  <a:moveTo>
                    <a:pt x="13715" y="117347"/>
                  </a:moveTo>
                  <a:lnTo>
                    <a:pt x="124967" y="117347"/>
                  </a:lnTo>
                </a:path>
                <a:path w="169544" h="817245">
                  <a:moveTo>
                    <a:pt x="0" y="111251"/>
                  </a:moveTo>
                  <a:lnTo>
                    <a:pt x="9143" y="111251"/>
                  </a:lnTo>
                </a:path>
                <a:path w="169544" h="817245">
                  <a:moveTo>
                    <a:pt x="13715" y="111251"/>
                  </a:moveTo>
                  <a:lnTo>
                    <a:pt x="124967" y="111251"/>
                  </a:lnTo>
                </a:path>
                <a:path w="169544" h="817245">
                  <a:moveTo>
                    <a:pt x="9143" y="39623"/>
                  </a:moveTo>
                  <a:lnTo>
                    <a:pt x="0" y="39623"/>
                  </a:lnTo>
                </a:path>
                <a:path w="169544" h="817245">
                  <a:moveTo>
                    <a:pt x="9143" y="33527"/>
                  </a:moveTo>
                  <a:lnTo>
                    <a:pt x="0" y="33527"/>
                  </a:lnTo>
                </a:path>
                <a:path w="169544" h="817245">
                  <a:moveTo>
                    <a:pt x="9143" y="77723"/>
                  </a:moveTo>
                  <a:lnTo>
                    <a:pt x="0" y="77723"/>
                  </a:lnTo>
                </a:path>
                <a:path w="169544" h="817245">
                  <a:moveTo>
                    <a:pt x="9143" y="73151"/>
                  </a:moveTo>
                  <a:lnTo>
                    <a:pt x="0" y="73151"/>
                  </a:lnTo>
                </a:path>
                <a:path w="169544" h="817245">
                  <a:moveTo>
                    <a:pt x="9143" y="233171"/>
                  </a:moveTo>
                  <a:lnTo>
                    <a:pt x="0" y="233171"/>
                  </a:lnTo>
                  <a:lnTo>
                    <a:pt x="9143" y="233171"/>
                  </a:lnTo>
                </a:path>
                <a:path w="169544" h="817245">
                  <a:moveTo>
                    <a:pt x="13715" y="233171"/>
                  </a:moveTo>
                  <a:lnTo>
                    <a:pt x="124967" y="233171"/>
                  </a:lnTo>
                </a:path>
                <a:path w="169544" h="817245">
                  <a:moveTo>
                    <a:pt x="9143" y="228599"/>
                  </a:moveTo>
                  <a:lnTo>
                    <a:pt x="0" y="228599"/>
                  </a:lnTo>
                  <a:lnTo>
                    <a:pt x="9143" y="228599"/>
                  </a:lnTo>
                </a:path>
                <a:path w="169544" h="817245">
                  <a:moveTo>
                    <a:pt x="13715" y="228599"/>
                  </a:moveTo>
                  <a:lnTo>
                    <a:pt x="124967" y="228599"/>
                  </a:lnTo>
                </a:path>
                <a:path w="169544" h="817245">
                  <a:moveTo>
                    <a:pt x="9143" y="155447"/>
                  </a:moveTo>
                  <a:lnTo>
                    <a:pt x="0" y="155447"/>
                  </a:lnTo>
                </a:path>
                <a:path w="169544" h="817245">
                  <a:moveTo>
                    <a:pt x="9143" y="150875"/>
                  </a:moveTo>
                  <a:lnTo>
                    <a:pt x="0" y="150875"/>
                  </a:lnTo>
                </a:path>
                <a:path w="169544" h="817245">
                  <a:moveTo>
                    <a:pt x="9143" y="195071"/>
                  </a:moveTo>
                  <a:lnTo>
                    <a:pt x="0" y="195071"/>
                  </a:lnTo>
                </a:path>
                <a:path w="169544" h="817245">
                  <a:moveTo>
                    <a:pt x="9143" y="188975"/>
                  </a:moveTo>
                  <a:lnTo>
                    <a:pt x="0" y="188975"/>
                  </a:lnTo>
                </a:path>
                <a:path w="169544" h="817245">
                  <a:moveTo>
                    <a:pt x="0" y="350519"/>
                  </a:moveTo>
                  <a:lnTo>
                    <a:pt x="9143" y="350519"/>
                  </a:lnTo>
                </a:path>
                <a:path w="169544" h="817245">
                  <a:moveTo>
                    <a:pt x="13715" y="350519"/>
                  </a:moveTo>
                  <a:lnTo>
                    <a:pt x="124967" y="350519"/>
                  </a:lnTo>
                </a:path>
                <a:path w="169544" h="817245">
                  <a:moveTo>
                    <a:pt x="9143" y="344423"/>
                  </a:moveTo>
                  <a:lnTo>
                    <a:pt x="0" y="344423"/>
                  </a:lnTo>
                  <a:lnTo>
                    <a:pt x="9143" y="344423"/>
                  </a:lnTo>
                </a:path>
                <a:path w="169544" h="817245">
                  <a:moveTo>
                    <a:pt x="13715" y="344423"/>
                  </a:moveTo>
                  <a:lnTo>
                    <a:pt x="124967" y="344423"/>
                  </a:lnTo>
                </a:path>
                <a:path w="169544" h="817245">
                  <a:moveTo>
                    <a:pt x="9143" y="272795"/>
                  </a:moveTo>
                  <a:lnTo>
                    <a:pt x="0" y="272795"/>
                  </a:lnTo>
                </a:path>
                <a:path w="169544" h="817245">
                  <a:moveTo>
                    <a:pt x="9143" y="266699"/>
                  </a:moveTo>
                  <a:lnTo>
                    <a:pt x="0" y="266699"/>
                  </a:lnTo>
                </a:path>
                <a:path w="169544" h="817245">
                  <a:moveTo>
                    <a:pt x="9143" y="310895"/>
                  </a:moveTo>
                  <a:lnTo>
                    <a:pt x="0" y="310895"/>
                  </a:lnTo>
                </a:path>
                <a:path w="169544" h="817245">
                  <a:moveTo>
                    <a:pt x="9143" y="306323"/>
                  </a:moveTo>
                  <a:lnTo>
                    <a:pt x="0" y="306323"/>
                  </a:lnTo>
                </a:path>
                <a:path w="169544" h="817245">
                  <a:moveTo>
                    <a:pt x="9143" y="466343"/>
                  </a:moveTo>
                  <a:lnTo>
                    <a:pt x="0" y="466343"/>
                  </a:lnTo>
                  <a:lnTo>
                    <a:pt x="9143" y="466343"/>
                  </a:lnTo>
                </a:path>
                <a:path w="169544" h="817245">
                  <a:moveTo>
                    <a:pt x="13715" y="466343"/>
                  </a:moveTo>
                  <a:lnTo>
                    <a:pt x="124967" y="466343"/>
                  </a:lnTo>
                </a:path>
                <a:path w="169544" h="817245">
                  <a:moveTo>
                    <a:pt x="9143" y="461771"/>
                  </a:moveTo>
                  <a:lnTo>
                    <a:pt x="0" y="461771"/>
                  </a:lnTo>
                  <a:lnTo>
                    <a:pt x="9143" y="461771"/>
                  </a:lnTo>
                </a:path>
                <a:path w="169544" h="817245">
                  <a:moveTo>
                    <a:pt x="13715" y="461771"/>
                  </a:moveTo>
                  <a:lnTo>
                    <a:pt x="124967" y="461771"/>
                  </a:lnTo>
                </a:path>
                <a:path w="169544" h="817245">
                  <a:moveTo>
                    <a:pt x="9143" y="388619"/>
                  </a:moveTo>
                  <a:lnTo>
                    <a:pt x="0" y="388619"/>
                  </a:lnTo>
                </a:path>
                <a:path w="169544" h="817245">
                  <a:moveTo>
                    <a:pt x="9143" y="384047"/>
                  </a:moveTo>
                  <a:lnTo>
                    <a:pt x="0" y="384047"/>
                  </a:lnTo>
                </a:path>
                <a:path w="169544" h="817245">
                  <a:moveTo>
                    <a:pt x="9143" y="428243"/>
                  </a:moveTo>
                  <a:lnTo>
                    <a:pt x="0" y="428243"/>
                  </a:lnTo>
                </a:path>
                <a:path w="169544" h="817245">
                  <a:moveTo>
                    <a:pt x="9143" y="422147"/>
                  </a:moveTo>
                  <a:lnTo>
                    <a:pt x="0" y="422147"/>
                  </a:lnTo>
                </a:path>
                <a:path w="169544" h="817245">
                  <a:moveTo>
                    <a:pt x="9143" y="505967"/>
                  </a:moveTo>
                  <a:lnTo>
                    <a:pt x="0" y="505967"/>
                  </a:lnTo>
                </a:path>
                <a:path w="169544" h="817245">
                  <a:moveTo>
                    <a:pt x="9143" y="499871"/>
                  </a:moveTo>
                  <a:lnTo>
                    <a:pt x="0" y="499871"/>
                  </a:lnTo>
                </a:path>
                <a:path w="169544" h="817245">
                  <a:moveTo>
                    <a:pt x="9143" y="544067"/>
                  </a:moveTo>
                  <a:lnTo>
                    <a:pt x="0" y="544067"/>
                  </a:lnTo>
                </a:path>
                <a:path w="169544" h="817245">
                  <a:moveTo>
                    <a:pt x="9143" y="539495"/>
                  </a:moveTo>
                  <a:lnTo>
                    <a:pt x="0" y="539495"/>
                  </a:lnTo>
                </a:path>
                <a:path w="169544" h="817245">
                  <a:moveTo>
                    <a:pt x="0" y="461771"/>
                  </a:moveTo>
                  <a:lnTo>
                    <a:pt x="9143" y="461771"/>
                  </a:lnTo>
                </a:path>
                <a:path w="169544" h="817245">
                  <a:moveTo>
                    <a:pt x="0" y="466343"/>
                  </a:moveTo>
                  <a:lnTo>
                    <a:pt x="9143" y="466343"/>
                  </a:lnTo>
                </a:path>
                <a:path w="169544" h="817245">
                  <a:moveTo>
                    <a:pt x="0" y="583691"/>
                  </a:moveTo>
                  <a:lnTo>
                    <a:pt x="9143" y="583691"/>
                  </a:lnTo>
                </a:path>
                <a:path w="169544" h="817245">
                  <a:moveTo>
                    <a:pt x="0" y="577595"/>
                  </a:moveTo>
                  <a:lnTo>
                    <a:pt x="9143" y="577595"/>
                  </a:lnTo>
                </a:path>
                <a:path w="169544" h="817245">
                  <a:moveTo>
                    <a:pt x="0" y="699515"/>
                  </a:moveTo>
                  <a:lnTo>
                    <a:pt x="9143" y="699515"/>
                  </a:lnTo>
                </a:path>
                <a:path w="169544" h="817245">
                  <a:moveTo>
                    <a:pt x="0" y="694943"/>
                  </a:moveTo>
                  <a:lnTo>
                    <a:pt x="9143" y="694943"/>
                  </a:lnTo>
                </a:path>
                <a:path w="169544" h="817245">
                  <a:moveTo>
                    <a:pt x="0" y="816863"/>
                  </a:moveTo>
                  <a:lnTo>
                    <a:pt x="169163" y="816863"/>
                  </a:lnTo>
                </a:path>
                <a:path w="169544" h="817245">
                  <a:moveTo>
                    <a:pt x="0" y="810767"/>
                  </a:moveTo>
                  <a:lnTo>
                    <a:pt x="9143" y="810767"/>
                  </a:lnTo>
                </a:path>
                <a:path w="169544" h="817245">
                  <a:moveTo>
                    <a:pt x="0" y="466343"/>
                  </a:moveTo>
                  <a:lnTo>
                    <a:pt x="9143" y="466343"/>
                  </a:lnTo>
                </a:path>
                <a:path w="169544" h="817245">
                  <a:moveTo>
                    <a:pt x="13715" y="466343"/>
                  </a:moveTo>
                  <a:lnTo>
                    <a:pt x="124967" y="466343"/>
                  </a:lnTo>
                </a:path>
                <a:path w="169544" h="817245">
                  <a:moveTo>
                    <a:pt x="0" y="461771"/>
                  </a:moveTo>
                  <a:lnTo>
                    <a:pt x="9143" y="461771"/>
                  </a:lnTo>
                </a:path>
                <a:path w="169544" h="817245">
                  <a:moveTo>
                    <a:pt x="13715" y="461771"/>
                  </a:moveTo>
                  <a:lnTo>
                    <a:pt x="124967" y="461771"/>
                  </a:lnTo>
                </a:path>
                <a:path w="169544" h="817245">
                  <a:moveTo>
                    <a:pt x="9143" y="583691"/>
                  </a:moveTo>
                  <a:lnTo>
                    <a:pt x="0" y="583691"/>
                  </a:lnTo>
                  <a:lnTo>
                    <a:pt x="9143" y="583691"/>
                  </a:lnTo>
                </a:path>
                <a:path w="169544" h="817245">
                  <a:moveTo>
                    <a:pt x="13715" y="583691"/>
                  </a:moveTo>
                  <a:lnTo>
                    <a:pt x="124967" y="583691"/>
                  </a:lnTo>
                </a:path>
                <a:path w="169544" h="817245">
                  <a:moveTo>
                    <a:pt x="9143" y="577595"/>
                  </a:moveTo>
                  <a:lnTo>
                    <a:pt x="0" y="577595"/>
                  </a:lnTo>
                  <a:lnTo>
                    <a:pt x="9143" y="577595"/>
                  </a:lnTo>
                </a:path>
                <a:path w="169544" h="817245">
                  <a:moveTo>
                    <a:pt x="13715" y="577595"/>
                  </a:moveTo>
                  <a:lnTo>
                    <a:pt x="124967" y="577595"/>
                  </a:lnTo>
                </a:path>
                <a:path w="169544" h="817245">
                  <a:moveTo>
                    <a:pt x="9143" y="505967"/>
                  </a:moveTo>
                  <a:lnTo>
                    <a:pt x="0" y="505967"/>
                  </a:lnTo>
                </a:path>
                <a:path w="169544" h="817245">
                  <a:moveTo>
                    <a:pt x="9143" y="499871"/>
                  </a:moveTo>
                  <a:lnTo>
                    <a:pt x="0" y="499871"/>
                  </a:lnTo>
                </a:path>
                <a:path w="169544" h="817245">
                  <a:moveTo>
                    <a:pt x="9143" y="544067"/>
                  </a:moveTo>
                  <a:lnTo>
                    <a:pt x="0" y="544067"/>
                  </a:lnTo>
                </a:path>
                <a:path w="169544" h="817245">
                  <a:moveTo>
                    <a:pt x="9143" y="539495"/>
                  </a:moveTo>
                  <a:lnTo>
                    <a:pt x="0" y="539495"/>
                  </a:lnTo>
                </a:path>
                <a:path w="169544" h="817245">
                  <a:moveTo>
                    <a:pt x="9143" y="699515"/>
                  </a:moveTo>
                  <a:lnTo>
                    <a:pt x="0" y="699515"/>
                  </a:lnTo>
                  <a:lnTo>
                    <a:pt x="9143" y="699515"/>
                  </a:lnTo>
                </a:path>
                <a:path w="169544" h="817245">
                  <a:moveTo>
                    <a:pt x="13715" y="699515"/>
                  </a:moveTo>
                  <a:lnTo>
                    <a:pt x="124967" y="699515"/>
                  </a:lnTo>
                </a:path>
                <a:path w="169544" h="817245">
                  <a:moveTo>
                    <a:pt x="9143" y="694943"/>
                  </a:moveTo>
                  <a:lnTo>
                    <a:pt x="0" y="694943"/>
                  </a:lnTo>
                  <a:lnTo>
                    <a:pt x="9143" y="694943"/>
                  </a:lnTo>
                </a:path>
                <a:path w="169544" h="817245">
                  <a:moveTo>
                    <a:pt x="13715" y="694943"/>
                  </a:moveTo>
                  <a:lnTo>
                    <a:pt x="124967" y="694943"/>
                  </a:lnTo>
                </a:path>
                <a:path w="169544" h="817245">
                  <a:moveTo>
                    <a:pt x="9143" y="621791"/>
                  </a:moveTo>
                  <a:lnTo>
                    <a:pt x="0" y="621791"/>
                  </a:lnTo>
                </a:path>
                <a:path w="169544" h="817245">
                  <a:moveTo>
                    <a:pt x="9143" y="617219"/>
                  </a:moveTo>
                  <a:lnTo>
                    <a:pt x="0" y="617219"/>
                  </a:lnTo>
                </a:path>
                <a:path w="169544" h="817245">
                  <a:moveTo>
                    <a:pt x="9143" y="661415"/>
                  </a:moveTo>
                  <a:lnTo>
                    <a:pt x="0" y="661415"/>
                  </a:lnTo>
                </a:path>
                <a:path w="169544" h="817245">
                  <a:moveTo>
                    <a:pt x="9143" y="655319"/>
                  </a:moveTo>
                  <a:lnTo>
                    <a:pt x="0" y="655319"/>
                  </a:lnTo>
                </a:path>
                <a:path w="169544" h="817245">
                  <a:moveTo>
                    <a:pt x="53339" y="816863"/>
                  </a:moveTo>
                  <a:lnTo>
                    <a:pt x="0" y="816863"/>
                  </a:lnTo>
                  <a:lnTo>
                    <a:pt x="53339" y="816863"/>
                  </a:lnTo>
                </a:path>
                <a:path w="169544" h="817245">
                  <a:moveTo>
                    <a:pt x="9143" y="810767"/>
                  </a:moveTo>
                  <a:lnTo>
                    <a:pt x="0" y="810767"/>
                  </a:lnTo>
                  <a:lnTo>
                    <a:pt x="9143" y="810767"/>
                  </a:lnTo>
                </a:path>
                <a:path w="169544" h="817245">
                  <a:moveTo>
                    <a:pt x="13715" y="810767"/>
                  </a:moveTo>
                  <a:lnTo>
                    <a:pt x="124967" y="810767"/>
                  </a:lnTo>
                </a:path>
                <a:path w="169544" h="817245">
                  <a:moveTo>
                    <a:pt x="9143" y="739139"/>
                  </a:moveTo>
                  <a:lnTo>
                    <a:pt x="0" y="739139"/>
                  </a:lnTo>
                </a:path>
                <a:path w="169544" h="817245">
                  <a:moveTo>
                    <a:pt x="9143" y="733043"/>
                  </a:moveTo>
                  <a:lnTo>
                    <a:pt x="0" y="733043"/>
                  </a:lnTo>
                </a:path>
                <a:path w="169544" h="817245">
                  <a:moveTo>
                    <a:pt x="9143" y="777239"/>
                  </a:moveTo>
                  <a:lnTo>
                    <a:pt x="0" y="777239"/>
                  </a:lnTo>
                </a:path>
                <a:path w="169544" h="817245">
                  <a:moveTo>
                    <a:pt x="9143" y="772667"/>
                  </a:moveTo>
                  <a:lnTo>
                    <a:pt x="0" y="772667"/>
                  </a:lnTo>
                </a:path>
                <a:path w="169544" h="817245">
                  <a:moveTo>
                    <a:pt x="0" y="816863"/>
                  </a:moveTo>
                  <a:lnTo>
                    <a:pt x="53339" y="8168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389379" y="6176772"/>
              <a:ext cx="242570" cy="173990"/>
            </a:xfrm>
            <a:custGeom>
              <a:avLst/>
              <a:gdLst/>
              <a:ahLst/>
              <a:cxnLst/>
              <a:rect l="l" t="t" r="r" b="b"/>
              <a:pathLst>
                <a:path w="242569" h="173989">
                  <a:moveTo>
                    <a:pt x="57911" y="0"/>
                  </a:moveTo>
                  <a:lnTo>
                    <a:pt x="0" y="0"/>
                  </a:lnTo>
                </a:path>
                <a:path w="242569" h="173989">
                  <a:moveTo>
                    <a:pt x="242315" y="173735"/>
                  </a:moveTo>
                  <a:lnTo>
                    <a:pt x="0" y="173735"/>
                  </a:lnTo>
                </a:path>
                <a:path w="242569" h="173989">
                  <a:moveTo>
                    <a:pt x="182879" y="0"/>
                  </a:moveTo>
                  <a:lnTo>
                    <a:pt x="242315" y="0"/>
                  </a:lnTo>
                  <a:lnTo>
                    <a:pt x="242315" y="1737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792983" y="5106924"/>
              <a:ext cx="321945" cy="605155"/>
            </a:xfrm>
            <a:custGeom>
              <a:avLst/>
              <a:gdLst/>
              <a:ahLst/>
              <a:cxnLst/>
              <a:rect l="l" t="t" r="r" b="b"/>
              <a:pathLst>
                <a:path w="321944" h="605154">
                  <a:moveTo>
                    <a:pt x="300227" y="233171"/>
                  </a:moveTo>
                  <a:lnTo>
                    <a:pt x="321563" y="0"/>
                  </a:lnTo>
                </a:path>
                <a:path w="321944" h="605154">
                  <a:moveTo>
                    <a:pt x="321563" y="233171"/>
                  </a:moveTo>
                  <a:lnTo>
                    <a:pt x="300227" y="0"/>
                  </a:lnTo>
                </a:path>
                <a:path w="321944" h="605154">
                  <a:moveTo>
                    <a:pt x="0" y="254507"/>
                  </a:moveTo>
                  <a:lnTo>
                    <a:pt x="227075" y="254507"/>
                  </a:lnTo>
                </a:path>
                <a:path w="321944" h="605154">
                  <a:moveTo>
                    <a:pt x="0" y="371855"/>
                  </a:moveTo>
                  <a:lnTo>
                    <a:pt x="111251" y="371855"/>
                  </a:lnTo>
                </a:path>
                <a:path w="321944" h="605154">
                  <a:moveTo>
                    <a:pt x="115823" y="371855"/>
                  </a:moveTo>
                  <a:lnTo>
                    <a:pt x="227075" y="371855"/>
                  </a:lnTo>
                </a:path>
                <a:path w="321944" h="605154">
                  <a:moveTo>
                    <a:pt x="0" y="365759"/>
                  </a:moveTo>
                  <a:lnTo>
                    <a:pt x="227075" y="365759"/>
                  </a:lnTo>
                </a:path>
                <a:path w="321944" h="605154">
                  <a:moveTo>
                    <a:pt x="0" y="487679"/>
                  </a:moveTo>
                  <a:lnTo>
                    <a:pt x="227075" y="487679"/>
                  </a:lnTo>
                </a:path>
                <a:path w="321944" h="605154">
                  <a:moveTo>
                    <a:pt x="0" y="483107"/>
                  </a:moveTo>
                  <a:lnTo>
                    <a:pt x="111251" y="483107"/>
                  </a:lnTo>
                </a:path>
                <a:path w="321944" h="605154">
                  <a:moveTo>
                    <a:pt x="115823" y="483107"/>
                  </a:moveTo>
                  <a:lnTo>
                    <a:pt x="227075" y="483107"/>
                  </a:lnTo>
                </a:path>
                <a:path w="321944" h="605154">
                  <a:moveTo>
                    <a:pt x="0" y="605027"/>
                  </a:moveTo>
                  <a:lnTo>
                    <a:pt x="111251" y="605027"/>
                  </a:lnTo>
                </a:path>
                <a:path w="321944" h="605154">
                  <a:moveTo>
                    <a:pt x="115823" y="605027"/>
                  </a:moveTo>
                  <a:lnTo>
                    <a:pt x="169163" y="605027"/>
                  </a:lnTo>
                </a:path>
                <a:path w="321944" h="605154">
                  <a:moveTo>
                    <a:pt x="0" y="598931"/>
                  </a:moveTo>
                  <a:lnTo>
                    <a:pt x="169163" y="598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3020059" y="5361432"/>
              <a:ext cx="58419" cy="875030"/>
            </a:xfrm>
            <a:custGeom>
              <a:avLst/>
              <a:gdLst/>
              <a:ahLst/>
              <a:cxnLst/>
              <a:rect l="l" t="t" r="r" b="b"/>
              <a:pathLst>
                <a:path w="58419" h="875029">
                  <a:moveTo>
                    <a:pt x="0" y="0"/>
                  </a:moveTo>
                  <a:lnTo>
                    <a:pt x="0" y="699515"/>
                  </a:lnTo>
                </a:path>
                <a:path w="58419" h="875029">
                  <a:moveTo>
                    <a:pt x="57911" y="699515"/>
                  </a:moveTo>
                  <a:lnTo>
                    <a:pt x="57911" y="8747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792983" y="5705856"/>
              <a:ext cx="227329" cy="355600"/>
            </a:xfrm>
            <a:custGeom>
              <a:avLst/>
              <a:gdLst/>
              <a:ahLst/>
              <a:cxnLst/>
              <a:rect l="l" t="t" r="r" b="b"/>
              <a:pathLst>
                <a:path w="227330" h="355600">
                  <a:moveTo>
                    <a:pt x="0" y="6095"/>
                  </a:moveTo>
                  <a:lnTo>
                    <a:pt x="111251" y="6095"/>
                  </a:lnTo>
                </a:path>
                <a:path w="227330" h="355600">
                  <a:moveTo>
                    <a:pt x="115823" y="6095"/>
                  </a:moveTo>
                  <a:lnTo>
                    <a:pt x="227075" y="6095"/>
                  </a:lnTo>
                </a:path>
                <a:path w="227330" h="355600">
                  <a:moveTo>
                    <a:pt x="0" y="0"/>
                  </a:moveTo>
                  <a:lnTo>
                    <a:pt x="227075" y="0"/>
                  </a:lnTo>
                </a:path>
                <a:path w="227330" h="355600">
                  <a:moveTo>
                    <a:pt x="0" y="121919"/>
                  </a:moveTo>
                  <a:lnTo>
                    <a:pt x="227075" y="121919"/>
                  </a:lnTo>
                </a:path>
                <a:path w="227330" h="355600">
                  <a:moveTo>
                    <a:pt x="0" y="115823"/>
                  </a:moveTo>
                  <a:lnTo>
                    <a:pt x="111251" y="115823"/>
                  </a:lnTo>
                </a:path>
                <a:path w="227330" h="355600">
                  <a:moveTo>
                    <a:pt x="115823" y="115823"/>
                  </a:moveTo>
                  <a:lnTo>
                    <a:pt x="227075" y="115823"/>
                  </a:lnTo>
                </a:path>
                <a:path w="227330" h="355600">
                  <a:moveTo>
                    <a:pt x="0" y="239267"/>
                  </a:moveTo>
                  <a:lnTo>
                    <a:pt x="111251" y="239267"/>
                  </a:lnTo>
                </a:path>
                <a:path w="227330" h="355600">
                  <a:moveTo>
                    <a:pt x="115823" y="239267"/>
                  </a:moveTo>
                  <a:lnTo>
                    <a:pt x="227075" y="239267"/>
                  </a:lnTo>
                </a:path>
                <a:path w="227330" h="355600">
                  <a:moveTo>
                    <a:pt x="0" y="233171"/>
                  </a:moveTo>
                  <a:lnTo>
                    <a:pt x="227075" y="233171"/>
                  </a:lnTo>
                </a:path>
                <a:path w="227330" h="355600">
                  <a:moveTo>
                    <a:pt x="0" y="355091"/>
                  </a:moveTo>
                  <a:lnTo>
                    <a:pt x="227075" y="355091"/>
                  </a:lnTo>
                </a:path>
                <a:path w="227330" h="355600">
                  <a:moveTo>
                    <a:pt x="0" y="348995"/>
                  </a:moveTo>
                  <a:lnTo>
                    <a:pt x="111251" y="348995"/>
                  </a:lnTo>
                </a:path>
                <a:path w="227330" h="355600">
                  <a:moveTo>
                    <a:pt x="115823" y="348995"/>
                  </a:moveTo>
                  <a:lnTo>
                    <a:pt x="227075" y="3489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436623" y="5106924"/>
              <a:ext cx="1641475" cy="1129665"/>
            </a:xfrm>
            <a:custGeom>
              <a:avLst/>
              <a:gdLst/>
              <a:ahLst/>
              <a:cxnLst/>
              <a:rect l="l" t="t" r="r" b="b"/>
              <a:pathLst>
                <a:path w="1641475" h="1129664">
                  <a:moveTo>
                    <a:pt x="1641347" y="954023"/>
                  </a:moveTo>
                  <a:lnTo>
                    <a:pt x="1298447" y="954023"/>
                  </a:lnTo>
                </a:path>
                <a:path w="1641475" h="1129664">
                  <a:moveTo>
                    <a:pt x="1641347" y="1129283"/>
                  </a:moveTo>
                  <a:lnTo>
                    <a:pt x="1298447" y="1129283"/>
                  </a:lnTo>
                </a:path>
                <a:path w="1641475" h="1129664">
                  <a:moveTo>
                    <a:pt x="18287" y="0"/>
                  </a:moveTo>
                  <a:lnTo>
                    <a:pt x="18287" y="233171"/>
                  </a:lnTo>
                </a:path>
                <a:path w="1641475" h="1129664">
                  <a:moveTo>
                    <a:pt x="10667" y="251459"/>
                  </a:moveTo>
                  <a:lnTo>
                    <a:pt x="10667" y="272795"/>
                  </a:lnTo>
                </a:path>
                <a:path w="1641475" h="1129664">
                  <a:moveTo>
                    <a:pt x="10667" y="233171"/>
                  </a:moveTo>
                  <a:lnTo>
                    <a:pt x="0" y="2331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98979" y="5085588"/>
              <a:ext cx="524510" cy="10795"/>
            </a:xfrm>
            <a:custGeom>
              <a:avLst/>
              <a:gdLst/>
              <a:ahLst/>
              <a:cxnLst/>
              <a:rect l="l" t="t" r="r" b="b"/>
              <a:pathLst>
                <a:path w="524510" h="10795">
                  <a:moveTo>
                    <a:pt x="0" y="10667"/>
                  </a:moveTo>
                  <a:lnTo>
                    <a:pt x="524255" y="10667"/>
                  </a:lnTo>
                </a:path>
                <a:path w="524510" h="10795">
                  <a:moveTo>
                    <a:pt x="0" y="0"/>
                  </a:moveTo>
                  <a:lnTo>
                    <a:pt x="5242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447291" y="5340095"/>
              <a:ext cx="105410" cy="20320"/>
            </a:xfrm>
            <a:custGeom>
              <a:avLst/>
              <a:gdLst/>
              <a:ahLst/>
              <a:cxnLst/>
              <a:rect l="l" t="t" r="r" b="b"/>
              <a:pathLst>
                <a:path w="105409" h="20320">
                  <a:moveTo>
                    <a:pt x="0" y="0"/>
                  </a:moveTo>
                  <a:lnTo>
                    <a:pt x="105155" y="19811"/>
                  </a:lnTo>
                </a:path>
                <a:path w="105409" h="20320">
                  <a:moveTo>
                    <a:pt x="105155" y="0"/>
                  </a:moveTo>
                  <a:lnTo>
                    <a:pt x="0" y="198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792983" y="5340095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792983" y="5340095"/>
              <a:ext cx="227329" cy="21590"/>
            </a:xfrm>
            <a:custGeom>
              <a:avLst/>
              <a:gdLst/>
              <a:ahLst/>
              <a:cxnLst/>
              <a:rect l="l" t="t" r="r" b="b"/>
              <a:pathLst>
                <a:path w="227330" h="21589">
                  <a:moveTo>
                    <a:pt x="0" y="0"/>
                  </a:moveTo>
                  <a:lnTo>
                    <a:pt x="227075" y="21335"/>
                  </a:lnTo>
                </a:path>
                <a:path w="227330" h="21589">
                  <a:moveTo>
                    <a:pt x="227075" y="0"/>
                  </a:moveTo>
                  <a:lnTo>
                    <a:pt x="0" y="213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735071" y="5340095"/>
              <a:ext cx="285115" cy="896619"/>
            </a:xfrm>
            <a:custGeom>
              <a:avLst/>
              <a:gdLst/>
              <a:ahLst/>
              <a:cxnLst/>
              <a:rect l="l" t="t" r="r" b="b"/>
              <a:pathLst>
                <a:path w="285114" h="896620">
                  <a:moveTo>
                    <a:pt x="284987" y="0"/>
                  </a:moveTo>
                  <a:lnTo>
                    <a:pt x="284987" y="21335"/>
                  </a:lnTo>
                </a:path>
                <a:path w="285114" h="896620">
                  <a:moveTo>
                    <a:pt x="57911" y="0"/>
                  </a:moveTo>
                  <a:lnTo>
                    <a:pt x="284987" y="0"/>
                  </a:lnTo>
                </a:path>
                <a:path w="285114" h="896620">
                  <a:moveTo>
                    <a:pt x="0" y="896111"/>
                  </a:moveTo>
                  <a:lnTo>
                    <a:pt x="0" y="720851"/>
                  </a:lnTo>
                </a:path>
                <a:path w="285114" h="896620">
                  <a:moveTo>
                    <a:pt x="57911" y="720851"/>
                  </a:moveTo>
                  <a:lnTo>
                    <a:pt x="57911" y="21335"/>
                  </a:lnTo>
                </a:path>
                <a:path w="285114" h="896620">
                  <a:moveTo>
                    <a:pt x="284987" y="720851"/>
                  </a:moveTo>
                  <a:lnTo>
                    <a:pt x="284987" y="213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479295" y="5359907"/>
              <a:ext cx="1430020" cy="810895"/>
            </a:xfrm>
            <a:custGeom>
              <a:avLst/>
              <a:gdLst/>
              <a:ahLst/>
              <a:cxnLst/>
              <a:rect l="l" t="t" r="r" b="b"/>
              <a:pathLst>
                <a:path w="1430020" h="810895">
                  <a:moveTo>
                    <a:pt x="1424939" y="118871"/>
                  </a:moveTo>
                  <a:lnTo>
                    <a:pt x="1424939" y="230123"/>
                  </a:lnTo>
                </a:path>
                <a:path w="1430020" h="810895">
                  <a:moveTo>
                    <a:pt x="1424939" y="352043"/>
                  </a:moveTo>
                  <a:lnTo>
                    <a:pt x="1424939" y="461771"/>
                  </a:lnTo>
                </a:path>
                <a:path w="1430020" h="810895">
                  <a:moveTo>
                    <a:pt x="1424939" y="585215"/>
                  </a:moveTo>
                  <a:lnTo>
                    <a:pt x="1424939" y="694943"/>
                  </a:lnTo>
                </a:path>
                <a:path w="1430020" h="810895">
                  <a:moveTo>
                    <a:pt x="1429511" y="118871"/>
                  </a:moveTo>
                  <a:lnTo>
                    <a:pt x="1429511" y="230123"/>
                  </a:lnTo>
                </a:path>
                <a:path w="1430020" h="810895">
                  <a:moveTo>
                    <a:pt x="1429511" y="352043"/>
                  </a:moveTo>
                  <a:lnTo>
                    <a:pt x="1429511" y="461771"/>
                  </a:lnTo>
                </a:path>
                <a:path w="1430020" h="810895">
                  <a:moveTo>
                    <a:pt x="1429511" y="585215"/>
                  </a:moveTo>
                  <a:lnTo>
                    <a:pt x="1429511" y="694943"/>
                  </a:lnTo>
                </a:path>
                <a:path w="1430020" h="810895">
                  <a:moveTo>
                    <a:pt x="74675" y="0"/>
                  </a:moveTo>
                  <a:lnTo>
                    <a:pt x="74675" y="810767"/>
                  </a:lnTo>
                </a:path>
                <a:path w="1430020" h="810895">
                  <a:moveTo>
                    <a:pt x="0" y="0"/>
                  </a:moveTo>
                  <a:lnTo>
                    <a:pt x="0" y="810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792983" y="5340095"/>
              <a:ext cx="227329" cy="21590"/>
            </a:xfrm>
            <a:custGeom>
              <a:avLst/>
              <a:gdLst/>
              <a:ahLst/>
              <a:cxnLst/>
              <a:rect l="l" t="t" r="r" b="b"/>
              <a:pathLst>
                <a:path w="227330" h="21589">
                  <a:moveTo>
                    <a:pt x="0" y="21335"/>
                  </a:moveTo>
                  <a:lnTo>
                    <a:pt x="227075" y="21335"/>
                  </a:lnTo>
                </a:path>
                <a:path w="227330" h="21589">
                  <a:moveTo>
                    <a:pt x="100583" y="0"/>
                  </a:moveTo>
                  <a:lnTo>
                    <a:pt x="12649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852419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852419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852419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852419" y="53218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852419" y="53218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5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5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852419" y="53218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852419" y="53294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852419" y="53294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5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5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852419" y="53294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852419" y="53324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852419" y="53324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852419" y="53324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852419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852419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852419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852419" y="5340095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5" h="30479">
                  <a:moveTo>
                    <a:pt x="0" y="0"/>
                  </a:moveTo>
                  <a:lnTo>
                    <a:pt x="0" y="30480"/>
                  </a:lnTo>
                  <a:lnTo>
                    <a:pt x="1524" y="30480"/>
                  </a:lnTo>
                  <a:lnTo>
                    <a:pt x="0" y="0"/>
                  </a:lnTo>
                  <a:close/>
                </a:path>
                <a:path w="1905" h="30479">
                  <a:moveTo>
                    <a:pt x="1524" y="0"/>
                  </a:moveTo>
                  <a:lnTo>
                    <a:pt x="0" y="0"/>
                  </a:lnTo>
                  <a:lnTo>
                    <a:pt x="1524" y="304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852419" y="5340095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5" h="30479">
                  <a:moveTo>
                    <a:pt x="1523" y="0"/>
                  </a:moveTo>
                  <a:lnTo>
                    <a:pt x="0" y="0"/>
                  </a:lnTo>
                  <a:lnTo>
                    <a:pt x="1523" y="30479"/>
                  </a:lnTo>
                  <a:lnTo>
                    <a:pt x="1523" y="0"/>
                  </a:lnTo>
                  <a:close/>
                </a:path>
                <a:path w="1905" h="30479">
                  <a:moveTo>
                    <a:pt x="0" y="0"/>
                  </a:moveTo>
                  <a:lnTo>
                    <a:pt x="1523" y="30479"/>
                  </a:lnTo>
                  <a:lnTo>
                    <a:pt x="0" y="0"/>
                  </a:lnTo>
                  <a:close/>
                </a:path>
                <a:path w="1905" h="30479">
                  <a:moveTo>
                    <a:pt x="1523" y="30479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523" y="30479"/>
                  </a:lnTo>
                  <a:close/>
                </a:path>
                <a:path w="1905" h="30479">
                  <a:moveTo>
                    <a:pt x="0" y="0"/>
                  </a:moveTo>
                  <a:lnTo>
                    <a:pt x="0" y="304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852419" y="5340095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5" h="30479">
                  <a:moveTo>
                    <a:pt x="1523" y="0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523" y="3047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852419" y="5411724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5" h="30479">
                  <a:moveTo>
                    <a:pt x="0" y="0"/>
                  </a:moveTo>
                  <a:lnTo>
                    <a:pt x="0" y="30480"/>
                  </a:lnTo>
                  <a:lnTo>
                    <a:pt x="1524" y="30480"/>
                  </a:lnTo>
                  <a:lnTo>
                    <a:pt x="0" y="0"/>
                  </a:lnTo>
                  <a:close/>
                </a:path>
                <a:path w="1905" h="30479">
                  <a:moveTo>
                    <a:pt x="1524" y="0"/>
                  </a:moveTo>
                  <a:lnTo>
                    <a:pt x="0" y="0"/>
                  </a:lnTo>
                  <a:lnTo>
                    <a:pt x="1524" y="304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852419" y="5411724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5" h="30479">
                  <a:moveTo>
                    <a:pt x="1523" y="0"/>
                  </a:moveTo>
                  <a:lnTo>
                    <a:pt x="0" y="0"/>
                  </a:lnTo>
                  <a:lnTo>
                    <a:pt x="1523" y="30479"/>
                  </a:lnTo>
                  <a:lnTo>
                    <a:pt x="1523" y="0"/>
                  </a:lnTo>
                  <a:close/>
                </a:path>
                <a:path w="1905" h="30479">
                  <a:moveTo>
                    <a:pt x="0" y="0"/>
                  </a:moveTo>
                  <a:lnTo>
                    <a:pt x="1523" y="30479"/>
                  </a:lnTo>
                  <a:lnTo>
                    <a:pt x="0" y="0"/>
                  </a:lnTo>
                  <a:close/>
                </a:path>
                <a:path w="1905" h="30479">
                  <a:moveTo>
                    <a:pt x="1523" y="30479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523" y="30479"/>
                  </a:lnTo>
                  <a:close/>
                </a:path>
                <a:path w="1905" h="30479">
                  <a:moveTo>
                    <a:pt x="0" y="0"/>
                  </a:moveTo>
                  <a:lnTo>
                    <a:pt x="0" y="304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852419" y="5411724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5" h="30479">
                  <a:moveTo>
                    <a:pt x="1523" y="0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1523" y="3047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852419" y="54422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852419" y="54422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852419" y="54422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855468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855467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855467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855468" y="5332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855467" y="5332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855467" y="5332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853943" y="53355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855467" y="5338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855467" y="5338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855467" y="5338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858516" y="533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858515" y="533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858515" y="533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856992" y="5337048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4572"/>
                  </a:moveTo>
                  <a:lnTo>
                    <a:pt x="2590" y="3505"/>
                  </a:lnTo>
                  <a:lnTo>
                    <a:pt x="1524" y="3048"/>
                  </a:lnTo>
                  <a:lnTo>
                    <a:pt x="444" y="3505"/>
                  </a:lnTo>
                  <a:lnTo>
                    <a:pt x="0" y="4572"/>
                  </a:lnTo>
                  <a:lnTo>
                    <a:pt x="444" y="5651"/>
                  </a:lnTo>
                  <a:lnTo>
                    <a:pt x="1524" y="6096"/>
                  </a:lnTo>
                  <a:lnTo>
                    <a:pt x="2590" y="5651"/>
                  </a:lnTo>
                  <a:lnTo>
                    <a:pt x="3048" y="4572"/>
                  </a:lnTo>
                  <a:close/>
                </a:path>
                <a:path w="3175" h="6350">
                  <a:moveTo>
                    <a:pt x="3048" y="1524"/>
                  </a:moveTo>
                  <a:lnTo>
                    <a:pt x="2590" y="457"/>
                  </a:lnTo>
                  <a:lnTo>
                    <a:pt x="1524" y="0"/>
                  </a:lnTo>
                  <a:lnTo>
                    <a:pt x="444" y="457"/>
                  </a:lnTo>
                  <a:lnTo>
                    <a:pt x="0" y="1524"/>
                  </a:lnTo>
                  <a:lnTo>
                    <a:pt x="444" y="2603"/>
                  </a:lnTo>
                  <a:lnTo>
                    <a:pt x="1524" y="3048"/>
                  </a:lnTo>
                  <a:lnTo>
                    <a:pt x="2590" y="2603"/>
                  </a:lnTo>
                  <a:lnTo>
                    <a:pt x="3048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858515" y="5340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858515" y="5340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858515" y="5340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852419" y="54482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852419" y="5448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852419" y="5448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850896" y="54482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850895" y="5448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850895" y="5448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844800" y="544829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844799" y="54483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1523"/>
                  </a:moveTo>
                  <a:lnTo>
                    <a:pt x="0" y="1523"/>
                  </a:lnTo>
                  <a:lnTo>
                    <a:pt x="3047" y="1523"/>
                  </a:lnTo>
                  <a:close/>
                </a:path>
                <a:path w="3175" h="1904">
                  <a:moveTo>
                    <a:pt x="3047" y="1523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3047" y="1523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844799" y="54483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7" y="1523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30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844799" y="5448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844799" y="5448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844799" y="5448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844799" y="54498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844799" y="54498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844799" y="54498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844800" y="5416295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5" h="33654">
                  <a:moveTo>
                    <a:pt x="0" y="0"/>
                  </a:moveTo>
                  <a:lnTo>
                    <a:pt x="0" y="33528"/>
                  </a:lnTo>
                  <a:lnTo>
                    <a:pt x="1524" y="33528"/>
                  </a:lnTo>
                  <a:lnTo>
                    <a:pt x="0" y="0"/>
                  </a:lnTo>
                  <a:close/>
                </a:path>
                <a:path w="1905" h="33654">
                  <a:moveTo>
                    <a:pt x="1524" y="0"/>
                  </a:moveTo>
                  <a:lnTo>
                    <a:pt x="0" y="0"/>
                  </a:lnTo>
                  <a:lnTo>
                    <a:pt x="1524" y="335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844799" y="5416295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5" h="33654">
                  <a:moveTo>
                    <a:pt x="0" y="33527"/>
                  </a:moveTo>
                  <a:lnTo>
                    <a:pt x="0" y="0"/>
                  </a:lnTo>
                  <a:lnTo>
                    <a:pt x="0" y="33527"/>
                  </a:lnTo>
                  <a:close/>
                </a:path>
                <a:path w="1905" h="33654">
                  <a:moveTo>
                    <a:pt x="0" y="33527"/>
                  </a:moveTo>
                  <a:lnTo>
                    <a:pt x="0" y="0"/>
                  </a:lnTo>
                  <a:lnTo>
                    <a:pt x="1523" y="33527"/>
                  </a:lnTo>
                  <a:lnTo>
                    <a:pt x="0" y="33527"/>
                  </a:lnTo>
                  <a:close/>
                </a:path>
                <a:path w="1905" h="33654">
                  <a:moveTo>
                    <a:pt x="0" y="0"/>
                  </a:moveTo>
                  <a:lnTo>
                    <a:pt x="1523" y="33527"/>
                  </a:lnTo>
                  <a:lnTo>
                    <a:pt x="0" y="0"/>
                  </a:lnTo>
                  <a:close/>
                </a:path>
                <a:path w="1905" h="33654">
                  <a:moveTo>
                    <a:pt x="1523" y="3352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335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844799" y="5416295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5" h="33654">
                  <a:moveTo>
                    <a:pt x="0" y="33527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844800" y="5340095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5" h="33654">
                  <a:moveTo>
                    <a:pt x="0" y="0"/>
                  </a:moveTo>
                  <a:lnTo>
                    <a:pt x="0" y="33528"/>
                  </a:lnTo>
                  <a:lnTo>
                    <a:pt x="1524" y="33528"/>
                  </a:lnTo>
                  <a:lnTo>
                    <a:pt x="0" y="0"/>
                  </a:lnTo>
                  <a:close/>
                </a:path>
                <a:path w="1905" h="33654">
                  <a:moveTo>
                    <a:pt x="1524" y="0"/>
                  </a:moveTo>
                  <a:lnTo>
                    <a:pt x="0" y="0"/>
                  </a:lnTo>
                  <a:lnTo>
                    <a:pt x="1524" y="335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844799" y="5340095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5" h="33654">
                  <a:moveTo>
                    <a:pt x="0" y="33527"/>
                  </a:moveTo>
                  <a:lnTo>
                    <a:pt x="0" y="0"/>
                  </a:lnTo>
                  <a:lnTo>
                    <a:pt x="0" y="33527"/>
                  </a:lnTo>
                  <a:close/>
                </a:path>
                <a:path w="1905" h="33654">
                  <a:moveTo>
                    <a:pt x="0" y="33527"/>
                  </a:moveTo>
                  <a:lnTo>
                    <a:pt x="0" y="0"/>
                  </a:lnTo>
                  <a:lnTo>
                    <a:pt x="1523" y="33527"/>
                  </a:lnTo>
                  <a:lnTo>
                    <a:pt x="0" y="33527"/>
                  </a:lnTo>
                  <a:close/>
                </a:path>
                <a:path w="1905" h="33654">
                  <a:moveTo>
                    <a:pt x="0" y="0"/>
                  </a:moveTo>
                  <a:lnTo>
                    <a:pt x="1523" y="33527"/>
                  </a:lnTo>
                  <a:lnTo>
                    <a:pt x="0" y="0"/>
                  </a:lnTo>
                  <a:close/>
                </a:path>
                <a:path w="1905" h="33654">
                  <a:moveTo>
                    <a:pt x="1523" y="3352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335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844799" y="5340095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5" h="33654">
                  <a:moveTo>
                    <a:pt x="0" y="33527"/>
                  </a:moveTo>
                  <a:lnTo>
                    <a:pt x="1523" y="335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844800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844799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844799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841751" y="53309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841751" y="53309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841751" y="53309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841752" y="533095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5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572" y="0"/>
                  </a:lnTo>
                  <a:close/>
                </a:path>
                <a:path w="5080" h="1904">
                  <a:moveTo>
                    <a:pt x="4572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841751" y="533095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3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0" y="1523"/>
                  </a:moveTo>
                  <a:lnTo>
                    <a:pt x="4571" y="0"/>
                  </a:lnTo>
                  <a:lnTo>
                    <a:pt x="0" y="1523"/>
                  </a:lnTo>
                  <a:close/>
                </a:path>
                <a:path w="5080" h="1904">
                  <a:moveTo>
                    <a:pt x="4571" y="0"/>
                  </a:moveTo>
                  <a:lnTo>
                    <a:pt x="0" y="1523"/>
                  </a:lnTo>
                  <a:lnTo>
                    <a:pt x="4571" y="1523"/>
                  </a:lnTo>
                  <a:lnTo>
                    <a:pt x="4571" y="0"/>
                  </a:lnTo>
                  <a:close/>
                </a:path>
                <a:path w="5080" h="1904">
                  <a:moveTo>
                    <a:pt x="0" y="1523"/>
                  </a:moveTo>
                  <a:lnTo>
                    <a:pt x="45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841751" y="533095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3"/>
                  </a:lnTo>
                  <a:lnTo>
                    <a:pt x="4571" y="1523"/>
                  </a:ln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850896" y="533095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5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4572" y="0"/>
                  </a:lnTo>
                  <a:close/>
                </a:path>
                <a:path w="5080" h="1904">
                  <a:moveTo>
                    <a:pt x="4572" y="0"/>
                  </a:moveTo>
                  <a:lnTo>
                    <a:pt x="0" y="1524"/>
                  </a:lnTo>
                  <a:lnTo>
                    <a:pt x="4572" y="1524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850895" y="533095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3"/>
                  </a:lnTo>
                  <a:lnTo>
                    <a:pt x="4571" y="0"/>
                  </a:lnTo>
                  <a:lnTo>
                    <a:pt x="0" y="0"/>
                  </a:lnTo>
                  <a:close/>
                </a:path>
                <a:path w="5080" h="1904">
                  <a:moveTo>
                    <a:pt x="0" y="1523"/>
                  </a:moveTo>
                  <a:lnTo>
                    <a:pt x="4571" y="0"/>
                  </a:lnTo>
                  <a:lnTo>
                    <a:pt x="0" y="1523"/>
                  </a:lnTo>
                  <a:close/>
                </a:path>
                <a:path w="5080" h="1904">
                  <a:moveTo>
                    <a:pt x="4571" y="0"/>
                  </a:moveTo>
                  <a:lnTo>
                    <a:pt x="0" y="1523"/>
                  </a:lnTo>
                  <a:lnTo>
                    <a:pt x="4571" y="1523"/>
                  </a:lnTo>
                  <a:lnTo>
                    <a:pt x="4571" y="0"/>
                  </a:lnTo>
                  <a:close/>
                </a:path>
                <a:path w="5080" h="1904">
                  <a:moveTo>
                    <a:pt x="0" y="1523"/>
                  </a:moveTo>
                  <a:lnTo>
                    <a:pt x="45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850895" y="533095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1523"/>
                  </a:lnTo>
                  <a:lnTo>
                    <a:pt x="4571" y="1523"/>
                  </a:lnTo>
                  <a:lnTo>
                    <a:pt x="45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855468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855467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855467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844799" y="53202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844799" y="53202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844799" y="53202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844800" y="53202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844799" y="53202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844799" y="53202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850896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850895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850895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852419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852419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852419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844799" y="5338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844799" y="5338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844799" y="5338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844800" y="533857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844799" y="533857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844799" y="533857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850896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850895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850895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852419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852419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852419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837180" y="53370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837180" y="53370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837180" y="53370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837180" y="53370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837180" y="53370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837180" y="53370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852419" y="53370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852419" y="53370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852419" y="53370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858516" y="533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858515" y="533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858515" y="533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844799" y="5448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844799" y="5448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844799" y="5448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844800" y="544829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844799" y="544830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844799" y="544830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864612" y="544829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864611" y="544830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864611" y="544830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873756" y="54482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873755" y="5448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873755" y="5448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873755" y="54498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873755" y="54498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873755" y="54498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873756" y="544677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873755" y="544677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47"/>
                  </a:moveTo>
                  <a:lnTo>
                    <a:pt x="0" y="0"/>
                  </a:lnTo>
                  <a:lnTo>
                    <a:pt x="0" y="3047"/>
                  </a:lnTo>
                  <a:close/>
                </a:path>
                <a:path w="1905" h="3175">
                  <a:moveTo>
                    <a:pt x="0" y="3047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0" y="3047"/>
                  </a:lnTo>
                  <a:close/>
                </a:path>
                <a:path w="1905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3" y="304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3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873755" y="544677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47"/>
                  </a:moveTo>
                  <a:lnTo>
                    <a:pt x="1523" y="304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3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873756" y="54422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873755" y="54422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873755" y="54422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873756" y="5440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873755" y="5440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873755" y="5440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873756" y="5440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873755" y="5440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873755" y="5440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867660" y="5440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867659" y="5440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867659" y="5440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1523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0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852419" y="5440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852419" y="5440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6095" y="1523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6095" y="1523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852419" y="5440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5" y="1523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0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852419" y="54406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852419" y="54406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852419" y="54406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844800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844799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844799" y="53202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844800" y="53218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844799" y="53218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5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5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844799" y="53218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844800" y="53294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844799" y="53294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5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5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5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844799" y="53294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844799" y="53324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44799" y="53324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44799" y="53324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1752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841751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841751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841752" y="5332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841751" y="5332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841751" y="5332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840227" y="53355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841751" y="5338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841751" y="5338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41751" y="5338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37180" y="533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837180" y="533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37180" y="5337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35656" y="5337048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048" y="4572"/>
                  </a:moveTo>
                  <a:lnTo>
                    <a:pt x="2590" y="3505"/>
                  </a:lnTo>
                  <a:lnTo>
                    <a:pt x="1524" y="3048"/>
                  </a:lnTo>
                  <a:lnTo>
                    <a:pt x="444" y="3505"/>
                  </a:lnTo>
                  <a:lnTo>
                    <a:pt x="0" y="4572"/>
                  </a:lnTo>
                  <a:lnTo>
                    <a:pt x="444" y="5651"/>
                  </a:lnTo>
                  <a:lnTo>
                    <a:pt x="1524" y="6096"/>
                  </a:lnTo>
                  <a:lnTo>
                    <a:pt x="2590" y="5651"/>
                  </a:lnTo>
                  <a:lnTo>
                    <a:pt x="3048" y="4572"/>
                  </a:lnTo>
                  <a:close/>
                </a:path>
                <a:path w="3175" h="6350">
                  <a:moveTo>
                    <a:pt x="3048" y="1524"/>
                  </a:moveTo>
                  <a:lnTo>
                    <a:pt x="2590" y="457"/>
                  </a:lnTo>
                  <a:lnTo>
                    <a:pt x="1524" y="0"/>
                  </a:lnTo>
                  <a:lnTo>
                    <a:pt x="444" y="457"/>
                  </a:lnTo>
                  <a:lnTo>
                    <a:pt x="0" y="1524"/>
                  </a:lnTo>
                  <a:lnTo>
                    <a:pt x="444" y="2603"/>
                  </a:lnTo>
                  <a:lnTo>
                    <a:pt x="1524" y="3048"/>
                  </a:lnTo>
                  <a:lnTo>
                    <a:pt x="2590" y="2603"/>
                  </a:lnTo>
                  <a:lnTo>
                    <a:pt x="3048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37180" y="5340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837180" y="5340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837180" y="53400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847847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847847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847847" y="533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847847" y="5332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47847" y="5332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47847" y="5332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46324" y="53355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47847" y="5338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47847" y="5338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47847" y="5338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37180" y="5338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37180" y="5338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37180" y="5338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37180" y="53385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37180" y="53385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37180" y="53385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52419" y="53385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4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52419" y="53385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4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4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52419" y="53385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58516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58515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858515" y="5338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447291" y="5106924"/>
              <a:ext cx="1546860" cy="1069975"/>
            </a:xfrm>
            <a:custGeom>
              <a:avLst/>
              <a:gdLst/>
              <a:ahLst/>
              <a:cxnLst/>
              <a:rect l="l" t="t" r="r" b="b"/>
              <a:pathLst>
                <a:path w="1546860" h="1069975">
                  <a:moveTo>
                    <a:pt x="1520951" y="214883"/>
                  </a:moveTo>
                  <a:lnTo>
                    <a:pt x="1520951" y="225551"/>
                  </a:lnTo>
                </a:path>
                <a:path w="1546860" h="1069975">
                  <a:moveTo>
                    <a:pt x="1520951" y="233171"/>
                  </a:moveTo>
                  <a:lnTo>
                    <a:pt x="1520951" y="335279"/>
                  </a:lnTo>
                </a:path>
                <a:path w="1546860" h="1069975">
                  <a:moveTo>
                    <a:pt x="1525523" y="225551"/>
                  </a:moveTo>
                  <a:lnTo>
                    <a:pt x="1525523" y="231647"/>
                  </a:lnTo>
                </a:path>
                <a:path w="1546860" h="1069975">
                  <a:moveTo>
                    <a:pt x="1528571" y="231647"/>
                  </a:moveTo>
                  <a:lnTo>
                    <a:pt x="1528571" y="233171"/>
                  </a:lnTo>
                </a:path>
                <a:path w="1546860" h="1069975">
                  <a:moveTo>
                    <a:pt x="1520951" y="342899"/>
                  </a:moveTo>
                  <a:lnTo>
                    <a:pt x="1513331" y="342899"/>
                  </a:lnTo>
                  <a:lnTo>
                    <a:pt x="1513331" y="233171"/>
                  </a:lnTo>
                </a:path>
                <a:path w="1546860" h="1069975">
                  <a:moveTo>
                    <a:pt x="1510283" y="225551"/>
                  </a:moveTo>
                  <a:lnTo>
                    <a:pt x="1525523" y="225551"/>
                  </a:lnTo>
                </a:path>
                <a:path w="1546860" h="1069975">
                  <a:moveTo>
                    <a:pt x="1513331" y="214883"/>
                  </a:moveTo>
                  <a:lnTo>
                    <a:pt x="1520951" y="214883"/>
                  </a:lnTo>
                </a:path>
                <a:path w="1546860" h="1069975">
                  <a:moveTo>
                    <a:pt x="1513331" y="233171"/>
                  </a:moveTo>
                  <a:lnTo>
                    <a:pt x="1520951" y="233171"/>
                  </a:lnTo>
                </a:path>
                <a:path w="1546860" h="1069975">
                  <a:moveTo>
                    <a:pt x="1507235" y="231647"/>
                  </a:moveTo>
                  <a:lnTo>
                    <a:pt x="1528571" y="231647"/>
                  </a:lnTo>
                </a:path>
                <a:path w="1546860" h="1069975">
                  <a:moveTo>
                    <a:pt x="1513331" y="342899"/>
                  </a:moveTo>
                  <a:lnTo>
                    <a:pt x="1543811" y="342899"/>
                  </a:lnTo>
                  <a:lnTo>
                    <a:pt x="1543811" y="335279"/>
                  </a:lnTo>
                  <a:lnTo>
                    <a:pt x="1520951" y="335279"/>
                  </a:lnTo>
                </a:path>
                <a:path w="1546860" h="1069975">
                  <a:moveTo>
                    <a:pt x="1513331" y="214883"/>
                  </a:moveTo>
                  <a:lnTo>
                    <a:pt x="1513331" y="225551"/>
                  </a:lnTo>
                </a:path>
                <a:path w="1546860" h="1069975">
                  <a:moveTo>
                    <a:pt x="1510283" y="225551"/>
                  </a:moveTo>
                  <a:lnTo>
                    <a:pt x="1510283" y="231647"/>
                  </a:lnTo>
                </a:path>
                <a:path w="1546860" h="1069975">
                  <a:moveTo>
                    <a:pt x="1507235" y="231647"/>
                  </a:moveTo>
                  <a:lnTo>
                    <a:pt x="1507235" y="233171"/>
                  </a:lnTo>
                </a:path>
                <a:path w="1546860" h="1069975">
                  <a:moveTo>
                    <a:pt x="1517903" y="225551"/>
                  </a:moveTo>
                  <a:lnTo>
                    <a:pt x="1517903" y="231647"/>
                  </a:lnTo>
                </a:path>
                <a:path w="1546860" h="1069975">
                  <a:moveTo>
                    <a:pt x="1507235" y="233171"/>
                  </a:moveTo>
                  <a:lnTo>
                    <a:pt x="1528571" y="233171"/>
                  </a:lnTo>
                </a:path>
                <a:path w="1546860" h="1069975">
                  <a:moveTo>
                    <a:pt x="124967" y="252983"/>
                  </a:moveTo>
                  <a:lnTo>
                    <a:pt x="124967" y="1069847"/>
                  </a:lnTo>
                </a:path>
                <a:path w="1546860" h="1069975">
                  <a:moveTo>
                    <a:pt x="0" y="233171"/>
                  </a:moveTo>
                  <a:lnTo>
                    <a:pt x="169163" y="233171"/>
                  </a:lnTo>
                </a:path>
                <a:path w="1546860" h="1069975">
                  <a:moveTo>
                    <a:pt x="128015" y="0"/>
                  </a:moveTo>
                  <a:lnTo>
                    <a:pt x="149351" y="0"/>
                  </a:lnTo>
                  <a:lnTo>
                    <a:pt x="149351" y="163067"/>
                  </a:lnTo>
                  <a:lnTo>
                    <a:pt x="128015" y="163067"/>
                  </a:lnTo>
                  <a:lnTo>
                    <a:pt x="128015" y="0"/>
                  </a:lnTo>
                </a:path>
                <a:path w="1546860" h="1069975">
                  <a:moveTo>
                    <a:pt x="359663" y="0"/>
                  </a:moveTo>
                  <a:lnTo>
                    <a:pt x="382523" y="0"/>
                  </a:lnTo>
                  <a:lnTo>
                    <a:pt x="382523" y="163067"/>
                  </a:lnTo>
                  <a:lnTo>
                    <a:pt x="359663" y="163067"/>
                  </a:lnTo>
                  <a:lnTo>
                    <a:pt x="359663" y="0"/>
                  </a:lnTo>
                </a:path>
                <a:path w="1546860" h="1069975">
                  <a:moveTo>
                    <a:pt x="592835" y="0"/>
                  </a:moveTo>
                  <a:lnTo>
                    <a:pt x="615695" y="0"/>
                  </a:lnTo>
                  <a:lnTo>
                    <a:pt x="615695" y="163067"/>
                  </a:lnTo>
                  <a:lnTo>
                    <a:pt x="592835" y="163067"/>
                  </a:lnTo>
                  <a:lnTo>
                    <a:pt x="592835" y="0"/>
                  </a:lnTo>
                </a:path>
                <a:path w="1546860" h="1069975">
                  <a:moveTo>
                    <a:pt x="826007" y="0"/>
                  </a:moveTo>
                  <a:lnTo>
                    <a:pt x="848867" y="0"/>
                  </a:lnTo>
                  <a:lnTo>
                    <a:pt x="848867" y="163067"/>
                  </a:lnTo>
                  <a:lnTo>
                    <a:pt x="826007" y="163067"/>
                  </a:lnTo>
                  <a:lnTo>
                    <a:pt x="826007" y="0"/>
                  </a:lnTo>
                </a:path>
                <a:path w="1546860" h="1069975">
                  <a:moveTo>
                    <a:pt x="1059179" y="0"/>
                  </a:moveTo>
                  <a:lnTo>
                    <a:pt x="1082039" y="0"/>
                  </a:lnTo>
                  <a:lnTo>
                    <a:pt x="1082039" y="163067"/>
                  </a:lnTo>
                  <a:lnTo>
                    <a:pt x="1059179" y="163067"/>
                  </a:lnTo>
                  <a:lnTo>
                    <a:pt x="1059179" y="0"/>
                  </a:lnTo>
                </a:path>
                <a:path w="1546860" h="1069975">
                  <a:moveTo>
                    <a:pt x="1292351" y="0"/>
                  </a:moveTo>
                  <a:lnTo>
                    <a:pt x="1315211" y="0"/>
                  </a:lnTo>
                  <a:lnTo>
                    <a:pt x="1315211" y="163067"/>
                  </a:lnTo>
                  <a:lnTo>
                    <a:pt x="1292351" y="163067"/>
                  </a:lnTo>
                  <a:lnTo>
                    <a:pt x="1292351" y="0"/>
                  </a:lnTo>
                </a:path>
                <a:path w="1546860" h="1069975">
                  <a:moveTo>
                    <a:pt x="1525523" y="0"/>
                  </a:moveTo>
                  <a:lnTo>
                    <a:pt x="1546859" y="0"/>
                  </a:lnTo>
                  <a:lnTo>
                    <a:pt x="1546859" y="163067"/>
                  </a:lnTo>
                  <a:lnTo>
                    <a:pt x="1525523" y="163067"/>
                  </a:lnTo>
                  <a:lnTo>
                    <a:pt x="152552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575307" y="5106924"/>
              <a:ext cx="1419225" cy="163195"/>
            </a:xfrm>
            <a:custGeom>
              <a:avLst/>
              <a:gdLst/>
              <a:ahLst/>
              <a:cxnLst/>
              <a:rect l="l" t="t" r="r" b="b"/>
              <a:pathLst>
                <a:path w="1419225" h="163195">
                  <a:moveTo>
                    <a:pt x="21335" y="163067"/>
                  </a:moveTo>
                  <a:lnTo>
                    <a:pt x="0" y="0"/>
                  </a:lnTo>
                </a:path>
                <a:path w="1419225" h="163195">
                  <a:moveTo>
                    <a:pt x="0" y="163067"/>
                  </a:moveTo>
                  <a:lnTo>
                    <a:pt x="21335" y="0"/>
                  </a:lnTo>
                </a:path>
                <a:path w="1419225" h="163195">
                  <a:moveTo>
                    <a:pt x="254507" y="163067"/>
                  </a:moveTo>
                  <a:lnTo>
                    <a:pt x="231647" y="0"/>
                  </a:lnTo>
                </a:path>
                <a:path w="1419225" h="163195">
                  <a:moveTo>
                    <a:pt x="231647" y="163067"/>
                  </a:moveTo>
                  <a:lnTo>
                    <a:pt x="254507" y="0"/>
                  </a:lnTo>
                </a:path>
                <a:path w="1419225" h="163195">
                  <a:moveTo>
                    <a:pt x="487679" y="163067"/>
                  </a:moveTo>
                  <a:lnTo>
                    <a:pt x="464819" y="0"/>
                  </a:lnTo>
                </a:path>
                <a:path w="1419225" h="163195">
                  <a:moveTo>
                    <a:pt x="464819" y="163067"/>
                  </a:moveTo>
                  <a:lnTo>
                    <a:pt x="487679" y="0"/>
                  </a:lnTo>
                </a:path>
                <a:path w="1419225" h="163195">
                  <a:moveTo>
                    <a:pt x="720851" y="163067"/>
                  </a:moveTo>
                  <a:lnTo>
                    <a:pt x="697991" y="0"/>
                  </a:lnTo>
                </a:path>
                <a:path w="1419225" h="163195">
                  <a:moveTo>
                    <a:pt x="697991" y="163067"/>
                  </a:moveTo>
                  <a:lnTo>
                    <a:pt x="720851" y="0"/>
                  </a:lnTo>
                </a:path>
                <a:path w="1419225" h="163195">
                  <a:moveTo>
                    <a:pt x="954023" y="163067"/>
                  </a:moveTo>
                  <a:lnTo>
                    <a:pt x="931163" y="0"/>
                  </a:lnTo>
                </a:path>
                <a:path w="1419225" h="163195">
                  <a:moveTo>
                    <a:pt x="931163" y="163067"/>
                  </a:moveTo>
                  <a:lnTo>
                    <a:pt x="954023" y="0"/>
                  </a:lnTo>
                </a:path>
                <a:path w="1419225" h="163195">
                  <a:moveTo>
                    <a:pt x="1187195" y="163067"/>
                  </a:moveTo>
                  <a:lnTo>
                    <a:pt x="1164335" y="0"/>
                  </a:lnTo>
                </a:path>
                <a:path w="1419225" h="163195">
                  <a:moveTo>
                    <a:pt x="1164335" y="163067"/>
                  </a:moveTo>
                  <a:lnTo>
                    <a:pt x="1187195" y="0"/>
                  </a:lnTo>
                </a:path>
                <a:path w="1419225" h="163195">
                  <a:moveTo>
                    <a:pt x="1418843" y="163067"/>
                  </a:moveTo>
                  <a:lnTo>
                    <a:pt x="1397507" y="0"/>
                  </a:lnTo>
                </a:path>
                <a:path w="1419225" h="163195">
                  <a:moveTo>
                    <a:pt x="1397507" y="163067"/>
                  </a:moveTo>
                  <a:lnTo>
                    <a:pt x="14188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436623" y="5106924"/>
              <a:ext cx="848994" cy="342900"/>
            </a:xfrm>
            <a:custGeom>
              <a:avLst/>
              <a:gdLst/>
              <a:ahLst/>
              <a:cxnLst/>
              <a:rect l="l" t="t" r="r" b="b"/>
              <a:pathLst>
                <a:path w="848994" h="342900">
                  <a:moveTo>
                    <a:pt x="848867" y="102107"/>
                  </a:moveTo>
                  <a:lnTo>
                    <a:pt x="848867" y="0"/>
                  </a:lnTo>
                </a:path>
                <a:path w="848994" h="342900">
                  <a:moveTo>
                    <a:pt x="83819" y="214883"/>
                  </a:moveTo>
                  <a:lnTo>
                    <a:pt x="83819" y="225551"/>
                  </a:lnTo>
                </a:path>
                <a:path w="848994" h="342900">
                  <a:moveTo>
                    <a:pt x="83819" y="233171"/>
                  </a:moveTo>
                  <a:lnTo>
                    <a:pt x="83819" y="335279"/>
                  </a:lnTo>
                </a:path>
                <a:path w="848994" h="342900">
                  <a:moveTo>
                    <a:pt x="88391" y="225551"/>
                  </a:moveTo>
                  <a:lnTo>
                    <a:pt x="88391" y="231647"/>
                  </a:lnTo>
                </a:path>
                <a:path w="848994" h="342900">
                  <a:moveTo>
                    <a:pt x="91439" y="231647"/>
                  </a:moveTo>
                  <a:lnTo>
                    <a:pt x="91439" y="233171"/>
                  </a:lnTo>
                </a:path>
                <a:path w="848994" h="342900">
                  <a:moveTo>
                    <a:pt x="83819" y="342899"/>
                  </a:moveTo>
                  <a:lnTo>
                    <a:pt x="76199" y="342899"/>
                  </a:lnTo>
                  <a:lnTo>
                    <a:pt x="76199" y="233171"/>
                  </a:lnTo>
                </a:path>
                <a:path w="848994" h="342900">
                  <a:moveTo>
                    <a:pt x="73151" y="225551"/>
                  </a:moveTo>
                  <a:lnTo>
                    <a:pt x="88391" y="225551"/>
                  </a:lnTo>
                </a:path>
                <a:path w="848994" h="342900">
                  <a:moveTo>
                    <a:pt x="76199" y="214883"/>
                  </a:moveTo>
                  <a:lnTo>
                    <a:pt x="83819" y="214883"/>
                  </a:lnTo>
                </a:path>
                <a:path w="848994" h="342900">
                  <a:moveTo>
                    <a:pt x="76199" y="233171"/>
                  </a:moveTo>
                  <a:lnTo>
                    <a:pt x="83819" y="233171"/>
                  </a:lnTo>
                </a:path>
                <a:path w="848994" h="342900">
                  <a:moveTo>
                    <a:pt x="70103" y="231647"/>
                  </a:moveTo>
                  <a:lnTo>
                    <a:pt x="91439" y="231647"/>
                  </a:lnTo>
                </a:path>
                <a:path w="848994" h="342900">
                  <a:moveTo>
                    <a:pt x="76199" y="342899"/>
                  </a:moveTo>
                  <a:lnTo>
                    <a:pt x="106679" y="342899"/>
                  </a:lnTo>
                  <a:lnTo>
                    <a:pt x="106679" y="335279"/>
                  </a:lnTo>
                  <a:lnTo>
                    <a:pt x="83819" y="335279"/>
                  </a:lnTo>
                </a:path>
                <a:path w="848994" h="342900">
                  <a:moveTo>
                    <a:pt x="76199" y="214883"/>
                  </a:moveTo>
                  <a:lnTo>
                    <a:pt x="76199" y="225551"/>
                  </a:lnTo>
                </a:path>
                <a:path w="848994" h="342900">
                  <a:moveTo>
                    <a:pt x="73151" y="225551"/>
                  </a:moveTo>
                  <a:lnTo>
                    <a:pt x="73151" y="231647"/>
                  </a:lnTo>
                </a:path>
                <a:path w="848994" h="342900">
                  <a:moveTo>
                    <a:pt x="70103" y="231647"/>
                  </a:moveTo>
                  <a:lnTo>
                    <a:pt x="70103" y="233171"/>
                  </a:lnTo>
                </a:path>
                <a:path w="848994" h="342900">
                  <a:moveTo>
                    <a:pt x="80771" y="225551"/>
                  </a:moveTo>
                  <a:lnTo>
                    <a:pt x="80771" y="231647"/>
                  </a:lnTo>
                </a:path>
                <a:path w="848994" h="342900">
                  <a:moveTo>
                    <a:pt x="70103" y="233171"/>
                  </a:moveTo>
                  <a:lnTo>
                    <a:pt x="91439" y="233171"/>
                  </a:lnTo>
                </a:path>
                <a:path w="848994" h="342900">
                  <a:moveTo>
                    <a:pt x="10667" y="233171"/>
                  </a:moveTo>
                  <a:lnTo>
                    <a:pt x="10667" y="272795"/>
                  </a:lnTo>
                </a:path>
                <a:path w="848994" h="342900">
                  <a:moveTo>
                    <a:pt x="9143" y="233171"/>
                  </a:moveTo>
                  <a:lnTo>
                    <a:pt x="9143" y="272795"/>
                  </a:lnTo>
                </a:path>
                <a:path w="848994" h="342900">
                  <a:moveTo>
                    <a:pt x="10667" y="272795"/>
                  </a:moveTo>
                  <a:lnTo>
                    <a:pt x="0" y="272795"/>
                  </a:lnTo>
                  <a:lnTo>
                    <a:pt x="9143" y="272795"/>
                  </a:lnTo>
                </a:path>
                <a:path w="848994" h="342900">
                  <a:moveTo>
                    <a:pt x="9143" y="233171"/>
                  </a:moveTo>
                  <a:lnTo>
                    <a:pt x="10667" y="2331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435100" y="53675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435100" y="53675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436623" y="3739896"/>
              <a:ext cx="116205" cy="1640205"/>
            </a:xfrm>
            <a:custGeom>
              <a:avLst/>
              <a:gdLst/>
              <a:ahLst/>
              <a:cxnLst/>
              <a:rect l="l" t="t" r="r" b="b"/>
              <a:pathLst>
                <a:path w="116205" h="1640204">
                  <a:moveTo>
                    <a:pt x="0" y="1629155"/>
                  </a:moveTo>
                  <a:lnTo>
                    <a:pt x="0" y="1639823"/>
                  </a:lnTo>
                  <a:lnTo>
                    <a:pt x="0" y="1629155"/>
                  </a:lnTo>
                </a:path>
                <a:path w="116205" h="1640204">
                  <a:moveTo>
                    <a:pt x="10667" y="0"/>
                  </a:moveTo>
                  <a:lnTo>
                    <a:pt x="10667" y="1620011"/>
                  </a:lnTo>
                </a:path>
                <a:path w="116205" h="1640204">
                  <a:moveTo>
                    <a:pt x="115823" y="1600199"/>
                  </a:moveTo>
                  <a:lnTo>
                    <a:pt x="115823" y="16200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454911" y="5106924"/>
              <a:ext cx="21590" cy="233679"/>
            </a:xfrm>
            <a:custGeom>
              <a:avLst/>
              <a:gdLst/>
              <a:ahLst/>
              <a:cxnLst/>
              <a:rect l="l" t="t" r="r" b="b"/>
              <a:pathLst>
                <a:path w="21590" h="233679">
                  <a:moveTo>
                    <a:pt x="21335" y="233171"/>
                  </a:moveTo>
                  <a:lnTo>
                    <a:pt x="0" y="0"/>
                  </a:lnTo>
                </a:path>
                <a:path w="21590" h="233679">
                  <a:moveTo>
                    <a:pt x="0" y="233171"/>
                  </a:moveTo>
                  <a:lnTo>
                    <a:pt x="213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416811" y="37703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416811" y="3770376"/>
              <a:ext cx="20320" cy="86995"/>
            </a:xfrm>
            <a:custGeom>
              <a:avLst/>
              <a:gdLst/>
              <a:ahLst/>
              <a:cxnLst/>
              <a:rect l="l" t="t" r="r" b="b"/>
              <a:pathLst>
                <a:path w="20319" h="86995">
                  <a:moveTo>
                    <a:pt x="19811" y="86867"/>
                  </a:moveTo>
                  <a:lnTo>
                    <a:pt x="0" y="86867"/>
                  </a:lnTo>
                </a:path>
                <a:path w="20319" h="86995">
                  <a:moveTo>
                    <a:pt x="1981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416811" y="3770376"/>
              <a:ext cx="20320" cy="86995"/>
            </a:xfrm>
            <a:custGeom>
              <a:avLst/>
              <a:gdLst/>
              <a:ahLst/>
              <a:cxnLst/>
              <a:rect l="l" t="t" r="r" b="b"/>
              <a:pathLst>
                <a:path w="20319" h="86995">
                  <a:moveTo>
                    <a:pt x="0" y="0"/>
                  </a:moveTo>
                  <a:lnTo>
                    <a:pt x="19811" y="868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456435" y="5359907"/>
              <a:ext cx="0" cy="810895"/>
            </a:xfrm>
            <a:custGeom>
              <a:avLst/>
              <a:gdLst/>
              <a:ahLst/>
              <a:cxnLst/>
              <a:rect l="l" t="t" r="r" b="b"/>
              <a:pathLst>
                <a:path h="810895">
                  <a:moveTo>
                    <a:pt x="0" y="0"/>
                  </a:moveTo>
                  <a:lnTo>
                    <a:pt x="0" y="810767"/>
                  </a:lnTo>
                </a:path>
              </a:pathLst>
            </a:custGeom>
            <a:ln w="3175">
              <a:solidFill>
                <a:srgbClr val="0000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461007" y="5359907"/>
              <a:ext cx="0" cy="817244"/>
            </a:xfrm>
            <a:custGeom>
              <a:avLst/>
              <a:gdLst/>
              <a:ahLst/>
              <a:cxnLst/>
              <a:rect l="l" t="t" r="r" b="b"/>
              <a:pathLst>
                <a:path h="817245">
                  <a:moveTo>
                    <a:pt x="0" y="0"/>
                  </a:moveTo>
                  <a:lnTo>
                    <a:pt x="0" y="8168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447291" y="5359907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>
                  <a:moveTo>
                    <a:pt x="12496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0" name="object 460"/>
          <p:cNvSpPr txBox="1"/>
          <p:nvPr/>
        </p:nvSpPr>
        <p:spPr>
          <a:xfrm>
            <a:off x="1739392" y="7022447"/>
            <a:ext cx="12065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461" name="object 4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65" dirty="0"/>
              <a:t> </a:t>
            </a:r>
            <a:r>
              <a:rPr spc="-10" dirty="0"/>
              <a:t>sheet</a:t>
            </a:r>
          </a:p>
        </p:txBody>
      </p:sp>
      <p:sp>
        <p:nvSpPr>
          <p:cNvPr id="463" name="Rectangle 462">
            <a:extLst>
              <a:ext uri="{FF2B5EF4-FFF2-40B4-BE49-F238E27FC236}">
                <a16:creationId xmlns:a16="http://schemas.microsoft.com/office/drawing/2014/main" id="{EE177D28-47EE-134D-936C-E762F2738F50}"/>
              </a:ext>
            </a:extLst>
          </p:cNvPr>
          <p:cNvSpPr/>
          <p:nvPr/>
        </p:nvSpPr>
        <p:spPr>
          <a:xfrm>
            <a:off x="4377835" y="2023517"/>
            <a:ext cx="2248660" cy="90805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Rectangle 464">
            <a:extLst>
              <a:ext uri="{FF2B5EF4-FFF2-40B4-BE49-F238E27FC236}">
                <a16:creationId xmlns:a16="http://schemas.microsoft.com/office/drawing/2014/main" id="{297EA197-084E-B4D0-E7F9-85B352E90E27}"/>
              </a:ext>
            </a:extLst>
          </p:cNvPr>
          <p:cNvSpPr/>
          <p:nvPr/>
        </p:nvSpPr>
        <p:spPr>
          <a:xfrm flipV="1">
            <a:off x="5094351" y="1273986"/>
            <a:ext cx="753872" cy="96216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E10EEB3A-0872-0C88-346A-2F3DDD2DD550}"/>
              </a:ext>
            </a:extLst>
          </p:cNvPr>
          <p:cNvSpPr txBox="1"/>
          <p:nvPr/>
        </p:nvSpPr>
        <p:spPr>
          <a:xfrm>
            <a:off x="6497002" y="898569"/>
            <a:ext cx="19166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schemeClr val="tx1"/>
                </a:solidFill>
              </a:rPr>
              <a:t>8 LVLs and blocking to be installed to open attic. See Engineer drawings A-16.1, 16.2</a:t>
            </a:r>
          </a:p>
        </p:txBody>
      </p:sp>
      <p:cxnSp>
        <p:nvCxnSpPr>
          <p:cNvPr id="468" name="Straight Arrow Connector 467">
            <a:extLst>
              <a:ext uri="{FF2B5EF4-FFF2-40B4-BE49-F238E27FC236}">
                <a16:creationId xmlns:a16="http://schemas.microsoft.com/office/drawing/2014/main" id="{6A355CFE-1577-D925-E96E-FD37BE6F5448}"/>
              </a:ext>
            </a:extLst>
          </p:cNvPr>
          <p:cNvCxnSpPr/>
          <p:nvPr/>
        </p:nvCxnSpPr>
        <p:spPr>
          <a:xfrm flipH="1">
            <a:off x="5925819" y="1087428"/>
            <a:ext cx="425831" cy="11885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C032D0-5E52-E025-4A84-590880913C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644" y="0"/>
            <a:ext cx="10001112" cy="77724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D1E08F-C853-E62C-1467-82CFA6E8EC70}"/>
              </a:ext>
            </a:extLst>
          </p:cNvPr>
          <p:cNvSpPr txBox="1"/>
          <p:nvPr/>
        </p:nvSpPr>
        <p:spPr>
          <a:xfrm>
            <a:off x="8991600" y="7315200"/>
            <a:ext cx="8643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A-16.1</a:t>
            </a:r>
          </a:p>
        </p:txBody>
      </p:sp>
    </p:spTree>
    <p:extLst>
      <p:ext uri="{BB962C8B-B14F-4D97-AF65-F5344CB8AC3E}">
        <p14:creationId xmlns:p14="http://schemas.microsoft.com/office/powerpoint/2010/main" val="420777658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2950E5D-8C76-7E2B-E1AE-464C6B33ACE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455"/>
          <a:stretch/>
        </p:blipFill>
        <p:spPr>
          <a:xfrm>
            <a:off x="42862" y="228600"/>
            <a:ext cx="9972675" cy="742473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9D5B31C-8690-4FE1-50DD-7FB01B6656E9}"/>
              </a:ext>
            </a:extLst>
          </p:cNvPr>
          <p:cNvSpPr txBox="1"/>
          <p:nvPr/>
        </p:nvSpPr>
        <p:spPr>
          <a:xfrm>
            <a:off x="9151198" y="7359134"/>
            <a:ext cx="8643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A-16.2</a:t>
            </a:r>
          </a:p>
        </p:txBody>
      </p:sp>
    </p:spTree>
    <p:extLst>
      <p:ext uri="{BB962C8B-B14F-4D97-AF65-F5344CB8AC3E}">
        <p14:creationId xmlns:p14="http://schemas.microsoft.com/office/powerpoint/2010/main" val="87744509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41095" y="7162800"/>
            <a:ext cx="8770620" cy="0"/>
          </a:xfrm>
          <a:custGeom>
            <a:avLst/>
            <a:gdLst/>
            <a:ahLst/>
            <a:cxnLst/>
            <a:rect l="l" t="t" r="r" b="b"/>
            <a:pathLst>
              <a:path w="8770620">
                <a:moveTo>
                  <a:pt x="0" y="0"/>
                </a:moveTo>
                <a:lnTo>
                  <a:pt x="87706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489695" y="6426708"/>
            <a:ext cx="922019" cy="0"/>
          </a:xfrm>
          <a:custGeom>
            <a:avLst/>
            <a:gdLst/>
            <a:ahLst/>
            <a:cxnLst/>
            <a:rect l="l" t="t" r="r" b="b"/>
            <a:pathLst>
              <a:path w="922020">
                <a:moveTo>
                  <a:pt x="0" y="0"/>
                </a:moveTo>
                <a:lnTo>
                  <a:pt x="9220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89695" y="5503164"/>
            <a:ext cx="922019" cy="0"/>
          </a:xfrm>
          <a:custGeom>
            <a:avLst/>
            <a:gdLst/>
            <a:ahLst/>
            <a:cxnLst/>
            <a:rect l="l" t="t" r="r" b="b"/>
            <a:pathLst>
              <a:path w="922020">
                <a:moveTo>
                  <a:pt x="922019" y="0"/>
                </a:moveTo>
                <a:lnTo>
                  <a:pt x="0" y="0"/>
                </a:lnTo>
                <a:lnTo>
                  <a:pt x="9220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89695" y="4117847"/>
            <a:ext cx="922019" cy="0"/>
          </a:xfrm>
          <a:custGeom>
            <a:avLst/>
            <a:gdLst/>
            <a:ahLst/>
            <a:cxnLst/>
            <a:rect l="l" t="t" r="r" b="b"/>
            <a:pathLst>
              <a:path w="922020">
                <a:moveTo>
                  <a:pt x="0" y="0"/>
                </a:moveTo>
                <a:lnTo>
                  <a:pt x="9220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89695" y="2502408"/>
            <a:ext cx="922019" cy="0"/>
          </a:xfrm>
          <a:custGeom>
            <a:avLst/>
            <a:gdLst/>
            <a:ahLst/>
            <a:cxnLst/>
            <a:rect l="l" t="t" r="r" b="b"/>
            <a:pathLst>
              <a:path w="922020">
                <a:moveTo>
                  <a:pt x="0" y="0"/>
                </a:moveTo>
                <a:lnTo>
                  <a:pt x="460247" y="0"/>
                </a:lnTo>
                <a:lnTo>
                  <a:pt x="92201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41095" y="617220"/>
            <a:ext cx="8770620" cy="6545580"/>
          </a:xfrm>
          <a:custGeom>
            <a:avLst/>
            <a:gdLst/>
            <a:ahLst/>
            <a:cxnLst/>
            <a:rect l="l" t="t" r="r" b="b"/>
            <a:pathLst>
              <a:path w="8770620" h="6545580">
                <a:moveTo>
                  <a:pt x="7848599" y="963167"/>
                </a:moveTo>
                <a:lnTo>
                  <a:pt x="8770619" y="963167"/>
                </a:lnTo>
              </a:path>
              <a:path w="8770620" h="6545580">
                <a:moveTo>
                  <a:pt x="8770619" y="6545579"/>
                </a:moveTo>
                <a:lnTo>
                  <a:pt x="8770619" y="0"/>
                </a:lnTo>
              </a:path>
              <a:path w="8770620" h="6545580">
                <a:moveTo>
                  <a:pt x="7848599" y="6545579"/>
                </a:moveTo>
                <a:lnTo>
                  <a:pt x="7848599" y="0"/>
                </a:lnTo>
              </a:path>
              <a:path w="8770620" h="6545580">
                <a:moveTo>
                  <a:pt x="8770619" y="0"/>
                </a:moveTo>
                <a:lnTo>
                  <a:pt x="0" y="0"/>
                </a:lnTo>
                <a:lnTo>
                  <a:pt x="0" y="6545579"/>
                </a:lnTo>
              </a:path>
              <a:path w="8770620" h="6545580">
                <a:moveTo>
                  <a:pt x="8308847" y="3732275"/>
                </a:moveTo>
                <a:lnTo>
                  <a:pt x="8308847" y="9631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8568625" y="2632241"/>
            <a:ext cx="310515" cy="123063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dirty="0">
                <a:latin typeface="Arial"/>
                <a:cs typeface="Arial"/>
              </a:rPr>
              <a:t>LINE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on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DESIGN</a:t>
            </a:r>
            <a:endParaRPr sz="600">
              <a:latin typeface="Arial"/>
              <a:cs typeface="Arial"/>
            </a:endParaRPr>
          </a:p>
          <a:p>
            <a:pPr marL="15240" marR="5080" indent="1270">
              <a:lnSpc>
                <a:spcPct val="106700"/>
              </a:lnSpc>
            </a:pPr>
            <a:r>
              <a:rPr sz="600" dirty="0">
                <a:latin typeface="Arial"/>
                <a:cs typeface="Arial"/>
              </a:rPr>
              <a:t>406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CAPTAIN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HARBOUR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DRIVE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SANFORD,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NC</a:t>
            </a:r>
            <a:r>
              <a:rPr sz="600" spc="31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28332</a:t>
            </a:r>
            <a:endParaRPr sz="6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53258" y="2862075"/>
            <a:ext cx="309245" cy="100076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dirty="0">
                <a:latin typeface="Arial"/>
                <a:cs typeface="Arial"/>
              </a:rPr>
              <a:t>LEE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D.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NELSON</a:t>
            </a:r>
            <a:endParaRPr sz="600">
              <a:latin typeface="Arial"/>
              <a:cs typeface="Arial"/>
            </a:endParaRPr>
          </a:p>
          <a:p>
            <a:pPr marL="15240" marR="5080" indent="-1905">
              <a:lnSpc>
                <a:spcPct val="105000"/>
              </a:lnSpc>
              <a:spcBef>
                <a:spcPts val="10"/>
              </a:spcBef>
            </a:pPr>
            <a:r>
              <a:rPr sz="60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919-498-</a:t>
            </a:r>
            <a:r>
              <a:rPr sz="600" spc="-20" dirty="0">
                <a:latin typeface="Arial"/>
                <a:cs typeface="Arial"/>
              </a:rPr>
              <a:t>6545</a:t>
            </a:r>
            <a:endParaRPr sz="6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719819" y="1580388"/>
            <a:ext cx="230504" cy="3923029"/>
          </a:xfrm>
          <a:custGeom>
            <a:avLst/>
            <a:gdLst/>
            <a:ahLst/>
            <a:cxnLst/>
            <a:rect l="l" t="t" r="r" b="b"/>
            <a:pathLst>
              <a:path w="230504" h="3923029">
                <a:moveTo>
                  <a:pt x="230123" y="3922775"/>
                </a:moveTo>
                <a:lnTo>
                  <a:pt x="230123" y="2737103"/>
                </a:lnTo>
              </a:path>
              <a:path w="230504" h="3923029">
                <a:moveTo>
                  <a:pt x="0" y="92201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8632443" y="5401059"/>
            <a:ext cx="19050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13443" y="5401059"/>
            <a:ext cx="318135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7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576056" y="3944116"/>
            <a:ext cx="327660" cy="170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44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90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057640" y="4017267"/>
            <a:ext cx="220979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011919" y="2395732"/>
            <a:ext cx="34798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5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47289" y="4239085"/>
            <a:ext cx="309245" cy="11766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 indent="4445">
              <a:lnSpc>
                <a:spcPct val="105800"/>
              </a:lnSpc>
              <a:spcBef>
                <a:spcPts val="30"/>
              </a:spcBef>
            </a:pPr>
            <a:r>
              <a:rPr sz="600" dirty="0">
                <a:latin typeface="Arial"/>
                <a:cs typeface="Arial"/>
              </a:rPr>
              <a:t>TOM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&amp;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CHERYL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SHUMACHER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479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D.L.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PHILLIPS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LANE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BROADWAY,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NC</a:t>
            </a:r>
            <a:r>
              <a:rPr sz="600" spc="254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27505</a:t>
            </a:r>
            <a:endParaRPr sz="6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763507" y="6316984"/>
            <a:ext cx="33147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3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88476" y="1459996"/>
            <a:ext cx="13970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37956" y="2394208"/>
            <a:ext cx="391160" cy="98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1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588247" y="6402168"/>
            <a:ext cx="706755" cy="701675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65"/>
              </a:spcBef>
            </a:pPr>
            <a:r>
              <a:rPr sz="2500" dirty="0">
                <a:latin typeface="Arial"/>
                <a:cs typeface="Arial"/>
              </a:rPr>
              <a:t>A-</a:t>
            </a:r>
            <a:r>
              <a:rPr sz="2500" spc="-25" dirty="0">
                <a:latin typeface="Arial"/>
                <a:cs typeface="Arial"/>
              </a:rPr>
              <a:t>29</a:t>
            </a:r>
            <a:endParaRPr sz="2500">
              <a:latin typeface="Arial"/>
              <a:cs typeface="Arial"/>
            </a:endParaRPr>
          </a:p>
          <a:p>
            <a:pPr marL="6350" algn="ctr">
              <a:lnSpc>
                <a:spcPct val="100000"/>
              </a:lnSpc>
              <a:spcBef>
                <a:spcPts val="125"/>
              </a:spcBef>
            </a:pPr>
            <a:r>
              <a:rPr sz="600" dirty="0">
                <a:latin typeface="Arial"/>
                <a:cs typeface="Arial"/>
              </a:rPr>
              <a:t>51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53</a:t>
            </a:r>
            <a:endParaRPr sz="600">
              <a:latin typeface="Arial"/>
              <a:cs typeface="Arial"/>
            </a:endParaRPr>
          </a:p>
          <a:p>
            <a:pPr marR="49530" algn="ctr">
              <a:lnSpc>
                <a:spcPct val="100000"/>
              </a:lnSpc>
              <a:spcBef>
                <a:spcPts val="57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5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sheet</a:t>
            </a:r>
            <a:endParaRPr sz="4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548813" y="1856329"/>
            <a:ext cx="115570" cy="429259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spc="-10" dirty="0">
                <a:latin typeface="Arial"/>
                <a:cs typeface="Arial"/>
              </a:rPr>
              <a:t>04/14/2023</a:t>
            </a:r>
            <a:endParaRPr sz="6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768270" y="2096867"/>
            <a:ext cx="115570" cy="18669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00" spc="-25" dirty="0">
                <a:latin typeface="Arial"/>
                <a:cs typeface="Arial"/>
              </a:rPr>
              <a:t>LDN</a:t>
            </a:r>
            <a:endParaRPr sz="6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989249" y="4219701"/>
            <a:ext cx="407034" cy="11957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 indent="1270">
              <a:lnSpc>
                <a:spcPct val="106100"/>
              </a:lnSpc>
              <a:spcBef>
                <a:spcPts val="30"/>
              </a:spcBef>
            </a:pPr>
            <a:r>
              <a:rPr sz="600" spc="10" dirty="0">
                <a:latin typeface="Arial"/>
                <a:cs typeface="Arial"/>
              </a:rPr>
              <a:t>CONSTRUCT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ENTRY/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SUNROOM,</a:t>
            </a:r>
            <a:r>
              <a:rPr sz="600" spc="13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PORCH</a:t>
            </a:r>
            <a:r>
              <a:rPr sz="600" spc="13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AND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COVERED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STRUCTURE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OVER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POOL</a:t>
            </a:r>
            <a:endParaRPr sz="6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028873" y="1575651"/>
            <a:ext cx="309245" cy="6991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>
              <a:lnSpc>
                <a:spcPct val="105800"/>
              </a:lnSpc>
              <a:spcBef>
                <a:spcPts val="30"/>
              </a:spcBef>
            </a:pPr>
            <a:r>
              <a:rPr sz="600" spc="-10" dirty="0">
                <a:latin typeface="Arial"/>
                <a:cs typeface="Arial"/>
              </a:rPr>
              <a:t>DRAWING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NOTES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&amp;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SPECIFICATIONS</a:t>
            </a:r>
            <a:endParaRPr sz="6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91691" y="1045131"/>
            <a:ext cx="733425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GENERAL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NOTES:</a:t>
            </a:r>
            <a:endParaRPr sz="6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87119" y="1238679"/>
            <a:ext cx="3312160" cy="2184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415" marR="5080" indent="-6350">
              <a:lnSpc>
                <a:spcPct val="105000"/>
              </a:lnSpc>
              <a:spcBef>
                <a:spcPts val="95"/>
              </a:spcBef>
            </a:pPr>
            <a:r>
              <a:rPr sz="600" dirty="0">
                <a:latin typeface="Arial"/>
                <a:cs typeface="Arial"/>
              </a:rPr>
              <a:t>1.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CONTRACTOR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COMPLY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CURRENT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EDITION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NORTH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CAROLINA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BUILDING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CODE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AND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THE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INTERNATIONAL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RESIDENTIAL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CODE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(IRC).</a:t>
            </a:r>
            <a:endParaRPr sz="6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94739" y="1528239"/>
            <a:ext cx="3326129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spc="10" dirty="0">
                <a:latin typeface="Arial"/>
                <a:cs typeface="Arial"/>
              </a:rPr>
              <a:t>2.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CONTRACTOR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MUST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FIELD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VERIFY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ALL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SITE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CONDITIONS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AND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DIMENSIONS.</a:t>
            </a:r>
            <a:endParaRPr sz="6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093216" y="1721787"/>
            <a:ext cx="3263265" cy="21971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>
              <a:lnSpc>
                <a:spcPct val="106700"/>
              </a:lnSpc>
              <a:spcBef>
                <a:spcPts val="85"/>
              </a:spcBef>
            </a:pPr>
            <a:r>
              <a:rPr sz="600" spc="10" dirty="0">
                <a:latin typeface="Arial"/>
                <a:cs typeface="Arial"/>
              </a:rPr>
              <a:t>3.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DIMENSIONS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FOR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STUD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WALLS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ARE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FROM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FACE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TO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FACE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OF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WOOD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OR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METAL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STUDS.</a:t>
            </a:r>
            <a:endParaRPr sz="6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093216" y="2012871"/>
            <a:ext cx="3145790" cy="21971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85"/>
              </a:spcBef>
            </a:pPr>
            <a:r>
              <a:rPr sz="600" dirty="0">
                <a:latin typeface="Arial"/>
                <a:cs typeface="Arial"/>
              </a:rPr>
              <a:t>4.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STUDS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JOISTS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MINIMUM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GRAD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2,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UNLESS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OTHERWISE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INDICATED.</a:t>
            </a:r>
            <a:endParaRPr sz="6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090167" y="2302431"/>
            <a:ext cx="3492500" cy="5111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6200"/>
              </a:lnSpc>
              <a:spcBef>
                <a:spcPts val="90"/>
              </a:spcBef>
            </a:pPr>
            <a:r>
              <a:rPr sz="600" spc="10" dirty="0">
                <a:latin typeface="Arial"/>
                <a:cs typeface="Arial"/>
              </a:rPr>
              <a:t>5.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PROVIDE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PRE-MANUFACTURED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METAL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WOOD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CONNECTORS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FROM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SIMPSON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STRONG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WOOD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CONNECTORS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ON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ALL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STRUCTURAL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WOOD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MEMBERS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TO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INCLUDE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JOIST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HANGERS,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COLUMN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SUPPORTS,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POST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CAPS,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POST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BASES,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BEAM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CONNECTORS,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ETC.,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ACCORDING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TO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PRODUCT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INSTRUCTIONS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AND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DESIGN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PURPOSE,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UNLESS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OTHERWISE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INDICATED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ON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THE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DRAWINGS.</a:t>
            </a:r>
            <a:endParaRPr sz="6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090167" y="2884599"/>
            <a:ext cx="3431540" cy="5111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62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6.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“L”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SHAPED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ANCHOR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BOLTS.</a:t>
            </a:r>
            <a:r>
              <a:rPr sz="600" spc="32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ALL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SILL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PLATES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SOLE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PLATES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ANCHORED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TO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FOUNDATION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WALL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½”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ANCHOR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BOLTS.</a:t>
            </a:r>
            <a:r>
              <a:rPr sz="600" spc="33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ANCHOR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BOLTS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EXTEND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NO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LESS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THAN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8”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INTO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CONCRETE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OR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GROUTED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CELLS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OF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CONCRETE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MASONRY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UNITS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(CMU),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REFER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TO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DRAWING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NOTES.</a:t>
            </a:r>
            <a:r>
              <a:rPr sz="600" spc="3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BOLTS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SHALL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LOCATED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MIDDLE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THIRD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WIDTH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PLATE.</a:t>
            </a:r>
            <a:endParaRPr sz="6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093216" y="3466767"/>
            <a:ext cx="3169920" cy="21971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3970" marR="5080" indent="-1905">
              <a:lnSpc>
                <a:spcPct val="106700"/>
              </a:lnSpc>
              <a:spcBef>
                <a:spcPts val="85"/>
              </a:spcBef>
            </a:pPr>
            <a:r>
              <a:rPr sz="600" dirty="0">
                <a:latin typeface="Arial"/>
                <a:cs typeface="Arial"/>
              </a:rPr>
              <a:t>7.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SILL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PLATES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SOLE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PLATES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PROTECTED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AGAINST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DECAY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AND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TERMITES.</a:t>
            </a:r>
            <a:endParaRPr sz="6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093216" y="3757851"/>
            <a:ext cx="3402965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spc="10" dirty="0">
                <a:latin typeface="Arial"/>
                <a:cs typeface="Arial"/>
              </a:rPr>
              <a:t>8.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RAFTERS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SHALL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PLACED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24”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O.C.,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UNLESS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SPECIFICALLY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STATED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OTHERWISE.</a:t>
            </a:r>
            <a:endParaRPr sz="6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093216" y="3951399"/>
            <a:ext cx="3286760" cy="2184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5000"/>
              </a:lnSpc>
              <a:spcBef>
                <a:spcPts val="95"/>
              </a:spcBef>
            </a:pPr>
            <a:r>
              <a:rPr sz="600" spc="10" dirty="0">
                <a:latin typeface="Arial"/>
                <a:cs typeface="Arial"/>
              </a:rPr>
              <a:t>9.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JOISTS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AND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STUDS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SHALL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BE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PLACED,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16”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O.C.,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UNLESS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SPECIFICALLY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STATED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OTHERWISE.</a:t>
            </a:r>
            <a:endParaRPr sz="6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087119" y="4240959"/>
            <a:ext cx="3406775" cy="21971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5240" marR="5080" indent="-3175">
              <a:lnSpc>
                <a:spcPct val="106700"/>
              </a:lnSpc>
              <a:spcBef>
                <a:spcPts val="85"/>
              </a:spcBef>
            </a:pPr>
            <a:r>
              <a:rPr sz="600" dirty="0">
                <a:latin typeface="Arial"/>
                <a:cs typeface="Arial"/>
              </a:rPr>
              <a:t>10.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CONDUIT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PULL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WIRE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FOR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FUTURE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USE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ELECTRICAL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WORK.</a:t>
            </a:r>
            <a:r>
              <a:rPr sz="600" spc="340" dirty="0">
                <a:latin typeface="Arial"/>
                <a:cs typeface="Arial"/>
              </a:rPr>
              <a:t> </a:t>
            </a:r>
            <a:r>
              <a:rPr sz="600" spc="-35" dirty="0">
                <a:latin typeface="Arial"/>
                <a:cs typeface="Arial"/>
              </a:rPr>
              <a:t>DO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NOT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SURFACE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MOUNT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CONDUIT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ON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FINISH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SURFACES.</a:t>
            </a:r>
            <a:endParaRPr sz="6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093216" y="4628055"/>
            <a:ext cx="720090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spc="-10" dirty="0">
                <a:latin typeface="Arial"/>
                <a:cs typeface="Arial"/>
              </a:rPr>
              <a:t>SPECIFICATIONS:</a:t>
            </a:r>
            <a:endParaRPr sz="6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088644" y="4821603"/>
            <a:ext cx="1355725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I.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METAL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STANDING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SEAM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ROOF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088644" y="5015151"/>
            <a:ext cx="3462654" cy="89979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5715">
              <a:lnSpc>
                <a:spcPct val="1063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A.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METAL;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LOW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SLOPE: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LOW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SLOPE,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HYDROSTATIC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(WATER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HOLDING),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METAL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STANDING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SEAM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ROOF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1-1/2/12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ROOF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SLOPE,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24-</a:t>
            </a:r>
            <a:r>
              <a:rPr sz="600" spc="-10" dirty="0">
                <a:latin typeface="Arial"/>
                <a:cs typeface="Arial"/>
              </a:rPr>
              <a:t>GAUGE,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MECHANICALLY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SEAMED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ROOF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SYSTEM.</a:t>
            </a:r>
            <a:r>
              <a:rPr sz="600" spc="25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STANDING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SEAMS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SHALL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1-¾”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-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2”</a:t>
            </a:r>
            <a:r>
              <a:rPr sz="600" spc="25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IN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HEIGHT,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DOUBLE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LOCKED.</a:t>
            </a:r>
            <a:r>
              <a:rPr sz="600" spc="3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STANDING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SEAM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METAL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ROOF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COMPLY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WITH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ASTM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E2140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STANDARD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TEST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METHOD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FOR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WATER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PENETRATION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METAL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ROOF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PANEL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SYSTEMS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BY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STATIC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WATER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PRESSURE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HEAD</a:t>
            </a:r>
            <a:endParaRPr sz="600">
              <a:latin typeface="Arial"/>
              <a:cs typeface="Arial"/>
            </a:endParaRPr>
          </a:p>
          <a:p>
            <a:pPr marL="12700" marR="203200">
              <a:lnSpc>
                <a:spcPts val="770"/>
              </a:lnSpc>
              <a:spcBef>
                <a:spcPts val="20"/>
              </a:spcBef>
            </a:pPr>
            <a:r>
              <a:rPr sz="600" dirty="0">
                <a:latin typeface="Arial"/>
                <a:cs typeface="Arial"/>
              </a:rPr>
              <a:t>IN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ADDITION,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ROOF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SYSTEM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COMPLY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UL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2218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-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STANDARD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FOR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IMPACT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RESISTANCE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PREPARD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ROOF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COVERING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MATERIALS,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CLASS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4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(FOR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HAIL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DAMAGE).</a:t>
            </a:r>
            <a:endParaRPr sz="6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090167" y="5985939"/>
            <a:ext cx="1906905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spc="10" dirty="0">
                <a:latin typeface="Arial"/>
                <a:cs typeface="Arial"/>
              </a:rPr>
              <a:t>B.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SHEATHING: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PROVIDE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HUBER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ZIP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SYSTEM.</a:t>
            </a:r>
            <a:endParaRPr sz="6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093216" y="6179487"/>
            <a:ext cx="3434079" cy="2184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" marR="5080" indent="-3175">
              <a:lnSpc>
                <a:spcPct val="105000"/>
              </a:lnSpc>
              <a:spcBef>
                <a:spcPts val="95"/>
              </a:spcBef>
            </a:pPr>
            <a:r>
              <a:rPr sz="600" spc="10" dirty="0">
                <a:latin typeface="Arial"/>
                <a:cs typeface="Arial"/>
              </a:rPr>
              <a:t>C.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UNDERLAYMENT: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PROVIDE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PRODUCT,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SHARK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SKIN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SA,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FULLY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ADHERED,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PEEL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STICK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UNDERLAYMENT.</a:t>
            </a:r>
            <a:endParaRPr sz="6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090167" y="6469047"/>
            <a:ext cx="3442335" cy="2184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5000"/>
              </a:lnSpc>
              <a:spcBef>
                <a:spcPts val="95"/>
              </a:spcBef>
            </a:pPr>
            <a:r>
              <a:rPr sz="600" spc="10" dirty="0">
                <a:latin typeface="Arial"/>
                <a:cs typeface="Arial"/>
              </a:rPr>
              <a:t>D.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VENTILATION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MATT: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PROVIDE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ROOF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VENTILATION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MAT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COMPLYING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WITH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CEDAIR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MAT.</a:t>
            </a:r>
            <a:endParaRPr sz="6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090167" y="6758606"/>
            <a:ext cx="1862455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E.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ROOF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JACKS: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EPDM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ROOF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JACKS.</a:t>
            </a:r>
            <a:endParaRPr sz="6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090167" y="6952155"/>
            <a:ext cx="2054225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F.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CENTER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STACK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VENT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ON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ROOF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PANEL.</a:t>
            </a:r>
            <a:endParaRPr sz="6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842255" y="1141143"/>
            <a:ext cx="962025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II.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ASPHALT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SHINGLES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845303" y="1334691"/>
            <a:ext cx="3388995" cy="3162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58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A.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CONTRACTOR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ASPHALT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SHINGLES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TO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MATCH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EXISITNG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SHINGLES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BY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MANUFACTURER,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PRODUCT,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SERIES,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STYLE,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THICKNESS,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AND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COLOR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EXISTING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SHINGLE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ROOF.</a:t>
            </a:r>
            <a:endParaRPr sz="6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843779" y="1721787"/>
            <a:ext cx="3434079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spc="10" dirty="0">
                <a:latin typeface="Arial"/>
                <a:cs typeface="Arial"/>
              </a:rPr>
              <a:t>B.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PROVIDE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ASPHALT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SHINGLES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COMPLYING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WITH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OWENS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CORNING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-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BROWNWOOD.</a:t>
            </a:r>
            <a:endParaRPr sz="6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842255" y="1915335"/>
            <a:ext cx="746760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III.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SIDING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843779" y="2108883"/>
            <a:ext cx="3386454" cy="21971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5715">
              <a:lnSpc>
                <a:spcPct val="106700"/>
              </a:lnSpc>
              <a:spcBef>
                <a:spcPts val="85"/>
              </a:spcBef>
            </a:pPr>
            <a:r>
              <a:rPr sz="600" dirty="0">
                <a:latin typeface="Arial"/>
                <a:cs typeface="Arial"/>
              </a:rPr>
              <a:t>A.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SIZE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SERIES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SIDING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2”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8”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SOUTHERN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YELLOW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PINE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“D”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LOG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SIDING.</a:t>
            </a:r>
            <a:endParaRPr sz="6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843779" y="2398443"/>
            <a:ext cx="3286125" cy="21971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>
              <a:lnSpc>
                <a:spcPct val="106700"/>
              </a:lnSpc>
              <a:spcBef>
                <a:spcPts val="85"/>
              </a:spcBef>
            </a:pPr>
            <a:r>
              <a:rPr sz="600" dirty="0">
                <a:latin typeface="Arial"/>
                <a:cs typeface="Arial"/>
              </a:rPr>
              <a:t>B.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SIDING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MATCH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EXISTING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SIDING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SIZE,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SHAPE,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PROFILE,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DESIGN,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SPECIES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FINISH.</a:t>
            </a:r>
            <a:endParaRPr sz="6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845303" y="2689527"/>
            <a:ext cx="3151505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C.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SIDING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ATTACHED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TO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1”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3”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¾”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FURRING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STRIPS.</a:t>
            </a:r>
            <a:endParaRPr sz="6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842255" y="2883074"/>
            <a:ext cx="858519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IV.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PVC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VENT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STRIP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60" dirty="0">
                <a:latin typeface="Arial"/>
                <a:cs typeface="Arial"/>
              </a:rPr>
              <a:t>-</a:t>
            </a:r>
            <a:endParaRPr sz="6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843779" y="3076623"/>
            <a:ext cx="3380104" cy="41338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715">
              <a:lnSpc>
                <a:spcPct val="106100"/>
              </a:lnSpc>
              <a:spcBef>
                <a:spcPts val="90"/>
              </a:spcBef>
            </a:pPr>
            <a:r>
              <a:rPr sz="600" spc="10" dirty="0">
                <a:latin typeface="Arial"/>
                <a:cs typeface="Arial"/>
              </a:rPr>
              <a:t>A.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PROVIDE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EXTRUDED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RIGID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PVC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INDUSTRY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STANDARD,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CHEMICALLY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RESISTANT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PRODUCT,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DESIGNED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TO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CAVITY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VENTILATION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BEHIND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SIDING</a:t>
            </a:r>
            <a:r>
              <a:rPr sz="600" spc="114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TO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WEEP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OUT.</a:t>
            </a:r>
            <a:r>
              <a:rPr sz="600" spc="35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RAINSCREEN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PRODUCT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CAN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PURCHASED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FROM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R.H.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TAMLYN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&amp;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SONS,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LP.,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PHONE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#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281-499-</a:t>
            </a:r>
            <a:r>
              <a:rPr sz="600" spc="-10" dirty="0">
                <a:latin typeface="Arial"/>
                <a:cs typeface="Arial"/>
              </a:rPr>
              <a:t>9604.</a:t>
            </a:r>
            <a:endParaRPr sz="6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843779" y="3561255"/>
            <a:ext cx="1450340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B.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THICKNESS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0.030”.</a:t>
            </a:r>
            <a:endParaRPr sz="6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845303" y="3754803"/>
            <a:ext cx="2040889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C.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RAINSCREEN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SIZE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¾”,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MODEL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#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VSJ34.</a:t>
            </a:r>
            <a:endParaRPr sz="6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849876" y="3948351"/>
            <a:ext cx="1322324" cy="1096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V.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THIN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lang="en-US" sz="600" spc="65" dirty="0">
                <a:latin typeface="Arial"/>
                <a:cs typeface="Arial"/>
              </a:rPr>
              <a:t>FULL SIZE </a:t>
            </a:r>
            <a:r>
              <a:rPr sz="600" dirty="0">
                <a:latin typeface="Arial"/>
                <a:cs typeface="Arial"/>
              </a:rPr>
              <a:t>BRICK,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RED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4849876" y="4140375"/>
            <a:ext cx="2998724" cy="1096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A.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lang="en-US" sz="600" spc="80" dirty="0">
                <a:latin typeface="Arial"/>
                <a:cs typeface="Arial"/>
              </a:rPr>
              <a:t>OR FULL </a:t>
            </a:r>
            <a:r>
              <a:rPr sz="600" dirty="0">
                <a:latin typeface="Arial"/>
                <a:cs typeface="Arial"/>
              </a:rPr>
              <a:t>RED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BRICK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ON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FOUNDATION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WALLS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SHOWN.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842255" y="4333923"/>
            <a:ext cx="3336925" cy="201337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85"/>
              </a:spcBef>
            </a:pPr>
            <a:r>
              <a:rPr sz="600" dirty="0">
                <a:latin typeface="Arial"/>
                <a:cs typeface="Arial"/>
              </a:rPr>
              <a:t>B.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THIN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lang="en-US" sz="600" spc="90" dirty="0">
                <a:latin typeface="Arial"/>
                <a:cs typeface="Arial"/>
              </a:rPr>
              <a:t>OR FULL </a:t>
            </a:r>
            <a:r>
              <a:rPr sz="600" dirty="0">
                <a:latin typeface="Arial"/>
                <a:cs typeface="Arial"/>
              </a:rPr>
              <a:t>BRICK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MATCH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EXISTING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PROFILE,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DESIGN,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SHAPE,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TEXTURE,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FINISH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COLOR.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845303" y="4625007"/>
            <a:ext cx="1866264" cy="1225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C.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THIN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BRICK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SIZE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8”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2.25”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⅝”.</a:t>
            </a:r>
            <a:endParaRPr sz="6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843779" y="4818555"/>
            <a:ext cx="2623821" cy="1096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D.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THIN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lang="en-US" sz="600" spc="75" dirty="0">
                <a:latin typeface="Arial"/>
                <a:cs typeface="Arial"/>
              </a:rPr>
              <a:t>OR FULL </a:t>
            </a:r>
            <a:r>
              <a:rPr sz="600" dirty="0">
                <a:latin typeface="Arial"/>
                <a:cs typeface="Arial"/>
              </a:rPr>
              <a:t>BRICK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HAVE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LIFETIME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WARRANTY.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843779" y="5012103"/>
            <a:ext cx="2928621" cy="1096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E.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lang="en-US" sz="600" spc="80" dirty="0">
                <a:latin typeface="Arial"/>
                <a:cs typeface="Arial"/>
              </a:rPr>
              <a:t>OR FULL </a:t>
            </a:r>
            <a:r>
              <a:rPr sz="600" dirty="0">
                <a:latin typeface="Arial"/>
                <a:cs typeface="Arial"/>
              </a:rPr>
              <a:t>BRICK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COURSE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EXISTING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BRICK.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842255" y="5205651"/>
            <a:ext cx="3155950" cy="199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" marR="5080" indent="-3175">
              <a:lnSpc>
                <a:spcPct val="105000"/>
              </a:lnSpc>
              <a:spcBef>
                <a:spcPts val="95"/>
              </a:spcBef>
            </a:pPr>
            <a:r>
              <a:rPr sz="600" spc="10" dirty="0">
                <a:latin typeface="Arial"/>
                <a:cs typeface="Arial"/>
              </a:rPr>
              <a:t>F.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THE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THIN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lang="en-US" sz="600" spc="35" dirty="0">
                <a:latin typeface="Arial"/>
                <a:cs typeface="Arial"/>
              </a:rPr>
              <a:t>OR FULL </a:t>
            </a:r>
            <a:r>
              <a:rPr sz="600" spc="10" dirty="0">
                <a:latin typeface="Arial"/>
                <a:cs typeface="Arial"/>
              </a:rPr>
              <a:t>BRICK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INSTALLATION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IN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PROFESSIONAL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MANNER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AND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SHALL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BE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STRAIGHT,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LEVEL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PLUMB.</a:t>
            </a:r>
            <a:endParaRPr sz="6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79195" y="617220"/>
            <a:ext cx="8694420" cy="6545580"/>
          </a:xfrm>
          <a:custGeom>
            <a:avLst/>
            <a:gdLst/>
            <a:ahLst/>
            <a:cxnLst/>
            <a:rect l="l" t="t" r="r" b="b"/>
            <a:pathLst>
              <a:path w="8694420" h="6545580">
                <a:moveTo>
                  <a:pt x="0" y="6545579"/>
                </a:moveTo>
                <a:lnTo>
                  <a:pt x="8694419" y="6545579"/>
                </a:lnTo>
              </a:path>
              <a:path w="8694420" h="6545580">
                <a:moveTo>
                  <a:pt x="7780019" y="5783579"/>
                </a:moveTo>
                <a:lnTo>
                  <a:pt x="8694419" y="5783579"/>
                </a:lnTo>
              </a:path>
              <a:path w="8694420" h="6545580">
                <a:moveTo>
                  <a:pt x="8694419" y="4867655"/>
                </a:moveTo>
                <a:lnTo>
                  <a:pt x="7780019" y="4867655"/>
                </a:lnTo>
                <a:lnTo>
                  <a:pt x="8694419" y="4867655"/>
                </a:lnTo>
              </a:path>
              <a:path w="8694420" h="6545580">
                <a:moveTo>
                  <a:pt x="7780019" y="3494531"/>
                </a:moveTo>
                <a:lnTo>
                  <a:pt x="8694419" y="3494531"/>
                </a:lnTo>
              </a:path>
              <a:path w="8694420" h="6545580">
                <a:moveTo>
                  <a:pt x="7780019" y="1892807"/>
                </a:moveTo>
                <a:lnTo>
                  <a:pt x="8237219" y="1892807"/>
                </a:lnTo>
                <a:lnTo>
                  <a:pt x="8694419" y="1892807"/>
                </a:lnTo>
              </a:path>
              <a:path w="8694420" h="6545580">
                <a:moveTo>
                  <a:pt x="7780019" y="978407"/>
                </a:moveTo>
                <a:lnTo>
                  <a:pt x="8694419" y="978407"/>
                </a:lnTo>
              </a:path>
              <a:path w="8694420" h="6545580">
                <a:moveTo>
                  <a:pt x="8694419" y="6545579"/>
                </a:moveTo>
                <a:lnTo>
                  <a:pt x="8694419" y="0"/>
                </a:lnTo>
              </a:path>
              <a:path w="8694420" h="6545580">
                <a:moveTo>
                  <a:pt x="7780019" y="6545579"/>
                </a:moveTo>
                <a:lnTo>
                  <a:pt x="7780019" y="0"/>
                </a:lnTo>
              </a:path>
              <a:path w="8694420" h="6545580">
                <a:moveTo>
                  <a:pt x="8694419" y="0"/>
                </a:moveTo>
                <a:lnTo>
                  <a:pt x="0" y="0"/>
                </a:lnTo>
                <a:lnTo>
                  <a:pt x="0" y="6545579"/>
                </a:lnTo>
              </a:path>
              <a:path w="8694420" h="6545580">
                <a:moveTo>
                  <a:pt x="8237219" y="3723131"/>
                </a:moveTo>
                <a:lnTo>
                  <a:pt x="8237219" y="9784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537249" y="2637994"/>
            <a:ext cx="308610" cy="121983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dirty="0">
                <a:latin typeface="Arial"/>
                <a:cs typeface="Arial"/>
              </a:rPr>
              <a:t>LINE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on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DESIGN</a:t>
            </a:r>
            <a:endParaRPr sz="600">
              <a:latin typeface="Arial"/>
              <a:cs typeface="Arial"/>
            </a:endParaRPr>
          </a:p>
          <a:p>
            <a:pPr marL="13970" marR="5080" indent="2540">
              <a:lnSpc>
                <a:spcPct val="105000"/>
              </a:lnSpc>
              <a:spcBef>
                <a:spcPts val="10"/>
              </a:spcBef>
            </a:pPr>
            <a:r>
              <a:rPr sz="600" dirty="0">
                <a:latin typeface="Arial"/>
                <a:cs typeface="Arial"/>
              </a:rPr>
              <a:t>406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CAPTAIN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HARBOUR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DRIVE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SANFORD,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NC</a:t>
            </a:r>
            <a:r>
              <a:rPr sz="600" spc="28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28332</a:t>
            </a:r>
            <a:endParaRPr sz="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309" y="2867401"/>
            <a:ext cx="306705" cy="99060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dirty="0">
                <a:latin typeface="Arial"/>
                <a:cs typeface="Arial"/>
              </a:rPr>
              <a:t>LEE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D.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NELSON</a:t>
            </a:r>
            <a:endParaRPr sz="600">
              <a:latin typeface="Arial"/>
              <a:cs typeface="Arial"/>
            </a:endParaRPr>
          </a:p>
          <a:p>
            <a:pPr marL="13970" marR="5080" indent="-1905">
              <a:lnSpc>
                <a:spcPct val="105000"/>
              </a:lnSpc>
            </a:pPr>
            <a:r>
              <a:rPr sz="60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919-498-</a:t>
            </a:r>
            <a:r>
              <a:rPr sz="600" spc="-20" dirty="0">
                <a:latin typeface="Arial"/>
                <a:cs typeface="Arial"/>
              </a:rPr>
              <a:t>6545</a:t>
            </a:r>
            <a:endParaRPr sz="6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916415" y="4309872"/>
            <a:ext cx="0" cy="1175385"/>
          </a:xfrm>
          <a:custGeom>
            <a:avLst/>
            <a:gdLst/>
            <a:ahLst/>
            <a:cxnLst/>
            <a:rect l="l" t="t" r="r" b="b"/>
            <a:pathLst>
              <a:path h="1175385">
                <a:moveTo>
                  <a:pt x="0" y="117500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01964" y="5384817"/>
            <a:ext cx="189230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978392" y="5383293"/>
            <a:ext cx="315595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545576" y="3940065"/>
            <a:ext cx="323850" cy="169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44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70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22588" y="4011693"/>
            <a:ext cx="219075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976868" y="2405397"/>
            <a:ext cx="345440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3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687815" y="1595628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91439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15913" y="4232183"/>
            <a:ext cx="306705" cy="11664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 indent="4445">
              <a:lnSpc>
                <a:spcPct val="105000"/>
              </a:lnSpc>
              <a:spcBef>
                <a:spcPts val="30"/>
              </a:spcBef>
            </a:pPr>
            <a:r>
              <a:rPr sz="600" dirty="0">
                <a:latin typeface="Arial"/>
                <a:cs typeface="Arial"/>
              </a:rPr>
              <a:t>TOM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&amp;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CHERYL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SHUMACHER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479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D.L.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PHILLIPS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LANE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BROADWAY,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NC</a:t>
            </a:r>
            <a:r>
              <a:rPr sz="600" spc="3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27505</a:t>
            </a:r>
            <a:endParaRPr sz="6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678164" y="6981549"/>
            <a:ext cx="398780" cy="9271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3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sheet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731504" y="6293121"/>
            <a:ext cx="328930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2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853423" y="1475757"/>
            <a:ext cx="139065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07476" y="2403873"/>
            <a:ext cx="386715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04" dirty="0">
                <a:latin typeface="Arial"/>
                <a:cs typeface="Arial"/>
              </a:rPr>
              <a:t>  </a:t>
            </a:r>
            <a:r>
              <a:rPr sz="450" spc="-2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83676" y="6377090"/>
            <a:ext cx="700405" cy="5556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34"/>
              </a:spcBef>
            </a:pPr>
            <a:r>
              <a:rPr sz="2500" spc="-10" dirty="0">
                <a:latin typeface="Arial"/>
                <a:cs typeface="Arial"/>
              </a:rPr>
              <a:t>A-</a:t>
            </a:r>
            <a:r>
              <a:rPr sz="2500" spc="-25" dirty="0">
                <a:latin typeface="Arial"/>
                <a:cs typeface="Arial"/>
              </a:rPr>
              <a:t>30</a:t>
            </a:r>
            <a:endParaRPr sz="2500">
              <a:latin typeface="Arial"/>
              <a:cs typeface="Arial"/>
            </a:endParaRPr>
          </a:p>
          <a:p>
            <a:pPr marR="36830" algn="ctr">
              <a:lnSpc>
                <a:spcPct val="100000"/>
              </a:lnSpc>
              <a:spcBef>
                <a:spcPts val="110"/>
              </a:spcBef>
            </a:pPr>
            <a:r>
              <a:rPr sz="600" dirty="0">
                <a:latin typeface="Arial"/>
                <a:cs typeface="Arial"/>
              </a:rPr>
              <a:t>52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53</a:t>
            </a:r>
            <a:endParaRPr sz="6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17437" y="1870467"/>
            <a:ext cx="114935" cy="42545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spc="-10" dirty="0">
                <a:latin typeface="Arial"/>
                <a:cs typeface="Arial"/>
              </a:rPr>
              <a:t>04/14/2023</a:t>
            </a:r>
            <a:endParaRPr sz="6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35369" y="2107398"/>
            <a:ext cx="114935" cy="18542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spc="-25" dirty="0">
                <a:latin typeface="Arial"/>
                <a:cs typeface="Arial"/>
              </a:rPr>
              <a:t>LDN</a:t>
            </a:r>
            <a:endParaRPr sz="6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954825" y="4212992"/>
            <a:ext cx="403225" cy="118554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 indent="1270">
              <a:lnSpc>
                <a:spcPct val="105000"/>
              </a:lnSpc>
              <a:spcBef>
                <a:spcPts val="30"/>
              </a:spcBef>
            </a:pPr>
            <a:r>
              <a:rPr sz="600" dirty="0">
                <a:latin typeface="Arial"/>
                <a:cs typeface="Arial"/>
              </a:rPr>
              <a:t>CONSTRUCT</a:t>
            </a:r>
            <a:r>
              <a:rPr sz="600" spc="1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ENTRY/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SUNROOM,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PORCH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AND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COVERED</a:t>
            </a:r>
            <a:r>
              <a:rPr sz="600" spc="12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STRUCTURE</a:t>
            </a:r>
            <a:r>
              <a:rPr sz="600" spc="12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OVER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POOL</a:t>
            </a:r>
            <a:endParaRPr sz="6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965493" y="1592099"/>
            <a:ext cx="306705" cy="69469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>
              <a:lnSpc>
                <a:spcPct val="105000"/>
              </a:lnSpc>
              <a:spcBef>
                <a:spcPts val="30"/>
              </a:spcBef>
            </a:pPr>
            <a:r>
              <a:rPr sz="600" spc="-10" dirty="0">
                <a:latin typeface="Arial"/>
                <a:cs typeface="Arial"/>
              </a:rPr>
              <a:t>DRAWING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NOTES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&amp;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SPECIFICATIONS</a:t>
            </a:r>
            <a:endParaRPr sz="6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96491" y="1009248"/>
            <a:ext cx="2360930" cy="1212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dirty="0">
                <a:latin typeface="Arial"/>
                <a:cs typeface="Arial"/>
              </a:rPr>
              <a:t>VI.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CONCRETE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SLAB,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VAPOR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BARRIER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BASE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COURSE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98016" y="1201272"/>
            <a:ext cx="3239770" cy="2178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50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A.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CONCRETE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SLAB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COMPLY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AMERICAN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CONCRETE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INSTITUTE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(ACI),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ACI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302.1R-15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ACI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360R.</a:t>
            </a:r>
            <a:endParaRPr sz="6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90396" y="1489308"/>
            <a:ext cx="3018155" cy="3136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50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B.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VAPOR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RETARDER/BARRIER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MATERAL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HAVE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WATER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VAPOR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TRANSMISSION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RATE,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NOT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EXCEEDING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0.1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PERM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DETERMINED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BY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ASTM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E96/E96M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OR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ASTM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F1249.</a:t>
            </a:r>
            <a:endParaRPr sz="6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93444" y="1873356"/>
            <a:ext cx="2689860" cy="2178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50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C.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LAPS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OR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SEAMS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FOR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VAPOR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RETARDER/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BARRIER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SHOULD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BE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OVERLAPPED</a:t>
            </a:r>
            <a:r>
              <a:rPr sz="600" spc="14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6-</a:t>
            </a:r>
            <a:r>
              <a:rPr sz="600" spc="-10" dirty="0">
                <a:latin typeface="Arial"/>
                <a:cs typeface="Arial"/>
              </a:rPr>
              <a:t>INCHES.</a:t>
            </a:r>
            <a:endParaRPr sz="6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91919" y="2161392"/>
            <a:ext cx="3239770" cy="2178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5000"/>
              </a:lnSpc>
              <a:spcBef>
                <a:spcPts val="90"/>
              </a:spcBef>
            </a:pPr>
            <a:r>
              <a:rPr sz="600" spc="10" dirty="0">
                <a:latin typeface="Arial"/>
                <a:cs typeface="Arial"/>
              </a:rPr>
              <a:t>D.</a:t>
            </a:r>
            <a:r>
              <a:rPr sz="600" spc="2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JOINTS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AND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PENETRATIONS</a:t>
            </a:r>
            <a:r>
              <a:rPr sz="600" spc="2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SHOULD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BE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SEALED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WITH</a:t>
            </a:r>
            <a:r>
              <a:rPr sz="600" spc="2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THE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MANUFACTURERS’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RECOMMENDED</a:t>
            </a:r>
            <a:r>
              <a:rPr sz="600" spc="13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ADHESIVE,</a:t>
            </a:r>
            <a:r>
              <a:rPr sz="600" spc="13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PRESSURE-SENSITIVE</a:t>
            </a:r>
            <a:r>
              <a:rPr sz="600" spc="13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TAPE</a:t>
            </a:r>
            <a:r>
              <a:rPr sz="600" spc="13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OR</a:t>
            </a:r>
            <a:r>
              <a:rPr sz="600" spc="13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BOTH.</a:t>
            </a:r>
            <a:endParaRPr sz="6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390396" y="2449428"/>
            <a:ext cx="3017520" cy="2178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50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E.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VAPOR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RETARDER/BARRIER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LOCATION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PLACED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BETWEEN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THE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CONCRETE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FLOOR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SLAB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BASE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COURSE.</a:t>
            </a:r>
            <a:endParaRPr sz="6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390396" y="2737464"/>
            <a:ext cx="3013710" cy="2178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50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F.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BASE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COURSE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4”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THICK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CONSISTING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GRAVEL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OR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CRUSHED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STONE.</a:t>
            </a:r>
            <a:endParaRPr sz="6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396491" y="4080108"/>
            <a:ext cx="532130" cy="12128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dirty="0">
                <a:latin typeface="Arial"/>
                <a:cs typeface="Arial"/>
              </a:rPr>
              <a:t>VIII.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DOORS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390396" y="4272132"/>
            <a:ext cx="3183255" cy="4108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7620">
              <a:lnSpc>
                <a:spcPct val="105600"/>
              </a:lnSpc>
              <a:spcBef>
                <a:spcPts val="85"/>
              </a:spcBef>
            </a:pPr>
            <a:r>
              <a:rPr sz="600" dirty="0">
                <a:latin typeface="Arial"/>
                <a:cs typeface="Arial"/>
              </a:rPr>
              <a:t>A.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EXTERIOR,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FIBERGLASS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DOORS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BY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JELD-WEN,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FARMHOUSE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STYLE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SMOOTH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DESIGN.</a:t>
            </a:r>
            <a:r>
              <a:rPr sz="600" spc="2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EXTERIOR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DOORS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HAVE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SMOOTH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FIBERGLASS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FACING,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SQUARE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EDGE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DESIGN.</a:t>
            </a:r>
            <a:r>
              <a:rPr sz="600" spc="32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STILES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RAILS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BE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COMPOSITE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CAPPED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LVL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12”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LOCK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BOX.</a:t>
            </a:r>
            <a:endParaRPr sz="6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390396" y="4752192"/>
            <a:ext cx="3236595" cy="50545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270">
              <a:lnSpc>
                <a:spcPct val="1050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B.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INTERIOR,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MOLDED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COMPOSITE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DOOR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BY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JELD-WEN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WITH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SMOOTH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DESIGN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PANELS.</a:t>
            </a:r>
            <a:r>
              <a:rPr sz="600" spc="3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DOOR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FRAMING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OR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MDF</a:t>
            </a:r>
            <a:r>
              <a:rPr sz="600" spc="500" dirty="0">
                <a:latin typeface="Arial"/>
                <a:cs typeface="Arial"/>
              </a:rPr>
              <a:t>  </a:t>
            </a:r>
            <a:r>
              <a:rPr sz="600" spc="-10" dirty="0">
                <a:latin typeface="Arial"/>
                <a:cs typeface="Arial"/>
              </a:rPr>
              <a:t>FRAME.</a:t>
            </a: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Arial"/>
                <a:cs typeface="Arial"/>
              </a:rPr>
              <a:t>IX.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WINDOWS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390396" y="5328264"/>
            <a:ext cx="3123565" cy="3136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7620">
              <a:lnSpc>
                <a:spcPct val="1050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A.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ALUMINUM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SINGLE-HUNG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WINDOWS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BY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JELD-WEN.</a:t>
            </a:r>
            <a:r>
              <a:rPr sz="600" spc="35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BALANCE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SYSTEM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BLOCK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TACKLE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SPIRAL.</a:t>
            </a:r>
            <a:r>
              <a:rPr sz="600" spc="3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CONTRACTOR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MUST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INSTALL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WINDOWS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LEVEL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PLUMB.</a:t>
            </a:r>
            <a:endParaRPr sz="6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391919" y="5712312"/>
            <a:ext cx="2405380" cy="20903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dirty="0">
                <a:latin typeface="Arial"/>
                <a:cs typeface="Arial"/>
              </a:rPr>
              <a:t>B.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ALUMINUM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CASEMENT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WINDOWS</a:t>
            </a:r>
            <a:r>
              <a:rPr sz="600" spc="11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BY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JELD-</a:t>
            </a:r>
            <a:r>
              <a:rPr sz="600" spc="-20" dirty="0">
                <a:latin typeface="Arial"/>
                <a:cs typeface="Arial"/>
              </a:rPr>
              <a:t>WEN.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65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77672" y="617220"/>
            <a:ext cx="8696325" cy="6545580"/>
          </a:xfrm>
          <a:custGeom>
            <a:avLst/>
            <a:gdLst/>
            <a:ahLst/>
            <a:cxnLst/>
            <a:rect l="l" t="t" r="r" b="b"/>
            <a:pathLst>
              <a:path w="8696325" h="6545580">
                <a:moveTo>
                  <a:pt x="0" y="6545579"/>
                </a:moveTo>
                <a:lnTo>
                  <a:pt x="8695943" y="6545579"/>
                </a:lnTo>
              </a:path>
              <a:path w="8696325" h="6545580">
                <a:moveTo>
                  <a:pt x="7781543" y="5782055"/>
                </a:moveTo>
                <a:lnTo>
                  <a:pt x="8695943" y="5782055"/>
                </a:lnTo>
              </a:path>
              <a:path w="8696325" h="6545580">
                <a:moveTo>
                  <a:pt x="8695943" y="4866131"/>
                </a:moveTo>
                <a:lnTo>
                  <a:pt x="7781543" y="4866131"/>
                </a:lnTo>
                <a:lnTo>
                  <a:pt x="8695943" y="4866131"/>
                </a:lnTo>
              </a:path>
              <a:path w="8696325" h="6545580">
                <a:moveTo>
                  <a:pt x="7781543" y="3493007"/>
                </a:moveTo>
                <a:lnTo>
                  <a:pt x="8695943" y="3493007"/>
                </a:lnTo>
              </a:path>
              <a:path w="8696325" h="6545580">
                <a:moveTo>
                  <a:pt x="7781543" y="1891283"/>
                </a:moveTo>
                <a:lnTo>
                  <a:pt x="8238743" y="1891283"/>
                </a:lnTo>
                <a:lnTo>
                  <a:pt x="8695943" y="1891283"/>
                </a:lnTo>
              </a:path>
              <a:path w="8696325" h="6545580">
                <a:moveTo>
                  <a:pt x="7781543" y="976883"/>
                </a:moveTo>
                <a:lnTo>
                  <a:pt x="8695943" y="976883"/>
                </a:lnTo>
              </a:path>
              <a:path w="8696325" h="6545580">
                <a:moveTo>
                  <a:pt x="8695943" y="6545579"/>
                </a:moveTo>
                <a:lnTo>
                  <a:pt x="8695943" y="0"/>
                </a:lnTo>
              </a:path>
              <a:path w="8696325" h="6545580">
                <a:moveTo>
                  <a:pt x="7781543" y="6545579"/>
                </a:moveTo>
                <a:lnTo>
                  <a:pt x="7781543" y="0"/>
                </a:lnTo>
              </a:path>
              <a:path w="8696325" h="6545580">
                <a:moveTo>
                  <a:pt x="8695943" y="0"/>
                </a:moveTo>
                <a:lnTo>
                  <a:pt x="0" y="0"/>
                </a:lnTo>
                <a:lnTo>
                  <a:pt x="0" y="6545579"/>
                </a:lnTo>
              </a:path>
              <a:path w="8696325" h="6545580">
                <a:moveTo>
                  <a:pt x="8238743" y="3721607"/>
                </a:moveTo>
                <a:lnTo>
                  <a:pt x="8238743" y="9768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537237" y="2636266"/>
            <a:ext cx="308610" cy="122047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dirty="0">
                <a:latin typeface="Arial"/>
                <a:cs typeface="Arial"/>
              </a:rPr>
              <a:t>LINE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on</a:t>
            </a:r>
            <a:r>
              <a:rPr sz="600" spc="4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DESIGN</a:t>
            </a:r>
            <a:endParaRPr sz="600">
              <a:latin typeface="Arial"/>
              <a:cs typeface="Arial"/>
            </a:endParaRPr>
          </a:p>
          <a:p>
            <a:pPr marL="13970" marR="5080" indent="2540">
              <a:lnSpc>
                <a:spcPct val="105000"/>
              </a:lnSpc>
              <a:spcBef>
                <a:spcPts val="10"/>
              </a:spcBef>
            </a:pPr>
            <a:r>
              <a:rPr sz="600" dirty="0">
                <a:latin typeface="Arial"/>
                <a:cs typeface="Arial"/>
              </a:rPr>
              <a:t>406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CAPTAIN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HARBOUR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DRIVE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SANFORD,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NC</a:t>
            </a:r>
            <a:r>
              <a:rPr sz="600" spc="28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28332</a:t>
            </a:r>
            <a:endParaRPr sz="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296" y="2865712"/>
            <a:ext cx="306705" cy="99060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dirty="0">
                <a:latin typeface="Arial"/>
                <a:cs typeface="Arial"/>
              </a:rPr>
              <a:t>LEE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D.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NELSON</a:t>
            </a:r>
            <a:endParaRPr sz="600">
              <a:latin typeface="Arial"/>
              <a:cs typeface="Arial"/>
            </a:endParaRPr>
          </a:p>
          <a:p>
            <a:pPr marL="13970" marR="5080" indent="-1905">
              <a:lnSpc>
                <a:spcPct val="105000"/>
              </a:lnSpc>
            </a:pPr>
            <a:r>
              <a:rPr sz="60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919-498-</a:t>
            </a:r>
            <a:r>
              <a:rPr sz="600" spc="-20" dirty="0">
                <a:latin typeface="Arial"/>
                <a:cs typeface="Arial"/>
              </a:rPr>
              <a:t>6545</a:t>
            </a:r>
            <a:endParaRPr sz="6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916415" y="4308347"/>
            <a:ext cx="0" cy="1175385"/>
          </a:xfrm>
          <a:custGeom>
            <a:avLst/>
            <a:gdLst/>
            <a:ahLst/>
            <a:cxnLst/>
            <a:rect l="l" t="t" r="r" b="b"/>
            <a:pathLst>
              <a:path h="1175385">
                <a:moveTo>
                  <a:pt x="0" y="117500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01964" y="5383282"/>
            <a:ext cx="189230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978392" y="5381758"/>
            <a:ext cx="315595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545576" y="3938530"/>
            <a:ext cx="323850" cy="1676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080" indent="1270">
              <a:lnSpc>
                <a:spcPct val="102200"/>
              </a:lnSpc>
              <a:spcBef>
                <a:spcPts val="110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70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22588" y="4010158"/>
            <a:ext cx="219075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976868" y="2402338"/>
            <a:ext cx="345440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3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687815" y="1594104"/>
            <a:ext cx="0" cy="914400"/>
          </a:xfrm>
          <a:custGeom>
            <a:avLst/>
            <a:gdLst/>
            <a:ahLst/>
            <a:cxnLst/>
            <a:rect l="l" t="t" r="r" b="b"/>
            <a:pathLst>
              <a:path h="914400">
                <a:moveTo>
                  <a:pt x="0" y="91439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515901" y="4230464"/>
            <a:ext cx="306705" cy="11671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 indent="4445">
              <a:lnSpc>
                <a:spcPct val="105000"/>
              </a:lnSpc>
              <a:spcBef>
                <a:spcPts val="30"/>
              </a:spcBef>
            </a:pPr>
            <a:r>
              <a:rPr sz="600" dirty="0">
                <a:latin typeface="Arial"/>
                <a:cs typeface="Arial"/>
              </a:rPr>
              <a:t>TOM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&amp;</a:t>
            </a:r>
            <a:r>
              <a:rPr sz="600" spc="5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CHERYL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SHUMACHER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479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D.L.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PHILLIPS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LANE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BROADWAY,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NC</a:t>
            </a:r>
            <a:r>
              <a:rPr sz="600" spc="3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27505</a:t>
            </a:r>
            <a:endParaRPr sz="6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678164" y="6981549"/>
            <a:ext cx="398780" cy="9271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3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sheet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731504" y="6291586"/>
            <a:ext cx="328930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2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853423" y="1474222"/>
            <a:ext cx="139065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505952" y="2400814"/>
            <a:ext cx="388620" cy="977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10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33968" y="6360369"/>
            <a:ext cx="701040" cy="57086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2500" spc="-10" dirty="0">
                <a:latin typeface="Arial"/>
                <a:cs typeface="Arial"/>
              </a:rPr>
              <a:t>A-</a:t>
            </a:r>
            <a:r>
              <a:rPr sz="2500" spc="-25" dirty="0">
                <a:latin typeface="Arial"/>
                <a:cs typeface="Arial"/>
              </a:rPr>
              <a:t>31</a:t>
            </a:r>
            <a:endParaRPr sz="2500">
              <a:latin typeface="Arial"/>
              <a:cs typeface="Arial"/>
            </a:endParaRPr>
          </a:p>
          <a:p>
            <a:pPr marL="132715">
              <a:lnSpc>
                <a:spcPct val="100000"/>
              </a:lnSpc>
              <a:spcBef>
                <a:spcPts val="135"/>
              </a:spcBef>
            </a:pPr>
            <a:r>
              <a:rPr sz="600" dirty="0">
                <a:latin typeface="Arial"/>
                <a:cs typeface="Arial"/>
              </a:rPr>
              <a:t>53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of</a:t>
            </a:r>
            <a:r>
              <a:rPr sz="600" spc="2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53</a:t>
            </a:r>
            <a:endParaRPr sz="6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17425" y="1868874"/>
            <a:ext cx="114935" cy="42545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spc="-10" dirty="0">
                <a:latin typeface="Arial"/>
                <a:cs typeface="Arial"/>
              </a:rPr>
              <a:t>04/14/2023</a:t>
            </a:r>
            <a:endParaRPr sz="6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35357" y="2105847"/>
            <a:ext cx="114935" cy="18542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00" spc="-25" dirty="0">
                <a:latin typeface="Arial"/>
                <a:cs typeface="Arial"/>
              </a:rPr>
              <a:t>LDN</a:t>
            </a:r>
            <a:endParaRPr sz="6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953289" y="4211268"/>
            <a:ext cx="404495" cy="11861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 indent="1270">
              <a:lnSpc>
                <a:spcPct val="105600"/>
              </a:lnSpc>
              <a:spcBef>
                <a:spcPts val="30"/>
              </a:spcBef>
            </a:pPr>
            <a:r>
              <a:rPr sz="600" dirty="0">
                <a:latin typeface="Arial"/>
                <a:cs typeface="Arial"/>
              </a:rPr>
              <a:t>CONSTRUCT</a:t>
            </a:r>
            <a:r>
              <a:rPr sz="600" spc="15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ENTRY/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SUNROOM,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PORCH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AND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COVERED</a:t>
            </a:r>
            <a:r>
              <a:rPr sz="600" spc="12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STRUCTURE</a:t>
            </a:r>
            <a:r>
              <a:rPr sz="600" spc="12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OVER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POOL</a:t>
            </a:r>
            <a:endParaRPr sz="6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980721" y="1598080"/>
            <a:ext cx="306705" cy="69469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>
              <a:lnSpc>
                <a:spcPct val="105000"/>
              </a:lnSpc>
              <a:spcBef>
                <a:spcPts val="30"/>
              </a:spcBef>
            </a:pPr>
            <a:r>
              <a:rPr sz="600" spc="-10" dirty="0">
                <a:latin typeface="Arial"/>
                <a:cs typeface="Arial"/>
              </a:rPr>
              <a:t>DRAWING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NOTES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&amp;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SPECIFICATIONS</a:t>
            </a:r>
            <a:endParaRPr sz="6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49247" y="1652362"/>
            <a:ext cx="3626485" cy="69115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endParaRPr lang="en-US" sz="65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lang="en-US" sz="65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650" dirty="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</a:pPr>
            <a:r>
              <a:rPr sz="600" dirty="0">
                <a:latin typeface="Arial"/>
                <a:cs typeface="Arial"/>
              </a:rPr>
              <a:t>XIII.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EXTERIOR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SOFFIT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650" dirty="0">
              <a:latin typeface="Arial"/>
              <a:cs typeface="Arial"/>
            </a:endParaRPr>
          </a:p>
          <a:p>
            <a:pPr marL="12700" marR="82550" indent="5715">
              <a:lnSpc>
                <a:spcPct val="105000"/>
              </a:lnSpc>
            </a:pPr>
            <a:r>
              <a:rPr sz="600" dirty="0">
                <a:latin typeface="Arial"/>
                <a:cs typeface="Arial"/>
              </a:rPr>
              <a:t>A.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PROVIDE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EXTERIOR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SOFFIT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TYPE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“C”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DRYWALL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PANELS,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4’-0”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8’-0”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⅝”,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2.3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LBS/SF2,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COMPLYING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PRODUCT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STANDARD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ASTM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C1396.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49247" y="2420459"/>
            <a:ext cx="3427095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dirty="0">
                <a:latin typeface="Arial"/>
                <a:cs typeface="Arial"/>
              </a:rPr>
              <a:t>B.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CODE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REFERENCE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COMPLY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INTERNATIONAL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RESIDENTIAL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CODE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(IRC).</a:t>
            </a:r>
            <a:endParaRPr sz="6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47724" y="2610959"/>
            <a:ext cx="3663950" cy="127381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5240" marR="135890">
              <a:lnSpc>
                <a:spcPct val="106700"/>
              </a:lnSpc>
              <a:spcBef>
                <a:spcPts val="80"/>
              </a:spcBef>
            </a:pPr>
            <a:r>
              <a:rPr sz="600" spc="10" dirty="0">
                <a:latin typeface="Arial"/>
                <a:cs typeface="Arial"/>
              </a:rPr>
              <a:t>C.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EXTERIOR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SOFFIT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SHALL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COMPLY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WITH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SURFACE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BURNING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CHARACTERISTIC,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CLASS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“A”,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ASTM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E84.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6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Arial"/>
                <a:cs typeface="Arial"/>
              </a:rPr>
              <a:t>D.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EXTERIOR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SOFFIT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PANELS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MANUFACTURED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BY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CERTAINTEED.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650" dirty="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</a:pPr>
            <a:r>
              <a:rPr sz="600" dirty="0">
                <a:latin typeface="Arial"/>
                <a:cs typeface="Arial"/>
              </a:rPr>
              <a:t>XIV.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FIBERGLASS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INSULATION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650" dirty="0">
              <a:latin typeface="Arial"/>
              <a:cs typeface="Arial"/>
            </a:endParaRPr>
          </a:p>
          <a:p>
            <a:pPr marL="15240" marR="154305" indent="101600">
              <a:lnSpc>
                <a:spcPct val="105000"/>
              </a:lnSpc>
              <a:buAutoNum type="alphaUcPeriod"/>
              <a:tabLst>
                <a:tab pos="116839" algn="l"/>
              </a:tabLst>
            </a:pPr>
            <a:r>
              <a:rPr sz="600" dirty="0">
                <a:latin typeface="Arial"/>
                <a:cs typeface="Arial"/>
              </a:rPr>
              <a:t>PROVIDE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FIBERGLASS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INSULATION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UNFACED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OR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FACED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(KRAFT)</a:t>
            </a:r>
            <a:r>
              <a:rPr lang="en-US" sz="600" dirty="0">
                <a:latin typeface="Arial"/>
                <a:cs typeface="Arial"/>
              </a:rPr>
              <a:t> OR SPRAY</a:t>
            </a:r>
            <a:r>
              <a:rPr sz="600" dirty="0">
                <a:latin typeface="Arial"/>
                <a:cs typeface="Arial"/>
              </a:rPr>
              <a:t>,</a:t>
            </a:r>
            <a:r>
              <a:rPr sz="600" spc="1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MANUFACTURED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IN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COMPLIANCE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ASTM</a:t>
            </a:r>
            <a:r>
              <a:rPr sz="600" spc="9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C665.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Arial"/>
              <a:buAutoNum type="alphaUcPeriod"/>
            </a:pPr>
            <a:endParaRPr sz="650" dirty="0">
              <a:latin typeface="Arial"/>
              <a:cs typeface="Arial"/>
            </a:endParaRPr>
          </a:p>
          <a:p>
            <a:pPr marL="13970" marR="5080" indent="97155">
              <a:lnSpc>
                <a:spcPct val="105000"/>
              </a:lnSpc>
              <a:buAutoNum type="alphaUcPeriod"/>
              <a:tabLst>
                <a:tab pos="111125" algn="l"/>
              </a:tabLst>
            </a:pPr>
            <a:r>
              <a:rPr sz="600" dirty="0">
                <a:latin typeface="Arial"/>
                <a:cs typeface="Arial"/>
              </a:rPr>
              <a:t>FIBERGLASS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INSULATION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COMPLY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INTERNATIONAL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RESIDENTIAL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CODE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(IRC)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AND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NC-IRC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(CURRENT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EDITION),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TABLE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N1102.1.2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(R402.1.2),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CLIMATE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ZONE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4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(EXCEPT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MARINE).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350772" y="3955126"/>
            <a:ext cx="3573779" cy="19870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5000"/>
              </a:lnSpc>
              <a:spcBef>
                <a:spcPts val="90"/>
              </a:spcBef>
            </a:pPr>
            <a:r>
              <a:rPr sz="600" dirty="0">
                <a:latin typeface="Arial"/>
                <a:cs typeface="Arial"/>
              </a:rPr>
              <a:t>C.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FIBERGLASS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INSULATION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MANUFACTURED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BY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OWENS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CORNING,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“PINK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NEXT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GEN”,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INSULATION</a:t>
            </a:r>
            <a:r>
              <a:rPr lang="en-US" sz="600" spc="-10" dirty="0">
                <a:latin typeface="Arial"/>
                <a:cs typeface="Arial"/>
              </a:rPr>
              <a:t> OR SPRAY INSULATION MEETING OR EXCEEDING R VALUE SPECIFICATIONS.</a:t>
            </a:r>
            <a:r>
              <a:rPr sz="600" spc="-10" dirty="0">
                <a:latin typeface="Arial"/>
                <a:cs typeface="Arial"/>
              </a:rPr>
              <a:t>.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347724" y="4243162"/>
            <a:ext cx="3368675" cy="10820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130"/>
              </a:spcBef>
            </a:pPr>
            <a:r>
              <a:rPr sz="600" dirty="0">
                <a:latin typeface="Arial"/>
                <a:cs typeface="Arial"/>
              </a:rPr>
              <a:t>XV.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USG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MICORE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300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650" dirty="0">
              <a:latin typeface="Arial"/>
              <a:cs typeface="Arial"/>
            </a:endParaRPr>
          </a:p>
          <a:p>
            <a:pPr marL="15240" marR="5080" indent="101600">
              <a:lnSpc>
                <a:spcPct val="105000"/>
              </a:lnSpc>
              <a:buAutoNum type="alphaUcPeriod"/>
              <a:tabLst>
                <a:tab pos="116839" algn="l"/>
              </a:tabLst>
            </a:pPr>
            <a:r>
              <a:rPr sz="600" dirty="0">
                <a:latin typeface="Arial"/>
                <a:cs typeface="Arial"/>
              </a:rPr>
              <a:t>PROVIDE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MINERAL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FIBERBOARD,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COMPLYING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CLASS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“A”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SURFACE</a:t>
            </a:r>
            <a:r>
              <a:rPr sz="600" spc="10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BURNING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CHARACTERISTIC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PER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ASTM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spc="-20" dirty="0">
                <a:latin typeface="Arial"/>
                <a:cs typeface="Arial"/>
              </a:rPr>
              <a:t>E84.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Arial"/>
              <a:buAutoNum type="alphaUcPeriod"/>
            </a:pPr>
            <a:endParaRPr sz="650" dirty="0">
              <a:latin typeface="Arial"/>
              <a:cs typeface="Arial"/>
            </a:endParaRPr>
          </a:p>
          <a:p>
            <a:pPr marL="12700" marR="29209" indent="98425">
              <a:lnSpc>
                <a:spcPct val="105000"/>
              </a:lnSpc>
              <a:buAutoNum type="alphaUcPeriod"/>
              <a:tabLst>
                <a:tab pos="111125" algn="l"/>
              </a:tabLst>
            </a:pPr>
            <a:r>
              <a:rPr sz="600" dirty="0">
                <a:latin typeface="Arial"/>
                <a:cs typeface="Arial"/>
              </a:rPr>
              <a:t>THE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FIBERBOARD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MANUFACTURED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BY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UNITED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STATES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GYPSUM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(USG),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PRODUCT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MICORE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-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300.</a:t>
            </a:r>
            <a:r>
              <a:rPr sz="600" spc="3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THICKNESS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⅝”.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Arial"/>
              <a:buAutoNum type="alphaUcPeriod"/>
            </a:pPr>
            <a:endParaRPr sz="650" dirty="0">
              <a:latin typeface="Arial"/>
              <a:cs typeface="Arial"/>
            </a:endParaRPr>
          </a:p>
          <a:p>
            <a:pPr marL="116839" indent="-101600">
              <a:lnSpc>
                <a:spcPct val="100000"/>
              </a:lnSpc>
              <a:buAutoNum type="alphaUcPeriod"/>
              <a:tabLst>
                <a:tab pos="116839" algn="l"/>
              </a:tabLst>
            </a:pPr>
            <a:r>
              <a:rPr sz="600" dirty="0">
                <a:latin typeface="Arial"/>
                <a:cs typeface="Arial"/>
              </a:rPr>
              <a:t>DO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NOT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PAINT</a:t>
            </a:r>
            <a:r>
              <a:rPr sz="600" spc="5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6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FIBERBOARD.</a:t>
            </a:r>
            <a:endParaRPr sz="6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Arial"/>
              <a:buAutoNum type="alphaUcPeriod"/>
            </a:pPr>
            <a:endParaRPr sz="650" dirty="0">
              <a:latin typeface="Arial"/>
              <a:cs typeface="Arial"/>
            </a:endParaRPr>
          </a:p>
          <a:p>
            <a:pPr marL="114300" indent="-101600">
              <a:lnSpc>
                <a:spcPct val="100000"/>
              </a:lnSpc>
              <a:buAutoNum type="alphaUcPeriod"/>
              <a:tabLst>
                <a:tab pos="114300" algn="l"/>
              </a:tabLst>
            </a:pPr>
            <a:r>
              <a:rPr sz="600" dirty="0">
                <a:latin typeface="Arial"/>
                <a:cs typeface="Arial"/>
              </a:rPr>
              <a:t>PRODUCT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IS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NOT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INTENDED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FOR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USE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WITH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CERAMIC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TILE.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347724" y="5395306"/>
            <a:ext cx="2614930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dirty="0">
                <a:latin typeface="Arial"/>
                <a:cs typeface="Arial"/>
              </a:rPr>
              <a:t>E.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AVOID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EXPOSURE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TO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EXCESSIVE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OR</a:t>
            </a:r>
            <a:r>
              <a:rPr sz="600" spc="9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CONTINUOUS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MOISTURE.</a:t>
            </a:r>
            <a:endParaRPr sz="6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349247" y="5585806"/>
            <a:ext cx="3644900" cy="6978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130"/>
              </a:spcBef>
            </a:pPr>
            <a:r>
              <a:rPr sz="600" dirty="0">
                <a:latin typeface="Arial"/>
                <a:cs typeface="Arial"/>
              </a:rPr>
              <a:t>XVI.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BEADBOARD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50" dirty="0">
                <a:latin typeface="Arial"/>
                <a:cs typeface="Arial"/>
              </a:rPr>
              <a:t>-</a:t>
            </a: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650">
              <a:latin typeface="Arial"/>
              <a:cs typeface="Arial"/>
            </a:endParaRPr>
          </a:p>
          <a:p>
            <a:pPr marL="115570" indent="-97155">
              <a:lnSpc>
                <a:spcPct val="100000"/>
              </a:lnSpc>
              <a:buAutoNum type="alphaUcPeriod"/>
              <a:tabLst>
                <a:tab pos="115570" algn="l"/>
              </a:tabLst>
            </a:pPr>
            <a:r>
              <a:rPr sz="600" spc="10" dirty="0">
                <a:latin typeface="Arial"/>
                <a:cs typeface="Arial"/>
              </a:rPr>
              <a:t>PROVIDE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BEADBOARD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FOR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CEILING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INSTALLATION,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COMPLYING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WITH</a:t>
            </a:r>
            <a:r>
              <a:rPr sz="600" spc="30" dirty="0">
                <a:latin typeface="Arial"/>
                <a:cs typeface="Arial"/>
              </a:rPr>
              <a:t> </a:t>
            </a:r>
            <a:r>
              <a:rPr sz="600" spc="10" dirty="0">
                <a:latin typeface="Arial"/>
                <a:cs typeface="Arial"/>
              </a:rPr>
              <a:t>THE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FOLLOWING:</a:t>
            </a: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Arial"/>
              <a:buAutoNum type="alphaUcPeriod"/>
            </a:pPr>
            <a:endParaRPr sz="650">
              <a:latin typeface="Arial"/>
              <a:cs typeface="Arial"/>
            </a:endParaRPr>
          </a:p>
          <a:p>
            <a:pPr marL="12700" marR="5080" indent="97155">
              <a:lnSpc>
                <a:spcPct val="105000"/>
              </a:lnSpc>
              <a:buAutoNum type="alphaUcPeriod"/>
              <a:tabLst>
                <a:tab pos="109855" algn="l"/>
              </a:tabLst>
            </a:pPr>
            <a:r>
              <a:rPr sz="600" dirty="0">
                <a:latin typeface="Arial"/>
                <a:cs typeface="Arial"/>
              </a:rPr>
              <a:t>MDF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-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PREMIUM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GRADE,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MEDIUM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DENSITY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FIBERBOARD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(MDF)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IS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STABLE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SUBSTRATE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MATERIAL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IDEALLY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SUITED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FOR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INTERIOR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APPLICATIONS.</a:t>
            </a:r>
            <a:r>
              <a:rPr sz="600" spc="33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BEADBOARD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SIZE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BE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4’-0”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8’-0”</a:t>
            </a:r>
            <a:r>
              <a:rPr sz="600" spc="4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35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⅜”.</a:t>
            </a:r>
            <a:endParaRPr sz="6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47724" y="6353902"/>
            <a:ext cx="3647440" cy="41148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2540">
              <a:lnSpc>
                <a:spcPct val="105600"/>
              </a:lnSpc>
              <a:spcBef>
                <a:spcPts val="85"/>
              </a:spcBef>
            </a:pPr>
            <a:r>
              <a:rPr sz="600" dirty="0">
                <a:latin typeface="Arial"/>
                <a:cs typeface="Arial"/>
              </a:rPr>
              <a:t>C.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MRX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-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PREMIUM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GRADE,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EXTERIOR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WATER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RESISTANT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PRODUCTS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ARE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MANUFACTURED</a:t>
            </a:r>
            <a:r>
              <a:rPr sz="600" spc="50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FROM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TREATED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EXTERIOR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WOOD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COMPOSITES.</a:t>
            </a:r>
            <a:r>
              <a:rPr sz="600" spc="34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MRX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PRODUCTS</a:t>
            </a:r>
            <a:r>
              <a:rPr sz="600" spc="8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ARE</a:t>
            </a:r>
            <a:r>
              <a:rPr sz="600" spc="85" dirty="0">
                <a:latin typeface="Arial"/>
                <a:cs typeface="Arial"/>
              </a:rPr>
              <a:t> </a:t>
            </a:r>
            <a:r>
              <a:rPr sz="600" spc="-10" dirty="0">
                <a:latin typeface="Arial"/>
                <a:cs typeface="Arial"/>
              </a:rPr>
              <a:t>RECOMMENDED</a:t>
            </a:r>
            <a:r>
              <a:rPr sz="600" spc="500" dirty="0">
                <a:latin typeface="Arial"/>
                <a:cs typeface="Arial"/>
              </a:rPr>
              <a:t>  </a:t>
            </a:r>
            <a:r>
              <a:rPr sz="600" dirty="0">
                <a:latin typeface="Arial"/>
                <a:cs typeface="Arial"/>
              </a:rPr>
              <a:t>FOR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MEDIUM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TO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HIGH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HUMIDITY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LOCATIONS.</a:t>
            </a:r>
            <a:r>
              <a:rPr sz="600" spc="30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THE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BEADBOARD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SIZE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SHALL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BE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4’-0”</a:t>
            </a:r>
            <a:r>
              <a:rPr sz="600" spc="70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65" dirty="0">
                <a:latin typeface="Arial"/>
                <a:cs typeface="Arial"/>
              </a:rPr>
              <a:t> </a:t>
            </a:r>
            <a:r>
              <a:rPr sz="600" dirty="0">
                <a:latin typeface="Arial"/>
                <a:cs typeface="Arial"/>
              </a:rPr>
              <a:t>8’-</a:t>
            </a:r>
            <a:r>
              <a:rPr sz="600" spc="-25" dirty="0">
                <a:latin typeface="Arial"/>
                <a:cs typeface="Arial"/>
              </a:rPr>
              <a:t>0”</a:t>
            </a:r>
            <a:r>
              <a:rPr sz="600" spc="500" dirty="0">
                <a:latin typeface="Arial"/>
                <a:cs typeface="Arial"/>
              </a:rPr>
              <a:t>  </a:t>
            </a:r>
            <a:r>
              <a:rPr sz="600" dirty="0">
                <a:latin typeface="Arial"/>
                <a:cs typeface="Arial"/>
              </a:rPr>
              <a:t>X</a:t>
            </a:r>
            <a:r>
              <a:rPr sz="600" spc="20" dirty="0">
                <a:latin typeface="Arial"/>
                <a:cs typeface="Arial"/>
              </a:rPr>
              <a:t> </a:t>
            </a:r>
            <a:r>
              <a:rPr sz="600" spc="-25" dirty="0">
                <a:latin typeface="Arial"/>
                <a:cs typeface="Arial"/>
              </a:rPr>
              <a:t>½”.</a:t>
            </a:r>
            <a:endParaRPr sz="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12EE18C-752B-CEC4-3B70-80DE644F0E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6750" y="647700"/>
            <a:ext cx="8724900" cy="647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7556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  <a:lnTo>
                  <a:pt x="8884919" y="0"/>
                </a:ln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7949183" y="5844539"/>
                </a:moveTo>
                <a:lnTo>
                  <a:pt x="8884919" y="5844539"/>
                </a:lnTo>
              </a:path>
              <a:path w="8884920" h="6545580">
                <a:moveTo>
                  <a:pt x="7949183" y="6545579"/>
                </a:moveTo>
                <a:lnTo>
                  <a:pt x="7949183" y="0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  <a:path w="8884920" h="6545580">
                <a:moveTo>
                  <a:pt x="7949183" y="4908803"/>
                </a:moveTo>
                <a:lnTo>
                  <a:pt x="8884919" y="49088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3392" y="2618084"/>
            <a:ext cx="31496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20" y="2852406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32367" y="2487168"/>
            <a:ext cx="935990" cy="3039110"/>
          </a:xfrm>
          <a:custGeom>
            <a:avLst/>
            <a:gdLst/>
            <a:ahLst/>
            <a:cxnLst/>
            <a:rect l="l" t="t" r="r" b="b"/>
            <a:pathLst>
              <a:path w="935990" h="3039110">
                <a:moveTo>
                  <a:pt x="0" y="1636775"/>
                </a:moveTo>
                <a:lnTo>
                  <a:pt x="935735" y="1636775"/>
                </a:lnTo>
              </a:path>
              <a:path w="935990" h="3039110">
                <a:moveTo>
                  <a:pt x="467867" y="3038855"/>
                </a:moveTo>
                <a:lnTo>
                  <a:pt x="467867" y="1837943"/>
                </a:lnTo>
              </a:path>
              <a:path w="935990" h="3039110">
                <a:moveTo>
                  <a:pt x="0" y="0"/>
                </a:moveTo>
                <a:lnTo>
                  <a:pt x="4678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8164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8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32367" y="5526023"/>
            <a:ext cx="935990" cy="0"/>
          </a:xfrm>
          <a:custGeom>
            <a:avLst/>
            <a:gdLst/>
            <a:ahLst/>
            <a:cxnLst/>
            <a:rect l="l" t="t" r="r" b="b"/>
            <a:pathLst>
              <a:path w="935990">
                <a:moveTo>
                  <a:pt x="0" y="0"/>
                </a:moveTo>
                <a:lnTo>
                  <a:pt x="93573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532367" y="1551432"/>
            <a:ext cx="935990" cy="935990"/>
          </a:xfrm>
          <a:custGeom>
            <a:avLst/>
            <a:gdLst/>
            <a:ahLst/>
            <a:cxnLst/>
            <a:rect l="l" t="t" r="r" b="b"/>
            <a:pathLst>
              <a:path w="935990" h="935989">
                <a:moveTo>
                  <a:pt x="0" y="0"/>
                </a:moveTo>
                <a:lnTo>
                  <a:pt x="935735" y="0"/>
                </a:lnTo>
              </a:path>
              <a:path w="935990" h="935989">
                <a:moveTo>
                  <a:pt x="467867" y="935735"/>
                </a:moveTo>
                <a:lnTo>
                  <a:pt x="935735" y="935735"/>
                </a:lnTo>
              </a:path>
              <a:path w="935990" h="935989">
                <a:moveTo>
                  <a:pt x="234695" y="935735"/>
                </a:moveTo>
                <a:lnTo>
                  <a:pt x="23469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8592056" y="4246969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82152" y="2378178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83183" y="617220"/>
            <a:ext cx="7949565" cy="6545580"/>
          </a:xfrm>
          <a:custGeom>
            <a:avLst/>
            <a:gdLst/>
            <a:ahLst/>
            <a:cxnLst/>
            <a:rect l="l" t="t" r="r" b="b"/>
            <a:pathLst>
              <a:path w="7949565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1967992" y="3646837"/>
            <a:ext cx="532130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5307965" algn="l"/>
              </a:tabLst>
            </a:pP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FRONT</a:t>
            </a:r>
            <a:r>
              <a:rPr sz="1900" b="1" u="sng" spc="7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ELEVATION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9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972564" y="6668929"/>
            <a:ext cx="463867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4625340" algn="l"/>
              </a:tabLst>
            </a:pP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REAR</a:t>
            </a:r>
            <a:r>
              <a:rPr sz="1900" b="1" u="sng" spc="4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900" b="1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ELEVATION</a:t>
            </a:r>
            <a:r>
              <a:rPr sz="19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19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304510" y="3734160"/>
            <a:ext cx="105854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7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75" spc="-44" baseline="38461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 dirty="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691880" y="6423826"/>
            <a:ext cx="534035" cy="58102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50" dirty="0">
                <a:latin typeface="Arial"/>
                <a:cs typeface="Arial"/>
              </a:rPr>
              <a:t>8</a:t>
            </a:r>
            <a:endParaRPr sz="2550">
              <a:latin typeface="Arial"/>
              <a:cs typeface="Arial"/>
            </a:endParaRPr>
          </a:p>
          <a:p>
            <a:pPr marL="155575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26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30968" y="4215099"/>
            <a:ext cx="412750" cy="121094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592056" y="1928784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811512" y="2175533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110216" y="1730924"/>
            <a:ext cx="215900" cy="6337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ELEVATIONS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FRONT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REAR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42339" y="2429394"/>
            <a:ext cx="66484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5080" indent="-5080" algn="just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SIDING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428740" y="1539378"/>
            <a:ext cx="5467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427215" y="1638438"/>
            <a:ext cx="36893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SIDING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YELLOW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424167" y="1833509"/>
            <a:ext cx="216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248663" y="2933838"/>
            <a:ext cx="31750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233424" y="5844678"/>
            <a:ext cx="31940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GRADE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067051" y="3960007"/>
            <a:ext cx="492759" cy="438784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58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 dirty="0">
              <a:latin typeface="Arial"/>
              <a:cs typeface="Arial"/>
            </a:endParaRPr>
          </a:p>
          <a:p>
            <a:pPr marL="19685" marR="90805" indent="-7620">
              <a:lnSpc>
                <a:spcPct val="100000"/>
              </a:lnSpc>
              <a:spcBef>
                <a:spcPts val="43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067051" y="4374018"/>
            <a:ext cx="2616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323079" y="403707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4308855" y="4015989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553459" y="3973206"/>
            <a:ext cx="10718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ROOF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@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1-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5" dirty="0">
                <a:latin typeface="Arial"/>
                <a:cs typeface="Arial"/>
              </a:rPr>
              <a:t> 12"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577335" y="4069218"/>
            <a:ext cx="57912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SLOPE.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997455" y="6006084"/>
            <a:ext cx="0" cy="634365"/>
          </a:xfrm>
          <a:custGeom>
            <a:avLst/>
            <a:gdLst/>
            <a:ahLst/>
            <a:cxnLst/>
            <a:rect l="l" t="t" r="r" b="b"/>
            <a:pathLst>
              <a:path h="634365">
                <a:moveTo>
                  <a:pt x="0" y="0"/>
                </a:moveTo>
                <a:lnTo>
                  <a:pt x="0" y="6339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997455" y="6595871"/>
            <a:ext cx="746760" cy="30480"/>
          </a:xfrm>
          <a:custGeom>
            <a:avLst/>
            <a:gdLst/>
            <a:ahLst/>
            <a:cxnLst/>
            <a:rect l="l" t="t" r="r" b="b"/>
            <a:pathLst>
              <a:path w="746760" h="30479">
                <a:moveTo>
                  <a:pt x="86867" y="15239"/>
                </a:moveTo>
                <a:lnTo>
                  <a:pt x="658367" y="15239"/>
                </a:lnTo>
              </a:path>
              <a:path w="746760" h="30479">
                <a:moveTo>
                  <a:pt x="86867" y="30479"/>
                </a:moveTo>
                <a:lnTo>
                  <a:pt x="0" y="15239"/>
                </a:lnTo>
                <a:lnTo>
                  <a:pt x="86867" y="0"/>
                </a:lnTo>
                <a:lnTo>
                  <a:pt x="86867" y="30479"/>
                </a:lnTo>
              </a:path>
              <a:path w="746760" h="30479">
                <a:moveTo>
                  <a:pt x="658367" y="0"/>
                </a:moveTo>
                <a:lnTo>
                  <a:pt x="746759" y="15239"/>
                </a:lnTo>
                <a:lnTo>
                  <a:pt x="658367" y="30479"/>
                </a:lnTo>
                <a:lnTo>
                  <a:pt x="65836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4216" y="5995416"/>
            <a:ext cx="0" cy="645160"/>
          </a:xfrm>
          <a:custGeom>
            <a:avLst/>
            <a:gdLst/>
            <a:ahLst/>
            <a:cxnLst/>
            <a:rect l="l" t="t" r="r" b="b"/>
            <a:pathLst>
              <a:path h="645159">
                <a:moveTo>
                  <a:pt x="0" y="19811"/>
                </a:moveTo>
                <a:lnTo>
                  <a:pt x="0" y="644651"/>
                </a:lnTo>
              </a:path>
              <a:path h="645159">
                <a:moveTo>
                  <a:pt x="0" y="0"/>
                </a:moveTo>
                <a:lnTo>
                  <a:pt x="0" y="644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953008" y="5035434"/>
            <a:ext cx="5467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2"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8"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951483" y="5134494"/>
            <a:ext cx="72009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SIDING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YELLOW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948436" y="5232030"/>
            <a:ext cx="216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121916" y="6189102"/>
            <a:ext cx="4114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RED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103627" y="6288162"/>
            <a:ext cx="528955" cy="2946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650" spc="-10" dirty="0">
                <a:latin typeface="Arial"/>
                <a:cs typeface="Arial"/>
              </a:rPr>
              <a:t>MAIN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131304" y="5901066"/>
            <a:ext cx="5022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20" dirty="0">
                <a:latin typeface="Arial"/>
                <a:cs typeface="Arial"/>
              </a:rPr>
              <a:t> 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34508" y="1223909"/>
            <a:ext cx="556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METAL</a:t>
            </a:r>
            <a:r>
              <a:rPr sz="650" spc="-20" dirty="0">
                <a:latin typeface="Arial"/>
                <a:cs typeface="Arial"/>
              </a:rPr>
              <a:t> 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527039" y="140512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5310632" y="1339734"/>
            <a:ext cx="4781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@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1-</a:t>
            </a:r>
            <a:r>
              <a:rPr sz="675" baseline="37037" dirty="0">
                <a:latin typeface="Arial"/>
                <a:cs typeface="Arial"/>
              </a:rPr>
              <a:t>1</a:t>
            </a:r>
            <a:r>
              <a:rPr sz="650" dirty="0">
                <a:latin typeface="Arial"/>
                <a:cs typeface="Arial"/>
              </a:rPr>
              <a:t>"</a:t>
            </a:r>
            <a:r>
              <a:rPr sz="650" spc="-20" dirty="0">
                <a:latin typeface="Arial"/>
                <a:cs typeface="Arial"/>
              </a:rPr>
              <a:t> /12"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334508" y="1384041"/>
            <a:ext cx="299720" cy="276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0">
              <a:lnSpc>
                <a:spcPts val="475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715"/>
              </a:lnSpc>
            </a:pP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</a:pPr>
            <a:r>
              <a:rPr sz="650" spc="-10" dirty="0">
                <a:latin typeface="Arial"/>
                <a:cs typeface="Arial"/>
              </a:rPr>
              <a:t>SLOPE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707888" y="2729621"/>
            <a:ext cx="257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OPEN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997455" y="3115056"/>
            <a:ext cx="0" cy="478790"/>
          </a:xfrm>
          <a:custGeom>
            <a:avLst/>
            <a:gdLst/>
            <a:ahLst/>
            <a:cxnLst/>
            <a:rect l="l" t="t" r="r" b="b"/>
            <a:pathLst>
              <a:path h="478789">
                <a:moveTo>
                  <a:pt x="0" y="0"/>
                </a:moveTo>
                <a:lnTo>
                  <a:pt x="0" y="4785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80179" y="3115056"/>
            <a:ext cx="0" cy="478790"/>
          </a:xfrm>
          <a:custGeom>
            <a:avLst/>
            <a:gdLst/>
            <a:ahLst/>
            <a:cxnLst/>
            <a:rect l="l" t="t" r="r" b="b"/>
            <a:pathLst>
              <a:path h="478789">
                <a:moveTo>
                  <a:pt x="0" y="0"/>
                </a:moveTo>
                <a:lnTo>
                  <a:pt x="0" y="478535"/>
                </a:lnTo>
              </a:path>
              <a:path h="478789">
                <a:moveTo>
                  <a:pt x="0" y="0"/>
                </a:moveTo>
                <a:lnTo>
                  <a:pt x="0" y="4785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97455" y="3115056"/>
            <a:ext cx="3465829" cy="478790"/>
          </a:xfrm>
          <a:custGeom>
            <a:avLst/>
            <a:gdLst/>
            <a:ahLst/>
            <a:cxnLst/>
            <a:rect l="l" t="t" r="r" b="b"/>
            <a:pathLst>
              <a:path w="3465829" h="478789">
                <a:moveTo>
                  <a:pt x="86867" y="449579"/>
                </a:moveTo>
                <a:lnTo>
                  <a:pt x="1894331" y="449579"/>
                </a:lnTo>
              </a:path>
              <a:path w="3465829" h="478789">
                <a:moveTo>
                  <a:pt x="86867" y="464819"/>
                </a:moveTo>
                <a:lnTo>
                  <a:pt x="0" y="449579"/>
                </a:lnTo>
                <a:lnTo>
                  <a:pt x="86867" y="434339"/>
                </a:lnTo>
                <a:lnTo>
                  <a:pt x="86867" y="464819"/>
                </a:lnTo>
              </a:path>
              <a:path w="3465829" h="478789">
                <a:moveTo>
                  <a:pt x="1894331" y="434339"/>
                </a:moveTo>
                <a:lnTo>
                  <a:pt x="1982723" y="449579"/>
                </a:lnTo>
                <a:lnTo>
                  <a:pt x="1894331" y="464819"/>
                </a:lnTo>
                <a:lnTo>
                  <a:pt x="1894331" y="434339"/>
                </a:lnTo>
              </a:path>
              <a:path w="3465829" h="478789">
                <a:moveTo>
                  <a:pt x="3465575" y="0"/>
                </a:moveTo>
                <a:lnTo>
                  <a:pt x="3465575" y="478535"/>
                </a:lnTo>
              </a:path>
              <a:path w="3465829" h="478789">
                <a:moveTo>
                  <a:pt x="2069591" y="449579"/>
                </a:moveTo>
                <a:lnTo>
                  <a:pt x="3377183" y="449579"/>
                </a:lnTo>
              </a:path>
              <a:path w="3465829" h="478789">
                <a:moveTo>
                  <a:pt x="2069591" y="464819"/>
                </a:moveTo>
                <a:lnTo>
                  <a:pt x="1982723" y="449579"/>
                </a:lnTo>
                <a:lnTo>
                  <a:pt x="2069591" y="434339"/>
                </a:lnTo>
                <a:lnTo>
                  <a:pt x="2069591" y="464819"/>
                </a:lnTo>
              </a:path>
              <a:path w="3465829" h="478789">
                <a:moveTo>
                  <a:pt x="3377183" y="434339"/>
                </a:moveTo>
                <a:lnTo>
                  <a:pt x="3465575" y="449579"/>
                </a:lnTo>
                <a:lnTo>
                  <a:pt x="3377183" y="464819"/>
                </a:lnTo>
                <a:lnTo>
                  <a:pt x="3377183" y="4343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2554732" y="3410850"/>
            <a:ext cx="25406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1805939" algn="l"/>
              </a:tabLst>
            </a:pPr>
            <a:r>
              <a:rPr sz="650" spc="-10" dirty="0">
                <a:latin typeface="Arial"/>
                <a:cs typeface="Arial"/>
              </a:rPr>
              <a:t>THREE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CAR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GARAGE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463032" y="3115056"/>
            <a:ext cx="2763520" cy="478790"/>
          </a:xfrm>
          <a:custGeom>
            <a:avLst/>
            <a:gdLst/>
            <a:ahLst/>
            <a:cxnLst/>
            <a:rect l="l" t="t" r="r" b="b"/>
            <a:pathLst>
              <a:path w="2763520" h="478789">
                <a:moveTo>
                  <a:pt x="0" y="0"/>
                </a:moveTo>
                <a:lnTo>
                  <a:pt x="0" y="478535"/>
                </a:lnTo>
              </a:path>
              <a:path w="2763520" h="478789">
                <a:moveTo>
                  <a:pt x="745235" y="0"/>
                </a:moveTo>
                <a:lnTo>
                  <a:pt x="745235" y="478535"/>
                </a:lnTo>
              </a:path>
              <a:path w="2763520" h="478789">
                <a:moveTo>
                  <a:pt x="86867" y="449579"/>
                </a:moveTo>
                <a:lnTo>
                  <a:pt x="658367" y="449579"/>
                </a:lnTo>
              </a:path>
              <a:path w="2763520" h="478789">
                <a:moveTo>
                  <a:pt x="86867" y="464819"/>
                </a:moveTo>
                <a:lnTo>
                  <a:pt x="0" y="449579"/>
                </a:lnTo>
                <a:lnTo>
                  <a:pt x="86867" y="434339"/>
                </a:lnTo>
                <a:lnTo>
                  <a:pt x="86867" y="464819"/>
                </a:lnTo>
              </a:path>
              <a:path w="2763520" h="478789">
                <a:moveTo>
                  <a:pt x="658367" y="434339"/>
                </a:moveTo>
                <a:lnTo>
                  <a:pt x="745235" y="449579"/>
                </a:lnTo>
                <a:lnTo>
                  <a:pt x="658367" y="464819"/>
                </a:lnTo>
                <a:lnTo>
                  <a:pt x="658367" y="434339"/>
                </a:lnTo>
              </a:path>
              <a:path w="2763520" h="478789">
                <a:moveTo>
                  <a:pt x="745235" y="0"/>
                </a:moveTo>
                <a:lnTo>
                  <a:pt x="745235" y="478535"/>
                </a:lnTo>
              </a:path>
              <a:path w="2763520" h="478789">
                <a:moveTo>
                  <a:pt x="1636775" y="0"/>
                </a:moveTo>
                <a:lnTo>
                  <a:pt x="1636775" y="478535"/>
                </a:lnTo>
              </a:path>
              <a:path w="2763520" h="478789">
                <a:moveTo>
                  <a:pt x="833627" y="449579"/>
                </a:moveTo>
                <a:lnTo>
                  <a:pt x="1548383" y="449579"/>
                </a:lnTo>
              </a:path>
              <a:path w="2763520" h="478789">
                <a:moveTo>
                  <a:pt x="1636775" y="449579"/>
                </a:moveTo>
                <a:lnTo>
                  <a:pt x="2763011" y="449579"/>
                </a:lnTo>
              </a:path>
              <a:path w="2763520" h="478789">
                <a:moveTo>
                  <a:pt x="833627" y="464819"/>
                </a:moveTo>
                <a:lnTo>
                  <a:pt x="745235" y="449579"/>
                </a:lnTo>
                <a:lnTo>
                  <a:pt x="833627" y="434339"/>
                </a:lnTo>
                <a:lnTo>
                  <a:pt x="833627" y="464819"/>
                </a:lnTo>
              </a:path>
              <a:path w="2763520" h="478789">
                <a:moveTo>
                  <a:pt x="1548383" y="434339"/>
                </a:moveTo>
                <a:lnTo>
                  <a:pt x="1636775" y="449579"/>
                </a:lnTo>
                <a:lnTo>
                  <a:pt x="1548383" y="464819"/>
                </a:lnTo>
                <a:lnTo>
                  <a:pt x="1548383" y="4343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4705096" y="3202062"/>
            <a:ext cx="6972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708144" y="3299598"/>
            <a:ext cx="320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STAIRS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188459" y="885581"/>
            <a:ext cx="802005" cy="56705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algn="just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  <a:p>
            <a:pPr marL="24765" marR="135890" indent="-6350" algn="just">
              <a:lnSpc>
                <a:spcPct val="99200"/>
              </a:lnSpc>
              <a:spcBef>
                <a:spcPts val="37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2"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SIDING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YELLOW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PINE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332984" y="823098"/>
            <a:ext cx="67881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NEW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OPERABLE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SEE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1.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275584" y="3070998"/>
            <a:ext cx="4114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RED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271011" y="3170058"/>
            <a:ext cx="2749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566155" y="3218826"/>
            <a:ext cx="532130" cy="3175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121285" indent="444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THIN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RED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45"/>
              </a:lnSpc>
            </a:pPr>
            <a:r>
              <a:rPr sz="650" spc="-10" dirty="0">
                <a:latin typeface="Arial"/>
                <a:cs typeface="Arial"/>
              </a:rPr>
              <a:t>MAIN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383020" y="3400182"/>
            <a:ext cx="5022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20" dirty="0">
                <a:latin typeface="Arial"/>
                <a:cs typeface="Arial"/>
              </a:rPr>
              <a:t> 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437884" y="1205621"/>
            <a:ext cx="947419" cy="20742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308610" indent="2540">
              <a:lnSpc>
                <a:spcPct val="100000"/>
              </a:lnSpc>
              <a:spcBef>
                <a:spcPts val="90"/>
              </a:spcBef>
            </a:pPr>
            <a:r>
              <a:rPr lang="en-US" sz="650" spc="-10" dirty="0">
                <a:solidFill>
                  <a:srgbClr val="00B0F0"/>
                </a:solidFill>
                <a:latin typeface="Arial"/>
                <a:cs typeface="Arial"/>
              </a:rPr>
              <a:t>METAL R</a:t>
            </a:r>
            <a:r>
              <a:rPr sz="650" spc="-20" dirty="0">
                <a:solidFill>
                  <a:srgbClr val="00B0F0"/>
                </a:solidFill>
                <a:latin typeface="Arial"/>
                <a:cs typeface="Arial"/>
              </a:rPr>
              <a:t>OOF</a:t>
            </a:r>
            <a:endParaRPr sz="650" dirty="0">
              <a:solidFill>
                <a:srgbClr val="00B0F0"/>
              </a:solidFill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sz="650" dirty="0">
                <a:solidFill>
                  <a:srgbClr val="00B0F0"/>
                </a:solidFill>
                <a:latin typeface="Arial"/>
                <a:cs typeface="Arial"/>
              </a:rPr>
              <a:t>@</a:t>
            </a:r>
            <a:r>
              <a:rPr sz="650" spc="-1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12"/12" </a:t>
            </a:r>
            <a:r>
              <a:rPr sz="650" dirty="0">
                <a:solidFill>
                  <a:srgbClr val="00B0F0"/>
                </a:solidFill>
                <a:latin typeface="Arial"/>
                <a:cs typeface="Arial"/>
              </a:rPr>
              <a:t>ROOF</a:t>
            </a:r>
            <a:r>
              <a:rPr sz="650" spc="-1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SLOPE</a:t>
            </a:r>
            <a:endParaRPr sz="650" dirty="0">
              <a:solidFill>
                <a:srgbClr val="00B0F0"/>
              </a:solidFill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15899" y="4409070"/>
            <a:ext cx="887729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445" algn="l">
              <a:lnSpc>
                <a:spcPct val="99500"/>
              </a:lnSpc>
              <a:spcBef>
                <a:spcPts val="95"/>
              </a:spcBef>
            </a:pPr>
            <a:r>
              <a:rPr lang="en-US" sz="650" spc="-10" dirty="0">
                <a:solidFill>
                  <a:srgbClr val="00B0F0"/>
                </a:solidFill>
                <a:latin typeface="Arial"/>
                <a:cs typeface="Arial"/>
              </a:rPr>
              <a:t>METAL </a:t>
            </a:r>
            <a:r>
              <a:rPr sz="650" spc="-20" dirty="0">
                <a:solidFill>
                  <a:srgbClr val="00B0F0"/>
                </a:solidFill>
                <a:latin typeface="Arial"/>
                <a:cs typeface="Arial"/>
              </a:rPr>
              <a:t>ROOF</a:t>
            </a:r>
            <a:r>
              <a:rPr sz="650" spc="500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00B0F0"/>
                </a:solidFill>
                <a:latin typeface="Arial"/>
                <a:cs typeface="Arial"/>
              </a:rPr>
              <a:t>@ 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12"/12"</a:t>
            </a:r>
            <a:r>
              <a:rPr sz="650" spc="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00B0F0"/>
                </a:solidFill>
                <a:latin typeface="Arial"/>
                <a:cs typeface="Arial"/>
              </a:rPr>
              <a:t>ROOF</a:t>
            </a:r>
            <a:r>
              <a:rPr lang="en-US" sz="650" spc="500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SLOPE</a:t>
            </a:r>
            <a:endParaRPr sz="650" dirty="0">
              <a:solidFill>
                <a:srgbClr val="00B0F0"/>
              </a:solidFill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236216" y="5250318"/>
            <a:ext cx="257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OPEN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214119" y="880872"/>
            <a:ext cx="6172200" cy="5478780"/>
          </a:xfrm>
          <a:custGeom>
            <a:avLst/>
            <a:gdLst/>
            <a:ahLst/>
            <a:cxnLst/>
            <a:rect l="l" t="t" r="r" b="b"/>
            <a:pathLst>
              <a:path w="6172200" h="5478780">
                <a:moveTo>
                  <a:pt x="1030223" y="1615439"/>
                </a:moveTo>
                <a:lnTo>
                  <a:pt x="1118615" y="1606295"/>
                </a:lnTo>
                <a:lnTo>
                  <a:pt x="1037843" y="1642871"/>
                </a:lnTo>
                <a:lnTo>
                  <a:pt x="1030223" y="1615439"/>
                </a:lnTo>
              </a:path>
              <a:path w="6172200" h="5478780">
                <a:moveTo>
                  <a:pt x="1033271" y="1629155"/>
                </a:moveTo>
                <a:lnTo>
                  <a:pt x="336803" y="1810511"/>
                </a:lnTo>
              </a:path>
              <a:path w="6172200" h="5478780">
                <a:moveTo>
                  <a:pt x="2810255" y="856487"/>
                </a:moveTo>
                <a:lnTo>
                  <a:pt x="2779775" y="938783"/>
                </a:lnTo>
                <a:lnTo>
                  <a:pt x="2781299" y="850391"/>
                </a:lnTo>
                <a:lnTo>
                  <a:pt x="2810255" y="856487"/>
                </a:lnTo>
              </a:path>
              <a:path w="6172200" h="5478780">
                <a:moveTo>
                  <a:pt x="2796539" y="853439"/>
                </a:moveTo>
                <a:lnTo>
                  <a:pt x="2953511" y="70103"/>
                </a:lnTo>
              </a:path>
              <a:path w="6172200" h="5478780">
                <a:moveTo>
                  <a:pt x="3581399" y="894587"/>
                </a:moveTo>
                <a:lnTo>
                  <a:pt x="3552443" y="978407"/>
                </a:lnTo>
                <a:lnTo>
                  <a:pt x="3552443" y="890015"/>
                </a:lnTo>
                <a:lnTo>
                  <a:pt x="3581399" y="894587"/>
                </a:lnTo>
              </a:path>
              <a:path w="6172200" h="5478780">
                <a:moveTo>
                  <a:pt x="3567683" y="891539"/>
                </a:moveTo>
                <a:lnTo>
                  <a:pt x="3633215" y="499871"/>
                </a:lnTo>
              </a:path>
              <a:path w="6172200" h="5478780">
                <a:moveTo>
                  <a:pt x="3648455" y="1138427"/>
                </a:moveTo>
                <a:lnTo>
                  <a:pt x="3601211" y="1213103"/>
                </a:lnTo>
                <a:lnTo>
                  <a:pt x="3621023" y="1127759"/>
                </a:lnTo>
                <a:lnTo>
                  <a:pt x="3648455" y="1138427"/>
                </a:lnTo>
              </a:path>
              <a:path w="6172200" h="5478780">
                <a:moveTo>
                  <a:pt x="3634739" y="1132331"/>
                </a:moveTo>
                <a:lnTo>
                  <a:pt x="4114799" y="0"/>
                </a:lnTo>
              </a:path>
              <a:path w="6172200" h="5478780">
                <a:moveTo>
                  <a:pt x="3831335" y="1502663"/>
                </a:moveTo>
                <a:lnTo>
                  <a:pt x="3794759" y="1583435"/>
                </a:lnTo>
                <a:lnTo>
                  <a:pt x="3802379" y="1495043"/>
                </a:lnTo>
                <a:lnTo>
                  <a:pt x="3831335" y="1502663"/>
                </a:lnTo>
              </a:path>
              <a:path w="6172200" h="5478780">
                <a:moveTo>
                  <a:pt x="3817619" y="1499615"/>
                </a:moveTo>
                <a:lnTo>
                  <a:pt x="4101083" y="400811"/>
                </a:lnTo>
              </a:path>
              <a:path w="6172200" h="5478780">
                <a:moveTo>
                  <a:pt x="4853939" y="1138427"/>
                </a:moveTo>
                <a:lnTo>
                  <a:pt x="4800599" y="1208531"/>
                </a:lnTo>
                <a:lnTo>
                  <a:pt x="4829555" y="1124711"/>
                </a:lnTo>
                <a:lnTo>
                  <a:pt x="4853939" y="1138427"/>
                </a:lnTo>
              </a:path>
              <a:path w="6172200" h="5478780">
                <a:moveTo>
                  <a:pt x="4841747" y="1130807"/>
                </a:moveTo>
                <a:lnTo>
                  <a:pt x="5233415" y="396239"/>
                </a:lnTo>
              </a:path>
              <a:path w="6172200" h="5478780">
                <a:moveTo>
                  <a:pt x="4824983" y="1318259"/>
                </a:moveTo>
                <a:lnTo>
                  <a:pt x="4759451" y="1379219"/>
                </a:lnTo>
                <a:lnTo>
                  <a:pt x="4802123" y="1301495"/>
                </a:lnTo>
                <a:lnTo>
                  <a:pt x="4824983" y="1318259"/>
                </a:lnTo>
              </a:path>
              <a:path w="6172200" h="5478780">
                <a:moveTo>
                  <a:pt x="4814315" y="1310639"/>
                </a:moveTo>
                <a:lnTo>
                  <a:pt x="5215127" y="790955"/>
                </a:lnTo>
              </a:path>
              <a:path w="6172200" h="5478780">
                <a:moveTo>
                  <a:pt x="5885687" y="969263"/>
                </a:moveTo>
                <a:lnTo>
                  <a:pt x="5809487" y="1014983"/>
                </a:lnTo>
                <a:lnTo>
                  <a:pt x="5867399" y="946403"/>
                </a:lnTo>
                <a:lnTo>
                  <a:pt x="5885687" y="969263"/>
                </a:lnTo>
              </a:path>
              <a:path w="6172200" h="5478780">
                <a:moveTo>
                  <a:pt x="5876543" y="958595"/>
                </a:moveTo>
                <a:lnTo>
                  <a:pt x="6172199" y="711707"/>
                </a:lnTo>
              </a:path>
              <a:path w="6172200" h="5478780">
                <a:moveTo>
                  <a:pt x="5721095" y="2314955"/>
                </a:moveTo>
                <a:lnTo>
                  <a:pt x="5743955" y="2229611"/>
                </a:lnTo>
                <a:lnTo>
                  <a:pt x="5750051" y="2318003"/>
                </a:lnTo>
                <a:lnTo>
                  <a:pt x="5721095" y="2314955"/>
                </a:lnTo>
              </a:path>
              <a:path w="6172200" h="5478780">
                <a:moveTo>
                  <a:pt x="5734811" y="2316479"/>
                </a:moveTo>
                <a:lnTo>
                  <a:pt x="5705855" y="2598419"/>
                </a:lnTo>
              </a:path>
              <a:path w="6172200" h="5478780">
                <a:moveTo>
                  <a:pt x="4477511" y="2287523"/>
                </a:moveTo>
                <a:lnTo>
                  <a:pt x="4562855" y="2260091"/>
                </a:lnTo>
                <a:lnTo>
                  <a:pt x="4491227" y="2313431"/>
                </a:lnTo>
                <a:lnTo>
                  <a:pt x="4477511" y="2287523"/>
                </a:lnTo>
              </a:path>
              <a:path w="6172200" h="5478780">
                <a:moveTo>
                  <a:pt x="4485131" y="2301239"/>
                </a:moveTo>
                <a:lnTo>
                  <a:pt x="4140707" y="2482595"/>
                </a:lnTo>
              </a:path>
              <a:path w="6172200" h="5478780">
                <a:moveTo>
                  <a:pt x="3214115" y="2214371"/>
                </a:moveTo>
                <a:lnTo>
                  <a:pt x="3302507" y="2215895"/>
                </a:lnTo>
                <a:lnTo>
                  <a:pt x="3217163" y="2243327"/>
                </a:lnTo>
                <a:lnTo>
                  <a:pt x="3214115" y="2214371"/>
                </a:lnTo>
              </a:path>
              <a:path w="6172200" h="5478780">
                <a:moveTo>
                  <a:pt x="3215639" y="2228087"/>
                </a:moveTo>
                <a:lnTo>
                  <a:pt x="2346959" y="2362199"/>
                </a:lnTo>
              </a:path>
              <a:path w="6172200" h="5478780">
                <a:moveTo>
                  <a:pt x="914399" y="3960875"/>
                </a:moveTo>
                <a:lnTo>
                  <a:pt x="999743" y="3983735"/>
                </a:lnTo>
                <a:lnTo>
                  <a:pt x="911351" y="3989831"/>
                </a:lnTo>
                <a:lnTo>
                  <a:pt x="914399" y="3960875"/>
                </a:lnTo>
              </a:path>
              <a:path w="6172200" h="5478780">
                <a:moveTo>
                  <a:pt x="912875" y="3974591"/>
                </a:moveTo>
                <a:lnTo>
                  <a:pt x="77723" y="3884675"/>
                </a:lnTo>
              </a:path>
              <a:path w="6172200" h="5478780">
                <a:moveTo>
                  <a:pt x="1830323" y="3633215"/>
                </a:moveTo>
                <a:lnTo>
                  <a:pt x="1915667" y="3657599"/>
                </a:lnTo>
                <a:lnTo>
                  <a:pt x="1825751" y="3662171"/>
                </a:lnTo>
                <a:lnTo>
                  <a:pt x="1830323" y="3633215"/>
                </a:lnTo>
              </a:path>
              <a:path w="6172200" h="5478780">
                <a:moveTo>
                  <a:pt x="1827275" y="3648455"/>
                </a:moveTo>
                <a:lnTo>
                  <a:pt x="1126235" y="3566159"/>
                </a:lnTo>
              </a:path>
              <a:path w="6172200" h="5478780">
                <a:moveTo>
                  <a:pt x="835151" y="4477511"/>
                </a:moveTo>
                <a:lnTo>
                  <a:pt x="920495" y="4500371"/>
                </a:lnTo>
                <a:lnTo>
                  <a:pt x="832103" y="4506467"/>
                </a:lnTo>
                <a:lnTo>
                  <a:pt x="835151" y="4477511"/>
                </a:lnTo>
              </a:path>
              <a:path w="6172200" h="5478780">
                <a:moveTo>
                  <a:pt x="833627" y="4491227"/>
                </a:moveTo>
                <a:lnTo>
                  <a:pt x="0" y="4410455"/>
                </a:lnTo>
              </a:path>
              <a:path w="6172200" h="5478780">
                <a:moveTo>
                  <a:pt x="1924811" y="4223003"/>
                </a:moveTo>
                <a:lnTo>
                  <a:pt x="1877567" y="4297679"/>
                </a:lnTo>
                <a:lnTo>
                  <a:pt x="1898903" y="4210811"/>
                </a:lnTo>
                <a:lnTo>
                  <a:pt x="1924811" y="4223003"/>
                </a:lnTo>
              </a:path>
              <a:path w="6172200" h="5478780">
                <a:moveTo>
                  <a:pt x="1912619" y="4216907"/>
                </a:moveTo>
                <a:lnTo>
                  <a:pt x="2350007" y="3200399"/>
                </a:lnTo>
              </a:path>
              <a:path w="6172200" h="5478780">
                <a:moveTo>
                  <a:pt x="4946903" y="3646931"/>
                </a:moveTo>
                <a:lnTo>
                  <a:pt x="4861559" y="3674363"/>
                </a:lnTo>
                <a:lnTo>
                  <a:pt x="4933187" y="3621023"/>
                </a:lnTo>
                <a:lnTo>
                  <a:pt x="4946903" y="3646931"/>
                </a:lnTo>
              </a:path>
              <a:path w="6172200" h="5478780">
                <a:moveTo>
                  <a:pt x="4940807" y="3634739"/>
                </a:moveTo>
                <a:lnTo>
                  <a:pt x="5905499" y="3144011"/>
                </a:lnTo>
              </a:path>
              <a:path w="6172200" h="5478780">
                <a:moveTo>
                  <a:pt x="5193791" y="3896867"/>
                </a:moveTo>
                <a:lnTo>
                  <a:pt x="5111495" y="3930395"/>
                </a:lnTo>
                <a:lnTo>
                  <a:pt x="5178551" y="3872483"/>
                </a:lnTo>
                <a:lnTo>
                  <a:pt x="5193791" y="3896867"/>
                </a:lnTo>
              </a:path>
              <a:path w="6172200" h="5478780">
                <a:moveTo>
                  <a:pt x="5186171" y="3884675"/>
                </a:moveTo>
                <a:lnTo>
                  <a:pt x="5910071" y="3441191"/>
                </a:lnTo>
              </a:path>
              <a:path w="6172200" h="5478780">
                <a:moveTo>
                  <a:pt x="4919471" y="4099559"/>
                </a:moveTo>
                <a:lnTo>
                  <a:pt x="4831079" y="4102607"/>
                </a:lnTo>
                <a:lnTo>
                  <a:pt x="4914899" y="4070603"/>
                </a:lnTo>
                <a:lnTo>
                  <a:pt x="4919471" y="4099559"/>
                </a:lnTo>
              </a:path>
              <a:path w="6172200" h="5478780">
                <a:moveTo>
                  <a:pt x="4917947" y="4084319"/>
                </a:moveTo>
                <a:lnTo>
                  <a:pt x="5907023" y="3892295"/>
                </a:lnTo>
              </a:path>
              <a:path w="6172200" h="5478780">
                <a:moveTo>
                  <a:pt x="5225795" y="5038343"/>
                </a:moveTo>
                <a:lnTo>
                  <a:pt x="5140451" y="5015483"/>
                </a:lnTo>
                <a:lnTo>
                  <a:pt x="5228843" y="5009387"/>
                </a:lnTo>
                <a:lnTo>
                  <a:pt x="5225795" y="5038343"/>
                </a:lnTo>
              </a:path>
              <a:path w="6172200" h="5478780">
                <a:moveTo>
                  <a:pt x="5227319" y="5024627"/>
                </a:moveTo>
                <a:lnTo>
                  <a:pt x="5910071" y="5091683"/>
                </a:lnTo>
              </a:path>
              <a:path w="6172200" h="5478780">
                <a:moveTo>
                  <a:pt x="1757171" y="4911851"/>
                </a:moveTo>
                <a:lnTo>
                  <a:pt x="1804415" y="4837175"/>
                </a:lnTo>
                <a:lnTo>
                  <a:pt x="1784603" y="4924043"/>
                </a:lnTo>
                <a:lnTo>
                  <a:pt x="1757171" y="4911851"/>
                </a:lnTo>
              </a:path>
              <a:path w="6172200" h="5478780">
                <a:moveTo>
                  <a:pt x="1770887" y="4917947"/>
                </a:moveTo>
                <a:lnTo>
                  <a:pt x="1552955" y="5426963"/>
                </a:lnTo>
              </a:path>
              <a:path w="6172200" h="5478780">
                <a:moveTo>
                  <a:pt x="906779" y="5038343"/>
                </a:moveTo>
                <a:lnTo>
                  <a:pt x="929639" y="4952999"/>
                </a:lnTo>
                <a:lnTo>
                  <a:pt x="935735" y="5041391"/>
                </a:lnTo>
                <a:lnTo>
                  <a:pt x="906779" y="5038343"/>
                </a:lnTo>
              </a:path>
              <a:path w="6172200" h="5478780">
                <a:moveTo>
                  <a:pt x="922019" y="5039867"/>
                </a:moveTo>
                <a:lnTo>
                  <a:pt x="888491" y="5384291"/>
                </a:lnTo>
              </a:path>
              <a:path w="6172200" h="5478780">
                <a:moveTo>
                  <a:pt x="4789931" y="2360675"/>
                </a:moveTo>
                <a:lnTo>
                  <a:pt x="4847843" y="2293619"/>
                </a:lnTo>
                <a:lnTo>
                  <a:pt x="4814315" y="2375915"/>
                </a:lnTo>
                <a:lnTo>
                  <a:pt x="4789931" y="2360675"/>
                </a:lnTo>
              </a:path>
              <a:path w="6172200" h="5478780">
                <a:moveTo>
                  <a:pt x="4802123" y="2368295"/>
                </a:moveTo>
                <a:lnTo>
                  <a:pt x="4719827" y="2500883"/>
                </a:lnTo>
              </a:path>
              <a:path w="6172200" h="5478780">
                <a:moveTo>
                  <a:pt x="1554479" y="5082539"/>
                </a:moveTo>
                <a:lnTo>
                  <a:pt x="1615439" y="5017007"/>
                </a:lnTo>
                <a:lnTo>
                  <a:pt x="1578863" y="5097779"/>
                </a:lnTo>
                <a:lnTo>
                  <a:pt x="1554479" y="5082539"/>
                </a:lnTo>
              </a:path>
              <a:path w="6172200" h="5478780">
                <a:moveTo>
                  <a:pt x="1566671" y="5090159"/>
                </a:moveTo>
                <a:lnTo>
                  <a:pt x="1306067" y="54787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4487164" y="6128142"/>
            <a:ext cx="864869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BLOCK-</a:t>
            </a:r>
            <a:r>
              <a:rPr sz="650" dirty="0">
                <a:latin typeface="Arial"/>
                <a:cs typeface="Arial"/>
              </a:rPr>
              <a:t>UP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3.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365495" y="5509259"/>
            <a:ext cx="29209" cy="688975"/>
          </a:xfrm>
          <a:custGeom>
            <a:avLst/>
            <a:gdLst/>
            <a:ahLst/>
            <a:cxnLst/>
            <a:rect l="l" t="t" r="r" b="b"/>
            <a:pathLst>
              <a:path w="29210" h="688975">
                <a:moveTo>
                  <a:pt x="0" y="86867"/>
                </a:moveTo>
                <a:lnTo>
                  <a:pt x="15239" y="0"/>
                </a:lnTo>
                <a:lnTo>
                  <a:pt x="28955" y="86867"/>
                </a:lnTo>
                <a:lnTo>
                  <a:pt x="0" y="86867"/>
                </a:lnTo>
              </a:path>
              <a:path w="29210" h="688975">
                <a:moveTo>
                  <a:pt x="15239" y="86867"/>
                </a:moveTo>
                <a:lnTo>
                  <a:pt x="13715" y="68884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836411" y="2101596"/>
            <a:ext cx="1522730" cy="3274060"/>
          </a:xfrm>
          <a:custGeom>
            <a:avLst/>
            <a:gdLst/>
            <a:ahLst/>
            <a:cxnLst/>
            <a:rect l="l" t="t" r="r" b="b"/>
            <a:pathLst>
              <a:path w="1522729" h="3274060">
                <a:moveTo>
                  <a:pt x="85343" y="225551"/>
                </a:moveTo>
                <a:lnTo>
                  <a:pt x="0" y="245363"/>
                </a:lnTo>
                <a:lnTo>
                  <a:pt x="74675" y="198119"/>
                </a:lnTo>
                <a:lnTo>
                  <a:pt x="85343" y="225551"/>
                </a:lnTo>
              </a:path>
              <a:path w="1522729" h="3274060">
                <a:moveTo>
                  <a:pt x="80771" y="211835"/>
                </a:moveTo>
                <a:lnTo>
                  <a:pt x="603503" y="0"/>
                </a:lnTo>
              </a:path>
              <a:path w="1522729" h="3274060">
                <a:moveTo>
                  <a:pt x="1203959" y="708659"/>
                </a:moveTo>
                <a:lnTo>
                  <a:pt x="1130807" y="758951"/>
                </a:lnTo>
                <a:lnTo>
                  <a:pt x="1182623" y="687323"/>
                </a:lnTo>
                <a:lnTo>
                  <a:pt x="1203959" y="708659"/>
                </a:lnTo>
              </a:path>
              <a:path w="1522729" h="3274060">
                <a:moveTo>
                  <a:pt x="1193291" y="697991"/>
                </a:moveTo>
                <a:lnTo>
                  <a:pt x="1522475" y="379475"/>
                </a:lnTo>
              </a:path>
              <a:path w="1522729" h="3274060">
                <a:moveTo>
                  <a:pt x="1013459" y="3273551"/>
                </a:moveTo>
                <a:lnTo>
                  <a:pt x="925067" y="3264407"/>
                </a:lnTo>
                <a:lnTo>
                  <a:pt x="1011935" y="3244595"/>
                </a:lnTo>
                <a:lnTo>
                  <a:pt x="1013459" y="3273551"/>
                </a:lnTo>
              </a:path>
              <a:path w="1522729" h="3274060">
                <a:moveTo>
                  <a:pt x="1013459" y="3258311"/>
                </a:moveTo>
                <a:lnTo>
                  <a:pt x="1266443" y="32400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5668264" y="6122046"/>
            <a:ext cx="833119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36"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OUTDOOR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FIREPLACE</a:t>
            </a:r>
            <a:r>
              <a:rPr sz="650" dirty="0">
                <a:latin typeface="Arial"/>
                <a:cs typeface="Arial"/>
              </a:rPr>
              <a:t> - </a:t>
            </a:r>
            <a:r>
              <a:rPr sz="650" spc="-10" dirty="0">
                <a:latin typeface="Arial"/>
                <a:cs typeface="Arial"/>
              </a:rPr>
              <a:t>STONE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453888" y="5835396"/>
            <a:ext cx="189230" cy="361315"/>
          </a:xfrm>
          <a:custGeom>
            <a:avLst/>
            <a:gdLst/>
            <a:ahLst/>
            <a:cxnLst/>
            <a:rect l="l" t="t" r="r" b="b"/>
            <a:pathLst>
              <a:path w="189229" h="361314">
                <a:moveTo>
                  <a:pt x="27431" y="85343"/>
                </a:moveTo>
                <a:lnTo>
                  <a:pt x="0" y="0"/>
                </a:lnTo>
                <a:lnTo>
                  <a:pt x="53339" y="71627"/>
                </a:lnTo>
                <a:lnTo>
                  <a:pt x="27431" y="85343"/>
                </a:lnTo>
              </a:path>
              <a:path w="189229" h="361314">
                <a:moveTo>
                  <a:pt x="41147" y="77723"/>
                </a:moveTo>
                <a:lnTo>
                  <a:pt x="188975" y="3611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3545332" y="4497462"/>
            <a:ext cx="6330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10"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10"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STEEL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551428" y="4594998"/>
            <a:ext cx="1005205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COLUMN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ANCHORED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TO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FOOTING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-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TYPICAL.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3929888" y="4847844"/>
            <a:ext cx="210820" cy="426720"/>
          </a:xfrm>
          <a:custGeom>
            <a:avLst/>
            <a:gdLst/>
            <a:ahLst/>
            <a:cxnLst/>
            <a:rect l="l" t="t" r="r" b="b"/>
            <a:pathLst>
              <a:path w="210820" h="426720">
                <a:moveTo>
                  <a:pt x="185927" y="341375"/>
                </a:moveTo>
                <a:lnTo>
                  <a:pt x="210311" y="426719"/>
                </a:lnTo>
                <a:lnTo>
                  <a:pt x="158495" y="355091"/>
                </a:lnTo>
                <a:lnTo>
                  <a:pt x="185927" y="341375"/>
                </a:lnTo>
              </a:path>
              <a:path w="210820" h="426720">
                <a:moveTo>
                  <a:pt x="172211" y="34899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435855" y="4451604"/>
            <a:ext cx="1003300" cy="589915"/>
          </a:xfrm>
          <a:custGeom>
            <a:avLst/>
            <a:gdLst/>
            <a:ahLst/>
            <a:cxnLst/>
            <a:rect l="l" t="t" r="r" b="b"/>
            <a:pathLst>
              <a:path w="1003300" h="589914">
                <a:moveTo>
                  <a:pt x="935735" y="531875"/>
                </a:moveTo>
                <a:lnTo>
                  <a:pt x="1002791" y="589787"/>
                </a:lnTo>
                <a:lnTo>
                  <a:pt x="920495" y="557783"/>
                </a:lnTo>
                <a:lnTo>
                  <a:pt x="935735" y="531875"/>
                </a:lnTo>
              </a:path>
              <a:path w="1003300" h="589914">
                <a:moveTo>
                  <a:pt x="928115" y="54559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429247" y="2017776"/>
            <a:ext cx="934719" cy="1228725"/>
          </a:xfrm>
          <a:custGeom>
            <a:avLst/>
            <a:gdLst/>
            <a:ahLst/>
            <a:cxnLst/>
            <a:rect l="l" t="t" r="r" b="b"/>
            <a:pathLst>
              <a:path w="934720" h="1228725">
                <a:moveTo>
                  <a:pt x="67055" y="1170431"/>
                </a:moveTo>
                <a:lnTo>
                  <a:pt x="0" y="1228343"/>
                </a:lnTo>
                <a:lnTo>
                  <a:pt x="44195" y="1152143"/>
                </a:lnTo>
                <a:lnTo>
                  <a:pt x="67055" y="1170431"/>
                </a:lnTo>
              </a:path>
              <a:path w="934720" h="1228725">
                <a:moveTo>
                  <a:pt x="56387" y="1161287"/>
                </a:moveTo>
                <a:lnTo>
                  <a:pt x="373379" y="775715"/>
                </a:lnTo>
              </a:path>
              <a:path w="934720" h="1228725">
                <a:moveTo>
                  <a:pt x="691895" y="379475"/>
                </a:moveTo>
                <a:lnTo>
                  <a:pt x="630935" y="443483"/>
                </a:lnTo>
                <a:lnTo>
                  <a:pt x="667511" y="362711"/>
                </a:lnTo>
                <a:lnTo>
                  <a:pt x="691895" y="379475"/>
                </a:lnTo>
              </a:path>
              <a:path w="934720" h="1228725">
                <a:moveTo>
                  <a:pt x="679703" y="371855"/>
                </a:move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040883" y="2604516"/>
            <a:ext cx="2321560" cy="759460"/>
          </a:xfrm>
          <a:custGeom>
            <a:avLst/>
            <a:gdLst/>
            <a:ahLst/>
            <a:cxnLst/>
            <a:rect l="l" t="t" r="r" b="b"/>
            <a:pathLst>
              <a:path w="2321559" h="759460">
                <a:moveTo>
                  <a:pt x="2193035" y="112775"/>
                </a:moveTo>
                <a:lnTo>
                  <a:pt x="2115311" y="153923"/>
                </a:lnTo>
                <a:lnTo>
                  <a:pt x="2176271" y="89915"/>
                </a:lnTo>
                <a:lnTo>
                  <a:pt x="2193035" y="112775"/>
                </a:lnTo>
              </a:path>
              <a:path w="2321559" h="759460">
                <a:moveTo>
                  <a:pt x="2185415" y="102107"/>
                </a:moveTo>
                <a:lnTo>
                  <a:pt x="2321051" y="0"/>
                </a:lnTo>
              </a:path>
              <a:path w="2321559" h="759460">
                <a:moveTo>
                  <a:pt x="313943" y="758951"/>
                </a:moveTo>
                <a:lnTo>
                  <a:pt x="0" y="7589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723635" y="4008120"/>
            <a:ext cx="137160" cy="542925"/>
          </a:xfrm>
          <a:custGeom>
            <a:avLst/>
            <a:gdLst/>
            <a:ahLst/>
            <a:cxnLst/>
            <a:rect l="l" t="t" r="r" b="b"/>
            <a:pathLst>
              <a:path w="137160" h="542925">
                <a:moveTo>
                  <a:pt x="36575" y="460247"/>
                </a:moveTo>
                <a:lnTo>
                  <a:pt x="0" y="542543"/>
                </a:lnTo>
                <a:lnTo>
                  <a:pt x="7619" y="454151"/>
                </a:lnTo>
                <a:lnTo>
                  <a:pt x="36575" y="460247"/>
                </a:lnTo>
              </a:path>
              <a:path w="137160" h="542925">
                <a:moveTo>
                  <a:pt x="21335" y="457199"/>
                </a:moveTo>
                <a:lnTo>
                  <a:pt x="1371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932935" y="5995416"/>
            <a:ext cx="0" cy="645160"/>
          </a:xfrm>
          <a:custGeom>
            <a:avLst/>
            <a:gdLst/>
            <a:ahLst/>
            <a:cxnLst/>
            <a:rect l="l" t="t" r="r" b="b"/>
            <a:pathLst>
              <a:path h="645159">
                <a:moveTo>
                  <a:pt x="0" y="0"/>
                </a:moveTo>
                <a:lnTo>
                  <a:pt x="0" y="644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6" name="object 96"/>
          <p:cNvGrpSpPr/>
          <p:nvPr/>
        </p:nvGrpSpPr>
        <p:grpSpPr>
          <a:xfrm>
            <a:off x="959611" y="772668"/>
            <a:ext cx="6121400" cy="5856605"/>
            <a:chOff x="959611" y="772668"/>
            <a:chExt cx="6121400" cy="5856605"/>
          </a:xfrm>
        </p:grpSpPr>
        <p:sp>
          <p:nvSpPr>
            <p:cNvPr id="97" name="object 97"/>
            <p:cNvSpPr/>
            <p:nvPr/>
          </p:nvSpPr>
          <p:spPr>
            <a:xfrm>
              <a:off x="959611" y="7726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59611" y="7726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744216" y="1749552"/>
              <a:ext cx="4334510" cy="4876800"/>
            </a:xfrm>
            <a:custGeom>
              <a:avLst/>
              <a:gdLst/>
              <a:ahLst/>
              <a:cxnLst/>
              <a:rect l="l" t="t" r="r" b="b"/>
              <a:pathLst>
                <a:path w="4334509" h="4876800">
                  <a:moveTo>
                    <a:pt x="4261103" y="50291"/>
                  </a:moveTo>
                  <a:lnTo>
                    <a:pt x="4334255" y="0"/>
                  </a:lnTo>
                  <a:lnTo>
                    <a:pt x="4280915" y="71627"/>
                  </a:lnTo>
                  <a:lnTo>
                    <a:pt x="4261103" y="50291"/>
                  </a:lnTo>
                </a:path>
                <a:path w="4334509" h="4876800">
                  <a:moveTo>
                    <a:pt x="4270247" y="60959"/>
                  </a:moveTo>
                  <a:lnTo>
                    <a:pt x="4058411" y="260603"/>
                  </a:lnTo>
                </a:path>
                <a:path w="4334509" h="4876800">
                  <a:moveTo>
                    <a:pt x="22859" y="4558283"/>
                  </a:moveTo>
                  <a:lnTo>
                    <a:pt x="141731" y="4558283"/>
                  </a:lnTo>
                </a:path>
                <a:path w="4334509" h="4876800">
                  <a:moveTo>
                    <a:pt x="86867" y="4861559"/>
                  </a:moveTo>
                  <a:lnTo>
                    <a:pt x="1100327" y="4861559"/>
                  </a:lnTo>
                </a:path>
                <a:path w="4334509" h="4876800">
                  <a:moveTo>
                    <a:pt x="86867" y="4876799"/>
                  </a:moveTo>
                  <a:lnTo>
                    <a:pt x="0" y="4861559"/>
                  </a:lnTo>
                  <a:lnTo>
                    <a:pt x="86867" y="4846319"/>
                  </a:lnTo>
                  <a:lnTo>
                    <a:pt x="86867" y="4876799"/>
                  </a:lnTo>
                </a:path>
                <a:path w="4334509" h="4876800">
                  <a:moveTo>
                    <a:pt x="1100327" y="4846319"/>
                  </a:moveTo>
                  <a:lnTo>
                    <a:pt x="1188719" y="4861559"/>
                  </a:lnTo>
                  <a:lnTo>
                    <a:pt x="1100327" y="4876799"/>
                  </a:lnTo>
                  <a:lnTo>
                    <a:pt x="1100327" y="484631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 txBox="1"/>
          <p:nvPr/>
        </p:nvSpPr>
        <p:spPr>
          <a:xfrm>
            <a:off x="2876295" y="5998602"/>
            <a:ext cx="861060" cy="58229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14160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PLATFORM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OPEN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UNDERNEATH.</a:t>
            </a:r>
            <a:endParaRPr sz="650">
              <a:latin typeface="Arial"/>
              <a:cs typeface="Arial"/>
            </a:endParaRPr>
          </a:p>
          <a:p>
            <a:pPr marL="18415" marR="226060">
              <a:lnSpc>
                <a:spcPct val="100000"/>
              </a:lnSpc>
              <a:spcBef>
                <a:spcPts val="33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FLOOR</a:t>
            </a:r>
            <a:endParaRPr sz="650">
              <a:latin typeface="Arial"/>
              <a:cs typeface="Arial"/>
            </a:endParaRPr>
          </a:p>
          <a:p>
            <a:pPr marL="76200">
              <a:lnSpc>
                <a:spcPct val="100000"/>
              </a:lnSpc>
              <a:spcBef>
                <a:spcPts val="145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359655" y="6073140"/>
            <a:ext cx="2158365" cy="567055"/>
          </a:xfrm>
          <a:custGeom>
            <a:avLst/>
            <a:gdLst/>
            <a:ahLst/>
            <a:cxnLst/>
            <a:rect l="l" t="t" r="r" b="b"/>
            <a:pathLst>
              <a:path w="2158365" h="567054">
                <a:moveTo>
                  <a:pt x="0" y="0"/>
                </a:moveTo>
                <a:lnTo>
                  <a:pt x="0" y="566927"/>
                </a:lnTo>
              </a:path>
              <a:path w="2158365" h="567054">
                <a:moveTo>
                  <a:pt x="2157983" y="0"/>
                </a:moveTo>
                <a:lnTo>
                  <a:pt x="2157983" y="566927"/>
                </a:lnTo>
              </a:path>
              <a:path w="2158365" h="567054">
                <a:moveTo>
                  <a:pt x="88391" y="537971"/>
                </a:moveTo>
                <a:lnTo>
                  <a:pt x="2071115" y="537971"/>
                </a:lnTo>
              </a:path>
              <a:path w="2158365" h="567054">
                <a:moveTo>
                  <a:pt x="88391" y="553211"/>
                </a:moveTo>
                <a:lnTo>
                  <a:pt x="0" y="537971"/>
                </a:lnTo>
                <a:lnTo>
                  <a:pt x="88391" y="522731"/>
                </a:lnTo>
                <a:lnTo>
                  <a:pt x="88391" y="553211"/>
                </a:lnTo>
              </a:path>
              <a:path w="2158365" h="567054">
                <a:moveTo>
                  <a:pt x="2071115" y="522731"/>
                </a:moveTo>
                <a:lnTo>
                  <a:pt x="2157983" y="537971"/>
                </a:lnTo>
                <a:lnTo>
                  <a:pt x="2071115" y="553211"/>
                </a:lnTo>
                <a:lnTo>
                  <a:pt x="2071115" y="5227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4833111" y="6358266"/>
            <a:ext cx="120967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41605" marR="5080" indent="-129539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DECK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4141723" y="6031991"/>
            <a:ext cx="0" cy="798830"/>
          </a:xfrm>
          <a:custGeom>
            <a:avLst/>
            <a:gdLst/>
            <a:ahLst/>
            <a:cxnLst/>
            <a:rect l="l" t="t" r="r" b="b"/>
            <a:pathLst>
              <a:path h="798829">
                <a:moveTo>
                  <a:pt x="0" y="0"/>
                </a:moveTo>
                <a:lnTo>
                  <a:pt x="0" y="7985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141723" y="6141720"/>
            <a:ext cx="2595880" cy="688975"/>
          </a:xfrm>
          <a:custGeom>
            <a:avLst/>
            <a:gdLst/>
            <a:ahLst/>
            <a:cxnLst/>
            <a:rect l="l" t="t" r="r" b="b"/>
            <a:pathLst>
              <a:path w="2595879" h="688975">
                <a:moveTo>
                  <a:pt x="2595371" y="0"/>
                </a:moveTo>
                <a:lnTo>
                  <a:pt x="2595371" y="688847"/>
                </a:lnTo>
              </a:path>
              <a:path w="2595879" h="688975">
                <a:moveTo>
                  <a:pt x="86867" y="659891"/>
                </a:moveTo>
                <a:lnTo>
                  <a:pt x="2508503" y="659891"/>
                </a:lnTo>
              </a:path>
              <a:path w="2595879" h="688975">
                <a:moveTo>
                  <a:pt x="86867" y="673607"/>
                </a:moveTo>
                <a:lnTo>
                  <a:pt x="0" y="659891"/>
                </a:lnTo>
                <a:lnTo>
                  <a:pt x="86867" y="644651"/>
                </a:lnTo>
                <a:lnTo>
                  <a:pt x="86867" y="673607"/>
                </a:lnTo>
              </a:path>
              <a:path w="2595879" h="688975">
                <a:moveTo>
                  <a:pt x="2508503" y="644651"/>
                </a:moveTo>
                <a:lnTo>
                  <a:pt x="2595371" y="659891"/>
                </a:lnTo>
                <a:lnTo>
                  <a:pt x="2508503" y="673607"/>
                </a:lnTo>
                <a:lnTo>
                  <a:pt x="2508503" y="64465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5323840" y="6647826"/>
            <a:ext cx="2336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44'-</a:t>
            </a:r>
            <a:r>
              <a:rPr sz="650" spc="-35" dirty="0">
                <a:latin typeface="Arial"/>
                <a:cs typeface="Arial"/>
              </a:rPr>
              <a:t>5"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1680463" y="5362955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680463" y="5830823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651507" y="5449823"/>
            <a:ext cx="800100" cy="381000"/>
          </a:xfrm>
          <a:custGeom>
            <a:avLst/>
            <a:gdLst/>
            <a:ahLst/>
            <a:cxnLst/>
            <a:rect l="l" t="t" r="r" b="b"/>
            <a:pathLst>
              <a:path w="800100" h="381000">
                <a:moveTo>
                  <a:pt x="800099" y="88391"/>
                </a:moveTo>
                <a:lnTo>
                  <a:pt x="0" y="88391"/>
                </a:lnTo>
              </a:path>
              <a:path w="800100" h="381000">
                <a:moveTo>
                  <a:pt x="800099" y="292607"/>
                </a:moveTo>
                <a:lnTo>
                  <a:pt x="0" y="292607"/>
                </a:lnTo>
              </a:path>
              <a:path w="800100" h="381000">
                <a:moveTo>
                  <a:pt x="44195" y="0"/>
                </a:moveTo>
                <a:lnTo>
                  <a:pt x="28955" y="88391"/>
                </a:lnTo>
                <a:lnTo>
                  <a:pt x="13715" y="0"/>
                </a:lnTo>
                <a:lnTo>
                  <a:pt x="44195" y="0"/>
                </a:lnTo>
              </a:path>
              <a:path w="800100" h="381000">
                <a:moveTo>
                  <a:pt x="13715" y="380999"/>
                </a:moveTo>
                <a:lnTo>
                  <a:pt x="28955" y="292607"/>
                </a:lnTo>
                <a:lnTo>
                  <a:pt x="44195" y="380999"/>
                </a:lnTo>
                <a:lnTo>
                  <a:pt x="13715" y="3809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1534412" y="5545806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5520944" y="5128260"/>
            <a:ext cx="0" cy="527685"/>
          </a:xfrm>
          <a:custGeom>
            <a:avLst/>
            <a:gdLst/>
            <a:ahLst/>
            <a:cxnLst/>
            <a:rect l="l" t="t" r="r" b="b"/>
            <a:pathLst>
              <a:path h="527685">
                <a:moveTo>
                  <a:pt x="0" y="0"/>
                </a:moveTo>
                <a:lnTo>
                  <a:pt x="0" y="5273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461507" y="5041391"/>
            <a:ext cx="1659889" cy="701040"/>
          </a:xfrm>
          <a:custGeom>
            <a:avLst/>
            <a:gdLst/>
            <a:ahLst/>
            <a:cxnLst/>
            <a:rect l="l" t="t" r="r" b="b"/>
            <a:pathLst>
              <a:path w="1659890" h="701039">
                <a:moveTo>
                  <a:pt x="1005839" y="44195"/>
                </a:moveTo>
                <a:lnTo>
                  <a:pt x="918971" y="24383"/>
                </a:lnTo>
                <a:lnTo>
                  <a:pt x="1007363" y="15239"/>
                </a:lnTo>
                <a:lnTo>
                  <a:pt x="1005839" y="44195"/>
                </a:lnTo>
              </a:path>
              <a:path w="1659890" h="701039">
                <a:moveTo>
                  <a:pt x="1007363" y="30479"/>
                </a:moveTo>
                <a:lnTo>
                  <a:pt x="1659635" y="74675"/>
                </a:lnTo>
              </a:path>
              <a:path w="1659890" h="701039">
                <a:moveTo>
                  <a:pt x="97535" y="0"/>
                </a:moveTo>
                <a:lnTo>
                  <a:pt x="30479" y="0"/>
                </a:lnTo>
              </a:path>
              <a:path w="1659890" h="701039">
                <a:moveTo>
                  <a:pt x="0" y="701039"/>
                </a:moveTo>
                <a:lnTo>
                  <a:pt x="30479" y="701039"/>
                </a:lnTo>
              </a:path>
              <a:path w="1659890" h="701039">
                <a:moveTo>
                  <a:pt x="44195" y="86867"/>
                </a:moveTo>
                <a:lnTo>
                  <a:pt x="59435" y="0"/>
                </a:lnTo>
                <a:lnTo>
                  <a:pt x="73151" y="86867"/>
                </a:lnTo>
                <a:lnTo>
                  <a:pt x="44195" y="86867"/>
                </a:lnTo>
              </a:path>
              <a:path w="1659890" h="701039">
                <a:moveTo>
                  <a:pt x="73151" y="614171"/>
                </a:moveTo>
                <a:lnTo>
                  <a:pt x="59435" y="701039"/>
                </a:lnTo>
                <a:lnTo>
                  <a:pt x="44195" y="614171"/>
                </a:lnTo>
                <a:lnTo>
                  <a:pt x="73151" y="61417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/>
          <p:nvPr/>
        </p:nvSpPr>
        <p:spPr>
          <a:xfrm>
            <a:off x="5374892" y="5329172"/>
            <a:ext cx="116839" cy="1320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1</a:t>
            </a:r>
            <a:r>
              <a:rPr sz="650" strike="sngStrike" spc="-25" dirty="0">
                <a:latin typeface="Arial"/>
                <a:cs typeface="Arial"/>
              </a:rPr>
              <a:t>2'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7117588" y="3954918"/>
            <a:ext cx="1155065" cy="42159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2860" marR="505459" indent="2540">
              <a:lnSpc>
                <a:spcPct val="100800"/>
              </a:lnSpc>
              <a:spcBef>
                <a:spcPts val="8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r>
              <a:rPr sz="650" spc="500" dirty="0">
                <a:latin typeface="Arial"/>
                <a:cs typeface="Arial"/>
              </a:rPr>
              <a:t> </a:t>
            </a:r>
            <a:endParaRPr lang="en-US" sz="650" spc="500" dirty="0">
              <a:latin typeface="Arial"/>
              <a:cs typeface="Arial"/>
            </a:endParaRPr>
          </a:p>
          <a:p>
            <a:pPr marL="22860" marR="505459" indent="2540">
              <a:lnSpc>
                <a:spcPct val="100800"/>
              </a:lnSpc>
              <a:spcBef>
                <a:spcPts val="85"/>
              </a:spcBef>
            </a:pPr>
            <a:r>
              <a:rPr lang="en-US" sz="650" dirty="0">
                <a:latin typeface="Arial"/>
                <a:cs typeface="Arial"/>
              </a:rPr>
              <a:t> 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3571240" y="4189614"/>
            <a:ext cx="85915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BOTTOM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35" dirty="0">
                <a:latin typeface="Arial"/>
                <a:cs typeface="Arial"/>
              </a:rPr>
              <a:t>OF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STRUCTURAL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STEEL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3571240" y="4384686"/>
            <a:ext cx="2800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BEAM.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4629403" y="5362955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843020" y="4201667"/>
            <a:ext cx="1583690" cy="1716405"/>
          </a:xfrm>
          <a:custGeom>
            <a:avLst/>
            <a:gdLst/>
            <a:ahLst/>
            <a:cxnLst/>
            <a:rect l="l" t="t" r="r" b="b"/>
            <a:pathLst>
              <a:path w="1583689" h="1716404">
                <a:moveTo>
                  <a:pt x="592835" y="249935"/>
                </a:moveTo>
                <a:lnTo>
                  <a:pt x="0" y="249935"/>
                </a:lnTo>
              </a:path>
              <a:path w="1583689" h="1716404">
                <a:moveTo>
                  <a:pt x="1549907" y="457199"/>
                </a:moveTo>
                <a:lnTo>
                  <a:pt x="1583435" y="539495"/>
                </a:lnTo>
                <a:lnTo>
                  <a:pt x="1523999" y="472439"/>
                </a:lnTo>
                <a:lnTo>
                  <a:pt x="1549907" y="457199"/>
                </a:lnTo>
              </a:path>
              <a:path w="1583689" h="1716404">
                <a:moveTo>
                  <a:pt x="1537715" y="464819"/>
                </a:moveTo>
                <a:lnTo>
                  <a:pt x="1252727" y="0"/>
                </a:lnTo>
              </a:path>
              <a:path w="1583689" h="1716404">
                <a:moveTo>
                  <a:pt x="608075" y="1336547"/>
                </a:moveTo>
                <a:lnTo>
                  <a:pt x="815339" y="1336547"/>
                </a:lnTo>
              </a:path>
              <a:path w="1583689" h="1716404">
                <a:moveTo>
                  <a:pt x="608075" y="1540763"/>
                </a:moveTo>
                <a:lnTo>
                  <a:pt x="815339" y="1540763"/>
                </a:lnTo>
              </a:path>
              <a:path w="1583689" h="1716404">
                <a:moveTo>
                  <a:pt x="786383" y="1629155"/>
                </a:moveTo>
                <a:lnTo>
                  <a:pt x="786383" y="1716023"/>
                </a:lnTo>
              </a:path>
              <a:path w="1583689" h="1716404">
                <a:moveTo>
                  <a:pt x="801623" y="1248155"/>
                </a:moveTo>
                <a:lnTo>
                  <a:pt x="786383" y="1336547"/>
                </a:lnTo>
                <a:lnTo>
                  <a:pt x="771143" y="1248155"/>
                </a:lnTo>
                <a:lnTo>
                  <a:pt x="801623" y="1248155"/>
                </a:lnTo>
              </a:path>
              <a:path w="1583689" h="1716404">
                <a:moveTo>
                  <a:pt x="771143" y="1629155"/>
                </a:moveTo>
                <a:lnTo>
                  <a:pt x="786383" y="1540763"/>
                </a:lnTo>
                <a:lnTo>
                  <a:pt x="801623" y="1629155"/>
                </a:lnTo>
                <a:lnTo>
                  <a:pt x="771143" y="16291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4483352" y="5545806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3580891" y="2697480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0"/>
                </a:moveTo>
                <a:lnTo>
                  <a:pt x="0" y="2727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772915" y="2677668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772915" y="3145536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416300" y="2388108"/>
            <a:ext cx="3022600" cy="757555"/>
          </a:xfrm>
          <a:custGeom>
            <a:avLst/>
            <a:gdLst/>
            <a:ahLst/>
            <a:cxnLst/>
            <a:rect l="l" t="t" r="r" b="b"/>
            <a:pathLst>
              <a:path w="3022600" h="757555">
                <a:moveTo>
                  <a:pt x="2910839" y="42671"/>
                </a:moveTo>
                <a:lnTo>
                  <a:pt x="2831591" y="0"/>
                </a:lnTo>
                <a:lnTo>
                  <a:pt x="2919983" y="13715"/>
                </a:lnTo>
                <a:lnTo>
                  <a:pt x="2910839" y="42671"/>
                </a:lnTo>
              </a:path>
              <a:path w="3022600" h="757555">
                <a:moveTo>
                  <a:pt x="2915411" y="27431"/>
                </a:moveTo>
                <a:lnTo>
                  <a:pt x="3022091" y="62483"/>
                </a:lnTo>
              </a:path>
              <a:path w="3022600" h="757555">
                <a:moveTo>
                  <a:pt x="504443" y="220979"/>
                </a:moveTo>
                <a:lnTo>
                  <a:pt x="135635" y="220979"/>
                </a:lnTo>
              </a:path>
              <a:path w="3022600" h="757555">
                <a:moveTo>
                  <a:pt x="504443" y="669035"/>
                </a:moveTo>
                <a:lnTo>
                  <a:pt x="135635" y="669035"/>
                </a:lnTo>
              </a:path>
              <a:path w="3022600" h="757555">
                <a:moveTo>
                  <a:pt x="150875" y="309371"/>
                </a:moveTo>
                <a:lnTo>
                  <a:pt x="164591" y="220979"/>
                </a:lnTo>
                <a:lnTo>
                  <a:pt x="179831" y="309371"/>
                </a:lnTo>
                <a:lnTo>
                  <a:pt x="150875" y="309371"/>
                </a:lnTo>
              </a:path>
              <a:path w="3022600" h="757555">
                <a:moveTo>
                  <a:pt x="179831" y="582167"/>
                </a:moveTo>
                <a:lnTo>
                  <a:pt x="164591" y="669035"/>
                </a:lnTo>
                <a:lnTo>
                  <a:pt x="150875" y="582167"/>
                </a:lnTo>
                <a:lnTo>
                  <a:pt x="179831" y="582167"/>
                </a:lnTo>
              </a:path>
              <a:path w="3022600" h="757555">
                <a:moveTo>
                  <a:pt x="96011" y="428243"/>
                </a:moveTo>
                <a:lnTo>
                  <a:pt x="0" y="361187"/>
                </a:lnTo>
              </a:path>
              <a:path w="3022600" h="757555">
                <a:moveTo>
                  <a:pt x="548639" y="464819"/>
                </a:moveTo>
                <a:lnTo>
                  <a:pt x="327659" y="464819"/>
                </a:lnTo>
              </a:path>
              <a:path w="3022600" h="757555">
                <a:moveTo>
                  <a:pt x="548639" y="669035"/>
                </a:moveTo>
                <a:lnTo>
                  <a:pt x="327659" y="669035"/>
                </a:lnTo>
              </a:path>
              <a:path w="3022600" h="757555">
                <a:moveTo>
                  <a:pt x="371855" y="376427"/>
                </a:moveTo>
                <a:lnTo>
                  <a:pt x="356615" y="464819"/>
                </a:lnTo>
                <a:lnTo>
                  <a:pt x="341375" y="376427"/>
                </a:lnTo>
                <a:lnTo>
                  <a:pt x="371855" y="376427"/>
                </a:lnTo>
              </a:path>
              <a:path w="3022600" h="757555">
                <a:moveTo>
                  <a:pt x="341375" y="757427"/>
                </a:moveTo>
                <a:lnTo>
                  <a:pt x="356615" y="669035"/>
                </a:lnTo>
                <a:lnTo>
                  <a:pt x="371855" y="757427"/>
                </a:lnTo>
                <a:lnTo>
                  <a:pt x="341375" y="7574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3376928" y="2689323"/>
            <a:ext cx="367030" cy="359410"/>
          </a:xfrm>
          <a:prstGeom prst="rect">
            <a:avLst/>
          </a:prstGeom>
        </p:spPr>
        <p:txBody>
          <a:bodyPr vert="vert270" wrap="square" lIns="0" tIns="34290" rIns="0" bIns="0" rtlCol="0">
            <a:spAutoFit/>
          </a:bodyPr>
          <a:lstStyle/>
          <a:p>
            <a:pPr marL="83820">
              <a:lnSpc>
                <a:spcPct val="100000"/>
              </a:lnSpc>
              <a:spcBef>
                <a:spcPts val="270"/>
              </a:spcBef>
            </a:pPr>
            <a:r>
              <a:rPr sz="650" spc="-10" dirty="0">
                <a:latin typeface="Arial"/>
                <a:cs typeface="Arial"/>
              </a:rPr>
              <a:t>7'-</a:t>
            </a:r>
            <a:r>
              <a:rPr sz="650" spc="-30" dirty="0">
                <a:latin typeface="Arial"/>
                <a:cs typeface="Arial"/>
              </a:rPr>
              <a:t>7</a:t>
            </a:r>
            <a:r>
              <a:rPr sz="975" spc="-44" baseline="21367" dirty="0">
                <a:latin typeface="Arial"/>
                <a:cs typeface="Arial"/>
              </a:rPr>
              <a:t>7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432040" y="2677668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7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432040" y="3145536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095235" y="2764536"/>
            <a:ext cx="367665" cy="381000"/>
          </a:xfrm>
          <a:custGeom>
            <a:avLst/>
            <a:gdLst/>
            <a:ahLst/>
            <a:cxnLst/>
            <a:rect l="l" t="t" r="r" b="b"/>
            <a:pathLst>
              <a:path w="367665" h="381000">
                <a:moveTo>
                  <a:pt x="0" y="88391"/>
                </a:moveTo>
                <a:lnTo>
                  <a:pt x="367283" y="88391"/>
                </a:lnTo>
              </a:path>
              <a:path w="367665" h="381000">
                <a:moveTo>
                  <a:pt x="0" y="292607"/>
                </a:moveTo>
                <a:lnTo>
                  <a:pt x="367283" y="292607"/>
                </a:lnTo>
              </a:path>
              <a:path w="367665" h="381000">
                <a:moveTo>
                  <a:pt x="352043" y="0"/>
                </a:moveTo>
                <a:lnTo>
                  <a:pt x="336803" y="88391"/>
                </a:lnTo>
                <a:lnTo>
                  <a:pt x="323087" y="0"/>
                </a:lnTo>
                <a:lnTo>
                  <a:pt x="352043" y="0"/>
                </a:lnTo>
              </a:path>
              <a:path w="367665" h="381000">
                <a:moveTo>
                  <a:pt x="323087" y="380999"/>
                </a:moveTo>
                <a:lnTo>
                  <a:pt x="336803" y="292607"/>
                </a:lnTo>
                <a:lnTo>
                  <a:pt x="352043" y="380999"/>
                </a:lnTo>
                <a:lnTo>
                  <a:pt x="323087" y="38099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7285988" y="2860518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6"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4683505" y="2124594"/>
            <a:ext cx="16637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635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4681220" y="2148840"/>
            <a:ext cx="170815" cy="85725"/>
          </a:xfrm>
          <a:custGeom>
            <a:avLst/>
            <a:gdLst/>
            <a:ahLst/>
            <a:cxnLst/>
            <a:rect l="l" t="t" r="r" b="b"/>
            <a:pathLst>
              <a:path w="170814" h="85725">
                <a:moveTo>
                  <a:pt x="0" y="0"/>
                </a:moveTo>
                <a:lnTo>
                  <a:pt x="170687" y="0"/>
                </a:lnTo>
                <a:lnTo>
                  <a:pt x="170687" y="85343"/>
                </a:lnTo>
                <a:lnTo>
                  <a:pt x="0" y="85343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 txBox="1"/>
          <p:nvPr/>
        </p:nvSpPr>
        <p:spPr>
          <a:xfrm>
            <a:off x="6424167" y="1950858"/>
            <a:ext cx="660400" cy="3048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715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CRICKET</a:t>
            </a:r>
            <a:endParaRPr sz="650">
              <a:latin typeface="Arial"/>
              <a:cs typeface="Arial"/>
            </a:endParaRPr>
          </a:p>
          <a:p>
            <a:pPr marL="21590">
              <a:lnSpc>
                <a:spcPts val="715"/>
              </a:lnSpc>
            </a:pPr>
            <a:r>
              <a:rPr sz="650" dirty="0">
                <a:latin typeface="Arial"/>
                <a:cs typeface="Arial"/>
              </a:rPr>
              <a:t>3'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-</a:t>
            </a:r>
            <a:r>
              <a:rPr sz="650" dirty="0">
                <a:latin typeface="Arial"/>
                <a:cs typeface="Arial"/>
              </a:rPr>
              <a:t>0"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CIRCULAR</a:t>
            </a:r>
            <a:endParaRPr sz="650">
              <a:latin typeface="Arial"/>
              <a:cs typeface="Arial"/>
            </a:endParaRPr>
          </a:p>
          <a:p>
            <a:pPr marL="24765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WINDOW</a:t>
            </a:r>
            <a:r>
              <a:rPr sz="650" spc="9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6840728" y="2153412"/>
            <a:ext cx="169545" cy="85725"/>
          </a:xfrm>
          <a:custGeom>
            <a:avLst/>
            <a:gdLst/>
            <a:ahLst/>
            <a:cxnLst/>
            <a:rect l="l" t="t" r="r" b="b"/>
            <a:pathLst>
              <a:path w="169545" h="85725">
                <a:moveTo>
                  <a:pt x="0" y="0"/>
                </a:moveTo>
                <a:lnTo>
                  <a:pt x="169163" y="0"/>
                </a:lnTo>
                <a:lnTo>
                  <a:pt x="169163" y="85343"/>
                </a:lnTo>
                <a:lnTo>
                  <a:pt x="0" y="85343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 txBox="1"/>
          <p:nvPr/>
        </p:nvSpPr>
        <p:spPr>
          <a:xfrm>
            <a:off x="2870707" y="5510784"/>
            <a:ext cx="169545" cy="85725"/>
          </a:xfrm>
          <a:prstGeom prst="rect">
            <a:avLst/>
          </a:prstGeom>
          <a:ln w="4571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7620">
              <a:lnSpc>
                <a:spcPts val="670"/>
              </a:lnSpc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234435" y="5488062"/>
            <a:ext cx="175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3239516" y="5512308"/>
            <a:ext cx="169545" cy="85725"/>
          </a:xfrm>
          <a:custGeom>
            <a:avLst/>
            <a:gdLst/>
            <a:ahLst/>
            <a:cxnLst/>
            <a:rect l="l" t="t" r="r" b="b"/>
            <a:pathLst>
              <a:path w="169545" h="85725">
                <a:moveTo>
                  <a:pt x="0" y="0"/>
                </a:moveTo>
                <a:lnTo>
                  <a:pt x="169163" y="0"/>
                </a:lnTo>
                <a:lnTo>
                  <a:pt x="169163" y="85343"/>
                </a:lnTo>
                <a:lnTo>
                  <a:pt x="0" y="85343"/>
                </a:ln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 txBox="1"/>
          <p:nvPr/>
        </p:nvSpPr>
        <p:spPr>
          <a:xfrm>
            <a:off x="3601720" y="5488062"/>
            <a:ext cx="175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3602735" y="4338828"/>
            <a:ext cx="2025650" cy="1261745"/>
            <a:chOff x="3602735" y="4338828"/>
            <a:chExt cx="2025650" cy="1261745"/>
          </a:xfrm>
        </p:grpSpPr>
        <p:sp>
          <p:nvSpPr>
            <p:cNvPr id="139" name="object 139"/>
            <p:cNvSpPr/>
            <p:nvPr/>
          </p:nvSpPr>
          <p:spPr>
            <a:xfrm>
              <a:off x="3605275" y="5512308"/>
              <a:ext cx="170815" cy="85725"/>
            </a:xfrm>
            <a:custGeom>
              <a:avLst/>
              <a:gdLst/>
              <a:ahLst/>
              <a:cxnLst/>
              <a:rect l="l" t="t" r="r" b="b"/>
              <a:pathLst>
                <a:path w="170814" h="85725">
                  <a:moveTo>
                    <a:pt x="0" y="0"/>
                  </a:moveTo>
                  <a:lnTo>
                    <a:pt x="170687" y="0"/>
                  </a:lnTo>
                  <a:lnTo>
                    <a:pt x="170687" y="85343"/>
                  </a:lnTo>
                  <a:lnTo>
                    <a:pt x="0" y="85343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48909" y="4338828"/>
              <a:ext cx="379475" cy="115823"/>
            </a:xfrm>
            <a:prstGeom prst="rect">
              <a:avLst/>
            </a:prstGeom>
          </p:spPr>
        </p:pic>
      </p:grpSp>
      <p:sp>
        <p:nvSpPr>
          <p:cNvPr id="142" name="object 142"/>
          <p:cNvSpPr txBox="1"/>
          <p:nvPr/>
        </p:nvSpPr>
        <p:spPr>
          <a:xfrm>
            <a:off x="5345176" y="4271910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6'-</a:t>
            </a:r>
            <a:r>
              <a:rPr sz="650" spc="-25" dirty="0">
                <a:latin typeface="Arial"/>
                <a:cs typeface="Arial"/>
              </a:rPr>
              <a:t>5"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269488" y="3305694"/>
            <a:ext cx="10287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GUARDRAIL,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SEE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4326127" y="2970276"/>
            <a:ext cx="393700" cy="410209"/>
          </a:xfrm>
          <a:custGeom>
            <a:avLst/>
            <a:gdLst/>
            <a:ahLst/>
            <a:cxnLst/>
            <a:rect l="l" t="t" r="r" b="b"/>
            <a:pathLst>
              <a:path w="393700" h="410210">
                <a:moveTo>
                  <a:pt x="321563" y="53339"/>
                </a:moveTo>
                <a:lnTo>
                  <a:pt x="393191" y="0"/>
                </a:lnTo>
                <a:lnTo>
                  <a:pt x="342899" y="73151"/>
                </a:lnTo>
                <a:lnTo>
                  <a:pt x="321563" y="53339"/>
                </a:lnTo>
              </a:path>
              <a:path w="393700" h="410210">
                <a:moveTo>
                  <a:pt x="332231" y="62483"/>
                </a:moveTo>
                <a:lnTo>
                  <a:pt x="0" y="4099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 txBox="1"/>
          <p:nvPr/>
        </p:nvSpPr>
        <p:spPr>
          <a:xfrm>
            <a:off x="6383020" y="3296550"/>
            <a:ext cx="43878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HANDRAIL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2405888" y="2939796"/>
            <a:ext cx="3952240" cy="3420110"/>
          </a:xfrm>
          <a:custGeom>
            <a:avLst/>
            <a:gdLst/>
            <a:ahLst/>
            <a:cxnLst/>
            <a:rect l="l" t="t" r="r" b="b"/>
            <a:pathLst>
              <a:path w="3952240" h="3420110">
                <a:moveTo>
                  <a:pt x="3646931" y="76199"/>
                </a:moveTo>
                <a:lnTo>
                  <a:pt x="3601211" y="0"/>
                </a:lnTo>
                <a:lnTo>
                  <a:pt x="3669791" y="57911"/>
                </a:lnTo>
                <a:lnTo>
                  <a:pt x="3646931" y="76199"/>
                </a:lnTo>
              </a:path>
              <a:path w="3952240" h="3420110">
                <a:moveTo>
                  <a:pt x="3659123" y="67055"/>
                </a:moveTo>
                <a:lnTo>
                  <a:pt x="3951731" y="411479"/>
                </a:lnTo>
              </a:path>
              <a:path w="3952240" h="3420110">
                <a:moveTo>
                  <a:pt x="114299" y="3419855"/>
                </a:moveTo>
                <a:lnTo>
                  <a:pt x="0" y="3419855"/>
                </a:lnTo>
              </a:path>
              <a:path w="3952240" h="3420110">
                <a:moveTo>
                  <a:pt x="3528059" y="441959"/>
                </a:moveTo>
                <a:lnTo>
                  <a:pt x="3424427" y="441959"/>
                </a:lnTo>
              </a:path>
              <a:path w="3952240" h="3420110">
                <a:moveTo>
                  <a:pt x="188975" y="2587751"/>
                </a:moveTo>
                <a:lnTo>
                  <a:pt x="208787" y="2587751"/>
                </a:lnTo>
              </a:path>
              <a:path w="3952240" h="3420110">
                <a:moveTo>
                  <a:pt x="188975" y="2802635"/>
                </a:moveTo>
                <a:lnTo>
                  <a:pt x="208787" y="2802635"/>
                </a:lnTo>
              </a:path>
              <a:path w="3952240" h="3420110">
                <a:moveTo>
                  <a:pt x="179831" y="2500883"/>
                </a:moveTo>
                <a:lnTo>
                  <a:pt x="179831" y="2412491"/>
                </a:lnTo>
              </a:path>
              <a:path w="3952240" h="3420110">
                <a:moveTo>
                  <a:pt x="179831" y="2891027"/>
                </a:moveTo>
                <a:lnTo>
                  <a:pt x="179831" y="3250691"/>
                </a:lnTo>
              </a:path>
              <a:path w="3952240" h="3420110">
                <a:moveTo>
                  <a:pt x="193547" y="2500883"/>
                </a:moveTo>
                <a:lnTo>
                  <a:pt x="179831" y="2587751"/>
                </a:lnTo>
                <a:lnTo>
                  <a:pt x="164591" y="2500883"/>
                </a:lnTo>
                <a:lnTo>
                  <a:pt x="193547" y="2500883"/>
                </a:lnTo>
              </a:path>
              <a:path w="3952240" h="3420110">
                <a:moveTo>
                  <a:pt x="164591" y="2891027"/>
                </a:moveTo>
                <a:lnTo>
                  <a:pt x="179831" y="2802635"/>
                </a:lnTo>
                <a:lnTo>
                  <a:pt x="193547" y="2891027"/>
                </a:lnTo>
                <a:lnTo>
                  <a:pt x="164591" y="28910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 txBox="1"/>
          <p:nvPr/>
        </p:nvSpPr>
        <p:spPr>
          <a:xfrm>
            <a:off x="2439668" y="5960333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3'-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5834888" y="1909572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52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577076" y="4311396"/>
            <a:ext cx="0" cy="544195"/>
          </a:xfrm>
          <a:custGeom>
            <a:avLst/>
            <a:gdLst/>
            <a:ahLst/>
            <a:cxnLst/>
            <a:rect l="l" t="t" r="r" b="b"/>
            <a:pathLst>
              <a:path h="544195">
                <a:moveTo>
                  <a:pt x="0" y="0"/>
                </a:moveTo>
                <a:lnTo>
                  <a:pt x="0" y="5440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246623" y="5678423"/>
            <a:ext cx="1905" cy="64135"/>
          </a:xfrm>
          <a:custGeom>
            <a:avLst/>
            <a:gdLst/>
            <a:ahLst/>
            <a:cxnLst/>
            <a:rect l="l" t="t" r="r" b="b"/>
            <a:pathLst>
              <a:path w="1904" h="64135">
                <a:moveTo>
                  <a:pt x="0" y="64007"/>
                </a:moveTo>
                <a:lnTo>
                  <a:pt x="1523" y="64007"/>
                </a:lnTo>
                <a:lnTo>
                  <a:pt x="1523" y="0"/>
                </a:lnTo>
                <a:lnTo>
                  <a:pt x="0" y="0"/>
                </a:lnTo>
                <a:lnTo>
                  <a:pt x="0" y="64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437123" y="5678423"/>
            <a:ext cx="1905" cy="64135"/>
          </a:xfrm>
          <a:custGeom>
            <a:avLst/>
            <a:gdLst/>
            <a:ahLst/>
            <a:cxnLst/>
            <a:rect l="l" t="t" r="r" b="b"/>
            <a:pathLst>
              <a:path w="1904" h="64135">
                <a:moveTo>
                  <a:pt x="0" y="64007"/>
                </a:moveTo>
                <a:lnTo>
                  <a:pt x="1523" y="64007"/>
                </a:lnTo>
                <a:lnTo>
                  <a:pt x="1523" y="0"/>
                </a:lnTo>
                <a:lnTo>
                  <a:pt x="0" y="0"/>
                </a:lnTo>
                <a:lnTo>
                  <a:pt x="0" y="64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" name="object 152"/>
          <p:cNvGrpSpPr/>
          <p:nvPr/>
        </p:nvGrpSpPr>
        <p:grpSpPr>
          <a:xfrm>
            <a:off x="5437123" y="5463539"/>
            <a:ext cx="1905" cy="129539"/>
            <a:chOff x="5437123" y="5463539"/>
            <a:chExt cx="1905" cy="129539"/>
          </a:xfrm>
        </p:grpSpPr>
        <p:sp>
          <p:nvSpPr>
            <p:cNvPr id="153" name="object 153"/>
            <p:cNvSpPr/>
            <p:nvPr/>
          </p:nvSpPr>
          <p:spPr>
            <a:xfrm>
              <a:off x="5437124" y="546353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5437123" y="546353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437123" y="546353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1523" y="12953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" name="object 156"/>
          <p:cNvGrpSpPr/>
          <p:nvPr/>
        </p:nvGrpSpPr>
        <p:grpSpPr>
          <a:xfrm>
            <a:off x="1233496" y="1577138"/>
            <a:ext cx="6056756" cy="4494530"/>
            <a:chOff x="1243076" y="1594104"/>
            <a:chExt cx="6056756" cy="4494530"/>
          </a:xfrm>
        </p:grpSpPr>
        <p:sp>
          <p:nvSpPr>
            <p:cNvPr id="157" name="object 157"/>
            <p:cNvSpPr/>
            <p:nvPr/>
          </p:nvSpPr>
          <p:spPr>
            <a:xfrm>
              <a:off x="1255268" y="3057144"/>
              <a:ext cx="2725420" cy="0"/>
            </a:xfrm>
            <a:custGeom>
              <a:avLst/>
              <a:gdLst/>
              <a:ahLst/>
              <a:cxnLst/>
              <a:rect l="l" t="t" r="r" b="b"/>
              <a:pathLst>
                <a:path w="2725420">
                  <a:moveTo>
                    <a:pt x="0" y="0"/>
                  </a:moveTo>
                  <a:lnTo>
                    <a:pt x="2724911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37663" y="2624328"/>
              <a:ext cx="1798320" cy="18415"/>
            </a:xfrm>
            <a:custGeom>
              <a:avLst/>
              <a:gdLst/>
              <a:ahLst/>
              <a:cxnLst/>
              <a:rect l="l" t="t" r="r" b="b"/>
              <a:pathLst>
                <a:path w="1798320" h="18414">
                  <a:moveTo>
                    <a:pt x="19811" y="18287"/>
                  </a:moveTo>
                  <a:lnTo>
                    <a:pt x="545591" y="18287"/>
                  </a:lnTo>
                </a:path>
                <a:path w="1798320" h="18414">
                  <a:moveTo>
                    <a:pt x="0" y="0"/>
                  </a:moveTo>
                  <a:lnTo>
                    <a:pt x="565403" y="0"/>
                  </a:lnTo>
                </a:path>
                <a:path w="1798320" h="18414">
                  <a:moveTo>
                    <a:pt x="635507" y="18287"/>
                  </a:moveTo>
                  <a:lnTo>
                    <a:pt x="1162811" y="18287"/>
                  </a:lnTo>
                </a:path>
                <a:path w="1798320" h="18414">
                  <a:moveTo>
                    <a:pt x="617219" y="0"/>
                  </a:moveTo>
                  <a:lnTo>
                    <a:pt x="1181099" y="0"/>
                  </a:lnTo>
                </a:path>
                <a:path w="1798320" h="18414">
                  <a:moveTo>
                    <a:pt x="1252727" y="18287"/>
                  </a:moveTo>
                  <a:lnTo>
                    <a:pt x="1778507" y="18287"/>
                  </a:lnTo>
                </a:path>
                <a:path w="1798320" h="18414">
                  <a:moveTo>
                    <a:pt x="1232915" y="0"/>
                  </a:moveTo>
                  <a:lnTo>
                    <a:pt x="17983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4130294" y="29451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62"/>
                  </a:moveTo>
                  <a:lnTo>
                    <a:pt x="223" y="223"/>
                  </a:lnTo>
                  <a:lnTo>
                    <a:pt x="761" y="0"/>
                  </a:ln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4134103" y="2926080"/>
              <a:ext cx="571500" cy="20320"/>
            </a:xfrm>
            <a:custGeom>
              <a:avLst/>
              <a:gdLst/>
              <a:ahLst/>
              <a:cxnLst/>
              <a:rect l="l" t="t" r="r" b="b"/>
              <a:pathLst>
                <a:path w="571500" h="20319">
                  <a:moveTo>
                    <a:pt x="0" y="19811"/>
                  </a:moveTo>
                  <a:lnTo>
                    <a:pt x="41147" y="19811"/>
                  </a:lnTo>
                </a:path>
                <a:path w="571500" h="20319">
                  <a:moveTo>
                    <a:pt x="44195" y="19811"/>
                  </a:moveTo>
                  <a:lnTo>
                    <a:pt x="64007" y="19811"/>
                  </a:lnTo>
                </a:path>
                <a:path w="571500" h="20319">
                  <a:moveTo>
                    <a:pt x="65531" y="19811"/>
                  </a:moveTo>
                  <a:lnTo>
                    <a:pt x="85343" y="19811"/>
                  </a:lnTo>
                </a:path>
                <a:path w="571500" h="20319">
                  <a:moveTo>
                    <a:pt x="88391" y="19811"/>
                  </a:moveTo>
                  <a:lnTo>
                    <a:pt x="108203" y="19811"/>
                  </a:lnTo>
                </a:path>
                <a:path w="571500" h="20319">
                  <a:moveTo>
                    <a:pt x="114299" y="19811"/>
                  </a:moveTo>
                  <a:lnTo>
                    <a:pt x="135635" y="19811"/>
                  </a:lnTo>
                </a:path>
                <a:path w="571500" h="20319">
                  <a:moveTo>
                    <a:pt x="137159" y="19811"/>
                  </a:moveTo>
                  <a:lnTo>
                    <a:pt x="156971" y="19811"/>
                  </a:lnTo>
                </a:path>
                <a:path w="571500" h="20319">
                  <a:moveTo>
                    <a:pt x="160019" y="19811"/>
                  </a:moveTo>
                  <a:lnTo>
                    <a:pt x="178307" y="19811"/>
                  </a:lnTo>
                </a:path>
                <a:path w="571500" h="20319">
                  <a:moveTo>
                    <a:pt x="181355" y="19811"/>
                  </a:moveTo>
                  <a:lnTo>
                    <a:pt x="184403" y="19811"/>
                  </a:lnTo>
                </a:path>
                <a:path w="571500" h="20319">
                  <a:moveTo>
                    <a:pt x="15239" y="0"/>
                  </a:moveTo>
                  <a:lnTo>
                    <a:pt x="19811" y="0"/>
                  </a:lnTo>
                </a:path>
                <a:path w="571500" h="20319">
                  <a:moveTo>
                    <a:pt x="21335" y="0"/>
                  </a:moveTo>
                  <a:lnTo>
                    <a:pt x="41147" y="0"/>
                  </a:lnTo>
                </a:path>
                <a:path w="571500" h="20319">
                  <a:moveTo>
                    <a:pt x="44195" y="0"/>
                  </a:moveTo>
                  <a:lnTo>
                    <a:pt x="64007" y="0"/>
                  </a:lnTo>
                </a:path>
                <a:path w="571500" h="20319">
                  <a:moveTo>
                    <a:pt x="65531" y="0"/>
                  </a:moveTo>
                  <a:lnTo>
                    <a:pt x="85343" y="0"/>
                  </a:lnTo>
                </a:path>
                <a:path w="571500" h="20319">
                  <a:moveTo>
                    <a:pt x="88391" y="0"/>
                  </a:moveTo>
                  <a:lnTo>
                    <a:pt x="108203" y="0"/>
                  </a:lnTo>
                </a:path>
                <a:path w="571500" h="20319">
                  <a:moveTo>
                    <a:pt x="114299" y="0"/>
                  </a:moveTo>
                  <a:lnTo>
                    <a:pt x="135635" y="0"/>
                  </a:lnTo>
                </a:path>
                <a:path w="571500" h="20319">
                  <a:moveTo>
                    <a:pt x="137159" y="0"/>
                  </a:moveTo>
                  <a:lnTo>
                    <a:pt x="156971" y="0"/>
                  </a:lnTo>
                </a:path>
                <a:path w="571500" h="20319">
                  <a:moveTo>
                    <a:pt x="160019" y="0"/>
                  </a:moveTo>
                  <a:lnTo>
                    <a:pt x="164591" y="0"/>
                  </a:lnTo>
                </a:path>
                <a:path w="571500" h="20319">
                  <a:moveTo>
                    <a:pt x="384047" y="19811"/>
                  </a:moveTo>
                  <a:lnTo>
                    <a:pt x="403859" y="19811"/>
                  </a:lnTo>
                </a:path>
                <a:path w="571500" h="20319">
                  <a:moveTo>
                    <a:pt x="406907" y="19811"/>
                  </a:moveTo>
                  <a:lnTo>
                    <a:pt x="425195" y="19811"/>
                  </a:lnTo>
                </a:path>
                <a:path w="571500" h="20319">
                  <a:moveTo>
                    <a:pt x="428243" y="19811"/>
                  </a:moveTo>
                  <a:lnTo>
                    <a:pt x="448055" y="19811"/>
                  </a:lnTo>
                </a:path>
                <a:path w="571500" h="20319">
                  <a:moveTo>
                    <a:pt x="449579" y="19811"/>
                  </a:moveTo>
                  <a:lnTo>
                    <a:pt x="469391" y="19811"/>
                  </a:lnTo>
                </a:path>
                <a:path w="571500" h="20319">
                  <a:moveTo>
                    <a:pt x="472439" y="19811"/>
                  </a:moveTo>
                  <a:lnTo>
                    <a:pt x="492251" y="19811"/>
                  </a:lnTo>
                </a:path>
                <a:path w="571500" h="20319">
                  <a:moveTo>
                    <a:pt x="493775" y="19811"/>
                  </a:moveTo>
                  <a:lnTo>
                    <a:pt x="513587" y="19811"/>
                  </a:lnTo>
                </a:path>
                <a:path w="571500" h="20319">
                  <a:moveTo>
                    <a:pt x="516635" y="19811"/>
                  </a:moveTo>
                  <a:lnTo>
                    <a:pt x="534923" y="19811"/>
                  </a:lnTo>
                </a:path>
                <a:path w="571500" h="20319">
                  <a:moveTo>
                    <a:pt x="537971" y="19811"/>
                  </a:moveTo>
                  <a:lnTo>
                    <a:pt x="557783" y="19811"/>
                  </a:lnTo>
                </a:path>
                <a:path w="571500" h="20319">
                  <a:moveTo>
                    <a:pt x="559307" y="19811"/>
                  </a:moveTo>
                  <a:lnTo>
                    <a:pt x="571499" y="198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537202" y="29253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62"/>
                  </a:moveTo>
                  <a:lnTo>
                    <a:pt x="223" y="223"/>
                  </a:lnTo>
                  <a:lnTo>
                    <a:pt x="761" y="0"/>
                  </a:ln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938019" y="1684020"/>
              <a:ext cx="5161915" cy="1645920"/>
            </a:xfrm>
            <a:custGeom>
              <a:avLst/>
              <a:gdLst/>
              <a:ahLst/>
              <a:cxnLst/>
              <a:rect l="l" t="t" r="r" b="b"/>
              <a:pathLst>
                <a:path w="5161915" h="1645920">
                  <a:moveTo>
                    <a:pt x="2602991" y="1242059"/>
                  </a:moveTo>
                  <a:lnTo>
                    <a:pt x="2621279" y="1242059"/>
                  </a:lnTo>
                </a:path>
                <a:path w="5161915" h="1645920">
                  <a:moveTo>
                    <a:pt x="2624327" y="1242059"/>
                  </a:moveTo>
                  <a:lnTo>
                    <a:pt x="2644139" y="1242059"/>
                  </a:lnTo>
                </a:path>
                <a:path w="5161915" h="1645920">
                  <a:moveTo>
                    <a:pt x="2645663" y="1242059"/>
                  </a:moveTo>
                  <a:lnTo>
                    <a:pt x="2665475" y="1242059"/>
                  </a:lnTo>
                </a:path>
                <a:path w="5161915" h="1645920">
                  <a:moveTo>
                    <a:pt x="2668523" y="1242059"/>
                  </a:moveTo>
                  <a:lnTo>
                    <a:pt x="2688335" y="1242059"/>
                  </a:lnTo>
                </a:path>
                <a:path w="5161915" h="1645920">
                  <a:moveTo>
                    <a:pt x="2689859" y="1242059"/>
                  </a:moveTo>
                  <a:lnTo>
                    <a:pt x="2709671" y="1242059"/>
                  </a:lnTo>
                </a:path>
                <a:path w="5161915" h="1645920">
                  <a:moveTo>
                    <a:pt x="2712719" y="1242059"/>
                  </a:moveTo>
                  <a:lnTo>
                    <a:pt x="2731007" y="1242059"/>
                  </a:lnTo>
                </a:path>
                <a:path w="5161915" h="1645920">
                  <a:moveTo>
                    <a:pt x="2734055" y="1242059"/>
                  </a:moveTo>
                  <a:lnTo>
                    <a:pt x="2747771" y="1242059"/>
                  </a:lnTo>
                </a:path>
                <a:path w="5161915" h="1645920">
                  <a:moveTo>
                    <a:pt x="2193035" y="958595"/>
                  </a:moveTo>
                  <a:lnTo>
                    <a:pt x="2380487" y="958595"/>
                  </a:lnTo>
                </a:path>
                <a:path w="5161915" h="1645920">
                  <a:moveTo>
                    <a:pt x="2211323" y="978407"/>
                  </a:moveTo>
                  <a:lnTo>
                    <a:pt x="2360675" y="978407"/>
                  </a:lnTo>
                </a:path>
                <a:path w="5161915" h="1645920">
                  <a:moveTo>
                    <a:pt x="2580131" y="958595"/>
                  </a:moveTo>
                  <a:lnTo>
                    <a:pt x="2767583" y="958595"/>
                  </a:lnTo>
                </a:path>
                <a:path w="5161915" h="1645920">
                  <a:moveTo>
                    <a:pt x="2599943" y="978407"/>
                  </a:moveTo>
                  <a:lnTo>
                    <a:pt x="2747771" y="978407"/>
                  </a:lnTo>
                </a:path>
                <a:path w="5161915" h="1645920">
                  <a:moveTo>
                    <a:pt x="2036063" y="905255"/>
                  </a:moveTo>
                  <a:lnTo>
                    <a:pt x="2042159" y="905255"/>
                  </a:lnTo>
                </a:path>
                <a:path w="5161915" h="1645920">
                  <a:moveTo>
                    <a:pt x="2084831" y="1315211"/>
                  </a:moveTo>
                  <a:lnTo>
                    <a:pt x="2106167" y="1315211"/>
                  </a:lnTo>
                </a:path>
                <a:path w="5161915" h="1645920">
                  <a:moveTo>
                    <a:pt x="2107691" y="1315211"/>
                  </a:moveTo>
                  <a:lnTo>
                    <a:pt x="2127503" y="1315211"/>
                  </a:lnTo>
                </a:path>
                <a:path w="5161915" h="1645920">
                  <a:moveTo>
                    <a:pt x="2130551" y="1315211"/>
                  </a:moveTo>
                  <a:lnTo>
                    <a:pt x="2150363" y="1315211"/>
                  </a:lnTo>
                </a:path>
                <a:path w="5161915" h="1645920">
                  <a:moveTo>
                    <a:pt x="2151887" y="1315211"/>
                  </a:moveTo>
                  <a:lnTo>
                    <a:pt x="2171699" y="1315211"/>
                  </a:lnTo>
                </a:path>
                <a:path w="5161915" h="1645920">
                  <a:moveTo>
                    <a:pt x="2174747" y="1315211"/>
                  </a:moveTo>
                  <a:lnTo>
                    <a:pt x="2193035" y="1315211"/>
                  </a:lnTo>
                </a:path>
                <a:path w="5161915" h="1645920">
                  <a:moveTo>
                    <a:pt x="2196083" y="1315211"/>
                  </a:moveTo>
                  <a:lnTo>
                    <a:pt x="2215895" y="1315211"/>
                  </a:lnTo>
                </a:path>
                <a:path w="5161915" h="1645920">
                  <a:moveTo>
                    <a:pt x="2217419" y="1315211"/>
                  </a:moveTo>
                  <a:lnTo>
                    <a:pt x="2237231" y="1315211"/>
                  </a:lnTo>
                </a:path>
                <a:path w="5161915" h="1645920">
                  <a:moveTo>
                    <a:pt x="2240279" y="1315211"/>
                  </a:moveTo>
                  <a:lnTo>
                    <a:pt x="2260091" y="1315211"/>
                  </a:lnTo>
                </a:path>
                <a:path w="5161915" h="1645920">
                  <a:moveTo>
                    <a:pt x="2261615" y="1315211"/>
                  </a:moveTo>
                  <a:lnTo>
                    <a:pt x="2281427" y="1315211"/>
                  </a:lnTo>
                </a:path>
                <a:path w="5161915" h="1645920">
                  <a:moveTo>
                    <a:pt x="2284475" y="1315211"/>
                  </a:moveTo>
                  <a:lnTo>
                    <a:pt x="2304287" y="1315211"/>
                  </a:lnTo>
                </a:path>
                <a:path w="5161915" h="1645920">
                  <a:moveTo>
                    <a:pt x="2310383" y="1315211"/>
                  </a:moveTo>
                  <a:lnTo>
                    <a:pt x="2331719" y="1315211"/>
                  </a:lnTo>
                </a:path>
                <a:path w="5161915" h="1645920">
                  <a:moveTo>
                    <a:pt x="2333243" y="1315211"/>
                  </a:moveTo>
                  <a:lnTo>
                    <a:pt x="2353055" y="1315211"/>
                  </a:lnTo>
                </a:path>
                <a:path w="5161915" h="1645920">
                  <a:moveTo>
                    <a:pt x="2356103" y="1315211"/>
                  </a:moveTo>
                  <a:lnTo>
                    <a:pt x="2374391" y="1315211"/>
                  </a:lnTo>
                </a:path>
                <a:path w="5161915" h="1645920">
                  <a:moveTo>
                    <a:pt x="2377439" y="1315211"/>
                  </a:moveTo>
                  <a:lnTo>
                    <a:pt x="2397251" y="1315211"/>
                  </a:lnTo>
                </a:path>
                <a:path w="5161915" h="1645920">
                  <a:moveTo>
                    <a:pt x="2398775" y="1315211"/>
                  </a:moveTo>
                  <a:lnTo>
                    <a:pt x="2418587" y="1315211"/>
                  </a:lnTo>
                </a:path>
                <a:path w="5161915" h="1645920">
                  <a:moveTo>
                    <a:pt x="2421635" y="1315211"/>
                  </a:moveTo>
                  <a:lnTo>
                    <a:pt x="2439923" y="1315211"/>
                  </a:lnTo>
                </a:path>
                <a:path w="5161915" h="1645920">
                  <a:moveTo>
                    <a:pt x="2442971" y="1315211"/>
                  </a:moveTo>
                  <a:lnTo>
                    <a:pt x="2462783" y="1315211"/>
                  </a:lnTo>
                </a:path>
                <a:path w="5161915" h="1645920">
                  <a:moveTo>
                    <a:pt x="2464307" y="1315211"/>
                  </a:moveTo>
                  <a:lnTo>
                    <a:pt x="2484119" y="1315211"/>
                  </a:lnTo>
                </a:path>
                <a:path w="5161915" h="1645920">
                  <a:moveTo>
                    <a:pt x="2487167" y="1315211"/>
                  </a:moveTo>
                  <a:lnTo>
                    <a:pt x="2506979" y="1315211"/>
                  </a:lnTo>
                </a:path>
                <a:path w="5161915" h="1645920">
                  <a:moveTo>
                    <a:pt x="2508503" y="1315211"/>
                  </a:moveTo>
                  <a:lnTo>
                    <a:pt x="2529839" y="1315211"/>
                  </a:lnTo>
                </a:path>
                <a:path w="5161915" h="1645920">
                  <a:moveTo>
                    <a:pt x="2557271" y="1315211"/>
                  </a:moveTo>
                  <a:lnTo>
                    <a:pt x="2578607" y="1315211"/>
                  </a:lnTo>
                </a:path>
                <a:path w="5161915" h="1645920">
                  <a:moveTo>
                    <a:pt x="2580131" y="1315211"/>
                  </a:moveTo>
                  <a:lnTo>
                    <a:pt x="2599943" y="1315211"/>
                  </a:lnTo>
                </a:path>
                <a:path w="5161915" h="1645920">
                  <a:moveTo>
                    <a:pt x="2602991" y="1315211"/>
                  </a:moveTo>
                  <a:lnTo>
                    <a:pt x="2621279" y="1315211"/>
                  </a:lnTo>
                </a:path>
                <a:path w="5161915" h="1645920">
                  <a:moveTo>
                    <a:pt x="2624327" y="1315211"/>
                  </a:moveTo>
                  <a:lnTo>
                    <a:pt x="2644139" y="1315211"/>
                  </a:lnTo>
                </a:path>
                <a:path w="5161915" h="1645920">
                  <a:moveTo>
                    <a:pt x="2645663" y="1315211"/>
                  </a:moveTo>
                  <a:lnTo>
                    <a:pt x="2665475" y="1315211"/>
                  </a:lnTo>
                </a:path>
                <a:path w="5161915" h="1645920">
                  <a:moveTo>
                    <a:pt x="2668523" y="1315211"/>
                  </a:moveTo>
                  <a:lnTo>
                    <a:pt x="2688335" y="1315211"/>
                  </a:lnTo>
                </a:path>
                <a:path w="5161915" h="1645920">
                  <a:moveTo>
                    <a:pt x="2689859" y="1315211"/>
                  </a:moveTo>
                  <a:lnTo>
                    <a:pt x="2709671" y="1315211"/>
                  </a:lnTo>
                </a:path>
                <a:path w="5161915" h="1645920">
                  <a:moveTo>
                    <a:pt x="2712719" y="1315211"/>
                  </a:moveTo>
                  <a:lnTo>
                    <a:pt x="2731007" y="1315211"/>
                  </a:lnTo>
                </a:path>
                <a:path w="5161915" h="1645920">
                  <a:moveTo>
                    <a:pt x="2734055" y="1315211"/>
                  </a:moveTo>
                  <a:lnTo>
                    <a:pt x="2753867" y="1315211"/>
                  </a:lnTo>
                </a:path>
                <a:path w="5161915" h="1645920">
                  <a:moveTo>
                    <a:pt x="2755391" y="1315211"/>
                  </a:moveTo>
                  <a:lnTo>
                    <a:pt x="2779775" y="1315211"/>
                  </a:lnTo>
                </a:path>
                <a:path w="5161915" h="1645920">
                  <a:moveTo>
                    <a:pt x="2785871" y="1315211"/>
                  </a:moveTo>
                  <a:lnTo>
                    <a:pt x="2807207" y="1315211"/>
                  </a:lnTo>
                </a:path>
                <a:path w="5161915" h="1645920">
                  <a:moveTo>
                    <a:pt x="2808731" y="1315211"/>
                  </a:moveTo>
                  <a:lnTo>
                    <a:pt x="2828543" y="1315211"/>
                  </a:lnTo>
                </a:path>
                <a:path w="5161915" h="1645920">
                  <a:moveTo>
                    <a:pt x="2831591" y="1315211"/>
                  </a:moveTo>
                  <a:lnTo>
                    <a:pt x="2849879" y="1315211"/>
                  </a:lnTo>
                </a:path>
                <a:path w="5161915" h="1645920">
                  <a:moveTo>
                    <a:pt x="2852927" y="1315211"/>
                  </a:moveTo>
                  <a:lnTo>
                    <a:pt x="2872739" y="1315211"/>
                  </a:lnTo>
                </a:path>
                <a:path w="5161915" h="1645920">
                  <a:moveTo>
                    <a:pt x="2874263" y="1315211"/>
                  </a:moveTo>
                  <a:lnTo>
                    <a:pt x="2894075" y="1315211"/>
                  </a:lnTo>
                </a:path>
                <a:path w="5161915" h="1645920">
                  <a:moveTo>
                    <a:pt x="2897123" y="1315211"/>
                  </a:moveTo>
                  <a:lnTo>
                    <a:pt x="2915411" y="1315211"/>
                  </a:lnTo>
                </a:path>
                <a:path w="5161915" h="1645920">
                  <a:moveTo>
                    <a:pt x="2918459" y="1315211"/>
                  </a:moveTo>
                  <a:lnTo>
                    <a:pt x="2938271" y="1315211"/>
                  </a:lnTo>
                </a:path>
                <a:path w="5161915" h="1645920">
                  <a:moveTo>
                    <a:pt x="2939795" y="1315211"/>
                  </a:moveTo>
                  <a:lnTo>
                    <a:pt x="2959607" y="1315211"/>
                  </a:lnTo>
                </a:path>
                <a:path w="5161915" h="1645920">
                  <a:moveTo>
                    <a:pt x="2962655" y="1315211"/>
                  </a:moveTo>
                  <a:lnTo>
                    <a:pt x="2982467" y="1315211"/>
                  </a:lnTo>
                </a:path>
                <a:path w="5161915" h="1645920">
                  <a:moveTo>
                    <a:pt x="2983991" y="1315211"/>
                  </a:moveTo>
                  <a:lnTo>
                    <a:pt x="3008375" y="1315211"/>
                  </a:lnTo>
                </a:path>
                <a:path w="5161915" h="1645920">
                  <a:moveTo>
                    <a:pt x="3035807" y="1315211"/>
                  </a:moveTo>
                  <a:lnTo>
                    <a:pt x="3057143" y="1315211"/>
                  </a:lnTo>
                </a:path>
                <a:path w="5161915" h="1645920">
                  <a:moveTo>
                    <a:pt x="3058667" y="1315211"/>
                  </a:moveTo>
                  <a:lnTo>
                    <a:pt x="3078479" y="1315211"/>
                  </a:lnTo>
                </a:path>
                <a:path w="5161915" h="1645920">
                  <a:moveTo>
                    <a:pt x="3081527" y="1315211"/>
                  </a:moveTo>
                  <a:lnTo>
                    <a:pt x="3101339" y="1315211"/>
                  </a:lnTo>
                </a:path>
                <a:path w="5161915" h="1645920">
                  <a:moveTo>
                    <a:pt x="3102863" y="1315211"/>
                  </a:moveTo>
                  <a:lnTo>
                    <a:pt x="3122675" y="1315211"/>
                  </a:lnTo>
                </a:path>
                <a:path w="5161915" h="1645920">
                  <a:moveTo>
                    <a:pt x="3125723" y="1315211"/>
                  </a:moveTo>
                  <a:lnTo>
                    <a:pt x="3144011" y="1315211"/>
                  </a:lnTo>
                </a:path>
                <a:path w="5161915" h="1645920">
                  <a:moveTo>
                    <a:pt x="3147059" y="1315211"/>
                  </a:moveTo>
                  <a:lnTo>
                    <a:pt x="3166871" y="1315211"/>
                  </a:lnTo>
                </a:path>
                <a:path w="5161915" h="1645920">
                  <a:moveTo>
                    <a:pt x="3168395" y="1315211"/>
                  </a:moveTo>
                  <a:lnTo>
                    <a:pt x="3188207" y="1315211"/>
                  </a:lnTo>
                </a:path>
                <a:path w="5161915" h="1645920">
                  <a:moveTo>
                    <a:pt x="3191255" y="1315211"/>
                  </a:moveTo>
                  <a:lnTo>
                    <a:pt x="3211067" y="1315211"/>
                  </a:lnTo>
                </a:path>
                <a:path w="5161915" h="1645920">
                  <a:moveTo>
                    <a:pt x="3212591" y="1315211"/>
                  </a:moveTo>
                  <a:lnTo>
                    <a:pt x="3232403" y="1315211"/>
                  </a:lnTo>
                </a:path>
                <a:path w="5161915" h="1645920">
                  <a:moveTo>
                    <a:pt x="3235451" y="1315211"/>
                  </a:moveTo>
                  <a:lnTo>
                    <a:pt x="3259835" y="1315211"/>
                  </a:lnTo>
                </a:path>
                <a:path w="5161915" h="1645920">
                  <a:moveTo>
                    <a:pt x="3264407" y="1315211"/>
                  </a:moveTo>
                  <a:lnTo>
                    <a:pt x="3285743" y="1315211"/>
                  </a:lnTo>
                </a:path>
                <a:path w="5161915" h="1645920">
                  <a:moveTo>
                    <a:pt x="3287267" y="1315211"/>
                  </a:moveTo>
                  <a:lnTo>
                    <a:pt x="3307079" y="1315211"/>
                  </a:lnTo>
                </a:path>
                <a:path w="5161915" h="1645920">
                  <a:moveTo>
                    <a:pt x="3310127" y="1315211"/>
                  </a:moveTo>
                  <a:lnTo>
                    <a:pt x="3329939" y="1315211"/>
                  </a:lnTo>
                </a:path>
                <a:path w="5161915" h="1645920">
                  <a:moveTo>
                    <a:pt x="3331463" y="1315211"/>
                  </a:moveTo>
                  <a:lnTo>
                    <a:pt x="3351275" y="1315211"/>
                  </a:lnTo>
                </a:path>
                <a:path w="5161915" h="1645920">
                  <a:moveTo>
                    <a:pt x="3354323" y="1315211"/>
                  </a:moveTo>
                  <a:lnTo>
                    <a:pt x="3372611" y="1315211"/>
                  </a:lnTo>
                </a:path>
                <a:path w="5161915" h="1645920">
                  <a:moveTo>
                    <a:pt x="3375659" y="1315211"/>
                  </a:moveTo>
                  <a:lnTo>
                    <a:pt x="3395471" y="1315211"/>
                  </a:lnTo>
                </a:path>
                <a:path w="5161915" h="1645920">
                  <a:moveTo>
                    <a:pt x="3396995" y="1315211"/>
                  </a:moveTo>
                  <a:lnTo>
                    <a:pt x="3416807" y="1315211"/>
                  </a:lnTo>
                </a:path>
                <a:path w="5161915" h="1645920">
                  <a:moveTo>
                    <a:pt x="3419855" y="1315211"/>
                  </a:moveTo>
                  <a:lnTo>
                    <a:pt x="3438143" y="1315211"/>
                  </a:lnTo>
                </a:path>
                <a:path w="5161915" h="1645920">
                  <a:moveTo>
                    <a:pt x="3441191" y="1315211"/>
                  </a:moveTo>
                  <a:lnTo>
                    <a:pt x="3461003" y="1315211"/>
                  </a:lnTo>
                </a:path>
                <a:path w="5161915" h="1645920">
                  <a:moveTo>
                    <a:pt x="3462527" y="1315211"/>
                  </a:moveTo>
                  <a:lnTo>
                    <a:pt x="3488435" y="1315211"/>
                  </a:lnTo>
                </a:path>
                <a:path w="5161915" h="1645920">
                  <a:moveTo>
                    <a:pt x="3514343" y="1315211"/>
                  </a:moveTo>
                  <a:lnTo>
                    <a:pt x="3525011" y="1315211"/>
                  </a:lnTo>
                </a:path>
                <a:path w="5161915" h="1645920">
                  <a:moveTo>
                    <a:pt x="2084831" y="1286255"/>
                  </a:moveTo>
                  <a:lnTo>
                    <a:pt x="2106167" y="1286255"/>
                  </a:lnTo>
                </a:path>
                <a:path w="5161915" h="1645920">
                  <a:moveTo>
                    <a:pt x="2107691" y="1286255"/>
                  </a:moveTo>
                  <a:lnTo>
                    <a:pt x="2127503" y="1286255"/>
                  </a:lnTo>
                </a:path>
                <a:path w="5161915" h="1645920">
                  <a:moveTo>
                    <a:pt x="2130551" y="1286255"/>
                  </a:moveTo>
                  <a:lnTo>
                    <a:pt x="2150363" y="1286255"/>
                  </a:lnTo>
                </a:path>
                <a:path w="5161915" h="1645920">
                  <a:moveTo>
                    <a:pt x="2151887" y="1286255"/>
                  </a:moveTo>
                  <a:lnTo>
                    <a:pt x="2171699" y="1286255"/>
                  </a:lnTo>
                </a:path>
                <a:path w="5161915" h="1645920">
                  <a:moveTo>
                    <a:pt x="2174747" y="1286255"/>
                  </a:moveTo>
                  <a:lnTo>
                    <a:pt x="2193035" y="1286255"/>
                  </a:lnTo>
                </a:path>
                <a:path w="5161915" h="1645920">
                  <a:moveTo>
                    <a:pt x="2196083" y="1286255"/>
                  </a:moveTo>
                  <a:lnTo>
                    <a:pt x="2215895" y="1286255"/>
                  </a:lnTo>
                </a:path>
                <a:path w="5161915" h="1645920">
                  <a:moveTo>
                    <a:pt x="2217419" y="1286255"/>
                  </a:moveTo>
                  <a:lnTo>
                    <a:pt x="2237231" y="1286255"/>
                  </a:lnTo>
                </a:path>
                <a:path w="5161915" h="1645920">
                  <a:moveTo>
                    <a:pt x="2240279" y="1286255"/>
                  </a:moveTo>
                  <a:lnTo>
                    <a:pt x="2260091" y="1286255"/>
                  </a:lnTo>
                </a:path>
                <a:path w="5161915" h="1645920">
                  <a:moveTo>
                    <a:pt x="2261615" y="1286255"/>
                  </a:moveTo>
                  <a:lnTo>
                    <a:pt x="2281427" y="1286255"/>
                  </a:lnTo>
                </a:path>
                <a:path w="5161915" h="1645920">
                  <a:moveTo>
                    <a:pt x="2284475" y="1286255"/>
                  </a:moveTo>
                  <a:lnTo>
                    <a:pt x="2304287" y="1286255"/>
                  </a:lnTo>
                </a:path>
                <a:path w="5161915" h="1645920">
                  <a:moveTo>
                    <a:pt x="2310383" y="1286255"/>
                  </a:moveTo>
                  <a:lnTo>
                    <a:pt x="2331719" y="1286255"/>
                  </a:lnTo>
                </a:path>
                <a:path w="5161915" h="1645920">
                  <a:moveTo>
                    <a:pt x="2333243" y="1286255"/>
                  </a:moveTo>
                  <a:lnTo>
                    <a:pt x="2353055" y="1286255"/>
                  </a:lnTo>
                </a:path>
                <a:path w="5161915" h="1645920">
                  <a:moveTo>
                    <a:pt x="2356103" y="1286255"/>
                  </a:moveTo>
                  <a:lnTo>
                    <a:pt x="2374391" y="1286255"/>
                  </a:lnTo>
                </a:path>
                <a:path w="5161915" h="1645920">
                  <a:moveTo>
                    <a:pt x="2377439" y="1286255"/>
                  </a:moveTo>
                  <a:lnTo>
                    <a:pt x="2397251" y="1286255"/>
                  </a:lnTo>
                </a:path>
                <a:path w="5161915" h="1645920">
                  <a:moveTo>
                    <a:pt x="2398775" y="1286255"/>
                  </a:moveTo>
                  <a:lnTo>
                    <a:pt x="2418587" y="1286255"/>
                  </a:lnTo>
                </a:path>
                <a:path w="5161915" h="1645920">
                  <a:moveTo>
                    <a:pt x="2421635" y="1286255"/>
                  </a:moveTo>
                  <a:lnTo>
                    <a:pt x="2439923" y="1286255"/>
                  </a:lnTo>
                </a:path>
                <a:path w="5161915" h="1645920">
                  <a:moveTo>
                    <a:pt x="2442971" y="1286255"/>
                  </a:moveTo>
                  <a:lnTo>
                    <a:pt x="2462783" y="1286255"/>
                  </a:lnTo>
                </a:path>
                <a:path w="5161915" h="1645920">
                  <a:moveTo>
                    <a:pt x="2464307" y="1286255"/>
                  </a:moveTo>
                  <a:lnTo>
                    <a:pt x="2484119" y="1286255"/>
                  </a:lnTo>
                </a:path>
                <a:path w="5161915" h="1645920">
                  <a:moveTo>
                    <a:pt x="2487167" y="1286255"/>
                  </a:moveTo>
                  <a:lnTo>
                    <a:pt x="2506979" y="1286255"/>
                  </a:lnTo>
                </a:path>
                <a:path w="5161915" h="1645920">
                  <a:moveTo>
                    <a:pt x="2508503" y="1286255"/>
                  </a:moveTo>
                  <a:lnTo>
                    <a:pt x="2529839" y="1286255"/>
                  </a:lnTo>
                </a:path>
                <a:path w="5161915" h="1645920">
                  <a:moveTo>
                    <a:pt x="2557271" y="1286255"/>
                  </a:moveTo>
                  <a:lnTo>
                    <a:pt x="2578607" y="1286255"/>
                  </a:lnTo>
                </a:path>
                <a:path w="5161915" h="1645920">
                  <a:moveTo>
                    <a:pt x="2580131" y="1286255"/>
                  </a:moveTo>
                  <a:lnTo>
                    <a:pt x="2599943" y="1286255"/>
                  </a:lnTo>
                </a:path>
                <a:path w="5161915" h="1645920">
                  <a:moveTo>
                    <a:pt x="2602991" y="1286255"/>
                  </a:moveTo>
                  <a:lnTo>
                    <a:pt x="2621279" y="1286255"/>
                  </a:lnTo>
                </a:path>
                <a:path w="5161915" h="1645920">
                  <a:moveTo>
                    <a:pt x="2624327" y="1286255"/>
                  </a:moveTo>
                  <a:lnTo>
                    <a:pt x="2644139" y="1286255"/>
                  </a:lnTo>
                </a:path>
                <a:path w="5161915" h="1645920">
                  <a:moveTo>
                    <a:pt x="2645663" y="1286255"/>
                  </a:moveTo>
                  <a:lnTo>
                    <a:pt x="2665475" y="1286255"/>
                  </a:lnTo>
                </a:path>
                <a:path w="5161915" h="1645920">
                  <a:moveTo>
                    <a:pt x="2668523" y="1286255"/>
                  </a:moveTo>
                  <a:lnTo>
                    <a:pt x="2688335" y="1286255"/>
                  </a:lnTo>
                </a:path>
                <a:path w="5161915" h="1645920">
                  <a:moveTo>
                    <a:pt x="2689859" y="1286255"/>
                  </a:moveTo>
                  <a:lnTo>
                    <a:pt x="2709671" y="1286255"/>
                  </a:lnTo>
                </a:path>
                <a:path w="5161915" h="1645920">
                  <a:moveTo>
                    <a:pt x="2712719" y="1286255"/>
                  </a:moveTo>
                  <a:lnTo>
                    <a:pt x="2731007" y="1286255"/>
                  </a:lnTo>
                </a:path>
                <a:path w="5161915" h="1645920">
                  <a:moveTo>
                    <a:pt x="2734055" y="1286255"/>
                  </a:moveTo>
                  <a:lnTo>
                    <a:pt x="2753867" y="1286255"/>
                  </a:lnTo>
                </a:path>
                <a:path w="5161915" h="1645920">
                  <a:moveTo>
                    <a:pt x="2755391" y="1286255"/>
                  </a:moveTo>
                  <a:lnTo>
                    <a:pt x="2779775" y="1286255"/>
                  </a:lnTo>
                </a:path>
                <a:path w="5161915" h="1645920">
                  <a:moveTo>
                    <a:pt x="2785871" y="1286255"/>
                  </a:moveTo>
                  <a:lnTo>
                    <a:pt x="2807207" y="1286255"/>
                  </a:lnTo>
                </a:path>
                <a:path w="5161915" h="1645920">
                  <a:moveTo>
                    <a:pt x="2808731" y="1286255"/>
                  </a:moveTo>
                  <a:lnTo>
                    <a:pt x="2828543" y="1286255"/>
                  </a:lnTo>
                </a:path>
                <a:path w="5161915" h="1645920">
                  <a:moveTo>
                    <a:pt x="2831591" y="1286255"/>
                  </a:moveTo>
                  <a:lnTo>
                    <a:pt x="2849879" y="1286255"/>
                  </a:lnTo>
                </a:path>
                <a:path w="5161915" h="1645920">
                  <a:moveTo>
                    <a:pt x="2852927" y="1286255"/>
                  </a:moveTo>
                  <a:lnTo>
                    <a:pt x="2872739" y="1286255"/>
                  </a:lnTo>
                </a:path>
                <a:path w="5161915" h="1645920">
                  <a:moveTo>
                    <a:pt x="2874263" y="1286255"/>
                  </a:moveTo>
                  <a:lnTo>
                    <a:pt x="2894075" y="1286255"/>
                  </a:lnTo>
                </a:path>
                <a:path w="5161915" h="1645920">
                  <a:moveTo>
                    <a:pt x="2897123" y="1286255"/>
                  </a:moveTo>
                  <a:lnTo>
                    <a:pt x="2915411" y="1286255"/>
                  </a:lnTo>
                </a:path>
                <a:path w="5161915" h="1645920">
                  <a:moveTo>
                    <a:pt x="2918459" y="1286255"/>
                  </a:moveTo>
                  <a:lnTo>
                    <a:pt x="2938271" y="1286255"/>
                  </a:lnTo>
                </a:path>
                <a:path w="5161915" h="1645920">
                  <a:moveTo>
                    <a:pt x="2939795" y="1286255"/>
                  </a:moveTo>
                  <a:lnTo>
                    <a:pt x="2959607" y="1286255"/>
                  </a:lnTo>
                </a:path>
                <a:path w="5161915" h="1645920">
                  <a:moveTo>
                    <a:pt x="2962655" y="1286255"/>
                  </a:moveTo>
                  <a:lnTo>
                    <a:pt x="2982467" y="1286255"/>
                  </a:lnTo>
                </a:path>
                <a:path w="5161915" h="1645920">
                  <a:moveTo>
                    <a:pt x="2983991" y="1286255"/>
                  </a:moveTo>
                  <a:lnTo>
                    <a:pt x="3008375" y="1286255"/>
                  </a:lnTo>
                </a:path>
                <a:path w="5161915" h="1645920">
                  <a:moveTo>
                    <a:pt x="3035807" y="1286255"/>
                  </a:moveTo>
                  <a:lnTo>
                    <a:pt x="3057143" y="1286255"/>
                  </a:lnTo>
                </a:path>
                <a:path w="5161915" h="1645920">
                  <a:moveTo>
                    <a:pt x="3058667" y="1286255"/>
                  </a:moveTo>
                  <a:lnTo>
                    <a:pt x="3078479" y="1286255"/>
                  </a:lnTo>
                </a:path>
                <a:path w="5161915" h="1645920">
                  <a:moveTo>
                    <a:pt x="3081527" y="1286255"/>
                  </a:moveTo>
                  <a:lnTo>
                    <a:pt x="3101339" y="1286255"/>
                  </a:lnTo>
                </a:path>
                <a:path w="5161915" h="1645920">
                  <a:moveTo>
                    <a:pt x="3102863" y="1286255"/>
                  </a:moveTo>
                  <a:lnTo>
                    <a:pt x="3122675" y="1286255"/>
                  </a:lnTo>
                </a:path>
                <a:path w="5161915" h="1645920">
                  <a:moveTo>
                    <a:pt x="3125723" y="1286255"/>
                  </a:moveTo>
                  <a:lnTo>
                    <a:pt x="3144011" y="1286255"/>
                  </a:lnTo>
                </a:path>
                <a:path w="5161915" h="1645920">
                  <a:moveTo>
                    <a:pt x="3147059" y="1286255"/>
                  </a:moveTo>
                  <a:lnTo>
                    <a:pt x="3166871" y="1286255"/>
                  </a:lnTo>
                </a:path>
                <a:path w="5161915" h="1645920">
                  <a:moveTo>
                    <a:pt x="3168395" y="1286255"/>
                  </a:moveTo>
                  <a:lnTo>
                    <a:pt x="3188207" y="1286255"/>
                  </a:lnTo>
                </a:path>
                <a:path w="5161915" h="1645920">
                  <a:moveTo>
                    <a:pt x="3191255" y="1286255"/>
                  </a:moveTo>
                  <a:lnTo>
                    <a:pt x="3211067" y="1286255"/>
                  </a:lnTo>
                </a:path>
                <a:path w="5161915" h="1645920">
                  <a:moveTo>
                    <a:pt x="3212591" y="1286255"/>
                  </a:moveTo>
                  <a:lnTo>
                    <a:pt x="3232403" y="1286255"/>
                  </a:lnTo>
                </a:path>
                <a:path w="5161915" h="1645920">
                  <a:moveTo>
                    <a:pt x="3235451" y="1286255"/>
                  </a:moveTo>
                  <a:lnTo>
                    <a:pt x="3259835" y="1286255"/>
                  </a:lnTo>
                </a:path>
                <a:path w="5161915" h="1645920">
                  <a:moveTo>
                    <a:pt x="3264407" y="1286255"/>
                  </a:moveTo>
                  <a:lnTo>
                    <a:pt x="3285743" y="1286255"/>
                  </a:lnTo>
                </a:path>
                <a:path w="5161915" h="1645920">
                  <a:moveTo>
                    <a:pt x="3287267" y="1286255"/>
                  </a:moveTo>
                  <a:lnTo>
                    <a:pt x="3307079" y="1286255"/>
                  </a:lnTo>
                </a:path>
                <a:path w="5161915" h="1645920">
                  <a:moveTo>
                    <a:pt x="3310127" y="1286255"/>
                  </a:moveTo>
                  <a:lnTo>
                    <a:pt x="3329939" y="1286255"/>
                  </a:lnTo>
                </a:path>
                <a:path w="5161915" h="1645920">
                  <a:moveTo>
                    <a:pt x="3331463" y="1286255"/>
                  </a:moveTo>
                  <a:lnTo>
                    <a:pt x="3351275" y="1286255"/>
                  </a:lnTo>
                </a:path>
                <a:path w="5161915" h="1645920">
                  <a:moveTo>
                    <a:pt x="3354323" y="1286255"/>
                  </a:moveTo>
                  <a:lnTo>
                    <a:pt x="3372611" y="1286255"/>
                  </a:lnTo>
                </a:path>
                <a:path w="5161915" h="1645920">
                  <a:moveTo>
                    <a:pt x="3375659" y="1286255"/>
                  </a:moveTo>
                  <a:lnTo>
                    <a:pt x="3395471" y="1286255"/>
                  </a:lnTo>
                </a:path>
                <a:path w="5161915" h="1645920">
                  <a:moveTo>
                    <a:pt x="3396995" y="1286255"/>
                  </a:moveTo>
                  <a:lnTo>
                    <a:pt x="3416807" y="1286255"/>
                  </a:lnTo>
                </a:path>
                <a:path w="5161915" h="1645920">
                  <a:moveTo>
                    <a:pt x="3419855" y="1286255"/>
                  </a:moveTo>
                  <a:lnTo>
                    <a:pt x="3438143" y="1286255"/>
                  </a:lnTo>
                </a:path>
                <a:path w="5161915" h="1645920">
                  <a:moveTo>
                    <a:pt x="3441191" y="1286255"/>
                  </a:moveTo>
                  <a:lnTo>
                    <a:pt x="3461003" y="1286255"/>
                  </a:lnTo>
                </a:path>
                <a:path w="5161915" h="1645920">
                  <a:moveTo>
                    <a:pt x="3462527" y="1286255"/>
                  </a:moveTo>
                  <a:lnTo>
                    <a:pt x="3488435" y="1286255"/>
                  </a:lnTo>
                </a:path>
                <a:path w="5161915" h="1645920">
                  <a:moveTo>
                    <a:pt x="3514343" y="1286255"/>
                  </a:moveTo>
                  <a:lnTo>
                    <a:pt x="3525011" y="1286255"/>
                  </a:lnTo>
                </a:path>
                <a:path w="5161915" h="1645920">
                  <a:moveTo>
                    <a:pt x="77723" y="1255775"/>
                  </a:moveTo>
                  <a:lnTo>
                    <a:pt x="199643" y="1255775"/>
                  </a:lnTo>
                </a:path>
                <a:path w="5161915" h="1645920">
                  <a:moveTo>
                    <a:pt x="765047" y="1255775"/>
                  </a:moveTo>
                  <a:lnTo>
                    <a:pt x="816863" y="1255775"/>
                  </a:lnTo>
                </a:path>
                <a:path w="5161915" h="1645920">
                  <a:moveTo>
                    <a:pt x="1380743" y="1255775"/>
                  </a:moveTo>
                  <a:lnTo>
                    <a:pt x="1432559" y="1255775"/>
                  </a:lnTo>
                </a:path>
                <a:path w="5161915" h="1645920">
                  <a:moveTo>
                    <a:pt x="1997963" y="1255775"/>
                  </a:moveTo>
                  <a:lnTo>
                    <a:pt x="2042159" y="1255775"/>
                  </a:lnTo>
                </a:path>
                <a:path w="5161915" h="1645920">
                  <a:moveTo>
                    <a:pt x="2084831" y="1255775"/>
                  </a:moveTo>
                  <a:lnTo>
                    <a:pt x="2106167" y="1255775"/>
                  </a:lnTo>
                </a:path>
                <a:path w="5161915" h="1645920">
                  <a:moveTo>
                    <a:pt x="2107691" y="1255775"/>
                  </a:moveTo>
                  <a:lnTo>
                    <a:pt x="2127503" y="1255775"/>
                  </a:lnTo>
                </a:path>
                <a:path w="5161915" h="1645920">
                  <a:moveTo>
                    <a:pt x="2130551" y="1255775"/>
                  </a:moveTo>
                  <a:lnTo>
                    <a:pt x="2150363" y="1255775"/>
                  </a:lnTo>
                </a:path>
                <a:path w="5161915" h="1645920">
                  <a:moveTo>
                    <a:pt x="2151887" y="1255775"/>
                  </a:moveTo>
                  <a:lnTo>
                    <a:pt x="2171699" y="1255775"/>
                  </a:lnTo>
                </a:path>
                <a:path w="5161915" h="1645920">
                  <a:moveTo>
                    <a:pt x="2174747" y="1255775"/>
                  </a:moveTo>
                  <a:lnTo>
                    <a:pt x="2193035" y="1255775"/>
                  </a:lnTo>
                </a:path>
                <a:path w="5161915" h="1645920">
                  <a:moveTo>
                    <a:pt x="2380487" y="1255775"/>
                  </a:moveTo>
                  <a:lnTo>
                    <a:pt x="2397251" y="1255775"/>
                  </a:lnTo>
                </a:path>
                <a:path w="5161915" h="1645920">
                  <a:moveTo>
                    <a:pt x="2398775" y="1255775"/>
                  </a:moveTo>
                  <a:lnTo>
                    <a:pt x="2418587" y="1255775"/>
                  </a:lnTo>
                </a:path>
                <a:path w="5161915" h="1645920">
                  <a:moveTo>
                    <a:pt x="2421635" y="1255775"/>
                  </a:moveTo>
                  <a:lnTo>
                    <a:pt x="2439923" y="1255775"/>
                  </a:lnTo>
                </a:path>
                <a:path w="5161915" h="1645920">
                  <a:moveTo>
                    <a:pt x="2442971" y="1255775"/>
                  </a:moveTo>
                  <a:lnTo>
                    <a:pt x="2462783" y="1255775"/>
                  </a:lnTo>
                </a:path>
                <a:path w="5161915" h="1645920">
                  <a:moveTo>
                    <a:pt x="2464307" y="1255775"/>
                  </a:moveTo>
                  <a:lnTo>
                    <a:pt x="2484119" y="1255775"/>
                  </a:lnTo>
                </a:path>
                <a:path w="5161915" h="1645920">
                  <a:moveTo>
                    <a:pt x="2487167" y="1255775"/>
                  </a:moveTo>
                  <a:lnTo>
                    <a:pt x="2506979" y="1255775"/>
                  </a:lnTo>
                </a:path>
                <a:path w="5161915" h="1645920">
                  <a:moveTo>
                    <a:pt x="2508503" y="1255775"/>
                  </a:moveTo>
                  <a:lnTo>
                    <a:pt x="2529839" y="1255775"/>
                  </a:lnTo>
                </a:path>
                <a:path w="5161915" h="1645920">
                  <a:moveTo>
                    <a:pt x="2557271" y="1255775"/>
                  </a:moveTo>
                  <a:lnTo>
                    <a:pt x="2578607" y="1255775"/>
                  </a:lnTo>
                </a:path>
                <a:path w="5161915" h="1645920">
                  <a:moveTo>
                    <a:pt x="2767583" y="1255775"/>
                  </a:moveTo>
                  <a:lnTo>
                    <a:pt x="2779775" y="1255775"/>
                  </a:lnTo>
                </a:path>
                <a:path w="5161915" h="1645920">
                  <a:moveTo>
                    <a:pt x="2785871" y="1255775"/>
                  </a:moveTo>
                  <a:lnTo>
                    <a:pt x="2807207" y="1255775"/>
                  </a:lnTo>
                </a:path>
                <a:path w="5161915" h="1645920">
                  <a:moveTo>
                    <a:pt x="2808731" y="1255775"/>
                  </a:moveTo>
                  <a:lnTo>
                    <a:pt x="2828543" y="1255775"/>
                  </a:lnTo>
                </a:path>
                <a:path w="5161915" h="1645920">
                  <a:moveTo>
                    <a:pt x="2831591" y="1255775"/>
                  </a:moveTo>
                  <a:lnTo>
                    <a:pt x="2849879" y="1255775"/>
                  </a:lnTo>
                </a:path>
                <a:path w="5161915" h="1645920">
                  <a:moveTo>
                    <a:pt x="2852927" y="1255775"/>
                  </a:moveTo>
                  <a:lnTo>
                    <a:pt x="2872739" y="1255775"/>
                  </a:lnTo>
                </a:path>
                <a:path w="5161915" h="1645920">
                  <a:moveTo>
                    <a:pt x="2874263" y="1255775"/>
                  </a:moveTo>
                  <a:lnTo>
                    <a:pt x="2894075" y="1255775"/>
                  </a:lnTo>
                </a:path>
                <a:path w="5161915" h="1645920">
                  <a:moveTo>
                    <a:pt x="2897123" y="1255775"/>
                  </a:moveTo>
                  <a:lnTo>
                    <a:pt x="2915411" y="1255775"/>
                  </a:lnTo>
                </a:path>
                <a:path w="5161915" h="1645920">
                  <a:moveTo>
                    <a:pt x="2918459" y="1255775"/>
                  </a:moveTo>
                  <a:lnTo>
                    <a:pt x="2938271" y="1255775"/>
                  </a:lnTo>
                </a:path>
                <a:path w="5161915" h="1645920">
                  <a:moveTo>
                    <a:pt x="2939795" y="1255775"/>
                  </a:moveTo>
                  <a:lnTo>
                    <a:pt x="2959607" y="1255775"/>
                  </a:lnTo>
                </a:path>
                <a:path w="5161915" h="1645920">
                  <a:moveTo>
                    <a:pt x="2962655" y="1255775"/>
                  </a:moveTo>
                  <a:lnTo>
                    <a:pt x="2982467" y="1255775"/>
                  </a:lnTo>
                </a:path>
                <a:path w="5161915" h="1645920">
                  <a:moveTo>
                    <a:pt x="2983991" y="1255775"/>
                  </a:moveTo>
                  <a:lnTo>
                    <a:pt x="3008375" y="1255775"/>
                  </a:lnTo>
                </a:path>
                <a:path w="5161915" h="1645920">
                  <a:moveTo>
                    <a:pt x="3035807" y="1255775"/>
                  </a:moveTo>
                  <a:lnTo>
                    <a:pt x="3057143" y="1255775"/>
                  </a:lnTo>
                </a:path>
                <a:path w="5161915" h="1645920">
                  <a:moveTo>
                    <a:pt x="3058667" y="1255775"/>
                  </a:moveTo>
                  <a:lnTo>
                    <a:pt x="3078479" y="1255775"/>
                  </a:lnTo>
                </a:path>
                <a:path w="5161915" h="1645920">
                  <a:moveTo>
                    <a:pt x="3081527" y="1255775"/>
                  </a:moveTo>
                  <a:lnTo>
                    <a:pt x="3101339" y="1255775"/>
                  </a:lnTo>
                </a:path>
                <a:path w="5161915" h="1645920">
                  <a:moveTo>
                    <a:pt x="3102863" y="1255775"/>
                  </a:moveTo>
                  <a:lnTo>
                    <a:pt x="3122675" y="1255775"/>
                  </a:lnTo>
                </a:path>
                <a:path w="5161915" h="1645920">
                  <a:moveTo>
                    <a:pt x="3125723" y="1255775"/>
                  </a:moveTo>
                  <a:lnTo>
                    <a:pt x="3144011" y="1255775"/>
                  </a:lnTo>
                </a:path>
                <a:path w="5161915" h="1645920">
                  <a:moveTo>
                    <a:pt x="3147059" y="1255775"/>
                  </a:moveTo>
                  <a:lnTo>
                    <a:pt x="3166871" y="1255775"/>
                  </a:lnTo>
                </a:path>
                <a:path w="5161915" h="1645920">
                  <a:moveTo>
                    <a:pt x="3168395" y="1255775"/>
                  </a:moveTo>
                  <a:lnTo>
                    <a:pt x="3188207" y="1255775"/>
                  </a:lnTo>
                </a:path>
                <a:path w="5161915" h="1645920">
                  <a:moveTo>
                    <a:pt x="3191255" y="1255775"/>
                  </a:moveTo>
                  <a:lnTo>
                    <a:pt x="3211067" y="1255775"/>
                  </a:lnTo>
                </a:path>
                <a:path w="5161915" h="1645920">
                  <a:moveTo>
                    <a:pt x="3212591" y="1255775"/>
                  </a:moveTo>
                  <a:lnTo>
                    <a:pt x="3232403" y="1255775"/>
                  </a:lnTo>
                </a:path>
                <a:path w="5161915" h="1645920">
                  <a:moveTo>
                    <a:pt x="3235451" y="1255775"/>
                  </a:moveTo>
                  <a:lnTo>
                    <a:pt x="3259835" y="1255775"/>
                  </a:lnTo>
                </a:path>
                <a:path w="5161915" h="1645920">
                  <a:moveTo>
                    <a:pt x="3264407" y="1255775"/>
                  </a:moveTo>
                  <a:lnTo>
                    <a:pt x="3285743" y="1255775"/>
                  </a:lnTo>
                </a:path>
                <a:path w="5161915" h="1645920">
                  <a:moveTo>
                    <a:pt x="3287267" y="1255775"/>
                  </a:moveTo>
                  <a:lnTo>
                    <a:pt x="3307079" y="1255775"/>
                  </a:lnTo>
                </a:path>
                <a:path w="5161915" h="1645920">
                  <a:moveTo>
                    <a:pt x="3310127" y="1255775"/>
                  </a:moveTo>
                  <a:lnTo>
                    <a:pt x="3329939" y="1255775"/>
                  </a:lnTo>
                </a:path>
                <a:path w="5161915" h="1645920">
                  <a:moveTo>
                    <a:pt x="3331463" y="1255775"/>
                  </a:moveTo>
                  <a:lnTo>
                    <a:pt x="3351275" y="1255775"/>
                  </a:lnTo>
                </a:path>
                <a:path w="5161915" h="1645920">
                  <a:moveTo>
                    <a:pt x="3354323" y="1255775"/>
                  </a:moveTo>
                  <a:lnTo>
                    <a:pt x="3372611" y="1255775"/>
                  </a:lnTo>
                </a:path>
                <a:path w="5161915" h="1645920">
                  <a:moveTo>
                    <a:pt x="3375659" y="1255775"/>
                  </a:moveTo>
                  <a:lnTo>
                    <a:pt x="3395471" y="1255775"/>
                  </a:lnTo>
                </a:path>
                <a:path w="5161915" h="1645920">
                  <a:moveTo>
                    <a:pt x="3396995" y="1255775"/>
                  </a:moveTo>
                  <a:lnTo>
                    <a:pt x="3416807" y="1255775"/>
                  </a:lnTo>
                </a:path>
                <a:path w="5161915" h="1645920">
                  <a:moveTo>
                    <a:pt x="3419855" y="1255775"/>
                  </a:moveTo>
                  <a:lnTo>
                    <a:pt x="3438143" y="1255775"/>
                  </a:lnTo>
                </a:path>
                <a:path w="5161915" h="1645920">
                  <a:moveTo>
                    <a:pt x="3441191" y="1255775"/>
                  </a:moveTo>
                  <a:lnTo>
                    <a:pt x="3461003" y="1255775"/>
                  </a:lnTo>
                </a:path>
                <a:path w="5161915" h="1645920">
                  <a:moveTo>
                    <a:pt x="3462527" y="1255775"/>
                  </a:moveTo>
                  <a:lnTo>
                    <a:pt x="3488435" y="1255775"/>
                  </a:lnTo>
                </a:path>
                <a:path w="5161915" h="1645920">
                  <a:moveTo>
                    <a:pt x="3514343" y="1255775"/>
                  </a:moveTo>
                  <a:lnTo>
                    <a:pt x="3525011" y="1255775"/>
                  </a:lnTo>
                </a:path>
                <a:path w="5161915" h="1645920">
                  <a:moveTo>
                    <a:pt x="77723" y="1226819"/>
                  </a:moveTo>
                  <a:lnTo>
                    <a:pt x="199643" y="1226819"/>
                  </a:lnTo>
                </a:path>
                <a:path w="5161915" h="1645920">
                  <a:moveTo>
                    <a:pt x="765047" y="1226819"/>
                  </a:moveTo>
                  <a:lnTo>
                    <a:pt x="816863" y="1226819"/>
                  </a:lnTo>
                </a:path>
                <a:path w="5161915" h="1645920">
                  <a:moveTo>
                    <a:pt x="1380743" y="1226819"/>
                  </a:moveTo>
                  <a:lnTo>
                    <a:pt x="1432559" y="1226819"/>
                  </a:lnTo>
                </a:path>
                <a:path w="5161915" h="1645920">
                  <a:moveTo>
                    <a:pt x="1997963" y="1226819"/>
                  </a:moveTo>
                  <a:lnTo>
                    <a:pt x="2042159" y="1226819"/>
                  </a:lnTo>
                </a:path>
                <a:path w="5161915" h="1645920">
                  <a:moveTo>
                    <a:pt x="2084831" y="1226819"/>
                  </a:moveTo>
                  <a:lnTo>
                    <a:pt x="2106167" y="1226819"/>
                  </a:lnTo>
                </a:path>
                <a:path w="5161915" h="1645920">
                  <a:moveTo>
                    <a:pt x="2107691" y="1226819"/>
                  </a:moveTo>
                  <a:lnTo>
                    <a:pt x="2127503" y="1226819"/>
                  </a:lnTo>
                </a:path>
                <a:path w="5161915" h="1645920">
                  <a:moveTo>
                    <a:pt x="2130551" y="1226819"/>
                  </a:moveTo>
                  <a:lnTo>
                    <a:pt x="2150363" y="1226819"/>
                  </a:lnTo>
                </a:path>
                <a:path w="5161915" h="1645920">
                  <a:moveTo>
                    <a:pt x="2151887" y="1226819"/>
                  </a:moveTo>
                  <a:lnTo>
                    <a:pt x="2171699" y="1226819"/>
                  </a:lnTo>
                </a:path>
                <a:path w="5161915" h="1645920">
                  <a:moveTo>
                    <a:pt x="2174747" y="1226819"/>
                  </a:moveTo>
                  <a:lnTo>
                    <a:pt x="2193035" y="1226819"/>
                  </a:lnTo>
                </a:path>
                <a:path w="5161915" h="1645920">
                  <a:moveTo>
                    <a:pt x="2380487" y="1226819"/>
                  </a:moveTo>
                  <a:lnTo>
                    <a:pt x="2397251" y="1226819"/>
                  </a:lnTo>
                </a:path>
                <a:path w="5161915" h="1645920">
                  <a:moveTo>
                    <a:pt x="2398775" y="1226819"/>
                  </a:moveTo>
                  <a:lnTo>
                    <a:pt x="2418587" y="1226819"/>
                  </a:lnTo>
                </a:path>
                <a:path w="5161915" h="1645920">
                  <a:moveTo>
                    <a:pt x="2421635" y="1226819"/>
                  </a:moveTo>
                  <a:lnTo>
                    <a:pt x="2439923" y="1226819"/>
                  </a:lnTo>
                </a:path>
                <a:path w="5161915" h="1645920">
                  <a:moveTo>
                    <a:pt x="2442971" y="1226819"/>
                  </a:moveTo>
                  <a:lnTo>
                    <a:pt x="2462783" y="1226819"/>
                  </a:lnTo>
                </a:path>
                <a:path w="5161915" h="1645920">
                  <a:moveTo>
                    <a:pt x="2464307" y="1226819"/>
                  </a:moveTo>
                  <a:lnTo>
                    <a:pt x="2484119" y="1226819"/>
                  </a:lnTo>
                </a:path>
                <a:path w="5161915" h="1645920">
                  <a:moveTo>
                    <a:pt x="2487167" y="1226819"/>
                  </a:moveTo>
                  <a:lnTo>
                    <a:pt x="2506979" y="1226819"/>
                  </a:lnTo>
                </a:path>
                <a:path w="5161915" h="1645920">
                  <a:moveTo>
                    <a:pt x="2508503" y="1226819"/>
                  </a:moveTo>
                  <a:lnTo>
                    <a:pt x="2529839" y="1226819"/>
                  </a:lnTo>
                </a:path>
                <a:path w="5161915" h="1645920">
                  <a:moveTo>
                    <a:pt x="2557271" y="1226819"/>
                  </a:moveTo>
                  <a:lnTo>
                    <a:pt x="2578607" y="1226819"/>
                  </a:lnTo>
                </a:path>
                <a:path w="5161915" h="1645920">
                  <a:moveTo>
                    <a:pt x="2767583" y="1226819"/>
                  </a:moveTo>
                  <a:lnTo>
                    <a:pt x="2779775" y="1226819"/>
                  </a:lnTo>
                </a:path>
                <a:path w="5161915" h="1645920">
                  <a:moveTo>
                    <a:pt x="2785871" y="1226819"/>
                  </a:moveTo>
                  <a:lnTo>
                    <a:pt x="2807207" y="1226819"/>
                  </a:lnTo>
                </a:path>
                <a:path w="5161915" h="1645920">
                  <a:moveTo>
                    <a:pt x="2808731" y="1226819"/>
                  </a:moveTo>
                  <a:lnTo>
                    <a:pt x="2828543" y="1226819"/>
                  </a:lnTo>
                </a:path>
                <a:path w="5161915" h="1645920">
                  <a:moveTo>
                    <a:pt x="2831591" y="1226819"/>
                  </a:moveTo>
                  <a:lnTo>
                    <a:pt x="2849879" y="1226819"/>
                  </a:lnTo>
                </a:path>
                <a:path w="5161915" h="1645920">
                  <a:moveTo>
                    <a:pt x="2852927" y="1226819"/>
                  </a:moveTo>
                  <a:lnTo>
                    <a:pt x="2872739" y="1226819"/>
                  </a:lnTo>
                </a:path>
                <a:path w="5161915" h="1645920">
                  <a:moveTo>
                    <a:pt x="2874263" y="1226819"/>
                  </a:moveTo>
                  <a:lnTo>
                    <a:pt x="2894075" y="1226819"/>
                  </a:lnTo>
                </a:path>
                <a:path w="5161915" h="1645920">
                  <a:moveTo>
                    <a:pt x="2897123" y="1226819"/>
                  </a:moveTo>
                  <a:lnTo>
                    <a:pt x="2915411" y="1226819"/>
                  </a:lnTo>
                </a:path>
                <a:path w="5161915" h="1645920">
                  <a:moveTo>
                    <a:pt x="2918459" y="1226819"/>
                  </a:moveTo>
                  <a:lnTo>
                    <a:pt x="2938271" y="1226819"/>
                  </a:lnTo>
                </a:path>
                <a:path w="5161915" h="1645920">
                  <a:moveTo>
                    <a:pt x="2939795" y="1226819"/>
                  </a:moveTo>
                  <a:lnTo>
                    <a:pt x="2959607" y="1226819"/>
                  </a:lnTo>
                </a:path>
                <a:path w="5161915" h="1645920">
                  <a:moveTo>
                    <a:pt x="2962655" y="1226819"/>
                  </a:moveTo>
                  <a:lnTo>
                    <a:pt x="2982467" y="1226819"/>
                  </a:lnTo>
                </a:path>
                <a:path w="5161915" h="1645920">
                  <a:moveTo>
                    <a:pt x="2983991" y="1226819"/>
                  </a:moveTo>
                  <a:lnTo>
                    <a:pt x="3008375" y="1226819"/>
                  </a:lnTo>
                </a:path>
                <a:path w="5161915" h="1645920">
                  <a:moveTo>
                    <a:pt x="3035807" y="1226819"/>
                  </a:moveTo>
                  <a:lnTo>
                    <a:pt x="3057143" y="1226819"/>
                  </a:lnTo>
                </a:path>
                <a:path w="5161915" h="1645920">
                  <a:moveTo>
                    <a:pt x="3058667" y="1226819"/>
                  </a:moveTo>
                  <a:lnTo>
                    <a:pt x="3078479" y="1226819"/>
                  </a:lnTo>
                </a:path>
                <a:path w="5161915" h="1645920">
                  <a:moveTo>
                    <a:pt x="3081527" y="1226819"/>
                  </a:moveTo>
                  <a:lnTo>
                    <a:pt x="3101339" y="1226819"/>
                  </a:lnTo>
                </a:path>
                <a:path w="5161915" h="1645920">
                  <a:moveTo>
                    <a:pt x="3102863" y="1226819"/>
                  </a:moveTo>
                  <a:lnTo>
                    <a:pt x="3122675" y="1226819"/>
                  </a:lnTo>
                </a:path>
                <a:path w="5161915" h="1645920">
                  <a:moveTo>
                    <a:pt x="3125723" y="1226819"/>
                  </a:moveTo>
                  <a:lnTo>
                    <a:pt x="3144011" y="1226819"/>
                  </a:lnTo>
                </a:path>
                <a:path w="5161915" h="1645920">
                  <a:moveTo>
                    <a:pt x="3147059" y="1226819"/>
                  </a:moveTo>
                  <a:lnTo>
                    <a:pt x="3166871" y="1226819"/>
                  </a:lnTo>
                </a:path>
                <a:path w="5161915" h="1645920">
                  <a:moveTo>
                    <a:pt x="3168395" y="1226819"/>
                  </a:moveTo>
                  <a:lnTo>
                    <a:pt x="3188207" y="1226819"/>
                  </a:lnTo>
                </a:path>
                <a:path w="5161915" h="1645920">
                  <a:moveTo>
                    <a:pt x="3191255" y="1226819"/>
                  </a:moveTo>
                  <a:lnTo>
                    <a:pt x="3211067" y="1226819"/>
                  </a:lnTo>
                </a:path>
                <a:path w="5161915" h="1645920">
                  <a:moveTo>
                    <a:pt x="3212591" y="1226819"/>
                  </a:moveTo>
                  <a:lnTo>
                    <a:pt x="3232403" y="1226819"/>
                  </a:lnTo>
                </a:path>
                <a:path w="5161915" h="1645920">
                  <a:moveTo>
                    <a:pt x="3235451" y="1226819"/>
                  </a:moveTo>
                  <a:lnTo>
                    <a:pt x="3259835" y="1226819"/>
                  </a:lnTo>
                </a:path>
                <a:path w="5161915" h="1645920">
                  <a:moveTo>
                    <a:pt x="3264407" y="1226819"/>
                  </a:moveTo>
                  <a:lnTo>
                    <a:pt x="3285743" y="1226819"/>
                  </a:lnTo>
                </a:path>
                <a:path w="5161915" h="1645920">
                  <a:moveTo>
                    <a:pt x="3287267" y="1226819"/>
                  </a:moveTo>
                  <a:lnTo>
                    <a:pt x="3307079" y="1226819"/>
                  </a:lnTo>
                </a:path>
                <a:path w="5161915" h="1645920">
                  <a:moveTo>
                    <a:pt x="3310127" y="1226819"/>
                  </a:moveTo>
                  <a:lnTo>
                    <a:pt x="3329939" y="1226819"/>
                  </a:lnTo>
                </a:path>
                <a:path w="5161915" h="1645920">
                  <a:moveTo>
                    <a:pt x="3331463" y="1226819"/>
                  </a:moveTo>
                  <a:lnTo>
                    <a:pt x="3351275" y="1226819"/>
                  </a:lnTo>
                </a:path>
                <a:path w="5161915" h="1645920">
                  <a:moveTo>
                    <a:pt x="3354323" y="1226819"/>
                  </a:moveTo>
                  <a:lnTo>
                    <a:pt x="3372611" y="1226819"/>
                  </a:lnTo>
                </a:path>
                <a:path w="5161915" h="1645920">
                  <a:moveTo>
                    <a:pt x="3375659" y="1226819"/>
                  </a:moveTo>
                  <a:lnTo>
                    <a:pt x="3395471" y="1226819"/>
                  </a:lnTo>
                </a:path>
                <a:path w="5161915" h="1645920">
                  <a:moveTo>
                    <a:pt x="3396995" y="1226819"/>
                  </a:moveTo>
                  <a:lnTo>
                    <a:pt x="3416807" y="1226819"/>
                  </a:lnTo>
                </a:path>
                <a:path w="5161915" h="1645920">
                  <a:moveTo>
                    <a:pt x="3419855" y="1226819"/>
                  </a:moveTo>
                  <a:lnTo>
                    <a:pt x="3438143" y="1226819"/>
                  </a:lnTo>
                </a:path>
                <a:path w="5161915" h="1645920">
                  <a:moveTo>
                    <a:pt x="3441191" y="1226819"/>
                  </a:moveTo>
                  <a:lnTo>
                    <a:pt x="3461003" y="1226819"/>
                  </a:lnTo>
                </a:path>
                <a:path w="5161915" h="1645920">
                  <a:moveTo>
                    <a:pt x="3462527" y="1226819"/>
                  </a:moveTo>
                  <a:lnTo>
                    <a:pt x="3488435" y="1226819"/>
                  </a:lnTo>
                </a:path>
                <a:path w="5161915" h="1645920">
                  <a:moveTo>
                    <a:pt x="3514343" y="1226819"/>
                  </a:moveTo>
                  <a:lnTo>
                    <a:pt x="3525011" y="1226819"/>
                  </a:lnTo>
                </a:path>
                <a:path w="5161915" h="1645920">
                  <a:moveTo>
                    <a:pt x="77723" y="1197863"/>
                  </a:moveTo>
                  <a:lnTo>
                    <a:pt x="199643" y="1197863"/>
                  </a:lnTo>
                </a:path>
                <a:path w="5161915" h="1645920">
                  <a:moveTo>
                    <a:pt x="765047" y="1197863"/>
                  </a:moveTo>
                  <a:lnTo>
                    <a:pt x="816863" y="1197863"/>
                  </a:lnTo>
                </a:path>
                <a:path w="5161915" h="1645920">
                  <a:moveTo>
                    <a:pt x="1380743" y="1197863"/>
                  </a:moveTo>
                  <a:lnTo>
                    <a:pt x="1432559" y="1197863"/>
                  </a:lnTo>
                </a:path>
                <a:path w="5161915" h="1645920">
                  <a:moveTo>
                    <a:pt x="1997963" y="1197863"/>
                  </a:moveTo>
                  <a:lnTo>
                    <a:pt x="2042159" y="1197863"/>
                  </a:lnTo>
                </a:path>
                <a:path w="5161915" h="1645920">
                  <a:moveTo>
                    <a:pt x="2084831" y="1197863"/>
                  </a:moveTo>
                  <a:lnTo>
                    <a:pt x="2106167" y="1197863"/>
                  </a:lnTo>
                </a:path>
                <a:path w="5161915" h="1645920">
                  <a:moveTo>
                    <a:pt x="2107691" y="1197863"/>
                  </a:moveTo>
                  <a:lnTo>
                    <a:pt x="2127503" y="1197863"/>
                  </a:lnTo>
                </a:path>
                <a:path w="5161915" h="1645920">
                  <a:moveTo>
                    <a:pt x="2130551" y="1197863"/>
                  </a:moveTo>
                  <a:lnTo>
                    <a:pt x="2150363" y="1197863"/>
                  </a:lnTo>
                </a:path>
                <a:path w="5161915" h="1645920">
                  <a:moveTo>
                    <a:pt x="2151887" y="1197863"/>
                  </a:moveTo>
                  <a:lnTo>
                    <a:pt x="2171699" y="1197863"/>
                  </a:lnTo>
                </a:path>
                <a:path w="5161915" h="1645920">
                  <a:moveTo>
                    <a:pt x="2174747" y="1197863"/>
                  </a:moveTo>
                  <a:lnTo>
                    <a:pt x="2193035" y="1197863"/>
                  </a:lnTo>
                </a:path>
                <a:path w="5161915" h="1645920">
                  <a:moveTo>
                    <a:pt x="2380487" y="1197863"/>
                  </a:moveTo>
                  <a:lnTo>
                    <a:pt x="2397251" y="1197863"/>
                  </a:lnTo>
                </a:path>
                <a:path w="5161915" h="1645920">
                  <a:moveTo>
                    <a:pt x="2398775" y="1197863"/>
                  </a:moveTo>
                  <a:lnTo>
                    <a:pt x="2418587" y="1197863"/>
                  </a:lnTo>
                </a:path>
                <a:path w="5161915" h="1645920">
                  <a:moveTo>
                    <a:pt x="2421635" y="1197863"/>
                  </a:moveTo>
                  <a:lnTo>
                    <a:pt x="2439923" y="1197863"/>
                  </a:lnTo>
                </a:path>
                <a:path w="5161915" h="1645920">
                  <a:moveTo>
                    <a:pt x="2442971" y="1197863"/>
                  </a:moveTo>
                  <a:lnTo>
                    <a:pt x="2462783" y="1197863"/>
                  </a:lnTo>
                </a:path>
                <a:path w="5161915" h="1645920">
                  <a:moveTo>
                    <a:pt x="2464307" y="1197863"/>
                  </a:moveTo>
                  <a:lnTo>
                    <a:pt x="2484119" y="1197863"/>
                  </a:lnTo>
                </a:path>
                <a:path w="5161915" h="1645920">
                  <a:moveTo>
                    <a:pt x="2487167" y="1197863"/>
                  </a:moveTo>
                  <a:lnTo>
                    <a:pt x="2506979" y="1197863"/>
                  </a:lnTo>
                </a:path>
                <a:path w="5161915" h="1645920">
                  <a:moveTo>
                    <a:pt x="2508503" y="1197863"/>
                  </a:moveTo>
                  <a:lnTo>
                    <a:pt x="2529839" y="1197863"/>
                  </a:lnTo>
                </a:path>
                <a:path w="5161915" h="1645920">
                  <a:moveTo>
                    <a:pt x="2557271" y="1197863"/>
                  </a:moveTo>
                  <a:lnTo>
                    <a:pt x="2578607" y="1197863"/>
                  </a:lnTo>
                </a:path>
                <a:path w="5161915" h="1645920">
                  <a:moveTo>
                    <a:pt x="2767583" y="1197863"/>
                  </a:moveTo>
                  <a:lnTo>
                    <a:pt x="2779775" y="1197863"/>
                  </a:lnTo>
                </a:path>
                <a:path w="5161915" h="1645920">
                  <a:moveTo>
                    <a:pt x="2785871" y="1197863"/>
                  </a:moveTo>
                  <a:lnTo>
                    <a:pt x="2807207" y="1197863"/>
                  </a:lnTo>
                </a:path>
                <a:path w="5161915" h="1645920">
                  <a:moveTo>
                    <a:pt x="2808731" y="1197863"/>
                  </a:moveTo>
                  <a:lnTo>
                    <a:pt x="2828543" y="1197863"/>
                  </a:lnTo>
                </a:path>
                <a:path w="5161915" h="1645920">
                  <a:moveTo>
                    <a:pt x="2831591" y="1197863"/>
                  </a:moveTo>
                  <a:lnTo>
                    <a:pt x="2849879" y="1197863"/>
                  </a:lnTo>
                </a:path>
                <a:path w="5161915" h="1645920">
                  <a:moveTo>
                    <a:pt x="2852927" y="1197863"/>
                  </a:moveTo>
                  <a:lnTo>
                    <a:pt x="2872739" y="1197863"/>
                  </a:lnTo>
                </a:path>
                <a:path w="5161915" h="1645920">
                  <a:moveTo>
                    <a:pt x="2874263" y="1197863"/>
                  </a:moveTo>
                  <a:lnTo>
                    <a:pt x="2894075" y="1197863"/>
                  </a:lnTo>
                </a:path>
                <a:path w="5161915" h="1645920">
                  <a:moveTo>
                    <a:pt x="2897123" y="1197863"/>
                  </a:moveTo>
                  <a:lnTo>
                    <a:pt x="2915411" y="1197863"/>
                  </a:lnTo>
                </a:path>
                <a:path w="5161915" h="1645920">
                  <a:moveTo>
                    <a:pt x="2918459" y="1197863"/>
                  </a:moveTo>
                  <a:lnTo>
                    <a:pt x="2938271" y="1197863"/>
                  </a:lnTo>
                </a:path>
                <a:path w="5161915" h="1645920">
                  <a:moveTo>
                    <a:pt x="2939795" y="1197863"/>
                  </a:moveTo>
                  <a:lnTo>
                    <a:pt x="2959607" y="1197863"/>
                  </a:lnTo>
                </a:path>
                <a:path w="5161915" h="1645920">
                  <a:moveTo>
                    <a:pt x="2962655" y="1197863"/>
                  </a:moveTo>
                  <a:lnTo>
                    <a:pt x="2982467" y="1197863"/>
                  </a:lnTo>
                </a:path>
                <a:path w="5161915" h="1645920">
                  <a:moveTo>
                    <a:pt x="2983991" y="1197863"/>
                  </a:moveTo>
                  <a:lnTo>
                    <a:pt x="3008375" y="1197863"/>
                  </a:lnTo>
                </a:path>
                <a:path w="5161915" h="1645920">
                  <a:moveTo>
                    <a:pt x="3035807" y="1197863"/>
                  </a:moveTo>
                  <a:lnTo>
                    <a:pt x="3057143" y="1197863"/>
                  </a:lnTo>
                </a:path>
                <a:path w="5161915" h="1645920">
                  <a:moveTo>
                    <a:pt x="3058667" y="1197863"/>
                  </a:moveTo>
                  <a:lnTo>
                    <a:pt x="3078479" y="1197863"/>
                  </a:lnTo>
                </a:path>
                <a:path w="5161915" h="1645920">
                  <a:moveTo>
                    <a:pt x="3081527" y="1197863"/>
                  </a:moveTo>
                  <a:lnTo>
                    <a:pt x="3101339" y="1197863"/>
                  </a:lnTo>
                </a:path>
                <a:path w="5161915" h="1645920">
                  <a:moveTo>
                    <a:pt x="3102863" y="1197863"/>
                  </a:moveTo>
                  <a:lnTo>
                    <a:pt x="3122675" y="1197863"/>
                  </a:lnTo>
                </a:path>
                <a:path w="5161915" h="1645920">
                  <a:moveTo>
                    <a:pt x="3125723" y="1197863"/>
                  </a:moveTo>
                  <a:lnTo>
                    <a:pt x="3144011" y="1197863"/>
                  </a:lnTo>
                </a:path>
                <a:path w="5161915" h="1645920">
                  <a:moveTo>
                    <a:pt x="3147059" y="1197863"/>
                  </a:moveTo>
                  <a:lnTo>
                    <a:pt x="3166871" y="1197863"/>
                  </a:lnTo>
                </a:path>
                <a:path w="5161915" h="1645920">
                  <a:moveTo>
                    <a:pt x="3168395" y="1197863"/>
                  </a:moveTo>
                  <a:lnTo>
                    <a:pt x="3188207" y="1197863"/>
                  </a:lnTo>
                </a:path>
                <a:path w="5161915" h="1645920">
                  <a:moveTo>
                    <a:pt x="3191255" y="1197863"/>
                  </a:moveTo>
                  <a:lnTo>
                    <a:pt x="3211067" y="1197863"/>
                  </a:lnTo>
                </a:path>
                <a:path w="5161915" h="1645920">
                  <a:moveTo>
                    <a:pt x="3212591" y="1197863"/>
                  </a:moveTo>
                  <a:lnTo>
                    <a:pt x="3232403" y="1197863"/>
                  </a:lnTo>
                </a:path>
                <a:path w="5161915" h="1645920">
                  <a:moveTo>
                    <a:pt x="3235451" y="1197863"/>
                  </a:moveTo>
                  <a:lnTo>
                    <a:pt x="3259835" y="1197863"/>
                  </a:lnTo>
                </a:path>
                <a:path w="5161915" h="1645920">
                  <a:moveTo>
                    <a:pt x="3264407" y="1197863"/>
                  </a:moveTo>
                  <a:lnTo>
                    <a:pt x="3285743" y="1197863"/>
                  </a:lnTo>
                </a:path>
                <a:path w="5161915" h="1645920">
                  <a:moveTo>
                    <a:pt x="3287267" y="1197863"/>
                  </a:moveTo>
                  <a:lnTo>
                    <a:pt x="3307079" y="1197863"/>
                  </a:lnTo>
                </a:path>
                <a:path w="5161915" h="1645920">
                  <a:moveTo>
                    <a:pt x="3310127" y="1197863"/>
                  </a:moveTo>
                  <a:lnTo>
                    <a:pt x="3329939" y="1197863"/>
                  </a:lnTo>
                </a:path>
                <a:path w="5161915" h="1645920">
                  <a:moveTo>
                    <a:pt x="3331463" y="1197863"/>
                  </a:moveTo>
                  <a:lnTo>
                    <a:pt x="3351275" y="1197863"/>
                  </a:lnTo>
                </a:path>
                <a:path w="5161915" h="1645920">
                  <a:moveTo>
                    <a:pt x="3354323" y="1197863"/>
                  </a:moveTo>
                  <a:lnTo>
                    <a:pt x="3372611" y="1197863"/>
                  </a:lnTo>
                </a:path>
                <a:path w="5161915" h="1645920">
                  <a:moveTo>
                    <a:pt x="3375659" y="1197863"/>
                  </a:moveTo>
                  <a:lnTo>
                    <a:pt x="3395471" y="1197863"/>
                  </a:lnTo>
                </a:path>
                <a:path w="5161915" h="1645920">
                  <a:moveTo>
                    <a:pt x="3396995" y="1197863"/>
                  </a:moveTo>
                  <a:lnTo>
                    <a:pt x="3416807" y="1197863"/>
                  </a:lnTo>
                </a:path>
                <a:path w="5161915" h="1645920">
                  <a:moveTo>
                    <a:pt x="3419855" y="1197863"/>
                  </a:moveTo>
                  <a:lnTo>
                    <a:pt x="3438143" y="1197863"/>
                  </a:lnTo>
                </a:path>
                <a:path w="5161915" h="1645920">
                  <a:moveTo>
                    <a:pt x="3441191" y="1197863"/>
                  </a:moveTo>
                  <a:lnTo>
                    <a:pt x="3461003" y="1197863"/>
                  </a:lnTo>
                </a:path>
                <a:path w="5161915" h="1645920">
                  <a:moveTo>
                    <a:pt x="3462527" y="1197863"/>
                  </a:moveTo>
                  <a:lnTo>
                    <a:pt x="3488435" y="1197863"/>
                  </a:lnTo>
                </a:path>
                <a:path w="5161915" h="1645920">
                  <a:moveTo>
                    <a:pt x="3514343" y="1197863"/>
                  </a:moveTo>
                  <a:lnTo>
                    <a:pt x="3525011" y="1197863"/>
                  </a:lnTo>
                </a:path>
                <a:path w="5161915" h="1645920">
                  <a:moveTo>
                    <a:pt x="77723" y="1168907"/>
                  </a:moveTo>
                  <a:lnTo>
                    <a:pt x="199643" y="1168907"/>
                  </a:lnTo>
                </a:path>
                <a:path w="5161915" h="1645920">
                  <a:moveTo>
                    <a:pt x="765047" y="1168907"/>
                  </a:moveTo>
                  <a:lnTo>
                    <a:pt x="816863" y="1168907"/>
                  </a:lnTo>
                </a:path>
                <a:path w="5161915" h="1645920">
                  <a:moveTo>
                    <a:pt x="1380743" y="1168907"/>
                  </a:moveTo>
                  <a:lnTo>
                    <a:pt x="1432559" y="1168907"/>
                  </a:lnTo>
                </a:path>
                <a:path w="5161915" h="1645920">
                  <a:moveTo>
                    <a:pt x="1997963" y="1168907"/>
                  </a:moveTo>
                  <a:lnTo>
                    <a:pt x="2042159" y="1168907"/>
                  </a:lnTo>
                </a:path>
                <a:path w="5161915" h="1645920">
                  <a:moveTo>
                    <a:pt x="2084831" y="1168907"/>
                  </a:moveTo>
                  <a:lnTo>
                    <a:pt x="2193035" y="1168907"/>
                  </a:lnTo>
                </a:path>
                <a:path w="5161915" h="1645920">
                  <a:moveTo>
                    <a:pt x="2380487" y="1168907"/>
                  </a:moveTo>
                  <a:lnTo>
                    <a:pt x="2529839" y="1168907"/>
                  </a:lnTo>
                </a:path>
                <a:path w="5161915" h="1645920">
                  <a:moveTo>
                    <a:pt x="2557271" y="1168907"/>
                  </a:moveTo>
                  <a:lnTo>
                    <a:pt x="2580131" y="1168907"/>
                  </a:lnTo>
                </a:path>
                <a:path w="5161915" h="1645920">
                  <a:moveTo>
                    <a:pt x="2767583" y="1168907"/>
                  </a:moveTo>
                  <a:lnTo>
                    <a:pt x="3008375" y="1168907"/>
                  </a:lnTo>
                </a:path>
                <a:path w="5161915" h="1645920">
                  <a:moveTo>
                    <a:pt x="3035807" y="1168907"/>
                  </a:moveTo>
                  <a:lnTo>
                    <a:pt x="3488435" y="1168907"/>
                  </a:lnTo>
                </a:path>
                <a:path w="5161915" h="1645920">
                  <a:moveTo>
                    <a:pt x="3514343" y="1168907"/>
                  </a:moveTo>
                  <a:lnTo>
                    <a:pt x="3525011" y="1168907"/>
                  </a:lnTo>
                </a:path>
                <a:path w="5161915" h="1645920">
                  <a:moveTo>
                    <a:pt x="77723" y="1139951"/>
                  </a:moveTo>
                  <a:lnTo>
                    <a:pt x="199643" y="1139951"/>
                  </a:lnTo>
                </a:path>
                <a:path w="5161915" h="1645920">
                  <a:moveTo>
                    <a:pt x="765047" y="1139951"/>
                  </a:moveTo>
                  <a:lnTo>
                    <a:pt x="816863" y="1139951"/>
                  </a:lnTo>
                </a:path>
                <a:path w="5161915" h="1645920">
                  <a:moveTo>
                    <a:pt x="1380743" y="1139951"/>
                  </a:moveTo>
                  <a:lnTo>
                    <a:pt x="1432559" y="1139951"/>
                  </a:lnTo>
                </a:path>
                <a:path w="5161915" h="1645920">
                  <a:moveTo>
                    <a:pt x="1997963" y="1139951"/>
                  </a:moveTo>
                  <a:lnTo>
                    <a:pt x="2042159" y="1139951"/>
                  </a:lnTo>
                </a:path>
                <a:path w="5161915" h="1645920">
                  <a:moveTo>
                    <a:pt x="2084831" y="1139951"/>
                  </a:moveTo>
                  <a:lnTo>
                    <a:pt x="2193035" y="1139951"/>
                  </a:lnTo>
                </a:path>
                <a:path w="5161915" h="1645920">
                  <a:moveTo>
                    <a:pt x="2380487" y="1139951"/>
                  </a:moveTo>
                  <a:lnTo>
                    <a:pt x="2529839" y="1139951"/>
                  </a:lnTo>
                </a:path>
                <a:path w="5161915" h="1645920">
                  <a:moveTo>
                    <a:pt x="2557271" y="1139951"/>
                  </a:moveTo>
                  <a:lnTo>
                    <a:pt x="2580131" y="1139951"/>
                  </a:lnTo>
                </a:path>
                <a:path w="5161915" h="1645920">
                  <a:moveTo>
                    <a:pt x="2767583" y="1139951"/>
                  </a:moveTo>
                  <a:lnTo>
                    <a:pt x="3008375" y="1139951"/>
                  </a:lnTo>
                </a:path>
                <a:path w="5161915" h="1645920">
                  <a:moveTo>
                    <a:pt x="3035807" y="1139951"/>
                  </a:moveTo>
                  <a:lnTo>
                    <a:pt x="3488435" y="1139951"/>
                  </a:lnTo>
                </a:path>
                <a:path w="5161915" h="1645920">
                  <a:moveTo>
                    <a:pt x="3514343" y="1139951"/>
                  </a:moveTo>
                  <a:lnTo>
                    <a:pt x="3525011" y="1139951"/>
                  </a:lnTo>
                </a:path>
                <a:path w="5161915" h="1645920">
                  <a:moveTo>
                    <a:pt x="77723" y="1109471"/>
                  </a:moveTo>
                  <a:lnTo>
                    <a:pt x="199643" y="1109471"/>
                  </a:lnTo>
                </a:path>
                <a:path w="5161915" h="1645920">
                  <a:moveTo>
                    <a:pt x="765047" y="1109471"/>
                  </a:moveTo>
                  <a:lnTo>
                    <a:pt x="816863" y="1109471"/>
                  </a:lnTo>
                </a:path>
                <a:path w="5161915" h="1645920">
                  <a:moveTo>
                    <a:pt x="1380743" y="1109471"/>
                  </a:moveTo>
                  <a:lnTo>
                    <a:pt x="1432559" y="1109471"/>
                  </a:lnTo>
                </a:path>
                <a:path w="5161915" h="1645920">
                  <a:moveTo>
                    <a:pt x="1997963" y="1109471"/>
                  </a:moveTo>
                  <a:lnTo>
                    <a:pt x="2042159" y="1109471"/>
                  </a:lnTo>
                </a:path>
                <a:path w="5161915" h="1645920">
                  <a:moveTo>
                    <a:pt x="2084831" y="1109471"/>
                  </a:moveTo>
                  <a:lnTo>
                    <a:pt x="2193035" y="1109471"/>
                  </a:lnTo>
                </a:path>
                <a:path w="5161915" h="1645920">
                  <a:moveTo>
                    <a:pt x="2380487" y="1109471"/>
                  </a:moveTo>
                  <a:lnTo>
                    <a:pt x="2529839" y="1109471"/>
                  </a:lnTo>
                </a:path>
                <a:path w="5161915" h="1645920">
                  <a:moveTo>
                    <a:pt x="2557271" y="1109471"/>
                  </a:moveTo>
                  <a:lnTo>
                    <a:pt x="2580131" y="1109471"/>
                  </a:lnTo>
                </a:path>
                <a:path w="5161915" h="1645920">
                  <a:moveTo>
                    <a:pt x="2767583" y="1109471"/>
                  </a:moveTo>
                  <a:lnTo>
                    <a:pt x="3008375" y="1109471"/>
                  </a:lnTo>
                </a:path>
                <a:path w="5161915" h="1645920">
                  <a:moveTo>
                    <a:pt x="3035807" y="1109471"/>
                  </a:moveTo>
                  <a:lnTo>
                    <a:pt x="3488435" y="1109471"/>
                  </a:lnTo>
                </a:path>
                <a:path w="5161915" h="1645920">
                  <a:moveTo>
                    <a:pt x="3514343" y="1109471"/>
                  </a:moveTo>
                  <a:lnTo>
                    <a:pt x="3525011" y="1109471"/>
                  </a:lnTo>
                </a:path>
                <a:path w="5161915" h="1645920">
                  <a:moveTo>
                    <a:pt x="77723" y="1080515"/>
                  </a:moveTo>
                  <a:lnTo>
                    <a:pt x="199643" y="1080515"/>
                  </a:lnTo>
                </a:path>
                <a:path w="5161915" h="1645920">
                  <a:moveTo>
                    <a:pt x="765047" y="1080515"/>
                  </a:moveTo>
                  <a:lnTo>
                    <a:pt x="816863" y="1080515"/>
                  </a:lnTo>
                </a:path>
                <a:path w="5161915" h="1645920">
                  <a:moveTo>
                    <a:pt x="1380743" y="1080515"/>
                  </a:moveTo>
                  <a:lnTo>
                    <a:pt x="1432559" y="1080515"/>
                  </a:lnTo>
                </a:path>
                <a:path w="5161915" h="1645920">
                  <a:moveTo>
                    <a:pt x="1997963" y="1080515"/>
                  </a:moveTo>
                  <a:lnTo>
                    <a:pt x="2042159" y="1080515"/>
                  </a:lnTo>
                </a:path>
                <a:path w="5161915" h="1645920">
                  <a:moveTo>
                    <a:pt x="2084831" y="1080515"/>
                  </a:moveTo>
                  <a:lnTo>
                    <a:pt x="2193035" y="1080515"/>
                  </a:lnTo>
                </a:path>
                <a:path w="5161915" h="1645920">
                  <a:moveTo>
                    <a:pt x="2380487" y="1080515"/>
                  </a:moveTo>
                  <a:lnTo>
                    <a:pt x="2529839" y="1080515"/>
                  </a:lnTo>
                </a:path>
                <a:path w="5161915" h="1645920">
                  <a:moveTo>
                    <a:pt x="2557271" y="1080515"/>
                  </a:moveTo>
                  <a:lnTo>
                    <a:pt x="2580131" y="1080515"/>
                  </a:lnTo>
                </a:path>
                <a:path w="5161915" h="1645920">
                  <a:moveTo>
                    <a:pt x="2767583" y="1080515"/>
                  </a:moveTo>
                  <a:lnTo>
                    <a:pt x="3008375" y="1080515"/>
                  </a:lnTo>
                </a:path>
                <a:path w="5161915" h="1645920">
                  <a:moveTo>
                    <a:pt x="3035807" y="1080515"/>
                  </a:moveTo>
                  <a:lnTo>
                    <a:pt x="3488435" y="1080515"/>
                  </a:lnTo>
                </a:path>
                <a:path w="5161915" h="1645920">
                  <a:moveTo>
                    <a:pt x="3514343" y="1080515"/>
                  </a:moveTo>
                  <a:lnTo>
                    <a:pt x="3525011" y="1080515"/>
                  </a:lnTo>
                </a:path>
                <a:path w="5161915" h="1645920">
                  <a:moveTo>
                    <a:pt x="77723" y="1051559"/>
                  </a:moveTo>
                  <a:lnTo>
                    <a:pt x="199643" y="1051559"/>
                  </a:lnTo>
                </a:path>
                <a:path w="5161915" h="1645920">
                  <a:moveTo>
                    <a:pt x="765047" y="1051559"/>
                  </a:moveTo>
                  <a:lnTo>
                    <a:pt x="816863" y="1051559"/>
                  </a:lnTo>
                </a:path>
                <a:path w="5161915" h="1645920">
                  <a:moveTo>
                    <a:pt x="1380743" y="1051559"/>
                  </a:moveTo>
                  <a:lnTo>
                    <a:pt x="1432559" y="1051559"/>
                  </a:lnTo>
                </a:path>
                <a:path w="5161915" h="1645920">
                  <a:moveTo>
                    <a:pt x="1997963" y="1051559"/>
                  </a:moveTo>
                  <a:lnTo>
                    <a:pt x="2042159" y="1051559"/>
                  </a:lnTo>
                </a:path>
                <a:path w="5161915" h="1645920">
                  <a:moveTo>
                    <a:pt x="2084831" y="1051559"/>
                  </a:moveTo>
                  <a:lnTo>
                    <a:pt x="2193035" y="1051559"/>
                  </a:lnTo>
                </a:path>
                <a:path w="5161915" h="1645920">
                  <a:moveTo>
                    <a:pt x="2380487" y="1051559"/>
                  </a:moveTo>
                  <a:lnTo>
                    <a:pt x="2529839" y="1051559"/>
                  </a:lnTo>
                </a:path>
                <a:path w="5161915" h="1645920">
                  <a:moveTo>
                    <a:pt x="2557271" y="1051559"/>
                  </a:moveTo>
                  <a:lnTo>
                    <a:pt x="2580131" y="1051559"/>
                  </a:lnTo>
                </a:path>
                <a:path w="5161915" h="1645920">
                  <a:moveTo>
                    <a:pt x="2767583" y="1051559"/>
                  </a:moveTo>
                  <a:lnTo>
                    <a:pt x="3008375" y="1051559"/>
                  </a:lnTo>
                </a:path>
                <a:path w="5161915" h="1645920">
                  <a:moveTo>
                    <a:pt x="3035807" y="1051559"/>
                  </a:moveTo>
                  <a:lnTo>
                    <a:pt x="3488435" y="1051559"/>
                  </a:lnTo>
                </a:path>
                <a:path w="5161915" h="1645920">
                  <a:moveTo>
                    <a:pt x="3514343" y="1051559"/>
                  </a:moveTo>
                  <a:lnTo>
                    <a:pt x="3525011" y="1051559"/>
                  </a:lnTo>
                </a:path>
                <a:path w="5161915" h="1645920">
                  <a:moveTo>
                    <a:pt x="77723" y="1022603"/>
                  </a:moveTo>
                  <a:lnTo>
                    <a:pt x="199643" y="1022603"/>
                  </a:lnTo>
                </a:path>
                <a:path w="5161915" h="1645920">
                  <a:moveTo>
                    <a:pt x="765047" y="1022603"/>
                  </a:moveTo>
                  <a:lnTo>
                    <a:pt x="816863" y="1022603"/>
                  </a:lnTo>
                </a:path>
                <a:path w="5161915" h="1645920">
                  <a:moveTo>
                    <a:pt x="1380743" y="1022603"/>
                  </a:moveTo>
                  <a:lnTo>
                    <a:pt x="1432559" y="1022603"/>
                  </a:lnTo>
                </a:path>
                <a:path w="5161915" h="1645920">
                  <a:moveTo>
                    <a:pt x="1997963" y="1022603"/>
                  </a:moveTo>
                  <a:lnTo>
                    <a:pt x="2042159" y="1022603"/>
                  </a:lnTo>
                </a:path>
                <a:path w="5161915" h="1645920">
                  <a:moveTo>
                    <a:pt x="2084831" y="1022603"/>
                  </a:moveTo>
                  <a:lnTo>
                    <a:pt x="2193035" y="1022603"/>
                  </a:lnTo>
                </a:path>
                <a:path w="5161915" h="1645920">
                  <a:moveTo>
                    <a:pt x="2380487" y="1022603"/>
                  </a:moveTo>
                  <a:lnTo>
                    <a:pt x="2529839" y="1022603"/>
                  </a:lnTo>
                </a:path>
                <a:path w="5161915" h="1645920">
                  <a:moveTo>
                    <a:pt x="2557271" y="1022603"/>
                  </a:moveTo>
                  <a:lnTo>
                    <a:pt x="2580131" y="1022603"/>
                  </a:lnTo>
                </a:path>
                <a:path w="5161915" h="1645920">
                  <a:moveTo>
                    <a:pt x="2767583" y="1022603"/>
                  </a:moveTo>
                  <a:lnTo>
                    <a:pt x="3008375" y="1022603"/>
                  </a:lnTo>
                </a:path>
                <a:path w="5161915" h="1645920">
                  <a:moveTo>
                    <a:pt x="3035807" y="1022603"/>
                  </a:moveTo>
                  <a:lnTo>
                    <a:pt x="3488435" y="1022603"/>
                  </a:lnTo>
                </a:path>
                <a:path w="5161915" h="1645920">
                  <a:moveTo>
                    <a:pt x="3514343" y="1022603"/>
                  </a:moveTo>
                  <a:lnTo>
                    <a:pt x="3525011" y="1022603"/>
                  </a:lnTo>
                </a:path>
                <a:path w="5161915" h="1645920">
                  <a:moveTo>
                    <a:pt x="77723" y="993647"/>
                  </a:moveTo>
                  <a:lnTo>
                    <a:pt x="199643" y="993647"/>
                  </a:lnTo>
                </a:path>
                <a:path w="5161915" h="1645920">
                  <a:moveTo>
                    <a:pt x="765047" y="993647"/>
                  </a:moveTo>
                  <a:lnTo>
                    <a:pt x="816863" y="993647"/>
                  </a:lnTo>
                </a:path>
                <a:path w="5161915" h="1645920">
                  <a:moveTo>
                    <a:pt x="1380743" y="993647"/>
                  </a:moveTo>
                  <a:lnTo>
                    <a:pt x="1432559" y="993647"/>
                  </a:lnTo>
                </a:path>
                <a:path w="5161915" h="1645920">
                  <a:moveTo>
                    <a:pt x="1997963" y="993647"/>
                  </a:moveTo>
                  <a:lnTo>
                    <a:pt x="2042159" y="993647"/>
                  </a:lnTo>
                </a:path>
                <a:path w="5161915" h="1645920">
                  <a:moveTo>
                    <a:pt x="2084831" y="993647"/>
                  </a:moveTo>
                  <a:lnTo>
                    <a:pt x="2193035" y="993647"/>
                  </a:lnTo>
                </a:path>
                <a:path w="5161915" h="1645920">
                  <a:moveTo>
                    <a:pt x="2380487" y="993647"/>
                  </a:moveTo>
                  <a:lnTo>
                    <a:pt x="2529839" y="993647"/>
                  </a:lnTo>
                </a:path>
                <a:path w="5161915" h="1645920">
                  <a:moveTo>
                    <a:pt x="2557271" y="993647"/>
                  </a:moveTo>
                  <a:lnTo>
                    <a:pt x="2580131" y="993647"/>
                  </a:lnTo>
                </a:path>
                <a:path w="5161915" h="1645920">
                  <a:moveTo>
                    <a:pt x="2767583" y="993647"/>
                  </a:moveTo>
                  <a:lnTo>
                    <a:pt x="3008375" y="993647"/>
                  </a:lnTo>
                </a:path>
                <a:path w="5161915" h="1645920">
                  <a:moveTo>
                    <a:pt x="3035807" y="993647"/>
                  </a:moveTo>
                  <a:lnTo>
                    <a:pt x="3488435" y="993647"/>
                  </a:lnTo>
                </a:path>
                <a:path w="5161915" h="1645920">
                  <a:moveTo>
                    <a:pt x="3514343" y="993647"/>
                  </a:moveTo>
                  <a:lnTo>
                    <a:pt x="3525011" y="993647"/>
                  </a:lnTo>
                </a:path>
                <a:path w="5161915" h="1645920">
                  <a:moveTo>
                    <a:pt x="77723" y="964691"/>
                  </a:moveTo>
                  <a:lnTo>
                    <a:pt x="199643" y="964691"/>
                  </a:lnTo>
                </a:path>
                <a:path w="5161915" h="1645920">
                  <a:moveTo>
                    <a:pt x="765047" y="964691"/>
                  </a:moveTo>
                  <a:lnTo>
                    <a:pt x="816863" y="964691"/>
                  </a:lnTo>
                </a:path>
                <a:path w="5161915" h="1645920">
                  <a:moveTo>
                    <a:pt x="1380743" y="964691"/>
                  </a:moveTo>
                  <a:lnTo>
                    <a:pt x="1432559" y="964691"/>
                  </a:lnTo>
                </a:path>
                <a:path w="5161915" h="1645920">
                  <a:moveTo>
                    <a:pt x="1997963" y="964691"/>
                  </a:moveTo>
                  <a:lnTo>
                    <a:pt x="2042159" y="964691"/>
                  </a:lnTo>
                </a:path>
                <a:path w="5161915" h="1645920">
                  <a:moveTo>
                    <a:pt x="2084831" y="964691"/>
                  </a:moveTo>
                  <a:lnTo>
                    <a:pt x="2193035" y="964691"/>
                  </a:lnTo>
                </a:path>
                <a:path w="5161915" h="1645920">
                  <a:moveTo>
                    <a:pt x="2380487" y="964691"/>
                  </a:moveTo>
                  <a:lnTo>
                    <a:pt x="2529839" y="964691"/>
                  </a:lnTo>
                </a:path>
                <a:path w="5161915" h="1645920">
                  <a:moveTo>
                    <a:pt x="2557271" y="964691"/>
                  </a:moveTo>
                  <a:lnTo>
                    <a:pt x="2580131" y="964691"/>
                  </a:lnTo>
                </a:path>
                <a:path w="5161915" h="1645920">
                  <a:moveTo>
                    <a:pt x="2767583" y="964691"/>
                  </a:moveTo>
                  <a:lnTo>
                    <a:pt x="3008375" y="964691"/>
                  </a:lnTo>
                </a:path>
                <a:path w="5161915" h="1645920">
                  <a:moveTo>
                    <a:pt x="3035807" y="964691"/>
                  </a:moveTo>
                  <a:lnTo>
                    <a:pt x="3488435" y="964691"/>
                  </a:lnTo>
                </a:path>
                <a:path w="5161915" h="1645920">
                  <a:moveTo>
                    <a:pt x="3514343" y="964691"/>
                  </a:moveTo>
                  <a:lnTo>
                    <a:pt x="3525011" y="964691"/>
                  </a:lnTo>
                </a:path>
                <a:path w="5161915" h="1645920">
                  <a:moveTo>
                    <a:pt x="77723" y="934211"/>
                  </a:moveTo>
                  <a:lnTo>
                    <a:pt x="2042159" y="934211"/>
                  </a:lnTo>
                </a:path>
                <a:path w="5161915" h="1645920">
                  <a:moveTo>
                    <a:pt x="2084831" y="934211"/>
                  </a:moveTo>
                  <a:lnTo>
                    <a:pt x="2529839" y="934211"/>
                  </a:lnTo>
                </a:path>
                <a:path w="5161915" h="1645920">
                  <a:moveTo>
                    <a:pt x="2557271" y="934211"/>
                  </a:moveTo>
                  <a:lnTo>
                    <a:pt x="3008375" y="934211"/>
                  </a:lnTo>
                </a:path>
                <a:path w="5161915" h="1645920">
                  <a:moveTo>
                    <a:pt x="3035807" y="934211"/>
                  </a:moveTo>
                  <a:lnTo>
                    <a:pt x="3488435" y="934211"/>
                  </a:lnTo>
                </a:path>
                <a:path w="5161915" h="1645920">
                  <a:moveTo>
                    <a:pt x="3514343" y="934211"/>
                  </a:moveTo>
                  <a:lnTo>
                    <a:pt x="3525011" y="934211"/>
                  </a:lnTo>
                </a:path>
                <a:path w="5161915" h="1645920">
                  <a:moveTo>
                    <a:pt x="77723" y="905255"/>
                  </a:moveTo>
                  <a:lnTo>
                    <a:pt x="2042159" y="905255"/>
                  </a:lnTo>
                </a:path>
                <a:path w="5161915" h="1645920">
                  <a:moveTo>
                    <a:pt x="77723" y="876299"/>
                  </a:moveTo>
                  <a:lnTo>
                    <a:pt x="2042159" y="876299"/>
                  </a:lnTo>
                </a:path>
                <a:path w="5161915" h="1645920">
                  <a:moveTo>
                    <a:pt x="77723" y="847343"/>
                  </a:moveTo>
                  <a:lnTo>
                    <a:pt x="2042159" y="847343"/>
                  </a:lnTo>
                </a:path>
                <a:path w="5161915" h="1645920">
                  <a:moveTo>
                    <a:pt x="77723" y="787907"/>
                  </a:moveTo>
                  <a:lnTo>
                    <a:pt x="1987295" y="787907"/>
                  </a:lnTo>
                </a:path>
                <a:path w="5161915" h="1645920">
                  <a:moveTo>
                    <a:pt x="77723" y="818387"/>
                  </a:moveTo>
                  <a:lnTo>
                    <a:pt x="1987295" y="818387"/>
                  </a:lnTo>
                </a:path>
                <a:path w="5161915" h="1645920">
                  <a:moveTo>
                    <a:pt x="77723" y="758951"/>
                  </a:moveTo>
                  <a:lnTo>
                    <a:pt x="2010155" y="758951"/>
                  </a:lnTo>
                </a:path>
                <a:path w="5161915" h="1645920">
                  <a:moveTo>
                    <a:pt x="4571" y="734567"/>
                  </a:moveTo>
                  <a:lnTo>
                    <a:pt x="2034539" y="734567"/>
                  </a:lnTo>
                </a:path>
                <a:path w="5161915" h="1645920">
                  <a:moveTo>
                    <a:pt x="4571" y="710183"/>
                  </a:moveTo>
                  <a:lnTo>
                    <a:pt x="2058923" y="710183"/>
                  </a:lnTo>
                </a:path>
                <a:path w="5161915" h="1645920">
                  <a:moveTo>
                    <a:pt x="0" y="705611"/>
                  </a:moveTo>
                  <a:lnTo>
                    <a:pt x="2063495" y="705611"/>
                  </a:lnTo>
                </a:path>
                <a:path w="5161915" h="1645920">
                  <a:moveTo>
                    <a:pt x="0" y="702563"/>
                  </a:moveTo>
                  <a:lnTo>
                    <a:pt x="2068067" y="702563"/>
                  </a:lnTo>
                </a:path>
                <a:path w="5161915" h="1645920">
                  <a:moveTo>
                    <a:pt x="2104643" y="701039"/>
                  </a:moveTo>
                  <a:lnTo>
                    <a:pt x="3525011" y="701039"/>
                  </a:lnTo>
                </a:path>
                <a:path w="5161915" h="1645920">
                  <a:moveTo>
                    <a:pt x="2133599" y="672083"/>
                  </a:moveTo>
                  <a:lnTo>
                    <a:pt x="3467099" y="672083"/>
                  </a:lnTo>
                </a:path>
                <a:path w="5161915" h="1645920">
                  <a:moveTo>
                    <a:pt x="2162555" y="643127"/>
                  </a:moveTo>
                  <a:lnTo>
                    <a:pt x="3480815" y="643127"/>
                  </a:lnTo>
                </a:path>
                <a:path w="5161915" h="1645920">
                  <a:moveTo>
                    <a:pt x="2193035" y="612647"/>
                  </a:moveTo>
                  <a:lnTo>
                    <a:pt x="3464051" y="612647"/>
                  </a:lnTo>
                </a:path>
                <a:path w="5161915" h="1645920">
                  <a:moveTo>
                    <a:pt x="2221991" y="583691"/>
                  </a:moveTo>
                  <a:lnTo>
                    <a:pt x="2656331" y="583691"/>
                  </a:lnTo>
                </a:path>
                <a:path w="5161915" h="1645920">
                  <a:moveTo>
                    <a:pt x="2999231" y="583691"/>
                  </a:moveTo>
                  <a:lnTo>
                    <a:pt x="3435095" y="583691"/>
                  </a:lnTo>
                </a:path>
                <a:path w="5161915" h="1645920">
                  <a:moveTo>
                    <a:pt x="2250947" y="554735"/>
                  </a:moveTo>
                  <a:lnTo>
                    <a:pt x="2656331" y="554735"/>
                  </a:lnTo>
                </a:path>
                <a:path w="5161915" h="1645920">
                  <a:moveTo>
                    <a:pt x="2999231" y="554735"/>
                  </a:moveTo>
                  <a:lnTo>
                    <a:pt x="3406139" y="554735"/>
                  </a:lnTo>
                </a:path>
                <a:path w="5161915" h="1645920">
                  <a:moveTo>
                    <a:pt x="2279903" y="525779"/>
                  </a:moveTo>
                  <a:lnTo>
                    <a:pt x="2656331" y="525779"/>
                  </a:lnTo>
                </a:path>
                <a:path w="5161915" h="1645920">
                  <a:moveTo>
                    <a:pt x="2999231" y="525779"/>
                  </a:moveTo>
                  <a:lnTo>
                    <a:pt x="3375659" y="525779"/>
                  </a:lnTo>
                </a:path>
                <a:path w="5161915" h="1645920">
                  <a:moveTo>
                    <a:pt x="2308859" y="496823"/>
                  </a:moveTo>
                  <a:lnTo>
                    <a:pt x="2656331" y="496823"/>
                  </a:lnTo>
                </a:path>
                <a:path w="5161915" h="1645920">
                  <a:moveTo>
                    <a:pt x="2999231" y="496823"/>
                  </a:moveTo>
                  <a:lnTo>
                    <a:pt x="3346703" y="496823"/>
                  </a:lnTo>
                </a:path>
                <a:path w="5161915" h="1645920">
                  <a:moveTo>
                    <a:pt x="2339339" y="467867"/>
                  </a:moveTo>
                  <a:lnTo>
                    <a:pt x="2656331" y="467867"/>
                  </a:lnTo>
                </a:path>
                <a:path w="5161915" h="1645920">
                  <a:moveTo>
                    <a:pt x="2999231" y="467867"/>
                  </a:moveTo>
                  <a:lnTo>
                    <a:pt x="3317747" y="467867"/>
                  </a:lnTo>
                </a:path>
                <a:path w="5161915" h="1645920">
                  <a:moveTo>
                    <a:pt x="2368295" y="437387"/>
                  </a:moveTo>
                  <a:lnTo>
                    <a:pt x="2656331" y="437387"/>
                  </a:lnTo>
                </a:path>
                <a:path w="5161915" h="1645920">
                  <a:moveTo>
                    <a:pt x="2999231" y="437387"/>
                  </a:moveTo>
                  <a:lnTo>
                    <a:pt x="3288791" y="437387"/>
                  </a:lnTo>
                </a:path>
                <a:path w="5161915" h="1645920">
                  <a:moveTo>
                    <a:pt x="2397251" y="408431"/>
                  </a:moveTo>
                  <a:lnTo>
                    <a:pt x="2656331" y="408431"/>
                  </a:lnTo>
                </a:path>
                <a:path w="5161915" h="1645920">
                  <a:moveTo>
                    <a:pt x="2999231" y="408431"/>
                  </a:moveTo>
                  <a:lnTo>
                    <a:pt x="3259835" y="408431"/>
                  </a:lnTo>
                </a:path>
                <a:path w="5161915" h="1645920">
                  <a:moveTo>
                    <a:pt x="2426207" y="379475"/>
                  </a:moveTo>
                  <a:lnTo>
                    <a:pt x="2656331" y="379475"/>
                  </a:lnTo>
                </a:path>
                <a:path w="5161915" h="1645920">
                  <a:moveTo>
                    <a:pt x="2999231" y="379475"/>
                  </a:moveTo>
                  <a:lnTo>
                    <a:pt x="3230879" y="379475"/>
                  </a:lnTo>
                </a:path>
                <a:path w="5161915" h="1645920">
                  <a:moveTo>
                    <a:pt x="2455163" y="350519"/>
                  </a:moveTo>
                  <a:lnTo>
                    <a:pt x="2656331" y="350519"/>
                  </a:lnTo>
                </a:path>
                <a:path w="5161915" h="1645920">
                  <a:moveTo>
                    <a:pt x="2999231" y="350519"/>
                  </a:moveTo>
                  <a:lnTo>
                    <a:pt x="3200399" y="350519"/>
                  </a:lnTo>
                </a:path>
                <a:path w="5161915" h="1645920">
                  <a:moveTo>
                    <a:pt x="2484119" y="321563"/>
                  </a:moveTo>
                  <a:lnTo>
                    <a:pt x="2656331" y="321563"/>
                  </a:lnTo>
                </a:path>
                <a:path w="5161915" h="1645920">
                  <a:moveTo>
                    <a:pt x="2999231" y="321563"/>
                  </a:moveTo>
                  <a:lnTo>
                    <a:pt x="3171443" y="321563"/>
                  </a:lnTo>
                </a:path>
                <a:path w="5161915" h="1645920">
                  <a:moveTo>
                    <a:pt x="2514599" y="291083"/>
                  </a:moveTo>
                  <a:lnTo>
                    <a:pt x="3142487" y="291083"/>
                  </a:lnTo>
                </a:path>
                <a:path w="5161915" h="1645920">
                  <a:moveTo>
                    <a:pt x="2543555" y="262127"/>
                  </a:moveTo>
                  <a:lnTo>
                    <a:pt x="3113531" y="262127"/>
                  </a:lnTo>
                </a:path>
                <a:path w="5161915" h="1645920">
                  <a:moveTo>
                    <a:pt x="2572511" y="233171"/>
                  </a:moveTo>
                  <a:lnTo>
                    <a:pt x="3084575" y="233171"/>
                  </a:lnTo>
                </a:path>
                <a:path w="5161915" h="1645920">
                  <a:moveTo>
                    <a:pt x="2601467" y="204215"/>
                  </a:moveTo>
                  <a:lnTo>
                    <a:pt x="3054095" y="204215"/>
                  </a:lnTo>
                </a:path>
                <a:path w="5161915" h="1645920">
                  <a:moveTo>
                    <a:pt x="2630423" y="175259"/>
                  </a:moveTo>
                  <a:lnTo>
                    <a:pt x="3025139" y="175259"/>
                  </a:lnTo>
                </a:path>
                <a:path w="5161915" h="1645920">
                  <a:moveTo>
                    <a:pt x="2660903" y="146303"/>
                  </a:moveTo>
                  <a:lnTo>
                    <a:pt x="2996183" y="146303"/>
                  </a:lnTo>
                </a:path>
                <a:path w="5161915" h="1645920">
                  <a:moveTo>
                    <a:pt x="2689859" y="115823"/>
                  </a:moveTo>
                  <a:lnTo>
                    <a:pt x="2967227" y="115823"/>
                  </a:lnTo>
                </a:path>
                <a:path w="5161915" h="1645920">
                  <a:moveTo>
                    <a:pt x="2718815" y="86867"/>
                  </a:moveTo>
                  <a:lnTo>
                    <a:pt x="2938271" y="86867"/>
                  </a:lnTo>
                </a:path>
                <a:path w="5161915" h="1645920">
                  <a:moveTo>
                    <a:pt x="2747771" y="57911"/>
                  </a:moveTo>
                  <a:lnTo>
                    <a:pt x="2909315" y="57911"/>
                  </a:lnTo>
                </a:path>
                <a:path w="5161915" h="1645920">
                  <a:moveTo>
                    <a:pt x="2776727" y="28955"/>
                  </a:moveTo>
                  <a:lnTo>
                    <a:pt x="2878835" y="28955"/>
                  </a:lnTo>
                </a:path>
                <a:path w="5161915" h="1645920">
                  <a:moveTo>
                    <a:pt x="2805683" y="0"/>
                  </a:moveTo>
                  <a:lnTo>
                    <a:pt x="2849879" y="0"/>
                  </a:lnTo>
                </a:path>
                <a:path w="5161915" h="1645920">
                  <a:moveTo>
                    <a:pt x="3614927" y="672083"/>
                  </a:moveTo>
                  <a:lnTo>
                    <a:pt x="3800855" y="672083"/>
                  </a:lnTo>
                </a:path>
                <a:path w="5161915" h="1645920">
                  <a:moveTo>
                    <a:pt x="3614927" y="643127"/>
                  </a:moveTo>
                  <a:lnTo>
                    <a:pt x="3802379" y="643127"/>
                  </a:lnTo>
                </a:path>
                <a:path w="5161915" h="1645920">
                  <a:moveTo>
                    <a:pt x="4270247" y="1353311"/>
                  </a:moveTo>
                  <a:lnTo>
                    <a:pt x="4643627" y="1353311"/>
                  </a:lnTo>
                </a:path>
                <a:path w="5161915" h="1645920">
                  <a:moveTo>
                    <a:pt x="4672583" y="1353311"/>
                  </a:moveTo>
                  <a:lnTo>
                    <a:pt x="5097779" y="1353311"/>
                  </a:lnTo>
                </a:path>
                <a:path w="5161915" h="1645920">
                  <a:moveTo>
                    <a:pt x="4270247" y="1336547"/>
                  </a:moveTo>
                  <a:lnTo>
                    <a:pt x="4643627" y="1336547"/>
                  </a:lnTo>
                </a:path>
                <a:path w="5161915" h="1645920">
                  <a:moveTo>
                    <a:pt x="4672583" y="1336547"/>
                  </a:moveTo>
                  <a:lnTo>
                    <a:pt x="5097779" y="1336547"/>
                  </a:lnTo>
                </a:path>
                <a:path w="5161915" h="1645920">
                  <a:moveTo>
                    <a:pt x="4527803" y="1450847"/>
                  </a:moveTo>
                  <a:lnTo>
                    <a:pt x="5097779" y="1450847"/>
                  </a:lnTo>
                </a:path>
                <a:path w="5161915" h="1645920">
                  <a:moveTo>
                    <a:pt x="5146547" y="1450847"/>
                  </a:moveTo>
                  <a:lnTo>
                    <a:pt x="5161787" y="1450847"/>
                  </a:lnTo>
                </a:path>
                <a:path w="5161915" h="1645920">
                  <a:moveTo>
                    <a:pt x="4527803" y="1449323"/>
                  </a:moveTo>
                  <a:lnTo>
                    <a:pt x="5097779" y="1449323"/>
                  </a:lnTo>
                </a:path>
                <a:path w="5161915" h="1645920">
                  <a:moveTo>
                    <a:pt x="5146547" y="1449323"/>
                  </a:moveTo>
                  <a:lnTo>
                    <a:pt x="5161787" y="1449323"/>
                  </a:lnTo>
                </a:path>
                <a:path w="5161915" h="1645920">
                  <a:moveTo>
                    <a:pt x="4582667" y="1490471"/>
                  </a:moveTo>
                  <a:lnTo>
                    <a:pt x="5097779" y="1490471"/>
                  </a:lnTo>
                </a:path>
                <a:path w="5161915" h="1645920">
                  <a:moveTo>
                    <a:pt x="5146547" y="1490471"/>
                  </a:moveTo>
                  <a:lnTo>
                    <a:pt x="5161787" y="1490471"/>
                  </a:lnTo>
                </a:path>
                <a:path w="5161915" h="1645920">
                  <a:moveTo>
                    <a:pt x="4582667" y="1488947"/>
                  </a:moveTo>
                  <a:lnTo>
                    <a:pt x="5097779" y="1488947"/>
                  </a:lnTo>
                </a:path>
                <a:path w="5161915" h="1645920">
                  <a:moveTo>
                    <a:pt x="5146547" y="1488947"/>
                  </a:moveTo>
                  <a:lnTo>
                    <a:pt x="5161787" y="1488947"/>
                  </a:lnTo>
                </a:path>
                <a:path w="5161915" h="1645920">
                  <a:moveTo>
                    <a:pt x="4636007" y="1528571"/>
                  </a:moveTo>
                  <a:lnTo>
                    <a:pt x="5097779" y="1528571"/>
                  </a:lnTo>
                </a:path>
                <a:path w="5161915" h="1645920">
                  <a:moveTo>
                    <a:pt x="5146547" y="1528571"/>
                  </a:moveTo>
                  <a:lnTo>
                    <a:pt x="5161787" y="1528571"/>
                  </a:lnTo>
                </a:path>
                <a:path w="5161915" h="1645920">
                  <a:moveTo>
                    <a:pt x="4636007" y="1527047"/>
                  </a:moveTo>
                  <a:lnTo>
                    <a:pt x="5097779" y="1527047"/>
                  </a:lnTo>
                </a:path>
                <a:path w="5161915" h="1645920">
                  <a:moveTo>
                    <a:pt x="5146547" y="1527047"/>
                  </a:moveTo>
                  <a:lnTo>
                    <a:pt x="5161787" y="1527047"/>
                  </a:lnTo>
                </a:path>
                <a:path w="5161915" h="1645920">
                  <a:moveTo>
                    <a:pt x="4689347" y="1568195"/>
                  </a:moveTo>
                  <a:lnTo>
                    <a:pt x="5097779" y="1568195"/>
                  </a:lnTo>
                </a:path>
                <a:path w="5161915" h="1645920">
                  <a:moveTo>
                    <a:pt x="5146547" y="1568195"/>
                  </a:moveTo>
                  <a:lnTo>
                    <a:pt x="5161787" y="1568195"/>
                  </a:lnTo>
                </a:path>
                <a:path w="5161915" h="1645920">
                  <a:moveTo>
                    <a:pt x="4689347" y="1566671"/>
                  </a:moveTo>
                  <a:lnTo>
                    <a:pt x="5097779" y="1566671"/>
                  </a:lnTo>
                </a:path>
                <a:path w="5161915" h="1645920">
                  <a:moveTo>
                    <a:pt x="5146547" y="1566671"/>
                  </a:moveTo>
                  <a:lnTo>
                    <a:pt x="5161787" y="1566671"/>
                  </a:lnTo>
                </a:path>
                <a:path w="5161915" h="1645920">
                  <a:moveTo>
                    <a:pt x="4925567" y="1606295"/>
                  </a:moveTo>
                  <a:lnTo>
                    <a:pt x="5097779" y="1606295"/>
                  </a:lnTo>
                </a:path>
                <a:path w="5161915" h="1645920">
                  <a:moveTo>
                    <a:pt x="5146547" y="1606295"/>
                  </a:moveTo>
                  <a:lnTo>
                    <a:pt x="5161787" y="1606295"/>
                  </a:lnTo>
                </a:path>
                <a:path w="5161915" h="1645920">
                  <a:moveTo>
                    <a:pt x="4925567" y="1604771"/>
                  </a:moveTo>
                  <a:lnTo>
                    <a:pt x="5097779" y="1604771"/>
                  </a:lnTo>
                </a:path>
                <a:path w="5161915" h="1645920">
                  <a:moveTo>
                    <a:pt x="5146547" y="1604771"/>
                  </a:moveTo>
                  <a:lnTo>
                    <a:pt x="5161787" y="1604771"/>
                  </a:lnTo>
                </a:path>
                <a:path w="5161915" h="1645920">
                  <a:moveTo>
                    <a:pt x="4925567" y="1645919"/>
                  </a:moveTo>
                  <a:lnTo>
                    <a:pt x="5097779" y="1645919"/>
                  </a:lnTo>
                </a:path>
                <a:path w="5161915" h="1645920">
                  <a:moveTo>
                    <a:pt x="5146547" y="1645919"/>
                  </a:moveTo>
                  <a:lnTo>
                    <a:pt x="5161787" y="1645919"/>
                  </a:lnTo>
                </a:path>
                <a:path w="5161915" h="1645920">
                  <a:moveTo>
                    <a:pt x="4925567" y="1644395"/>
                  </a:moveTo>
                  <a:lnTo>
                    <a:pt x="5097779" y="1644395"/>
                  </a:lnTo>
                </a:path>
                <a:path w="5161915" h="1645920">
                  <a:moveTo>
                    <a:pt x="5146547" y="1644395"/>
                  </a:moveTo>
                  <a:lnTo>
                    <a:pt x="5161787" y="1644395"/>
                  </a:lnTo>
                </a:path>
                <a:path w="5161915" h="1645920">
                  <a:moveTo>
                    <a:pt x="2805683" y="0"/>
                  </a:moveTo>
                  <a:lnTo>
                    <a:pt x="28498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980180" y="3096768"/>
              <a:ext cx="2228215" cy="165100"/>
            </a:xfrm>
            <a:custGeom>
              <a:avLst/>
              <a:gdLst/>
              <a:ahLst/>
              <a:cxnLst/>
              <a:rect l="l" t="t" r="r" b="b"/>
              <a:pathLst>
                <a:path w="2228215" h="165100">
                  <a:moveTo>
                    <a:pt x="0" y="0"/>
                  </a:moveTo>
                  <a:lnTo>
                    <a:pt x="1679447" y="124967"/>
                  </a:lnTo>
                </a:path>
                <a:path w="2228215" h="165100">
                  <a:moveTo>
                    <a:pt x="2031491" y="150875"/>
                  </a:moveTo>
                  <a:lnTo>
                    <a:pt x="2228087" y="164591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938019" y="1626108"/>
              <a:ext cx="3508375" cy="1431290"/>
            </a:xfrm>
            <a:custGeom>
              <a:avLst/>
              <a:gdLst/>
              <a:ahLst/>
              <a:cxnLst/>
              <a:rect l="l" t="t" r="r" b="b"/>
              <a:pathLst>
                <a:path w="3508375" h="1431289">
                  <a:moveTo>
                    <a:pt x="1978151" y="1016507"/>
                  </a:moveTo>
                  <a:lnTo>
                    <a:pt x="1978151" y="1431035"/>
                  </a:lnTo>
                </a:path>
                <a:path w="3508375" h="1431289">
                  <a:moveTo>
                    <a:pt x="1997963" y="998219"/>
                  </a:moveTo>
                  <a:lnTo>
                    <a:pt x="1997963" y="1431035"/>
                  </a:lnTo>
                </a:path>
                <a:path w="3508375" h="1431289">
                  <a:moveTo>
                    <a:pt x="1452371" y="1016507"/>
                  </a:moveTo>
                  <a:lnTo>
                    <a:pt x="1452371" y="1431035"/>
                  </a:lnTo>
                </a:path>
                <a:path w="3508375" h="1431289">
                  <a:moveTo>
                    <a:pt x="1432559" y="998219"/>
                  </a:moveTo>
                  <a:lnTo>
                    <a:pt x="1432559" y="1431035"/>
                  </a:lnTo>
                </a:path>
                <a:path w="3508375" h="1431289">
                  <a:moveTo>
                    <a:pt x="1362455" y="1016507"/>
                  </a:moveTo>
                  <a:lnTo>
                    <a:pt x="1362455" y="1431035"/>
                  </a:lnTo>
                </a:path>
                <a:path w="3508375" h="1431289">
                  <a:moveTo>
                    <a:pt x="1380743" y="998219"/>
                  </a:moveTo>
                  <a:lnTo>
                    <a:pt x="1380743" y="1431035"/>
                  </a:lnTo>
                </a:path>
                <a:path w="3508375" h="1431289">
                  <a:moveTo>
                    <a:pt x="835151" y="1016507"/>
                  </a:moveTo>
                  <a:lnTo>
                    <a:pt x="835151" y="1431035"/>
                  </a:lnTo>
                </a:path>
                <a:path w="3508375" h="1431289">
                  <a:moveTo>
                    <a:pt x="816863" y="998219"/>
                  </a:moveTo>
                  <a:lnTo>
                    <a:pt x="816863" y="1431035"/>
                  </a:lnTo>
                </a:path>
                <a:path w="3508375" h="1431289">
                  <a:moveTo>
                    <a:pt x="745235" y="1016507"/>
                  </a:moveTo>
                  <a:lnTo>
                    <a:pt x="745235" y="1431035"/>
                  </a:lnTo>
                </a:path>
                <a:path w="3508375" h="1431289">
                  <a:moveTo>
                    <a:pt x="765047" y="998219"/>
                  </a:moveTo>
                  <a:lnTo>
                    <a:pt x="765047" y="1431035"/>
                  </a:lnTo>
                </a:path>
                <a:path w="3508375" h="1431289">
                  <a:moveTo>
                    <a:pt x="219455" y="1016507"/>
                  </a:moveTo>
                  <a:lnTo>
                    <a:pt x="219455" y="1431035"/>
                  </a:lnTo>
                </a:path>
                <a:path w="3508375" h="1431289">
                  <a:moveTo>
                    <a:pt x="199643" y="998219"/>
                  </a:moveTo>
                  <a:lnTo>
                    <a:pt x="199643" y="1431035"/>
                  </a:lnTo>
                </a:path>
                <a:path w="3508375" h="1431289">
                  <a:moveTo>
                    <a:pt x="2193035" y="1016507"/>
                  </a:moveTo>
                  <a:lnTo>
                    <a:pt x="2193035" y="1226819"/>
                  </a:lnTo>
                </a:path>
                <a:path w="3508375" h="1431289">
                  <a:moveTo>
                    <a:pt x="2193035" y="1234439"/>
                  </a:moveTo>
                  <a:lnTo>
                    <a:pt x="2193035" y="1319783"/>
                  </a:lnTo>
                </a:path>
                <a:path w="3508375" h="1431289">
                  <a:moveTo>
                    <a:pt x="2211323" y="1036319"/>
                  </a:moveTo>
                  <a:lnTo>
                    <a:pt x="2211323" y="1226819"/>
                  </a:lnTo>
                </a:path>
                <a:path w="3508375" h="1431289">
                  <a:moveTo>
                    <a:pt x="2211323" y="1234439"/>
                  </a:moveTo>
                  <a:lnTo>
                    <a:pt x="2211323" y="1299971"/>
                  </a:lnTo>
                </a:path>
                <a:path w="3508375" h="1431289">
                  <a:moveTo>
                    <a:pt x="2380487" y="1016507"/>
                  </a:moveTo>
                  <a:lnTo>
                    <a:pt x="2380487" y="1226819"/>
                  </a:lnTo>
                </a:path>
                <a:path w="3508375" h="1431289">
                  <a:moveTo>
                    <a:pt x="2380487" y="1234439"/>
                  </a:moveTo>
                  <a:lnTo>
                    <a:pt x="2380487" y="1319783"/>
                  </a:lnTo>
                </a:path>
                <a:path w="3508375" h="1431289">
                  <a:moveTo>
                    <a:pt x="2360675" y="1036319"/>
                  </a:moveTo>
                  <a:lnTo>
                    <a:pt x="2360675" y="1226819"/>
                  </a:lnTo>
                </a:path>
                <a:path w="3508375" h="1431289">
                  <a:moveTo>
                    <a:pt x="2360675" y="1234439"/>
                  </a:moveTo>
                  <a:lnTo>
                    <a:pt x="2360675" y="1299971"/>
                  </a:lnTo>
                </a:path>
                <a:path w="3508375" h="1431289">
                  <a:moveTo>
                    <a:pt x="2580131" y="1016507"/>
                  </a:moveTo>
                  <a:lnTo>
                    <a:pt x="2580131" y="1226819"/>
                  </a:lnTo>
                </a:path>
                <a:path w="3508375" h="1431289">
                  <a:moveTo>
                    <a:pt x="2599943" y="1036319"/>
                  </a:moveTo>
                  <a:lnTo>
                    <a:pt x="2599943" y="1226819"/>
                  </a:lnTo>
                </a:path>
                <a:path w="3508375" h="1431289">
                  <a:moveTo>
                    <a:pt x="2599943" y="1234439"/>
                  </a:moveTo>
                  <a:lnTo>
                    <a:pt x="2599943" y="1299971"/>
                  </a:lnTo>
                </a:path>
                <a:path w="3508375" h="1431289">
                  <a:moveTo>
                    <a:pt x="2767583" y="1016507"/>
                  </a:moveTo>
                  <a:lnTo>
                    <a:pt x="2767583" y="1226819"/>
                  </a:lnTo>
                </a:path>
                <a:path w="3508375" h="1431289">
                  <a:moveTo>
                    <a:pt x="2767583" y="1234439"/>
                  </a:moveTo>
                  <a:lnTo>
                    <a:pt x="2767583" y="1319783"/>
                  </a:lnTo>
                </a:path>
                <a:path w="3508375" h="1431289">
                  <a:moveTo>
                    <a:pt x="2747771" y="1036319"/>
                  </a:moveTo>
                  <a:lnTo>
                    <a:pt x="2747771" y="1226819"/>
                  </a:lnTo>
                </a:path>
                <a:path w="3508375" h="1431289">
                  <a:moveTo>
                    <a:pt x="2747771" y="1234439"/>
                  </a:moveTo>
                  <a:lnTo>
                    <a:pt x="2747771" y="1299971"/>
                  </a:lnTo>
                </a:path>
                <a:path w="3508375" h="1431289">
                  <a:moveTo>
                    <a:pt x="57911" y="792479"/>
                  </a:moveTo>
                  <a:lnTo>
                    <a:pt x="57911" y="1431035"/>
                  </a:lnTo>
                </a:path>
                <a:path w="3508375" h="1431289">
                  <a:moveTo>
                    <a:pt x="4571" y="763523"/>
                  </a:moveTo>
                  <a:lnTo>
                    <a:pt x="4571" y="792479"/>
                  </a:lnTo>
                </a:path>
                <a:path w="3508375" h="1431289">
                  <a:moveTo>
                    <a:pt x="0" y="74675"/>
                  </a:moveTo>
                  <a:lnTo>
                    <a:pt x="0" y="763523"/>
                  </a:lnTo>
                </a:path>
                <a:path w="3508375" h="1431289">
                  <a:moveTo>
                    <a:pt x="77723" y="792479"/>
                  </a:moveTo>
                  <a:lnTo>
                    <a:pt x="77723" y="1431035"/>
                  </a:lnTo>
                </a:path>
                <a:path w="3508375" h="1431289">
                  <a:moveTo>
                    <a:pt x="1987295" y="851915"/>
                  </a:moveTo>
                  <a:lnTo>
                    <a:pt x="1962911" y="851915"/>
                  </a:lnTo>
                  <a:lnTo>
                    <a:pt x="1962911" y="876299"/>
                  </a:lnTo>
                  <a:lnTo>
                    <a:pt x="2060447" y="876299"/>
                  </a:lnTo>
                </a:path>
                <a:path w="3508375" h="1431289">
                  <a:moveTo>
                    <a:pt x="3502151" y="679703"/>
                  </a:moveTo>
                  <a:lnTo>
                    <a:pt x="2828543" y="6095"/>
                  </a:lnTo>
                </a:path>
                <a:path w="3508375" h="1431289">
                  <a:moveTo>
                    <a:pt x="3508247" y="679703"/>
                  </a:moveTo>
                  <a:lnTo>
                    <a:pt x="2828543" y="0"/>
                  </a:lnTo>
                </a:path>
                <a:path w="3508375" h="1431289">
                  <a:moveTo>
                    <a:pt x="3486911" y="694943"/>
                  </a:moveTo>
                  <a:lnTo>
                    <a:pt x="2828543" y="35051"/>
                  </a:lnTo>
                </a:path>
                <a:path w="3508375" h="1431289">
                  <a:moveTo>
                    <a:pt x="1987295" y="845819"/>
                  </a:moveTo>
                  <a:lnTo>
                    <a:pt x="2828543" y="6095"/>
                  </a:lnTo>
                </a:path>
                <a:path w="3508375" h="1431289">
                  <a:moveTo>
                    <a:pt x="1984247" y="842771"/>
                  </a:moveTo>
                  <a:lnTo>
                    <a:pt x="2828543" y="0"/>
                  </a:lnTo>
                </a:path>
                <a:path w="3508375" h="1431289">
                  <a:moveTo>
                    <a:pt x="2072639" y="790955"/>
                  </a:moveTo>
                  <a:lnTo>
                    <a:pt x="2828543" y="35051"/>
                  </a:lnTo>
                </a:path>
                <a:path w="3508375" h="1431289">
                  <a:moveTo>
                    <a:pt x="1987295" y="845819"/>
                  </a:moveTo>
                  <a:lnTo>
                    <a:pt x="1987295" y="876299"/>
                  </a:lnTo>
                </a:path>
                <a:path w="3508375" h="1431289">
                  <a:moveTo>
                    <a:pt x="2828543" y="35051"/>
                  </a:moveTo>
                  <a:lnTo>
                    <a:pt x="2828543" y="0"/>
                  </a:lnTo>
                </a:path>
                <a:path w="3508375" h="1431289">
                  <a:moveTo>
                    <a:pt x="2042159" y="1344167"/>
                  </a:moveTo>
                  <a:lnTo>
                    <a:pt x="1997963" y="1344167"/>
                  </a:lnTo>
                </a:path>
                <a:path w="3508375" h="1431289">
                  <a:moveTo>
                    <a:pt x="1432559" y="1344167"/>
                  </a:moveTo>
                  <a:lnTo>
                    <a:pt x="1380743" y="1344167"/>
                  </a:lnTo>
                </a:path>
                <a:path w="3508375" h="1431289">
                  <a:moveTo>
                    <a:pt x="816863" y="1344167"/>
                  </a:moveTo>
                  <a:lnTo>
                    <a:pt x="765047" y="1344167"/>
                  </a:lnTo>
                </a:path>
                <a:path w="3508375" h="1431289">
                  <a:moveTo>
                    <a:pt x="199643" y="1344167"/>
                  </a:moveTo>
                  <a:lnTo>
                    <a:pt x="77723" y="1344167"/>
                  </a:lnTo>
                </a:path>
                <a:path w="3508375" h="1431289">
                  <a:moveTo>
                    <a:pt x="1987295" y="845819"/>
                  </a:moveTo>
                  <a:lnTo>
                    <a:pt x="1984247" y="842771"/>
                  </a:lnTo>
                </a:path>
                <a:path w="3508375" h="1431289">
                  <a:moveTo>
                    <a:pt x="2752343" y="74675"/>
                  </a:moveTo>
                  <a:lnTo>
                    <a:pt x="0" y="74675"/>
                  </a:lnTo>
                </a:path>
                <a:path w="3508375" h="1431289">
                  <a:moveTo>
                    <a:pt x="697991" y="685799"/>
                  </a:moveTo>
                  <a:lnTo>
                    <a:pt x="266699" y="685799"/>
                  </a:lnTo>
                </a:path>
                <a:path w="3508375" h="1431289">
                  <a:moveTo>
                    <a:pt x="678179" y="656843"/>
                  </a:moveTo>
                  <a:lnTo>
                    <a:pt x="653795" y="656843"/>
                  </a:lnTo>
                </a:path>
                <a:path w="3508375" h="1431289">
                  <a:moveTo>
                    <a:pt x="678179" y="627887"/>
                  </a:moveTo>
                  <a:lnTo>
                    <a:pt x="653795" y="627887"/>
                  </a:lnTo>
                </a:path>
                <a:path w="3508375" h="1431289">
                  <a:moveTo>
                    <a:pt x="310895" y="627887"/>
                  </a:moveTo>
                  <a:lnTo>
                    <a:pt x="286511" y="627887"/>
                  </a:lnTo>
                </a:path>
                <a:path w="3508375" h="1431289">
                  <a:moveTo>
                    <a:pt x="678179" y="597407"/>
                  </a:moveTo>
                  <a:lnTo>
                    <a:pt x="653795" y="597407"/>
                  </a:lnTo>
                </a:path>
                <a:path w="3508375" h="1431289">
                  <a:moveTo>
                    <a:pt x="310895" y="597407"/>
                  </a:moveTo>
                  <a:lnTo>
                    <a:pt x="286511" y="597407"/>
                  </a:lnTo>
                </a:path>
                <a:path w="3508375" h="1431289">
                  <a:moveTo>
                    <a:pt x="678179" y="568451"/>
                  </a:moveTo>
                  <a:lnTo>
                    <a:pt x="653795" y="568451"/>
                  </a:lnTo>
                </a:path>
                <a:path w="3508375" h="1431289">
                  <a:moveTo>
                    <a:pt x="310895" y="568451"/>
                  </a:moveTo>
                  <a:lnTo>
                    <a:pt x="286511" y="568451"/>
                  </a:lnTo>
                </a:path>
                <a:path w="3508375" h="1431289">
                  <a:moveTo>
                    <a:pt x="678179" y="539495"/>
                  </a:moveTo>
                  <a:lnTo>
                    <a:pt x="653795" y="539495"/>
                  </a:lnTo>
                </a:path>
                <a:path w="3508375" h="1431289">
                  <a:moveTo>
                    <a:pt x="310895" y="539495"/>
                  </a:moveTo>
                  <a:lnTo>
                    <a:pt x="286511" y="539495"/>
                  </a:lnTo>
                </a:path>
                <a:path w="3508375" h="1431289">
                  <a:moveTo>
                    <a:pt x="678179" y="510539"/>
                  </a:moveTo>
                  <a:lnTo>
                    <a:pt x="653795" y="510539"/>
                  </a:lnTo>
                </a:path>
                <a:path w="3508375" h="1431289">
                  <a:moveTo>
                    <a:pt x="310895" y="510539"/>
                  </a:moveTo>
                  <a:lnTo>
                    <a:pt x="286511" y="510539"/>
                  </a:lnTo>
                </a:path>
                <a:path w="3508375" h="1431289">
                  <a:moveTo>
                    <a:pt x="678179" y="481583"/>
                  </a:moveTo>
                  <a:lnTo>
                    <a:pt x="653795" y="481583"/>
                  </a:lnTo>
                </a:path>
                <a:path w="3508375" h="1431289">
                  <a:moveTo>
                    <a:pt x="310895" y="481583"/>
                  </a:moveTo>
                  <a:lnTo>
                    <a:pt x="286511" y="481583"/>
                  </a:lnTo>
                </a:path>
                <a:path w="3508375" h="1431289">
                  <a:moveTo>
                    <a:pt x="678179" y="452627"/>
                  </a:moveTo>
                  <a:lnTo>
                    <a:pt x="653795" y="452627"/>
                  </a:lnTo>
                </a:path>
                <a:path w="3508375" h="1431289">
                  <a:moveTo>
                    <a:pt x="310895" y="452627"/>
                  </a:moveTo>
                  <a:lnTo>
                    <a:pt x="286511" y="452627"/>
                  </a:lnTo>
                </a:path>
                <a:path w="3508375" h="1431289">
                  <a:moveTo>
                    <a:pt x="678179" y="422147"/>
                  </a:moveTo>
                  <a:lnTo>
                    <a:pt x="653795" y="422147"/>
                  </a:lnTo>
                </a:path>
                <a:path w="3508375" h="1431289">
                  <a:moveTo>
                    <a:pt x="310895" y="422147"/>
                  </a:moveTo>
                  <a:lnTo>
                    <a:pt x="286511" y="422147"/>
                  </a:lnTo>
                </a:path>
                <a:path w="3508375" h="1431289">
                  <a:moveTo>
                    <a:pt x="678179" y="393191"/>
                  </a:moveTo>
                  <a:lnTo>
                    <a:pt x="653795" y="393191"/>
                  </a:lnTo>
                </a:path>
                <a:path w="3508375" h="1431289">
                  <a:moveTo>
                    <a:pt x="633983" y="393191"/>
                  </a:moveTo>
                  <a:lnTo>
                    <a:pt x="486155" y="393191"/>
                  </a:lnTo>
                </a:path>
                <a:path w="3508375" h="1431289">
                  <a:moveTo>
                    <a:pt x="478535" y="393191"/>
                  </a:moveTo>
                  <a:lnTo>
                    <a:pt x="330707" y="393191"/>
                  </a:lnTo>
                </a:path>
                <a:path w="3508375" h="1431289">
                  <a:moveTo>
                    <a:pt x="310895" y="393191"/>
                  </a:moveTo>
                  <a:lnTo>
                    <a:pt x="286511" y="393191"/>
                  </a:lnTo>
                </a:path>
                <a:path w="3508375" h="1431289">
                  <a:moveTo>
                    <a:pt x="722375" y="364235"/>
                  </a:moveTo>
                  <a:lnTo>
                    <a:pt x="242315" y="364235"/>
                  </a:lnTo>
                </a:path>
                <a:path w="3508375" h="1431289">
                  <a:moveTo>
                    <a:pt x="286511" y="335279"/>
                  </a:moveTo>
                  <a:lnTo>
                    <a:pt x="678179" y="335279"/>
                  </a:lnTo>
                  <a:lnTo>
                    <a:pt x="286511" y="335279"/>
                  </a:lnTo>
                </a:path>
                <a:path w="3508375" h="1431289">
                  <a:moveTo>
                    <a:pt x="665987" y="306323"/>
                  </a:moveTo>
                  <a:lnTo>
                    <a:pt x="300227" y="306323"/>
                  </a:lnTo>
                </a:path>
                <a:path w="3508375" h="1431289">
                  <a:moveTo>
                    <a:pt x="635507" y="275843"/>
                  </a:moveTo>
                  <a:lnTo>
                    <a:pt x="329183" y="275843"/>
                  </a:lnTo>
                </a:path>
                <a:path w="3508375" h="1431289">
                  <a:moveTo>
                    <a:pt x="606551" y="246887"/>
                  </a:moveTo>
                  <a:lnTo>
                    <a:pt x="358139" y="246887"/>
                  </a:lnTo>
                </a:path>
                <a:path w="3508375" h="1431289">
                  <a:moveTo>
                    <a:pt x="577595" y="217931"/>
                  </a:moveTo>
                  <a:lnTo>
                    <a:pt x="387095" y="217931"/>
                  </a:lnTo>
                </a:path>
                <a:path w="3508375" h="1431289">
                  <a:moveTo>
                    <a:pt x="548639" y="188975"/>
                  </a:moveTo>
                  <a:lnTo>
                    <a:pt x="416051" y="188975"/>
                  </a:lnTo>
                </a:path>
                <a:path w="3508375" h="1431289">
                  <a:moveTo>
                    <a:pt x="519683" y="160019"/>
                  </a:moveTo>
                  <a:lnTo>
                    <a:pt x="446531" y="160019"/>
                  </a:lnTo>
                </a:path>
                <a:path w="3508375" h="1431289">
                  <a:moveTo>
                    <a:pt x="489203" y="131063"/>
                  </a:moveTo>
                  <a:lnTo>
                    <a:pt x="475487" y="131063"/>
                  </a:lnTo>
                </a:path>
                <a:path w="3508375" h="1431289">
                  <a:moveTo>
                    <a:pt x="266699" y="685799"/>
                  </a:moveTo>
                  <a:lnTo>
                    <a:pt x="266699" y="364235"/>
                  </a:lnTo>
                </a:path>
                <a:path w="3508375" h="1431289">
                  <a:moveTo>
                    <a:pt x="242315" y="364235"/>
                  </a:moveTo>
                  <a:lnTo>
                    <a:pt x="242315" y="335279"/>
                  </a:lnTo>
                </a:path>
                <a:path w="3508375" h="1431289">
                  <a:moveTo>
                    <a:pt x="286511" y="685799"/>
                  </a:moveTo>
                  <a:lnTo>
                    <a:pt x="286511" y="318515"/>
                  </a:lnTo>
                </a:path>
                <a:path w="3508375" h="1431289">
                  <a:moveTo>
                    <a:pt x="310895" y="670559"/>
                  </a:moveTo>
                  <a:lnTo>
                    <a:pt x="310895" y="373379"/>
                  </a:lnTo>
                </a:path>
                <a:path w="3508375" h="1431289">
                  <a:moveTo>
                    <a:pt x="330707" y="652271"/>
                  </a:moveTo>
                  <a:lnTo>
                    <a:pt x="330707" y="393191"/>
                  </a:lnTo>
                </a:path>
                <a:path w="3508375" h="1431289">
                  <a:moveTo>
                    <a:pt x="697991" y="685799"/>
                  </a:moveTo>
                  <a:lnTo>
                    <a:pt x="697991" y="364235"/>
                  </a:lnTo>
                </a:path>
                <a:path w="3508375" h="1431289">
                  <a:moveTo>
                    <a:pt x="722375" y="364235"/>
                  </a:moveTo>
                  <a:lnTo>
                    <a:pt x="722375" y="335279"/>
                  </a:lnTo>
                </a:path>
                <a:path w="3508375" h="1431289">
                  <a:moveTo>
                    <a:pt x="678179" y="685799"/>
                  </a:moveTo>
                  <a:lnTo>
                    <a:pt x="678179" y="318515"/>
                  </a:lnTo>
                </a:path>
                <a:path w="3508375" h="1431289">
                  <a:moveTo>
                    <a:pt x="653795" y="670559"/>
                  </a:moveTo>
                  <a:lnTo>
                    <a:pt x="653795" y="373379"/>
                  </a:lnTo>
                </a:path>
                <a:path w="3508375" h="1431289">
                  <a:moveTo>
                    <a:pt x="633983" y="652271"/>
                  </a:moveTo>
                  <a:lnTo>
                    <a:pt x="633983" y="393191"/>
                  </a:lnTo>
                </a:path>
                <a:path w="3508375" h="1431289">
                  <a:moveTo>
                    <a:pt x="310895" y="670559"/>
                  </a:moveTo>
                  <a:lnTo>
                    <a:pt x="653795" y="670559"/>
                  </a:lnTo>
                </a:path>
                <a:path w="3508375" h="1431289">
                  <a:moveTo>
                    <a:pt x="330707" y="652271"/>
                  </a:moveTo>
                  <a:lnTo>
                    <a:pt x="478535" y="652271"/>
                  </a:lnTo>
                </a:path>
                <a:path w="3508375" h="1431289">
                  <a:moveTo>
                    <a:pt x="486155" y="652271"/>
                  </a:moveTo>
                  <a:lnTo>
                    <a:pt x="633983" y="652271"/>
                  </a:lnTo>
                </a:path>
                <a:path w="3508375" h="1431289">
                  <a:moveTo>
                    <a:pt x="478535" y="652271"/>
                  </a:moveTo>
                  <a:lnTo>
                    <a:pt x="478535" y="393191"/>
                  </a:lnTo>
                </a:path>
                <a:path w="3508375" h="1431289">
                  <a:moveTo>
                    <a:pt x="486155" y="652271"/>
                  </a:moveTo>
                  <a:lnTo>
                    <a:pt x="486155" y="393191"/>
                  </a:lnTo>
                </a:path>
                <a:path w="3508375" h="1431289">
                  <a:moveTo>
                    <a:pt x="653795" y="373379"/>
                  </a:moveTo>
                  <a:lnTo>
                    <a:pt x="310895" y="373379"/>
                  </a:lnTo>
                </a:path>
                <a:path w="3508375" h="1431289">
                  <a:moveTo>
                    <a:pt x="678179" y="393191"/>
                  </a:moveTo>
                  <a:lnTo>
                    <a:pt x="653795" y="393191"/>
                  </a:lnTo>
                </a:path>
                <a:path w="3508375" h="1431289">
                  <a:moveTo>
                    <a:pt x="633983" y="393191"/>
                  </a:moveTo>
                  <a:lnTo>
                    <a:pt x="486155" y="393191"/>
                  </a:lnTo>
                </a:path>
                <a:path w="3508375" h="1431289">
                  <a:moveTo>
                    <a:pt x="478535" y="393191"/>
                  </a:moveTo>
                  <a:lnTo>
                    <a:pt x="330707" y="393191"/>
                  </a:lnTo>
                </a:path>
                <a:path w="3508375" h="1431289">
                  <a:moveTo>
                    <a:pt x="310895" y="393191"/>
                  </a:moveTo>
                  <a:lnTo>
                    <a:pt x="286511" y="393191"/>
                  </a:lnTo>
                </a:path>
                <a:path w="3508375" h="1431289">
                  <a:moveTo>
                    <a:pt x="310895" y="656843"/>
                  </a:moveTo>
                  <a:lnTo>
                    <a:pt x="286511" y="6568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76525" y="1713738"/>
              <a:ext cx="487679" cy="248411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3413252" y="1757172"/>
              <a:ext cx="480059" cy="554990"/>
            </a:xfrm>
            <a:custGeom>
              <a:avLst/>
              <a:gdLst/>
              <a:ahLst/>
              <a:cxnLst/>
              <a:rect l="l" t="t" r="r" b="b"/>
              <a:pathLst>
                <a:path w="480060" h="554989">
                  <a:moveTo>
                    <a:pt x="455675" y="554735"/>
                  </a:moveTo>
                  <a:lnTo>
                    <a:pt x="24383" y="554735"/>
                  </a:lnTo>
                </a:path>
                <a:path w="480060" h="554989">
                  <a:moveTo>
                    <a:pt x="435863" y="525779"/>
                  </a:moveTo>
                  <a:lnTo>
                    <a:pt x="411479" y="525779"/>
                  </a:lnTo>
                </a:path>
                <a:path w="480060" h="554989">
                  <a:moveTo>
                    <a:pt x="435863" y="496823"/>
                  </a:moveTo>
                  <a:lnTo>
                    <a:pt x="411479" y="496823"/>
                  </a:lnTo>
                </a:path>
                <a:path w="480060" h="554989">
                  <a:moveTo>
                    <a:pt x="68579" y="496823"/>
                  </a:moveTo>
                  <a:lnTo>
                    <a:pt x="44195" y="496823"/>
                  </a:lnTo>
                </a:path>
                <a:path w="480060" h="554989">
                  <a:moveTo>
                    <a:pt x="435863" y="466343"/>
                  </a:moveTo>
                  <a:lnTo>
                    <a:pt x="411479" y="466343"/>
                  </a:lnTo>
                </a:path>
                <a:path w="480060" h="554989">
                  <a:moveTo>
                    <a:pt x="68579" y="466343"/>
                  </a:moveTo>
                  <a:lnTo>
                    <a:pt x="44195" y="466343"/>
                  </a:lnTo>
                </a:path>
                <a:path w="480060" h="554989">
                  <a:moveTo>
                    <a:pt x="435863" y="437387"/>
                  </a:moveTo>
                  <a:lnTo>
                    <a:pt x="411479" y="437387"/>
                  </a:lnTo>
                </a:path>
                <a:path w="480060" h="554989">
                  <a:moveTo>
                    <a:pt x="68579" y="437387"/>
                  </a:moveTo>
                  <a:lnTo>
                    <a:pt x="44195" y="437387"/>
                  </a:lnTo>
                </a:path>
                <a:path w="480060" h="554989">
                  <a:moveTo>
                    <a:pt x="435863" y="408431"/>
                  </a:moveTo>
                  <a:lnTo>
                    <a:pt x="411479" y="408431"/>
                  </a:lnTo>
                </a:path>
                <a:path w="480060" h="554989">
                  <a:moveTo>
                    <a:pt x="68579" y="408431"/>
                  </a:moveTo>
                  <a:lnTo>
                    <a:pt x="44195" y="408431"/>
                  </a:lnTo>
                </a:path>
                <a:path w="480060" h="554989">
                  <a:moveTo>
                    <a:pt x="435863" y="379475"/>
                  </a:moveTo>
                  <a:lnTo>
                    <a:pt x="411479" y="379475"/>
                  </a:lnTo>
                </a:path>
                <a:path w="480060" h="554989">
                  <a:moveTo>
                    <a:pt x="68579" y="379475"/>
                  </a:moveTo>
                  <a:lnTo>
                    <a:pt x="44195" y="379475"/>
                  </a:lnTo>
                </a:path>
                <a:path w="480060" h="554989">
                  <a:moveTo>
                    <a:pt x="435863" y="350519"/>
                  </a:moveTo>
                  <a:lnTo>
                    <a:pt x="411479" y="350519"/>
                  </a:lnTo>
                </a:path>
                <a:path w="480060" h="554989">
                  <a:moveTo>
                    <a:pt x="68579" y="350519"/>
                  </a:moveTo>
                  <a:lnTo>
                    <a:pt x="44195" y="350519"/>
                  </a:lnTo>
                </a:path>
                <a:path w="480060" h="554989">
                  <a:moveTo>
                    <a:pt x="435863" y="321563"/>
                  </a:moveTo>
                  <a:lnTo>
                    <a:pt x="411479" y="321563"/>
                  </a:lnTo>
                </a:path>
                <a:path w="480060" h="554989">
                  <a:moveTo>
                    <a:pt x="68579" y="321563"/>
                  </a:moveTo>
                  <a:lnTo>
                    <a:pt x="44195" y="321563"/>
                  </a:lnTo>
                </a:path>
                <a:path w="480060" h="554989">
                  <a:moveTo>
                    <a:pt x="435863" y="291083"/>
                  </a:moveTo>
                  <a:lnTo>
                    <a:pt x="411479" y="291083"/>
                  </a:lnTo>
                </a:path>
                <a:path w="480060" h="554989">
                  <a:moveTo>
                    <a:pt x="68579" y="291083"/>
                  </a:moveTo>
                  <a:lnTo>
                    <a:pt x="44195" y="291083"/>
                  </a:lnTo>
                </a:path>
                <a:path w="480060" h="554989">
                  <a:moveTo>
                    <a:pt x="435863" y="262127"/>
                  </a:moveTo>
                  <a:lnTo>
                    <a:pt x="411479" y="262127"/>
                  </a:lnTo>
                </a:path>
                <a:path w="480060" h="554989">
                  <a:moveTo>
                    <a:pt x="391667" y="262127"/>
                  </a:moveTo>
                  <a:lnTo>
                    <a:pt x="243839" y="262127"/>
                  </a:lnTo>
                </a:path>
                <a:path w="480060" h="554989">
                  <a:moveTo>
                    <a:pt x="236219" y="262127"/>
                  </a:moveTo>
                  <a:lnTo>
                    <a:pt x="88391" y="262127"/>
                  </a:lnTo>
                </a:path>
                <a:path w="480060" h="554989">
                  <a:moveTo>
                    <a:pt x="68579" y="262127"/>
                  </a:moveTo>
                  <a:lnTo>
                    <a:pt x="44195" y="262127"/>
                  </a:lnTo>
                </a:path>
                <a:path w="480060" h="554989">
                  <a:moveTo>
                    <a:pt x="480059" y="233171"/>
                  </a:moveTo>
                  <a:lnTo>
                    <a:pt x="0" y="233171"/>
                  </a:lnTo>
                </a:path>
                <a:path w="480060" h="554989">
                  <a:moveTo>
                    <a:pt x="44195" y="204215"/>
                  </a:moveTo>
                  <a:lnTo>
                    <a:pt x="435863" y="204215"/>
                  </a:lnTo>
                  <a:lnTo>
                    <a:pt x="44195" y="204215"/>
                  </a:lnTo>
                </a:path>
                <a:path w="480060" h="554989">
                  <a:moveTo>
                    <a:pt x="422147" y="175259"/>
                  </a:moveTo>
                  <a:lnTo>
                    <a:pt x="56387" y="175259"/>
                  </a:lnTo>
                </a:path>
                <a:path w="480060" h="554989">
                  <a:moveTo>
                    <a:pt x="393191" y="144779"/>
                  </a:moveTo>
                  <a:lnTo>
                    <a:pt x="86867" y="144779"/>
                  </a:lnTo>
                </a:path>
                <a:path w="480060" h="554989">
                  <a:moveTo>
                    <a:pt x="364235" y="115823"/>
                  </a:moveTo>
                  <a:lnTo>
                    <a:pt x="115823" y="115823"/>
                  </a:lnTo>
                </a:path>
                <a:path w="480060" h="554989">
                  <a:moveTo>
                    <a:pt x="335279" y="86867"/>
                  </a:moveTo>
                  <a:lnTo>
                    <a:pt x="144779" y="86867"/>
                  </a:lnTo>
                </a:path>
                <a:path w="480060" h="554989">
                  <a:moveTo>
                    <a:pt x="306323" y="57911"/>
                  </a:moveTo>
                  <a:lnTo>
                    <a:pt x="173735" y="57911"/>
                  </a:lnTo>
                </a:path>
                <a:path w="480060" h="554989">
                  <a:moveTo>
                    <a:pt x="275843" y="28955"/>
                  </a:moveTo>
                  <a:lnTo>
                    <a:pt x="202691" y="28955"/>
                  </a:lnTo>
                </a:path>
                <a:path w="480060" h="554989">
                  <a:moveTo>
                    <a:pt x="246887" y="0"/>
                  </a:moveTo>
                  <a:lnTo>
                    <a:pt x="231647" y="0"/>
                  </a:lnTo>
                </a:path>
                <a:path w="480060" h="554989">
                  <a:moveTo>
                    <a:pt x="24383" y="554735"/>
                  </a:moveTo>
                  <a:lnTo>
                    <a:pt x="24383" y="233171"/>
                  </a:lnTo>
                </a:path>
                <a:path w="480060" h="554989">
                  <a:moveTo>
                    <a:pt x="0" y="233171"/>
                  </a:moveTo>
                  <a:lnTo>
                    <a:pt x="0" y="204215"/>
                  </a:lnTo>
                </a:path>
                <a:path w="480060" h="554989">
                  <a:moveTo>
                    <a:pt x="44195" y="554735"/>
                  </a:moveTo>
                  <a:lnTo>
                    <a:pt x="44195" y="187451"/>
                  </a:lnTo>
                </a:path>
                <a:path w="480060" h="554989">
                  <a:moveTo>
                    <a:pt x="68579" y="539495"/>
                  </a:moveTo>
                  <a:lnTo>
                    <a:pt x="68579" y="242315"/>
                  </a:lnTo>
                </a:path>
                <a:path w="480060" h="554989">
                  <a:moveTo>
                    <a:pt x="88391" y="521207"/>
                  </a:moveTo>
                  <a:lnTo>
                    <a:pt x="88391" y="262127"/>
                  </a:lnTo>
                </a:path>
                <a:path w="480060" h="554989">
                  <a:moveTo>
                    <a:pt x="455675" y="554735"/>
                  </a:moveTo>
                  <a:lnTo>
                    <a:pt x="455675" y="233171"/>
                  </a:lnTo>
                </a:path>
                <a:path w="480060" h="554989">
                  <a:moveTo>
                    <a:pt x="480059" y="233171"/>
                  </a:moveTo>
                  <a:lnTo>
                    <a:pt x="480059" y="204215"/>
                  </a:lnTo>
                </a:path>
                <a:path w="480060" h="554989">
                  <a:moveTo>
                    <a:pt x="435863" y="554735"/>
                  </a:moveTo>
                  <a:lnTo>
                    <a:pt x="435863" y="187451"/>
                  </a:lnTo>
                </a:path>
                <a:path w="480060" h="554989">
                  <a:moveTo>
                    <a:pt x="411479" y="539495"/>
                  </a:moveTo>
                  <a:lnTo>
                    <a:pt x="411479" y="242315"/>
                  </a:lnTo>
                </a:path>
                <a:path w="480060" h="554989">
                  <a:moveTo>
                    <a:pt x="391667" y="521207"/>
                  </a:moveTo>
                  <a:lnTo>
                    <a:pt x="391667" y="262127"/>
                  </a:lnTo>
                </a:path>
                <a:path w="480060" h="554989">
                  <a:moveTo>
                    <a:pt x="68579" y="539495"/>
                  </a:moveTo>
                  <a:lnTo>
                    <a:pt x="411479" y="539495"/>
                  </a:lnTo>
                </a:path>
                <a:path w="480060" h="554989">
                  <a:moveTo>
                    <a:pt x="88391" y="521207"/>
                  </a:moveTo>
                  <a:lnTo>
                    <a:pt x="236219" y="521207"/>
                  </a:lnTo>
                </a:path>
                <a:path w="480060" h="554989">
                  <a:moveTo>
                    <a:pt x="243839" y="521207"/>
                  </a:moveTo>
                  <a:lnTo>
                    <a:pt x="391667" y="521207"/>
                  </a:lnTo>
                </a:path>
                <a:path w="480060" h="554989">
                  <a:moveTo>
                    <a:pt x="236219" y="521207"/>
                  </a:moveTo>
                  <a:lnTo>
                    <a:pt x="236219" y="262127"/>
                  </a:lnTo>
                </a:path>
                <a:path w="480060" h="554989">
                  <a:moveTo>
                    <a:pt x="243839" y="521207"/>
                  </a:moveTo>
                  <a:lnTo>
                    <a:pt x="243839" y="262127"/>
                  </a:lnTo>
                </a:path>
                <a:path w="480060" h="554989">
                  <a:moveTo>
                    <a:pt x="411479" y="242315"/>
                  </a:moveTo>
                  <a:lnTo>
                    <a:pt x="68579" y="242315"/>
                  </a:lnTo>
                </a:path>
                <a:path w="480060" h="554989">
                  <a:moveTo>
                    <a:pt x="435863" y="262127"/>
                  </a:moveTo>
                  <a:lnTo>
                    <a:pt x="411479" y="262127"/>
                  </a:lnTo>
                </a:path>
                <a:path w="480060" h="554989">
                  <a:moveTo>
                    <a:pt x="391667" y="262127"/>
                  </a:moveTo>
                  <a:lnTo>
                    <a:pt x="243839" y="262127"/>
                  </a:lnTo>
                </a:path>
                <a:path w="480060" h="554989">
                  <a:moveTo>
                    <a:pt x="236219" y="262127"/>
                  </a:moveTo>
                  <a:lnTo>
                    <a:pt x="88391" y="262127"/>
                  </a:lnTo>
                </a:path>
                <a:path w="480060" h="554989">
                  <a:moveTo>
                    <a:pt x="68579" y="262127"/>
                  </a:moveTo>
                  <a:lnTo>
                    <a:pt x="44195" y="262127"/>
                  </a:lnTo>
                </a:path>
                <a:path w="480060" h="554989">
                  <a:moveTo>
                    <a:pt x="68579" y="525779"/>
                  </a:moveTo>
                  <a:lnTo>
                    <a:pt x="44195" y="525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409441" y="1713738"/>
              <a:ext cx="487679" cy="248411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7099808" y="3057144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h="307975">
                  <a:moveTo>
                    <a:pt x="0" y="0"/>
                  </a:moveTo>
                  <a:lnTo>
                    <a:pt x="0" y="3078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399023" y="1909572"/>
              <a:ext cx="809625" cy="1156970"/>
            </a:xfrm>
            <a:custGeom>
              <a:avLst/>
              <a:gdLst/>
              <a:ahLst/>
              <a:cxnLst/>
              <a:rect l="l" t="t" r="r" b="b"/>
              <a:pathLst>
                <a:path w="809625" h="1156970">
                  <a:moveTo>
                    <a:pt x="809243" y="1147571"/>
                  </a:moveTo>
                  <a:lnTo>
                    <a:pt x="608075" y="1147571"/>
                  </a:lnTo>
                </a:path>
                <a:path w="809625" h="1156970">
                  <a:moveTo>
                    <a:pt x="598931" y="1147571"/>
                  </a:moveTo>
                  <a:lnTo>
                    <a:pt x="281939" y="1147571"/>
                  </a:lnTo>
                </a:path>
                <a:path w="809625" h="1156970">
                  <a:moveTo>
                    <a:pt x="153923" y="1147571"/>
                  </a:moveTo>
                  <a:lnTo>
                    <a:pt x="272795" y="1147571"/>
                  </a:lnTo>
                  <a:lnTo>
                    <a:pt x="9143" y="1147571"/>
                  </a:lnTo>
                </a:path>
                <a:path w="809625" h="1156970">
                  <a:moveTo>
                    <a:pt x="281939" y="1147571"/>
                  </a:moveTo>
                  <a:lnTo>
                    <a:pt x="598931" y="1147571"/>
                  </a:lnTo>
                </a:path>
                <a:path w="809625" h="1156970">
                  <a:moveTo>
                    <a:pt x="608075" y="1147571"/>
                  </a:moveTo>
                  <a:lnTo>
                    <a:pt x="787907" y="1147571"/>
                  </a:lnTo>
                </a:path>
                <a:path w="809625" h="1156970">
                  <a:moveTo>
                    <a:pt x="809243" y="592835"/>
                  </a:moveTo>
                  <a:lnTo>
                    <a:pt x="809243" y="1147571"/>
                  </a:lnTo>
                </a:path>
                <a:path w="809625" h="1156970">
                  <a:moveTo>
                    <a:pt x="64007" y="592835"/>
                  </a:moveTo>
                  <a:lnTo>
                    <a:pt x="64007" y="1147571"/>
                  </a:lnTo>
                </a:path>
                <a:path w="809625" h="1156970">
                  <a:moveTo>
                    <a:pt x="803147" y="1147571"/>
                  </a:moveTo>
                  <a:lnTo>
                    <a:pt x="608075" y="1147571"/>
                  </a:lnTo>
                </a:path>
                <a:path w="809625" h="1156970">
                  <a:moveTo>
                    <a:pt x="598931" y="1147571"/>
                  </a:moveTo>
                  <a:lnTo>
                    <a:pt x="281939" y="1147571"/>
                  </a:lnTo>
                </a:path>
                <a:path w="809625" h="1156970">
                  <a:moveTo>
                    <a:pt x="272795" y="1147571"/>
                  </a:moveTo>
                  <a:lnTo>
                    <a:pt x="103631" y="1147571"/>
                  </a:lnTo>
                </a:path>
                <a:path w="809625" h="1156970">
                  <a:moveTo>
                    <a:pt x="76199" y="1147571"/>
                  </a:moveTo>
                  <a:lnTo>
                    <a:pt x="64007" y="1147571"/>
                  </a:lnTo>
                </a:path>
                <a:path w="809625" h="1156970">
                  <a:moveTo>
                    <a:pt x="809243" y="469391"/>
                  </a:moveTo>
                  <a:lnTo>
                    <a:pt x="809243" y="1156715"/>
                  </a:lnTo>
                </a:path>
                <a:path w="809625" h="1156970">
                  <a:moveTo>
                    <a:pt x="64007" y="483107"/>
                  </a:moveTo>
                  <a:lnTo>
                    <a:pt x="64007" y="1147571"/>
                  </a:lnTo>
                </a:path>
                <a:path w="809625" h="1156970">
                  <a:moveTo>
                    <a:pt x="6095" y="435863"/>
                  </a:moveTo>
                  <a:lnTo>
                    <a:pt x="6095" y="463295"/>
                  </a:lnTo>
                </a:path>
                <a:path w="809625" h="1156970">
                  <a:moveTo>
                    <a:pt x="0" y="437387"/>
                  </a:moveTo>
                  <a:lnTo>
                    <a:pt x="4358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400547" y="1915668"/>
              <a:ext cx="434340" cy="434340"/>
            </a:xfrm>
            <a:custGeom>
              <a:avLst/>
              <a:gdLst/>
              <a:ahLst/>
              <a:cxnLst/>
              <a:rect l="l" t="t" r="r" b="b"/>
              <a:pathLst>
                <a:path w="434339" h="434339">
                  <a:moveTo>
                    <a:pt x="0" y="434339"/>
                  </a:moveTo>
                  <a:lnTo>
                    <a:pt x="434339" y="0"/>
                  </a:lnTo>
                </a:path>
                <a:path w="434339" h="434339">
                  <a:moveTo>
                    <a:pt x="80771" y="380999"/>
                  </a:moveTo>
                  <a:lnTo>
                    <a:pt x="434339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980180" y="2346960"/>
              <a:ext cx="2228215" cy="710565"/>
            </a:xfrm>
            <a:custGeom>
              <a:avLst/>
              <a:gdLst/>
              <a:ahLst/>
              <a:cxnLst/>
              <a:rect l="l" t="t" r="r" b="b"/>
              <a:pathLst>
                <a:path w="2228215" h="710564">
                  <a:moveTo>
                    <a:pt x="1420367" y="3047"/>
                  </a:moveTo>
                  <a:lnTo>
                    <a:pt x="1418843" y="0"/>
                  </a:lnTo>
                </a:path>
                <a:path w="2228215" h="710564">
                  <a:moveTo>
                    <a:pt x="1353311" y="710183"/>
                  </a:moveTo>
                  <a:lnTo>
                    <a:pt x="719327" y="710183"/>
                  </a:lnTo>
                </a:path>
                <a:path w="2228215" h="710564">
                  <a:moveTo>
                    <a:pt x="0" y="710183"/>
                  </a:moveTo>
                  <a:lnTo>
                    <a:pt x="1495043" y="710183"/>
                  </a:lnTo>
                </a:path>
                <a:path w="2228215" h="710564">
                  <a:moveTo>
                    <a:pt x="1472183" y="681227"/>
                  </a:moveTo>
                  <a:lnTo>
                    <a:pt x="1482851" y="681227"/>
                  </a:lnTo>
                </a:path>
                <a:path w="2228215" h="710564">
                  <a:moveTo>
                    <a:pt x="1522475" y="710183"/>
                  </a:moveTo>
                  <a:lnTo>
                    <a:pt x="1691639" y="710183"/>
                  </a:lnTo>
                </a:path>
                <a:path w="2228215" h="710564">
                  <a:moveTo>
                    <a:pt x="1700783" y="710183"/>
                  </a:moveTo>
                  <a:lnTo>
                    <a:pt x="2017775" y="710183"/>
                  </a:lnTo>
                </a:path>
                <a:path w="2228215" h="710564">
                  <a:moveTo>
                    <a:pt x="2026919" y="710183"/>
                  </a:moveTo>
                  <a:lnTo>
                    <a:pt x="2228087" y="71018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980180" y="305714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623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659628" y="3057144"/>
              <a:ext cx="548640" cy="204470"/>
            </a:xfrm>
            <a:custGeom>
              <a:avLst/>
              <a:gdLst/>
              <a:ahLst/>
              <a:cxnLst/>
              <a:rect l="l" t="t" r="r" b="b"/>
              <a:pathLst>
                <a:path w="548639" h="204470">
                  <a:moveTo>
                    <a:pt x="352043" y="0"/>
                  </a:moveTo>
                  <a:lnTo>
                    <a:pt x="352043" y="170687"/>
                  </a:lnTo>
                </a:path>
                <a:path w="548639" h="204470">
                  <a:moveTo>
                    <a:pt x="0" y="0"/>
                  </a:moveTo>
                  <a:lnTo>
                    <a:pt x="0" y="164591"/>
                  </a:lnTo>
                </a:path>
                <a:path w="548639" h="204470">
                  <a:moveTo>
                    <a:pt x="548639" y="0"/>
                  </a:moveTo>
                  <a:lnTo>
                    <a:pt x="548639" y="2042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4594352" y="1999488"/>
              <a:ext cx="342900" cy="297180"/>
            </a:xfrm>
            <a:custGeom>
              <a:avLst/>
              <a:gdLst/>
              <a:ahLst/>
              <a:cxnLst/>
              <a:rect l="l" t="t" r="r" b="b"/>
              <a:pathLst>
                <a:path w="342900" h="297180">
                  <a:moveTo>
                    <a:pt x="323087" y="19811"/>
                  </a:moveTo>
                  <a:lnTo>
                    <a:pt x="19811" y="19811"/>
                  </a:lnTo>
                </a:path>
                <a:path w="342900" h="297180">
                  <a:moveTo>
                    <a:pt x="0" y="297179"/>
                  </a:moveTo>
                  <a:lnTo>
                    <a:pt x="0" y="0"/>
                  </a:lnTo>
                </a:path>
                <a:path w="342900" h="297180">
                  <a:moveTo>
                    <a:pt x="19811" y="278891"/>
                  </a:moveTo>
                  <a:lnTo>
                    <a:pt x="19811" y="19811"/>
                  </a:lnTo>
                </a:path>
                <a:path w="342900" h="297180">
                  <a:moveTo>
                    <a:pt x="30479" y="268223"/>
                  </a:moveTo>
                  <a:lnTo>
                    <a:pt x="30479" y="30479"/>
                  </a:lnTo>
                </a:path>
                <a:path w="342900" h="297180">
                  <a:moveTo>
                    <a:pt x="342899" y="297179"/>
                  </a:moveTo>
                  <a:lnTo>
                    <a:pt x="342899" y="0"/>
                  </a:lnTo>
                </a:path>
                <a:path w="342900" h="297180">
                  <a:moveTo>
                    <a:pt x="323087" y="278891"/>
                  </a:moveTo>
                  <a:lnTo>
                    <a:pt x="323087" y="19811"/>
                  </a:lnTo>
                </a:path>
                <a:path w="342900" h="297180">
                  <a:moveTo>
                    <a:pt x="313943" y="268223"/>
                  </a:moveTo>
                  <a:lnTo>
                    <a:pt x="313943" y="30479"/>
                  </a:lnTo>
                </a:path>
                <a:path w="342900" h="297180">
                  <a:moveTo>
                    <a:pt x="0" y="297179"/>
                  </a:moveTo>
                  <a:lnTo>
                    <a:pt x="342899" y="297179"/>
                  </a:lnTo>
                </a:path>
                <a:path w="342900" h="297180">
                  <a:moveTo>
                    <a:pt x="19811" y="278891"/>
                  </a:moveTo>
                  <a:lnTo>
                    <a:pt x="323087" y="278891"/>
                  </a:lnTo>
                </a:path>
                <a:path w="342900" h="297180">
                  <a:moveTo>
                    <a:pt x="30479" y="268223"/>
                  </a:moveTo>
                  <a:lnTo>
                    <a:pt x="161543" y="268223"/>
                  </a:lnTo>
                </a:path>
                <a:path w="342900" h="297180">
                  <a:moveTo>
                    <a:pt x="181355" y="268223"/>
                  </a:moveTo>
                  <a:lnTo>
                    <a:pt x="313943" y="268223"/>
                  </a:lnTo>
                </a:path>
                <a:path w="342900" h="297180">
                  <a:moveTo>
                    <a:pt x="342899" y="0"/>
                  </a:moveTo>
                  <a:lnTo>
                    <a:pt x="0" y="0"/>
                  </a:lnTo>
                </a:path>
                <a:path w="342900" h="297180">
                  <a:moveTo>
                    <a:pt x="323087" y="19811"/>
                  </a:moveTo>
                  <a:lnTo>
                    <a:pt x="19811" y="19811"/>
                  </a:lnTo>
                </a:path>
                <a:path w="342900" h="297180">
                  <a:moveTo>
                    <a:pt x="313943" y="30479"/>
                  </a:moveTo>
                  <a:lnTo>
                    <a:pt x="181355" y="30479"/>
                  </a:lnTo>
                </a:path>
                <a:path w="342900" h="297180">
                  <a:moveTo>
                    <a:pt x="161543" y="30479"/>
                  </a:moveTo>
                  <a:lnTo>
                    <a:pt x="30479" y="304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463031" y="3057144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h="149860">
                  <a:moveTo>
                    <a:pt x="0" y="0"/>
                  </a:moveTo>
                  <a:lnTo>
                    <a:pt x="0" y="14935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467859" y="2609088"/>
              <a:ext cx="984885" cy="448309"/>
            </a:xfrm>
            <a:custGeom>
              <a:avLst/>
              <a:gdLst/>
              <a:ahLst/>
              <a:cxnLst/>
              <a:rect l="l" t="t" r="r" b="b"/>
              <a:pathLst>
                <a:path w="984885" h="448310">
                  <a:moveTo>
                    <a:pt x="505967" y="0"/>
                  </a:moveTo>
                  <a:lnTo>
                    <a:pt x="505967" y="448055"/>
                  </a:lnTo>
                </a:path>
                <a:path w="984885" h="448310">
                  <a:moveTo>
                    <a:pt x="958595" y="0"/>
                  </a:moveTo>
                  <a:lnTo>
                    <a:pt x="958595" y="448055"/>
                  </a:lnTo>
                </a:path>
                <a:path w="984885" h="448310">
                  <a:moveTo>
                    <a:pt x="984503" y="0"/>
                  </a:moveTo>
                  <a:lnTo>
                    <a:pt x="984503" y="448055"/>
                  </a:lnTo>
                </a:path>
                <a:path w="984885" h="448310">
                  <a:moveTo>
                    <a:pt x="478535" y="0"/>
                  </a:moveTo>
                  <a:lnTo>
                    <a:pt x="478535" y="448055"/>
                  </a:lnTo>
                </a:path>
                <a:path w="984885" h="448310">
                  <a:moveTo>
                    <a:pt x="27431" y="0"/>
                  </a:moveTo>
                  <a:lnTo>
                    <a:pt x="27431" y="448055"/>
                  </a:lnTo>
                </a:path>
                <a:path w="984885" h="448310">
                  <a:moveTo>
                    <a:pt x="0" y="0"/>
                  </a:moveTo>
                  <a:lnTo>
                    <a:pt x="0" y="448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59628" y="3221736"/>
              <a:ext cx="548640" cy="74930"/>
            </a:xfrm>
            <a:custGeom>
              <a:avLst/>
              <a:gdLst/>
              <a:ahLst/>
              <a:cxnLst/>
              <a:rect l="l" t="t" r="r" b="b"/>
              <a:pathLst>
                <a:path w="548639" h="74929">
                  <a:moveTo>
                    <a:pt x="0" y="6095"/>
                  </a:moveTo>
                  <a:lnTo>
                    <a:pt x="352043" y="6095"/>
                  </a:lnTo>
                  <a:lnTo>
                    <a:pt x="352043" y="25907"/>
                  </a:lnTo>
                </a:path>
                <a:path w="548639" h="74929">
                  <a:moveTo>
                    <a:pt x="548639" y="39623"/>
                  </a:moveTo>
                  <a:lnTo>
                    <a:pt x="548639" y="74675"/>
                  </a:lnTo>
                </a:path>
                <a:path w="548639" h="74929">
                  <a:moveTo>
                    <a:pt x="0" y="0"/>
                  </a:moveTo>
                  <a:lnTo>
                    <a:pt x="0" y="609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998467" y="2609088"/>
              <a:ext cx="1464945" cy="0"/>
            </a:xfrm>
            <a:custGeom>
              <a:avLst/>
              <a:gdLst/>
              <a:ahLst/>
              <a:cxnLst/>
              <a:rect l="l" t="t" r="r" b="b"/>
              <a:pathLst>
                <a:path w="1464945">
                  <a:moveTo>
                    <a:pt x="0" y="0"/>
                  </a:moveTo>
                  <a:lnTo>
                    <a:pt x="146456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4755896" y="2019300"/>
              <a:ext cx="20320" cy="259079"/>
            </a:xfrm>
            <a:custGeom>
              <a:avLst/>
              <a:gdLst/>
              <a:ahLst/>
              <a:cxnLst/>
              <a:rect l="l" t="t" r="r" b="b"/>
              <a:pathLst>
                <a:path w="20320" h="259080">
                  <a:moveTo>
                    <a:pt x="10667" y="0"/>
                  </a:moveTo>
                  <a:lnTo>
                    <a:pt x="10667" y="259079"/>
                  </a:lnTo>
                </a:path>
                <a:path w="20320" h="259080">
                  <a:moveTo>
                    <a:pt x="19811" y="10667"/>
                  </a:moveTo>
                  <a:lnTo>
                    <a:pt x="19811" y="248411"/>
                  </a:lnTo>
                </a:path>
                <a:path w="20320" h="259080">
                  <a:moveTo>
                    <a:pt x="0" y="10667"/>
                  </a:moveTo>
                  <a:lnTo>
                    <a:pt x="0" y="2484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405119" y="1909572"/>
              <a:ext cx="867410" cy="1148080"/>
            </a:xfrm>
            <a:custGeom>
              <a:avLst/>
              <a:gdLst/>
              <a:ahLst/>
              <a:cxnLst/>
              <a:rect l="l" t="t" r="r" b="b"/>
              <a:pathLst>
                <a:path w="867410" h="1148080">
                  <a:moveTo>
                    <a:pt x="76199" y="469391"/>
                  </a:moveTo>
                  <a:lnTo>
                    <a:pt x="3047" y="469391"/>
                  </a:lnTo>
                </a:path>
                <a:path w="867410" h="1148080">
                  <a:moveTo>
                    <a:pt x="0" y="463295"/>
                  </a:moveTo>
                  <a:lnTo>
                    <a:pt x="3047" y="463295"/>
                  </a:lnTo>
                </a:path>
                <a:path w="867410" h="1148080">
                  <a:moveTo>
                    <a:pt x="803147" y="469391"/>
                  </a:moveTo>
                  <a:lnTo>
                    <a:pt x="803147" y="1147571"/>
                  </a:lnTo>
                </a:path>
                <a:path w="867410" h="1148080">
                  <a:moveTo>
                    <a:pt x="858011" y="463295"/>
                  </a:moveTo>
                  <a:lnTo>
                    <a:pt x="858011" y="469391"/>
                  </a:lnTo>
                </a:path>
                <a:path w="867410" h="1148080">
                  <a:moveTo>
                    <a:pt x="861059" y="435863"/>
                  </a:moveTo>
                  <a:lnTo>
                    <a:pt x="861059" y="463295"/>
                  </a:lnTo>
                </a:path>
                <a:path w="867410" h="1148080">
                  <a:moveTo>
                    <a:pt x="867155" y="437387"/>
                  </a:moveTo>
                  <a:lnTo>
                    <a:pt x="42976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834887" y="1915668"/>
              <a:ext cx="434340" cy="434340"/>
            </a:xfrm>
            <a:custGeom>
              <a:avLst/>
              <a:gdLst/>
              <a:ahLst/>
              <a:cxnLst/>
              <a:rect l="l" t="t" r="r" b="b"/>
              <a:pathLst>
                <a:path w="434339" h="434339">
                  <a:moveTo>
                    <a:pt x="434339" y="434339"/>
                  </a:moveTo>
                  <a:lnTo>
                    <a:pt x="0" y="0"/>
                  </a:lnTo>
                </a:path>
                <a:path w="434339" h="434339">
                  <a:moveTo>
                    <a:pt x="355091" y="380999"/>
                  </a:moveTo>
                  <a:lnTo>
                    <a:pt x="0" y="274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6189979" y="2346960"/>
              <a:ext cx="82550" cy="45720"/>
            </a:xfrm>
            <a:custGeom>
              <a:avLst/>
              <a:gdLst/>
              <a:ahLst/>
              <a:cxnLst/>
              <a:rect l="l" t="t" r="r" b="b"/>
              <a:pathLst>
                <a:path w="82550" h="45719">
                  <a:moveTo>
                    <a:pt x="79247" y="3047"/>
                  </a:moveTo>
                  <a:lnTo>
                    <a:pt x="82295" y="0"/>
                  </a:lnTo>
                </a:path>
                <a:path w="82550" h="45719">
                  <a:moveTo>
                    <a:pt x="0" y="32003"/>
                  </a:moveTo>
                  <a:lnTo>
                    <a:pt x="73151" y="32003"/>
                  </a:lnTo>
                </a:path>
                <a:path w="82550" h="45719">
                  <a:moveTo>
                    <a:pt x="18287" y="32003"/>
                  </a:moveTo>
                  <a:lnTo>
                    <a:pt x="18287" y="45719"/>
                  </a:lnTo>
                </a:path>
                <a:path w="82550" h="45719">
                  <a:moveTo>
                    <a:pt x="18287" y="32003"/>
                  </a:moveTo>
                  <a:lnTo>
                    <a:pt x="18287" y="45719"/>
                  </a:lnTo>
                </a:path>
                <a:path w="82550" h="45719">
                  <a:moveTo>
                    <a:pt x="76199" y="25907"/>
                  </a:moveTo>
                  <a:lnTo>
                    <a:pt x="73151" y="259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738875" y="2618232"/>
              <a:ext cx="193675" cy="439420"/>
            </a:xfrm>
            <a:custGeom>
              <a:avLst/>
              <a:gdLst/>
              <a:ahLst/>
              <a:cxnLst/>
              <a:rect l="l" t="t" r="r" b="b"/>
              <a:pathLst>
                <a:path w="193675" h="439419">
                  <a:moveTo>
                    <a:pt x="193547" y="438911"/>
                  </a:moveTo>
                  <a:lnTo>
                    <a:pt x="193547" y="0"/>
                  </a:lnTo>
                </a:path>
                <a:path w="193675" h="439419">
                  <a:moveTo>
                    <a:pt x="184403" y="438911"/>
                  </a:moveTo>
                  <a:lnTo>
                    <a:pt x="184403" y="10667"/>
                  </a:lnTo>
                </a:path>
                <a:path w="193675" h="439419">
                  <a:moveTo>
                    <a:pt x="0" y="4389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748019" y="2628900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428243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980180" y="3070860"/>
              <a:ext cx="2228215" cy="129539"/>
            </a:xfrm>
            <a:custGeom>
              <a:avLst/>
              <a:gdLst/>
              <a:ahLst/>
              <a:cxnLst/>
              <a:rect l="l" t="t" r="r" b="b"/>
              <a:pathLst>
                <a:path w="2228215" h="129539">
                  <a:moveTo>
                    <a:pt x="0" y="25907"/>
                  </a:moveTo>
                  <a:lnTo>
                    <a:pt x="1679447" y="25907"/>
                  </a:lnTo>
                </a:path>
                <a:path w="2228215" h="129539">
                  <a:moveTo>
                    <a:pt x="2031491" y="25907"/>
                  </a:moveTo>
                  <a:lnTo>
                    <a:pt x="2228087" y="25907"/>
                  </a:lnTo>
                </a:path>
                <a:path w="2228215" h="129539">
                  <a:moveTo>
                    <a:pt x="521207" y="64007"/>
                  </a:moveTo>
                  <a:lnTo>
                    <a:pt x="1679447" y="64007"/>
                  </a:lnTo>
                </a:path>
                <a:path w="2228215" h="129539">
                  <a:moveTo>
                    <a:pt x="2031491" y="64007"/>
                  </a:moveTo>
                  <a:lnTo>
                    <a:pt x="2228087" y="64007"/>
                  </a:lnTo>
                </a:path>
                <a:path w="2228215" h="129539">
                  <a:moveTo>
                    <a:pt x="1046987" y="103631"/>
                  </a:moveTo>
                  <a:lnTo>
                    <a:pt x="1679447" y="103631"/>
                  </a:lnTo>
                </a:path>
                <a:path w="2228215" h="129539">
                  <a:moveTo>
                    <a:pt x="2031491" y="103631"/>
                  </a:moveTo>
                  <a:lnTo>
                    <a:pt x="2228087" y="103631"/>
                  </a:lnTo>
                </a:path>
                <a:path w="2228215" h="129539">
                  <a:moveTo>
                    <a:pt x="2228087" y="38099"/>
                  </a:moveTo>
                  <a:lnTo>
                    <a:pt x="2031491" y="38099"/>
                  </a:lnTo>
                </a:path>
                <a:path w="2228215" h="129539">
                  <a:moveTo>
                    <a:pt x="1679447" y="38099"/>
                  </a:moveTo>
                  <a:lnTo>
                    <a:pt x="169163" y="38099"/>
                  </a:lnTo>
                </a:path>
                <a:path w="2228215" h="129539">
                  <a:moveTo>
                    <a:pt x="2228087" y="51815"/>
                  </a:moveTo>
                  <a:lnTo>
                    <a:pt x="2031491" y="51815"/>
                  </a:lnTo>
                </a:path>
                <a:path w="2228215" h="129539">
                  <a:moveTo>
                    <a:pt x="1679447" y="51815"/>
                  </a:moveTo>
                  <a:lnTo>
                    <a:pt x="345947" y="51815"/>
                  </a:lnTo>
                </a:path>
                <a:path w="2228215" h="129539">
                  <a:moveTo>
                    <a:pt x="2228087" y="0"/>
                  </a:moveTo>
                  <a:lnTo>
                    <a:pt x="2031491" y="0"/>
                  </a:lnTo>
                </a:path>
                <a:path w="2228215" h="129539">
                  <a:moveTo>
                    <a:pt x="1679447" y="0"/>
                  </a:moveTo>
                  <a:lnTo>
                    <a:pt x="0" y="0"/>
                  </a:lnTo>
                </a:path>
                <a:path w="2228215" h="129539">
                  <a:moveTo>
                    <a:pt x="2228087" y="12191"/>
                  </a:moveTo>
                  <a:lnTo>
                    <a:pt x="2031491" y="12191"/>
                  </a:lnTo>
                </a:path>
                <a:path w="2228215" h="129539">
                  <a:moveTo>
                    <a:pt x="1679447" y="12191"/>
                  </a:moveTo>
                  <a:lnTo>
                    <a:pt x="0" y="12191"/>
                  </a:lnTo>
                </a:path>
                <a:path w="2228215" h="129539">
                  <a:moveTo>
                    <a:pt x="2228087" y="77723"/>
                  </a:moveTo>
                  <a:lnTo>
                    <a:pt x="2031491" y="77723"/>
                  </a:lnTo>
                </a:path>
                <a:path w="2228215" h="129539">
                  <a:moveTo>
                    <a:pt x="1679447" y="77723"/>
                  </a:moveTo>
                  <a:lnTo>
                    <a:pt x="696467" y="77723"/>
                  </a:lnTo>
                </a:path>
                <a:path w="2228215" h="129539">
                  <a:moveTo>
                    <a:pt x="2228087" y="89915"/>
                  </a:moveTo>
                  <a:lnTo>
                    <a:pt x="2031491" y="89915"/>
                  </a:lnTo>
                </a:path>
                <a:path w="2228215" h="129539">
                  <a:moveTo>
                    <a:pt x="1679447" y="89915"/>
                  </a:moveTo>
                  <a:lnTo>
                    <a:pt x="871727" y="89915"/>
                  </a:lnTo>
                </a:path>
                <a:path w="2228215" h="129539">
                  <a:moveTo>
                    <a:pt x="2228087" y="115823"/>
                  </a:moveTo>
                  <a:lnTo>
                    <a:pt x="2031491" y="115823"/>
                  </a:lnTo>
                </a:path>
                <a:path w="2228215" h="129539">
                  <a:moveTo>
                    <a:pt x="1679447" y="115823"/>
                  </a:moveTo>
                  <a:lnTo>
                    <a:pt x="1222247" y="115823"/>
                  </a:lnTo>
                </a:path>
                <a:path w="2228215" h="129539">
                  <a:moveTo>
                    <a:pt x="1679447" y="129539"/>
                  </a:moveTo>
                  <a:lnTo>
                    <a:pt x="1397507" y="1295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980180" y="2502408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7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998467" y="241706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191"/>
                  </a:moveTo>
                  <a:lnTo>
                    <a:pt x="12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463031" y="3057144"/>
              <a:ext cx="739140" cy="0"/>
            </a:xfrm>
            <a:custGeom>
              <a:avLst/>
              <a:gdLst/>
              <a:ahLst/>
              <a:cxnLst/>
              <a:rect l="l" t="t" r="r" b="b"/>
              <a:pathLst>
                <a:path w="739139">
                  <a:moveTo>
                    <a:pt x="739139" y="0"/>
                  </a:moveTo>
                  <a:lnTo>
                    <a:pt x="544067" y="0"/>
                  </a:lnTo>
                </a:path>
                <a:path w="739139">
                  <a:moveTo>
                    <a:pt x="534923" y="0"/>
                  </a:moveTo>
                  <a:lnTo>
                    <a:pt x="217931" y="0"/>
                  </a:lnTo>
                </a:path>
                <a:path w="739139">
                  <a:moveTo>
                    <a:pt x="20878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932423" y="2613660"/>
              <a:ext cx="0" cy="443865"/>
            </a:xfrm>
            <a:custGeom>
              <a:avLst/>
              <a:gdLst/>
              <a:ahLst/>
              <a:cxnLst/>
              <a:rect l="l" t="t" r="r" b="b"/>
              <a:pathLst>
                <a:path h="443864">
                  <a:moveTo>
                    <a:pt x="0" y="4434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923279" y="2624328"/>
              <a:ext cx="0" cy="433070"/>
            </a:xfrm>
            <a:custGeom>
              <a:avLst/>
              <a:gdLst/>
              <a:ahLst/>
              <a:cxnLst/>
              <a:rect l="l" t="t" r="r" b="b"/>
              <a:pathLst>
                <a:path h="433069">
                  <a:moveTo>
                    <a:pt x="0" y="432815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738875" y="2613660"/>
              <a:ext cx="0" cy="443865"/>
            </a:xfrm>
            <a:custGeom>
              <a:avLst/>
              <a:gdLst/>
              <a:ahLst/>
              <a:cxnLst/>
              <a:rect l="l" t="t" r="r" b="b"/>
              <a:pathLst>
                <a:path h="443864">
                  <a:moveTo>
                    <a:pt x="0" y="4434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463031" y="2372868"/>
              <a:ext cx="800100" cy="704215"/>
            </a:xfrm>
            <a:custGeom>
              <a:avLst/>
              <a:gdLst/>
              <a:ahLst/>
              <a:cxnLst/>
              <a:rect l="l" t="t" r="r" b="b"/>
              <a:pathLst>
                <a:path w="800100" h="704214">
                  <a:moveTo>
                    <a:pt x="284987" y="684275"/>
                  </a:moveTo>
                  <a:lnTo>
                    <a:pt x="284987" y="251459"/>
                  </a:lnTo>
                </a:path>
                <a:path w="800100" h="704214">
                  <a:moveTo>
                    <a:pt x="745235" y="6095"/>
                  </a:moveTo>
                  <a:lnTo>
                    <a:pt x="745235" y="704087"/>
                  </a:lnTo>
                </a:path>
                <a:path w="800100" h="704214">
                  <a:moveTo>
                    <a:pt x="800099" y="0"/>
                  </a:moveTo>
                  <a:lnTo>
                    <a:pt x="800099" y="6095"/>
                  </a:lnTo>
                </a:path>
                <a:path w="800100" h="704214">
                  <a:moveTo>
                    <a:pt x="0" y="6095"/>
                  </a:moveTo>
                  <a:lnTo>
                    <a:pt x="0" y="6842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481319" y="2296668"/>
              <a:ext cx="0" cy="760730"/>
            </a:xfrm>
            <a:custGeom>
              <a:avLst/>
              <a:gdLst/>
              <a:ahLst/>
              <a:cxnLst/>
              <a:rect l="l" t="t" r="r" b="b"/>
              <a:pathLst>
                <a:path h="760730">
                  <a:moveTo>
                    <a:pt x="0" y="0"/>
                  </a:moveTo>
                  <a:lnTo>
                    <a:pt x="0" y="7604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980180" y="2372868"/>
              <a:ext cx="2228215" cy="684530"/>
            </a:xfrm>
            <a:custGeom>
              <a:avLst/>
              <a:gdLst/>
              <a:ahLst/>
              <a:cxnLst/>
              <a:rect l="l" t="t" r="r" b="b"/>
              <a:pathLst>
                <a:path w="2228215" h="684530">
                  <a:moveTo>
                    <a:pt x="1427987" y="0"/>
                  </a:moveTo>
                  <a:lnTo>
                    <a:pt x="1427987" y="6095"/>
                  </a:lnTo>
                </a:path>
                <a:path w="2228215" h="684530">
                  <a:moveTo>
                    <a:pt x="1353311" y="684275"/>
                  </a:moveTo>
                  <a:lnTo>
                    <a:pt x="719327" y="684275"/>
                  </a:lnTo>
                </a:path>
                <a:path w="2228215" h="684530">
                  <a:moveTo>
                    <a:pt x="0" y="684275"/>
                  </a:moveTo>
                  <a:lnTo>
                    <a:pt x="1691639" y="684275"/>
                  </a:lnTo>
                </a:path>
                <a:path w="2228215" h="684530">
                  <a:moveTo>
                    <a:pt x="1700783" y="684275"/>
                  </a:moveTo>
                  <a:lnTo>
                    <a:pt x="2017775" y="684275"/>
                  </a:lnTo>
                </a:path>
                <a:path w="2228215" h="684530">
                  <a:moveTo>
                    <a:pt x="2026919" y="684275"/>
                  </a:moveTo>
                  <a:lnTo>
                    <a:pt x="2228087" y="68427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4022852" y="1946148"/>
              <a:ext cx="2167255" cy="1248410"/>
            </a:xfrm>
            <a:custGeom>
              <a:avLst/>
              <a:gdLst/>
              <a:ahLst/>
              <a:cxnLst/>
              <a:rect l="l" t="t" r="r" b="b"/>
              <a:pathLst>
                <a:path w="2167254" h="1248410">
                  <a:moveTo>
                    <a:pt x="0" y="906779"/>
                  </a:moveTo>
                  <a:lnTo>
                    <a:pt x="445007" y="906779"/>
                  </a:lnTo>
                </a:path>
                <a:path w="2167254" h="1248410">
                  <a:moveTo>
                    <a:pt x="472439" y="906779"/>
                  </a:moveTo>
                  <a:lnTo>
                    <a:pt x="923543" y="906779"/>
                  </a:lnTo>
                </a:path>
                <a:path w="2167254" h="1248410">
                  <a:moveTo>
                    <a:pt x="950975" y="906779"/>
                  </a:moveTo>
                  <a:lnTo>
                    <a:pt x="1403603" y="906779"/>
                  </a:lnTo>
                </a:path>
                <a:path w="2167254" h="1248410">
                  <a:moveTo>
                    <a:pt x="0" y="914399"/>
                  </a:moveTo>
                  <a:lnTo>
                    <a:pt x="445007" y="914399"/>
                  </a:lnTo>
                </a:path>
                <a:path w="2167254" h="1248410">
                  <a:moveTo>
                    <a:pt x="472439" y="914399"/>
                  </a:moveTo>
                  <a:lnTo>
                    <a:pt x="923543" y="914399"/>
                  </a:lnTo>
                </a:path>
                <a:path w="2167254" h="1248410">
                  <a:moveTo>
                    <a:pt x="950975" y="914399"/>
                  </a:moveTo>
                  <a:lnTo>
                    <a:pt x="1403603" y="914399"/>
                  </a:lnTo>
                </a:path>
                <a:path w="2167254" h="1248410">
                  <a:moveTo>
                    <a:pt x="1458467" y="1082039"/>
                  </a:moveTo>
                  <a:lnTo>
                    <a:pt x="1618487" y="1082039"/>
                  </a:lnTo>
                </a:path>
                <a:path w="2167254" h="1248410">
                  <a:moveTo>
                    <a:pt x="1636775" y="1082039"/>
                  </a:moveTo>
                  <a:lnTo>
                    <a:pt x="1648967" y="1082039"/>
                  </a:lnTo>
                </a:path>
                <a:path w="2167254" h="1248410">
                  <a:moveTo>
                    <a:pt x="1658111" y="1082039"/>
                  </a:moveTo>
                  <a:lnTo>
                    <a:pt x="1716023" y="1082039"/>
                  </a:lnTo>
                </a:path>
                <a:path w="2167254" h="1248410">
                  <a:moveTo>
                    <a:pt x="1458467" y="1053083"/>
                  </a:moveTo>
                  <a:lnTo>
                    <a:pt x="1618487" y="1053083"/>
                  </a:lnTo>
                </a:path>
                <a:path w="2167254" h="1248410">
                  <a:moveTo>
                    <a:pt x="1636775" y="1053083"/>
                  </a:moveTo>
                  <a:lnTo>
                    <a:pt x="1648967" y="1053083"/>
                  </a:lnTo>
                </a:path>
                <a:path w="2167254" h="1248410">
                  <a:moveTo>
                    <a:pt x="1658111" y="1053083"/>
                  </a:moveTo>
                  <a:lnTo>
                    <a:pt x="1716023" y="1053083"/>
                  </a:lnTo>
                </a:path>
                <a:path w="2167254" h="1248410">
                  <a:moveTo>
                    <a:pt x="1458467" y="1024127"/>
                  </a:moveTo>
                  <a:lnTo>
                    <a:pt x="1618487" y="1024127"/>
                  </a:lnTo>
                </a:path>
                <a:path w="2167254" h="1248410">
                  <a:moveTo>
                    <a:pt x="1636775" y="1024127"/>
                  </a:moveTo>
                  <a:lnTo>
                    <a:pt x="1648967" y="1024127"/>
                  </a:lnTo>
                </a:path>
                <a:path w="2167254" h="1248410">
                  <a:moveTo>
                    <a:pt x="1658111" y="1024127"/>
                  </a:moveTo>
                  <a:lnTo>
                    <a:pt x="1716023" y="1024127"/>
                  </a:lnTo>
                </a:path>
                <a:path w="2167254" h="1248410">
                  <a:moveTo>
                    <a:pt x="1458467" y="993647"/>
                  </a:moveTo>
                  <a:lnTo>
                    <a:pt x="1618487" y="993647"/>
                  </a:lnTo>
                </a:path>
                <a:path w="2167254" h="1248410">
                  <a:moveTo>
                    <a:pt x="1636775" y="993647"/>
                  </a:moveTo>
                  <a:lnTo>
                    <a:pt x="1648967" y="993647"/>
                  </a:lnTo>
                </a:path>
                <a:path w="2167254" h="1248410">
                  <a:moveTo>
                    <a:pt x="1658111" y="993647"/>
                  </a:moveTo>
                  <a:lnTo>
                    <a:pt x="1716023" y="993647"/>
                  </a:lnTo>
                </a:path>
                <a:path w="2167254" h="1248410">
                  <a:moveTo>
                    <a:pt x="1458467" y="964691"/>
                  </a:moveTo>
                  <a:lnTo>
                    <a:pt x="1618487" y="964691"/>
                  </a:lnTo>
                </a:path>
                <a:path w="2167254" h="1248410">
                  <a:moveTo>
                    <a:pt x="1636775" y="964691"/>
                  </a:moveTo>
                  <a:lnTo>
                    <a:pt x="1648967" y="964691"/>
                  </a:lnTo>
                </a:path>
                <a:path w="2167254" h="1248410">
                  <a:moveTo>
                    <a:pt x="1658111" y="964691"/>
                  </a:moveTo>
                  <a:lnTo>
                    <a:pt x="1716023" y="964691"/>
                  </a:lnTo>
                </a:path>
                <a:path w="2167254" h="1248410">
                  <a:moveTo>
                    <a:pt x="1458467" y="935735"/>
                  </a:moveTo>
                  <a:lnTo>
                    <a:pt x="1618487" y="935735"/>
                  </a:lnTo>
                </a:path>
                <a:path w="2167254" h="1248410">
                  <a:moveTo>
                    <a:pt x="1636775" y="935735"/>
                  </a:moveTo>
                  <a:lnTo>
                    <a:pt x="1648967" y="935735"/>
                  </a:lnTo>
                </a:path>
                <a:path w="2167254" h="1248410">
                  <a:moveTo>
                    <a:pt x="1658111" y="935735"/>
                  </a:moveTo>
                  <a:lnTo>
                    <a:pt x="1716023" y="935735"/>
                  </a:lnTo>
                </a:path>
                <a:path w="2167254" h="1248410">
                  <a:moveTo>
                    <a:pt x="1458467" y="906779"/>
                  </a:moveTo>
                  <a:lnTo>
                    <a:pt x="1618487" y="906779"/>
                  </a:lnTo>
                </a:path>
                <a:path w="2167254" h="1248410">
                  <a:moveTo>
                    <a:pt x="1636775" y="906779"/>
                  </a:moveTo>
                  <a:lnTo>
                    <a:pt x="1716023" y="906779"/>
                  </a:lnTo>
                </a:path>
                <a:path w="2167254" h="1248410">
                  <a:moveTo>
                    <a:pt x="1458467" y="877823"/>
                  </a:moveTo>
                  <a:lnTo>
                    <a:pt x="1618487" y="877823"/>
                  </a:lnTo>
                </a:path>
                <a:path w="2167254" h="1248410">
                  <a:moveTo>
                    <a:pt x="1636775" y="877823"/>
                  </a:moveTo>
                  <a:lnTo>
                    <a:pt x="1716023" y="877823"/>
                  </a:lnTo>
                </a:path>
                <a:path w="2167254" h="1248410">
                  <a:moveTo>
                    <a:pt x="1458467" y="847343"/>
                  </a:moveTo>
                  <a:lnTo>
                    <a:pt x="1618487" y="847343"/>
                  </a:lnTo>
                </a:path>
                <a:path w="2167254" h="1248410">
                  <a:moveTo>
                    <a:pt x="1636775" y="847343"/>
                  </a:moveTo>
                  <a:lnTo>
                    <a:pt x="1716023" y="847343"/>
                  </a:lnTo>
                </a:path>
                <a:path w="2167254" h="1248410">
                  <a:moveTo>
                    <a:pt x="1458467" y="818387"/>
                  </a:moveTo>
                  <a:lnTo>
                    <a:pt x="1618487" y="818387"/>
                  </a:lnTo>
                </a:path>
                <a:path w="2167254" h="1248410">
                  <a:moveTo>
                    <a:pt x="1636775" y="818387"/>
                  </a:moveTo>
                  <a:lnTo>
                    <a:pt x="1716023" y="818387"/>
                  </a:lnTo>
                </a:path>
                <a:path w="2167254" h="1248410">
                  <a:moveTo>
                    <a:pt x="1458467" y="789431"/>
                  </a:moveTo>
                  <a:lnTo>
                    <a:pt x="1618487" y="789431"/>
                  </a:lnTo>
                </a:path>
                <a:path w="2167254" h="1248410">
                  <a:moveTo>
                    <a:pt x="1636775" y="789431"/>
                  </a:moveTo>
                  <a:lnTo>
                    <a:pt x="1716023" y="789431"/>
                  </a:lnTo>
                </a:path>
                <a:path w="2167254" h="1248410">
                  <a:moveTo>
                    <a:pt x="1458467" y="760475"/>
                  </a:moveTo>
                  <a:lnTo>
                    <a:pt x="1618487" y="760475"/>
                  </a:lnTo>
                </a:path>
                <a:path w="2167254" h="1248410">
                  <a:moveTo>
                    <a:pt x="1636775" y="760475"/>
                  </a:moveTo>
                  <a:lnTo>
                    <a:pt x="1716023" y="760475"/>
                  </a:lnTo>
                </a:path>
                <a:path w="2167254" h="1248410">
                  <a:moveTo>
                    <a:pt x="1458467" y="731519"/>
                  </a:moveTo>
                  <a:lnTo>
                    <a:pt x="1618487" y="731519"/>
                  </a:lnTo>
                </a:path>
                <a:path w="2167254" h="1248410">
                  <a:moveTo>
                    <a:pt x="1636775" y="731519"/>
                  </a:moveTo>
                  <a:lnTo>
                    <a:pt x="1716023" y="731519"/>
                  </a:lnTo>
                </a:path>
                <a:path w="2167254" h="1248410">
                  <a:moveTo>
                    <a:pt x="1458467" y="702563"/>
                  </a:moveTo>
                  <a:lnTo>
                    <a:pt x="1618487" y="702563"/>
                  </a:lnTo>
                </a:path>
                <a:path w="2167254" h="1248410">
                  <a:moveTo>
                    <a:pt x="1636775" y="702563"/>
                  </a:moveTo>
                  <a:lnTo>
                    <a:pt x="1716023" y="702563"/>
                  </a:lnTo>
                </a:path>
                <a:path w="2167254" h="1248410">
                  <a:moveTo>
                    <a:pt x="1458467" y="672083"/>
                  </a:moveTo>
                  <a:lnTo>
                    <a:pt x="1618487" y="672083"/>
                  </a:lnTo>
                </a:path>
                <a:path w="2167254" h="1248410">
                  <a:moveTo>
                    <a:pt x="1636775" y="672083"/>
                  </a:moveTo>
                  <a:lnTo>
                    <a:pt x="1716023" y="672083"/>
                  </a:lnTo>
                </a:path>
                <a:path w="2167254" h="1248410">
                  <a:moveTo>
                    <a:pt x="1909571" y="672083"/>
                  </a:moveTo>
                  <a:lnTo>
                    <a:pt x="1988819" y="672083"/>
                  </a:lnTo>
                </a:path>
                <a:path w="2167254" h="1248410">
                  <a:moveTo>
                    <a:pt x="2007107" y="672083"/>
                  </a:moveTo>
                  <a:lnTo>
                    <a:pt x="2167127" y="672083"/>
                  </a:lnTo>
                </a:path>
                <a:path w="2167254" h="1248410">
                  <a:moveTo>
                    <a:pt x="1458467" y="643127"/>
                  </a:moveTo>
                  <a:lnTo>
                    <a:pt x="1618487" y="643127"/>
                  </a:lnTo>
                </a:path>
                <a:path w="2167254" h="1248410">
                  <a:moveTo>
                    <a:pt x="1636775" y="643127"/>
                  </a:moveTo>
                  <a:lnTo>
                    <a:pt x="1988819" y="643127"/>
                  </a:lnTo>
                </a:path>
                <a:path w="2167254" h="1248410">
                  <a:moveTo>
                    <a:pt x="2007107" y="643127"/>
                  </a:moveTo>
                  <a:lnTo>
                    <a:pt x="2167127" y="643127"/>
                  </a:lnTo>
                </a:path>
                <a:path w="2167254" h="1248410">
                  <a:moveTo>
                    <a:pt x="1458467" y="614171"/>
                  </a:moveTo>
                  <a:lnTo>
                    <a:pt x="1618487" y="614171"/>
                  </a:lnTo>
                </a:path>
                <a:path w="2167254" h="1248410">
                  <a:moveTo>
                    <a:pt x="1636775" y="614171"/>
                  </a:moveTo>
                  <a:lnTo>
                    <a:pt x="1988819" y="614171"/>
                  </a:lnTo>
                </a:path>
                <a:path w="2167254" h="1248410">
                  <a:moveTo>
                    <a:pt x="2007107" y="614171"/>
                  </a:moveTo>
                  <a:lnTo>
                    <a:pt x="2167127" y="614171"/>
                  </a:lnTo>
                </a:path>
                <a:path w="2167254" h="1248410">
                  <a:moveTo>
                    <a:pt x="1458467" y="585215"/>
                  </a:moveTo>
                  <a:lnTo>
                    <a:pt x="1618487" y="585215"/>
                  </a:lnTo>
                </a:path>
                <a:path w="2167254" h="1248410">
                  <a:moveTo>
                    <a:pt x="1636775" y="585215"/>
                  </a:moveTo>
                  <a:lnTo>
                    <a:pt x="1988819" y="585215"/>
                  </a:lnTo>
                </a:path>
                <a:path w="2167254" h="1248410">
                  <a:moveTo>
                    <a:pt x="2007107" y="585215"/>
                  </a:moveTo>
                  <a:lnTo>
                    <a:pt x="2167127" y="585215"/>
                  </a:lnTo>
                </a:path>
                <a:path w="2167254" h="1248410">
                  <a:moveTo>
                    <a:pt x="1458467" y="556259"/>
                  </a:moveTo>
                  <a:lnTo>
                    <a:pt x="2167127" y="556259"/>
                  </a:lnTo>
                </a:path>
                <a:path w="2167254" h="1248410">
                  <a:moveTo>
                    <a:pt x="1458467" y="525779"/>
                  </a:moveTo>
                  <a:lnTo>
                    <a:pt x="2167127" y="525779"/>
                  </a:lnTo>
                </a:path>
                <a:path w="2167254" h="1248410">
                  <a:moveTo>
                    <a:pt x="1458467" y="496823"/>
                  </a:moveTo>
                  <a:lnTo>
                    <a:pt x="2167127" y="496823"/>
                  </a:lnTo>
                </a:path>
                <a:path w="2167254" h="1248410">
                  <a:moveTo>
                    <a:pt x="1458467" y="467867"/>
                  </a:moveTo>
                  <a:lnTo>
                    <a:pt x="1757171" y="467867"/>
                  </a:lnTo>
                </a:path>
                <a:path w="2167254" h="1248410">
                  <a:moveTo>
                    <a:pt x="1868423" y="467867"/>
                  </a:moveTo>
                  <a:lnTo>
                    <a:pt x="2167127" y="467867"/>
                  </a:lnTo>
                </a:path>
                <a:path w="2167254" h="1248410">
                  <a:moveTo>
                    <a:pt x="1458467" y="438911"/>
                  </a:moveTo>
                  <a:lnTo>
                    <a:pt x="1734311" y="438911"/>
                  </a:lnTo>
                </a:path>
                <a:path w="2167254" h="1248410">
                  <a:moveTo>
                    <a:pt x="1891283" y="438911"/>
                  </a:moveTo>
                  <a:lnTo>
                    <a:pt x="2167127" y="438911"/>
                  </a:lnTo>
                </a:path>
                <a:path w="2167254" h="1248410">
                  <a:moveTo>
                    <a:pt x="1458467" y="409955"/>
                  </a:moveTo>
                  <a:lnTo>
                    <a:pt x="1725167" y="409955"/>
                  </a:lnTo>
                </a:path>
                <a:path w="2167254" h="1248410">
                  <a:moveTo>
                    <a:pt x="1900427" y="409955"/>
                  </a:moveTo>
                  <a:lnTo>
                    <a:pt x="2167127" y="409955"/>
                  </a:lnTo>
                </a:path>
                <a:path w="2167254" h="1248410">
                  <a:moveTo>
                    <a:pt x="1458467" y="380999"/>
                  </a:moveTo>
                  <a:lnTo>
                    <a:pt x="1726691" y="380999"/>
                  </a:lnTo>
                </a:path>
                <a:path w="2167254" h="1248410">
                  <a:moveTo>
                    <a:pt x="1898903" y="380999"/>
                  </a:moveTo>
                  <a:lnTo>
                    <a:pt x="2167127" y="380999"/>
                  </a:lnTo>
                </a:path>
                <a:path w="2167254" h="1248410">
                  <a:moveTo>
                    <a:pt x="1458467" y="350519"/>
                  </a:moveTo>
                  <a:lnTo>
                    <a:pt x="1740407" y="350519"/>
                  </a:lnTo>
                </a:path>
                <a:path w="2167254" h="1248410">
                  <a:moveTo>
                    <a:pt x="1885187" y="350519"/>
                  </a:moveTo>
                  <a:lnTo>
                    <a:pt x="2167127" y="350519"/>
                  </a:lnTo>
                </a:path>
                <a:path w="2167254" h="1248410">
                  <a:moveTo>
                    <a:pt x="1487423" y="321563"/>
                  </a:moveTo>
                  <a:lnTo>
                    <a:pt x="1773935" y="321563"/>
                  </a:lnTo>
                </a:path>
                <a:path w="2167254" h="1248410">
                  <a:moveTo>
                    <a:pt x="1851659" y="321563"/>
                  </a:moveTo>
                  <a:lnTo>
                    <a:pt x="2138171" y="321563"/>
                  </a:lnTo>
                </a:path>
                <a:path w="2167254" h="1248410">
                  <a:moveTo>
                    <a:pt x="1516379" y="292607"/>
                  </a:moveTo>
                  <a:lnTo>
                    <a:pt x="2109215" y="292607"/>
                  </a:lnTo>
                </a:path>
                <a:path w="2167254" h="1248410">
                  <a:moveTo>
                    <a:pt x="1545335" y="263651"/>
                  </a:moveTo>
                  <a:lnTo>
                    <a:pt x="2078735" y="263651"/>
                  </a:lnTo>
                </a:path>
                <a:path w="2167254" h="1248410">
                  <a:moveTo>
                    <a:pt x="1575815" y="234695"/>
                  </a:moveTo>
                  <a:lnTo>
                    <a:pt x="2049779" y="234695"/>
                  </a:lnTo>
                </a:path>
                <a:path w="2167254" h="1248410">
                  <a:moveTo>
                    <a:pt x="1604771" y="205739"/>
                  </a:moveTo>
                  <a:lnTo>
                    <a:pt x="2020823" y="205739"/>
                  </a:lnTo>
                </a:path>
                <a:path w="2167254" h="1248410">
                  <a:moveTo>
                    <a:pt x="1633727" y="175259"/>
                  </a:moveTo>
                  <a:lnTo>
                    <a:pt x="1991867" y="175259"/>
                  </a:lnTo>
                </a:path>
                <a:path w="2167254" h="1248410">
                  <a:moveTo>
                    <a:pt x="1662683" y="146303"/>
                  </a:moveTo>
                  <a:lnTo>
                    <a:pt x="1962911" y="146303"/>
                  </a:lnTo>
                </a:path>
                <a:path w="2167254" h="1248410">
                  <a:moveTo>
                    <a:pt x="1691639" y="117347"/>
                  </a:moveTo>
                  <a:lnTo>
                    <a:pt x="1933955" y="117347"/>
                  </a:lnTo>
                </a:path>
                <a:path w="2167254" h="1248410">
                  <a:moveTo>
                    <a:pt x="1722119" y="88391"/>
                  </a:moveTo>
                  <a:lnTo>
                    <a:pt x="1903475" y="88391"/>
                  </a:lnTo>
                </a:path>
                <a:path w="2167254" h="1248410">
                  <a:moveTo>
                    <a:pt x="1751075" y="59435"/>
                  </a:moveTo>
                  <a:lnTo>
                    <a:pt x="1874519" y="59435"/>
                  </a:lnTo>
                </a:path>
                <a:path w="2167254" h="1248410">
                  <a:moveTo>
                    <a:pt x="1780031" y="28955"/>
                  </a:moveTo>
                  <a:lnTo>
                    <a:pt x="1845563" y="28955"/>
                  </a:lnTo>
                </a:path>
                <a:path w="2167254" h="1248410">
                  <a:moveTo>
                    <a:pt x="1808987" y="0"/>
                  </a:moveTo>
                  <a:lnTo>
                    <a:pt x="1816607" y="0"/>
                  </a:lnTo>
                </a:path>
                <a:path w="2167254" h="1248410">
                  <a:moveTo>
                    <a:pt x="1909571" y="1082039"/>
                  </a:moveTo>
                  <a:lnTo>
                    <a:pt x="1975103" y="1082039"/>
                  </a:lnTo>
                </a:path>
                <a:path w="2167254" h="1248410">
                  <a:moveTo>
                    <a:pt x="1984247" y="1082039"/>
                  </a:moveTo>
                  <a:lnTo>
                    <a:pt x="1988819" y="1082039"/>
                  </a:lnTo>
                </a:path>
                <a:path w="2167254" h="1248410">
                  <a:moveTo>
                    <a:pt x="2007107" y="1082039"/>
                  </a:moveTo>
                  <a:lnTo>
                    <a:pt x="2167127" y="1082039"/>
                  </a:lnTo>
                </a:path>
                <a:path w="2167254" h="1248410">
                  <a:moveTo>
                    <a:pt x="1909571" y="1053083"/>
                  </a:moveTo>
                  <a:lnTo>
                    <a:pt x="1975103" y="1053083"/>
                  </a:lnTo>
                </a:path>
                <a:path w="2167254" h="1248410">
                  <a:moveTo>
                    <a:pt x="1984247" y="1053083"/>
                  </a:moveTo>
                  <a:lnTo>
                    <a:pt x="1988819" y="1053083"/>
                  </a:lnTo>
                </a:path>
                <a:path w="2167254" h="1248410">
                  <a:moveTo>
                    <a:pt x="2007107" y="1053083"/>
                  </a:moveTo>
                  <a:lnTo>
                    <a:pt x="2167127" y="1053083"/>
                  </a:lnTo>
                </a:path>
                <a:path w="2167254" h="1248410">
                  <a:moveTo>
                    <a:pt x="1909571" y="1024127"/>
                  </a:moveTo>
                  <a:lnTo>
                    <a:pt x="1975103" y="1024127"/>
                  </a:lnTo>
                </a:path>
                <a:path w="2167254" h="1248410">
                  <a:moveTo>
                    <a:pt x="1984247" y="1024127"/>
                  </a:moveTo>
                  <a:lnTo>
                    <a:pt x="1988819" y="1024127"/>
                  </a:lnTo>
                </a:path>
                <a:path w="2167254" h="1248410">
                  <a:moveTo>
                    <a:pt x="2007107" y="1024127"/>
                  </a:moveTo>
                  <a:lnTo>
                    <a:pt x="2167127" y="1024127"/>
                  </a:lnTo>
                </a:path>
                <a:path w="2167254" h="1248410">
                  <a:moveTo>
                    <a:pt x="1909571" y="993647"/>
                  </a:moveTo>
                  <a:lnTo>
                    <a:pt x="1975103" y="993647"/>
                  </a:lnTo>
                </a:path>
                <a:path w="2167254" h="1248410">
                  <a:moveTo>
                    <a:pt x="1984247" y="993647"/>
                  </a:moveTo>
                  <a:lnTo>
                    <a:pt x="1988819" y="993647"/>
                  </a:lnTo>
                </a:path>
                <a:path w="2167254" h="1248410">
                  <a:moveTo>
                    <a:pt x="2007107" y="993647"/>
                  </a:moveTo>
                  <a:lnTo>
                    <a:pt x="2167127" y="993647"/>
                  </a:lnTo>
                </a:path>
                <a:path w="2167254" h="1248410">
                  <a:moveTo>
                    <a:pt x="1909571" y="964691"/>
                  </a:moveTo>
                  <a:lnTo>
                    <a:pt x="1975103" y="964691"/>
                  </a:lnTo>
                </a:path>
                <a:path w="2167254" h="1248410">
                  <a:moveTo>
                    <a:pt x="1984247" y="964691"/>
                  </a:moveTo>
                  <a:lnTo>
                    <a:pt x="1988819" y="964691"/>
                  </a:lnTo>
                </a:path>
                <a:path w="2167254" h="1248410">
                  <a:moveTo>
                    <a:pt x="2007107" y="964691"/>
                  </a:moveTo>
                  <a:lnTo>
                    <a:pt x="2167127" y="964691"/>
                  </a:lnTo>
                </a:path>
                <a:path w="2167254" h="1248410">
                  <a:moveTo>
                    <a:pt x="1909571" y="935735"/>
                  </a:moveTo>
                  <a:lnTo>
                    <a:pt x="1975103" y="935735"/>
                  </a:lnTo>
                </a:path>
                <a:path w="2167254" h="1248410">
                  <a:moveTo>
                    <a:pt x="1984247" y="935735"/>
                  </a:moveTo>
                  <a:lnTo>
                    <a:pt x="1988819" y="935735"/>
                  </a:lnTo>
                </a:path>
                <a:path w="2167254" h="1248410">
                  <a:moveTo>
                    <a:pt x="2007107" y="935735"/>
                  </a:moveTo>
                  <a:lnTo>
                    <a:pt x="2167127" y="935735"/>
                  </a:lnTo>
                </a:path>
                <a:path w="2167254" h="1248410">
                  <a:moveTo>
                    <a:pt x="1909571" y="906779"/>
                  </a:moveTo>
                  <a:lnTo>
                    <a:pt x="1988819" y="906779"/>
                  </a:lnTo>
                </a:path>
                <a:path w="2167254" h="1248410">
                  <a:moveTo>
                    <a:pt x="2007107" y="906779"/>
                  </a:moveTo>
                  <a:lnTo>
                    <a:pt x="2167127" y="906779"/>
                  </a:lnTo>
                </a:path>
                <a:path w="2167254" h="1248410">
                  <a:moveTo>
                    <a:pt x="1909571" y="877823"/>
                  </a:moveTo>
                  <a:lnTo>
                    <a:pt x="1988819" y="877823"/>
                  </a:lnTo>
                </a:path>
                <a:path w="2167254" h="1248410">
                  <a:moveTo>
                    <a:pt x="2007107" y="877823"/>
                  </a:moveTo>
                  <a:lnTo>
                    <a:pt x="2167127" y="877823"/>
                  </a:lnTo>
                </a:path>
                <a:path w="2167254" h="1248410">
                  <a:moveTo>
                    <a:pt x="1909571" y="847343"/>
                  </a:moveTo>
                  <a:lnTo>
                    <a:pt x="1988819" y="847343"/>
                  </a:lnTo>
                </a:path>
                <a:path w="2167254" h="1248410">
                  <a:moveTo>
                    <a:pt x="2007107" y="847343"/>
                  </a:moveTo>
                  <a:lnTo>
                    <a:pt x="2167127" y="847343"/>
                  </a:lnTo>
                </a:path>
                <a:path w="2167254" h="1248410">
                  <a:moveTo>
                    <a:pt x="1909571" y="818387"/>
                  </a:moveTo>
                  <a:lnTo>
                    <a:pt x="1988819" y="818387"/>
                  </a:lnTo>
                </a:path>
                <a:path w="2167254" h="1248410">
                  <a:moveTo>
                    <a:pt x="2007107" y="818387"/>
                  </a:moveTo>
                  <a:lnTo>
                    <a:pt x="2167127" y="818387"/>
                  </a:lnTo>
                </a:path>
                <a:path w="2167254" h="1248410">
                  <a:moveTo>
                    <a:pt x="1909571" y="789431"/>
                  </a:moveTo>
                  <a:lnTo>
                    <a:pt x="1988819" y="789431"/>
                  </a:lnTo>
                </a:path>
                <a:path w="2167254" h="1248410">
                  <a:moveTo>
                    <a:pt x="2007107" y="789431"/>
                  </a:moveTo>
                  <a:lnTo>
                    <a:pt x="2167127" y="789431"/>
                  </a:lnTo>
                </a:path>
                <a:path w="2167254" h="1248410">
                  <a:moveTo>
                    <a:pt x="1909571" y="760475"/>
                  </a:moveTo>
                  <a:lnTo>
                    <a:pt x="1988819" y="760475"/>
                  </a:lnTo>
                </a:path>
                <a:path w="2167254" h="1248410">
                  <a:moveTo>
                    <a:pt x="2007107" y="760475"/>
                  </a:moveTo>
                  <a:lnTo>
                    <a:pt x="2167127" y="760475"/>
                  </a:lnTo>
                </a:path>
                <a:path w="2167254" h="1248410">
                  <a:moveTo>
                    <a:pt x="1909571" y="731519"/>
                  </a:moveTo>
                  <a:lnTo>
                    <a:pt x="1988819" y="731519"/>
                  </a:lnTo>
                </a:path>
                <a:path w="2167254" h="1248410">
                  <a:moveTo>
                    <a:pt x="2007107" y="731519"/>
                  </a:moveTo>
                  <a:lnTo>
                    <a:pt x="2167127" y="731519"/>
                  </a:lnTo>
                </a:path>
                <a:path w="2167254" h="1248410">
                  <a:moveTo>
                    <a:pt x="1909571" y="702563"/>
                  </a:moveTo>
                  <a:lnTo>
                    <a:pt x="1988819" y="702563"/>
                  </a:lnTo>
                </a:path>
                <a:path w="2167254" h="1248410">
                  <a:moveTo>
                    <a:pt x="2007107" y="702563"/>
                  </a:moveTo>
                  <a:lnTo>
                    <a:pt x="2167127" y="702563"/>
                  </a:lnTo>
                </a:path>
                <a:path w="2167254" h="1248410">
                  <a:moveTo>
                    <a:pt x="1636775" y="1144523"/>
                  </a:moveTo>
                  <a:lnTo>
                    <a:pt x="1648967" y="1144523"/>
                  </a:lnTo>
                </a:path>
                <a:path w="2167254" h="1248410">
                  <a:moveTo>
                    <a:pt x="1656587" y="1144523"/>
                  </a:moveTo>
                  <a:lnTo>
                    <a:pt x="1976627" y="1144523"/>
                  </a:lnTo>
                </a:path>
                <a:path w="2167254" h="1248410">
                  <a:moveTo>
                    <a:pt x="1982723" y="1144523"/>
                  </a:moveTo>
                  <a:lnTo>
                    <a:pt x="1988819" y="1144523"/>
                  </a:lnTo>
                </a:path>
                <a:path w="2167254" h="1248410">
                  <a:moveTo>
                    <a:pt x="1636775" y="1179575"/>
                  </a:moveTo>
                  <a:lnTo>
                    <a:pt x="1648967" y="1179575"/>
                  </a:lnTo>
                </a:path>
                <a:path w="2167254" h="1248410">
                  <a:moveTo>
                    <a:pt x="1656587" y="1179575"/>
                  </a:moveTo>
                  <a:lnTo>
                    <a:pt x="1976627" y="1179575"/>
                  </a:lnTo>
                </a:path>
                <a:path w="2167254" h="1248410">
                  <a:moveTo>
                    <a:pt x="1982723" y="1179575"/>
                  </a:moveTo>
                  <a:lnTo>
                    <a:pt x="1988819" y="1179575"/>
                  </a:lnTo>
                </a:path>
                <a:path w="2167254" h="1248410">
                  <a:moveTo>
                    <a:pt x="1636775" y="1213103"/>
                  </a:moveTo>
                  <a:lnTo>
                    <a:pt x="1648967" y="1213103"/>
                  </a:lnTo>
                </a:path>
                <a:path w="2167254" h="1248410">
                  <a:moveTo>
                    <a:pt x="1656587" y="1213103"/>
                  </a:moveTo>
                  <a:lnTo>
                    <a:pt x="1976627" y="1213103"/>
                  </a:lnTo>
                </a:path>
                <a:path w="2167254" h="1248410">
                  <a:moveTo>
                    <a:pt x="1982723" y="1213103"/>
                  </a:moveTo>
                  <a:lnTo>
                    <a:pt x="1988819" y="1213103"/>
                  </a:lnTo>
                </a:path>
                <a:path w="2167254" h="1248410">
                  <a:moveTo>
                    <a:pt x="1636775" y="1248155"/>
                  </a:moveTo>
                  <a:lnTo>
                    <a:pt x="1648967" y="1248155"/>
                  </a:lnTo>
                </a:path>
                <a:path w="2167254" h="1248410">
                  <a:moveTo>
                    <a:pt x="1656587" y="1248155"/>
                  </a:moveTo>
                  <a:lnTo>
                    <a:pt x="1976627" y="1248155"/>
                  </a:lnTo>
                </a:path>
                <a:path w="2167254" h="1248410">
                  <a:moveTo>
                    <a:pt x="1982723" y="1248155"/>
                  </a:moveTo>
                  <a:lnTo>
                    <a:pt x="1988819" y="1248155"/>
                  </a:lnTo>
                </a:path>
                <a:path w="2167254" h="1248410">
                  <a:moveTo>
                    <a:pt x="0" y="1091183"/>
                  </a:moveTo>
                  <a:lnTo>
                    <a:pt x="219455" y="1091183"/>
                  </a:lnTo>
                </a:path>
                <a:path w="2167254" h="1248410">
                  <a:moveTo>
                    <a:pt x="225551" y="1091183"/>
                  </a:moveTo>
                  <a:lnTo>
                    <a:pt x="445007" y="1091183"/>
                  </a:lnTo>
                </a:path>
                <a:path w="2167254" h="1248410">
                  <a:moveTo>
                    <a:pt x="0" y="1086611"/>
                  </a:moveTo>
                  <a:lnTo>
                    <a:pt x="219455" y="1086611"/>
                  </a:lnTo>
                </a:path>
                <a:path w="2167254" h="1248410">
                  <a:moveTo>
                    <a:pt x="225551" y="1086611"/>
                  </a:moveTo>
                  <a:lnTo>
                    <a:pt x="445007" y="1086611"/>
                  </a:lnTo>
                </a:path>
                <a:path w="2167254" h="1248410">
                  <a:moveTo>
                    <a:pt x="472439" y="1091183"/>
                  </a:moveTo>
                  <a:lnTo>
                    <a:pt x="694943" y="1091183"/>
                  </a:lnTo>
                </a:path>
                <a:path w="2167254" h="1248410">
                  <a:moveTo>
                    <a:pt x="701039" y="1091183"/>
                  </a:moveTo>
                  <a:lnTo>
                    <a:pt x="923543" y="1091183"/>
                  </a:lnTo>
                </a:path>
                <a:path w="2167254" h="1248410">
                  <a:moveTo>
                    <a:pt x="472439" y="1086611"/>
                  </a:moveTo>
                  <a:lnTo>
                    <a:pt x="694943" y="1086611"/>
                  </a:lnTo>
                </a:path>
                <a:path w="2167254" h="1248410">
                  <a:moveTo>
                    <a:pt x="701039" y="1086611"/>
                  </a:moveTo>
                  <a:lnTo>
                    <a:pt x="923543" y="1086611"/>
                  </a:lnTo>
                </a:path>
                <a:path w="2167254" h="1248410">
                  <a:moveTo>
                    <a:pt x="950975" y="1091183"/>
                  </a:moveTo>
                  <a:lnTo>
                    <a:pt x="1175003" y="1091183"/>
                  </a:lnTo>
                </a:path>
                <a:path w="2167254" h="1248410">
                  <a:moveTo>
                    <a:pt x="1179575" y="1091183"/>
                  </a:moveTo>
                  <a:lnTo>
                    <a:pt x="1403603" y="1091183"/>
                  </a:lnTo>
                </a:path>
                <a:path w="2167254" h="1248410">
                  <a:moveTo>
                    <a:pt x="950975" y="1086611"/>
                  </a:moveTo>
                  <a:lnTo>
                    <a:pt x="1175003" y="1086611"/>
                  </a:lnTo>
                </a:path>
                <a:path w="2167254" h="1248410">
                  <a:moveTo>
                    <a:pt x="1179575" y="1086611"/>
                  </a:moveTo>
                  <a:lnTo>
                    <a:pt x="1403603" y="10866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4022852" y="2609088"/>
              <a:ext cx="1988820" cy="619125"/>
            </a:xfrm>
            <a:custGeom>
              <a:avLst/>
              <a:gdLst/>
              <a:ahLst/>
              <a:cxnLst/>
              <a:rect l="l" t="t" r="r" b="b"/>
              <a:pathLst>
                <a:path w="1988820" h="619125">
                  <a:moveTo>
                    <a:pt x="0" y="0"/>
                  </a:moveTo>
                  <a:lnTo>
                    <a:pt x="0" y="448055"/>
                  </a:lnTo>
                </a:path>
                <a:path w="1988820" h="619125">
                  <a:moveTo>
                    <a:pt x="472439" y="0"/>
                  </a:moveTo>
                  <a:lnTo>
                    <a:pt x="472439" y="448055"/>
                  </a:lnTo>
                </a:path>
                <a:path w="1988820" h="619125">
                  <a:moveTo>
                    <a:pt x="445007" y="0"/>
                  </a:moveTo>
                  <a:lnTo>
                    <a:pt x="445007" y="448055"/>
                  </a:lnTo>
                </a:path>
                <a:path w="1988820" h="619125">
                  <a:moveTo>
                    <a:pt x="950975" y="0"/>
                  </a:moveTo>
                  <a:lnTo>
                    <a:pt x="950975" y="448055"/>
                  </a:lnTo>
                </a:path>
                <a:path w="1988820" h="619125">
                  <a:moveTo>
                    <a:pt x="923543" y="0"/>
                  </a:moveTo>
                  <a:lnTo>
                    <a:pt x="923543" y="448055"/>
                  </a:lnTo>
                </a:path>
                <a:path w="1988820" h="619125">
                  <a:moveTo>
                    <a:pt x="1429511" y="0"/>
                  </a:moveTo>
                  <a:lnTo>
                    <a:pt x="1429511" y="448055"/>
                  </a:lnTo>
                </a:path>
                <a:path w="1988820" h="619125">
                  <a:moveTo>
                    <a:pt x="1403603" y="0"/>
                  </a:moveTo>
                  <a:lnTo>
                    <a:pt x="1403603" y="448055"/>
                  </a:lnTo>
                </a:path>
                <a:path w="1988820" h="619125">
                  <a:moveTo>
                    <a:pt x="1988819" y="448055"/>
                  </a:moveTo>
                  <a:lnTo>
                    <a:pt x="1988819" y="61874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999479" y="3060192"/>
              <a:ext cx="6350" cy="167640"/>
            </a:xfrm>
            <a:custGeom>
              <a:avLst/>
              <a:gdLst/>
              <a:ahLst/>
              <a:cxnLst/>
              <a:rect l="l" t="t" r="r" b="b"/>
              <a:pathLst>
                <a:path w="6350" h="167639">
                  <a:moveTo>
                    <a:pt x="0" y="0"/>
                  </a:moveTo>
                  <a:lnTo>
                    <a:pt x="0" y="167639"/>
                  </a:lnTo>
                </a:path>
                <a:path w="6350" h="167639">
                  <a:moveTo>
                    <a:pt x="6095" y="0"/>
                  </a:moveTo>
                  <a:lnTo>
                    <a:pt x="6095" y="1676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659628" y="3057144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0"/>
                  </a:moveTo>
                  <a:lnTo>
                    <a:pt x="0" y="1645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671819" y="3060192"/>
              <a:ext cx="7620" cy="167640"/>
            </a:xfrm>
            <a:custGeom>
              <a:avLst/>
              <a:gdLst/>
              <a:ahLst/>
              <a:cxnLst/>
              <a:rect l="l" t="t" r="r" b="b"/>
              <a:pathLst>
                <a:path w="7620" h="167639">
                  <a:moveTo>
                    <a:pt x="0" y="0"/>
                  </a:moveTo>
                  <a:lnTo>
                    <a:pt x="0" y="167639"/>
                  </a:lnTo>
                </a:path>
                <a:path w="7620" h="167639">
                  <a:moveTo>
                    <a:pt x="7619" y="0"/>
                  </a:moveTo>
                  <a:lnTo>
                    <a:pt x="7619" y="1676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6011671" y="2531364"/>
              <a:ext cx="196850" cy="730250"/>
            </a:xfrm>
            <a:custGeom>
              <a:avLst/>
              <a:gdLst/>
              <a:ahLst/>
              <a:cxnLst/>
              <a:rect l="l" t="t" r="r" b="b"/>
              <a:pathLst>
                <a:path w="196850" h="730250">
                  <a:moveTo>
                    <a:pt x="196595" y="525779"/>
                  </a:moveTo>
                  <a:lnTo>
                    <a:pt x="196595" y="729995"/>
                  </a:lnTo>
                </a:path>
                <a:path w="196850" h="730250">
                  <a:moveTo>
                    <a:pt x="0" y="0"/>
                  </a:moveTo>
                  <a:lnTo>
                    <a:pt x="0" y="5257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552947" y="2511552"/>
              <a:ext cx="655320" cy="741045"/>
            </a:xfrm>
            <a:custGeom>
              <a:avLst/>
              <a:gdLst/>
              <a:ahLst/>
              <a:cxnLst/>
              <a:rect l="l" t="t" r="r" b="b"/>
              <a:pathLst>
                <a:path w="655320" h="741045">
                  <a:moveTo>
                    <a:pt x="477011" y="0"/>
                  </a:moveTo>
                  <a:lnTo>
                    <a:pt x="477011" y="545591"/>
                  </a:lnTo>
                </a:path>
                <a:path w="655320" h="741045">
                  <a:moveTo>
                    <a:pt x="458723" y="714755"/>
                  </a:moveTo>
                  <a:lnTo>
                    <a:pt x="655319" y="714755"/>
                  </a:lnTo>
                </a:path>
                <a:path w="655320" h="741045">
                  <a:moveTo>
                    <a:pt x="655319" y="726947"/>
                  </a:moveTo>
                  <a:lnTo>
                    <a:pt x="458723" y="726947"/>
                  </a:lnTo>
                </a:path>
                <a:path w="655320" h="741045">
                  <a:moveTo>
                    <a:pt x="655319" y="740663"/>
                  </a:moveTo>
                  <a:lnTo>
                    <a:pt x="525779" y="740663"/>
                  </a:lnTo>
                </a:path>
                <a:path w="655320" h="741045">
                  <a:moveTo>
                    <a:pt x="655319" y="688847"/>
                  </a:moveTo>
                  <a:lnTo>
                    <a:pt x="458723" y="688847"/>
                  </a:lnTo>
                </a:path>
                <a:path w="655320" h="741045">
                  <a:moveTo>
                    <a:pt x="655319" y="701039"/>
                  </a:moveTo>
                  <a:lnTo>
                    <a:pt x="458723" y="701039"/>
                  </a:lnTo>
                </a:path>
                <a:path w="655320" h="741045">
                  <a:moveTo>
                    <a:pt x="106679" y="701039"/>
                  </a:moveTo>
                  <a:lnTo>
                    <a:pt x="0" y="7010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463031" y="2531364"/>
              <a:ext cx="196850" cy="675640"/>
            </a:xfrm>
            <a:custGeom>
              <a:avLst/>
              <a:gdLst/>
              <a:ahLst/>
              <a:cxnLst/>
              <a:rect l="l" t="t" r="r" b="b"/>
              <a:pathLst>
                <a:path w="196850" h="675639">
                  <a:moveTo>
                    <a:pt x="0" y="525779"/>
                  </a:moveTo>
                  <a:lnTo>
                    <a:pt x="0" y="675131"/>
                  </a:lnTo>
                </a:path>
                <a:path w="196850" h="675639">
                  <a:moveTo>
                    <a:pt x="196595" y="0"/>
                  </a:moveTo>
                  <a:lnTo>
                    <a:pt x="196595" y="5257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998467" y="2429256"/>
              <a:ext cx="1643380" cy="628015"/>
            </a:xfrm>
            <a:custGeom>
              <a:avLst/>
              <a:gdLst/>
              <a:ahLst/>
              <a:cxnLst/>
              <a:rect l="l" t="t" r="r" b="b"/>
              <a:pathLst>
                <a:path w="1643379" h="628014">
                  <a:moveTo>
                    <a:pt x="1642871" y="82295"/>
                  </a:moveTo>
                  <a:lnTo>
                    <a:pt x="1642871" y="627887"/>
                  </a:lnTo>
                </a:path>
                <a:path w="1643379" h="628014">
                  <a:moveTo>
                    <a:pt x="0" y="731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55640" y="2266188"/>
              <a:ext cx="160019" cy="160019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3980180" y="2543556"/>
              <a:ext cx="1483360" cy="33655"/>
            </a:xfrm>
            <a:custGeom>
              <a:avLst/>
              <a:gdLst/>
              <a:ahLst/>
              <a:cxnLst/>
              <a:rect l="l" t="t" r="r" b="b"/>
              <a:pathLst>
                <a:path w="1483360" h="33655">
                  <a:moveTo>
                    <a:pt x="0" y="0"/>
                  </a:moveTo>
                  <a:lnTo>
                    <a:pt x="1482851" y="0"/>
                  </a:lnTo>
                </a:path>
                <a:path w="1483360" h="33655">
                  <a:moveTo>
                    <a:pt x="0" y="7619"/>
                  </a:moveTo>
                  <a:lnTo>
                    <a:pt x="1482851" y="7619"/>
                  </a:lnTo>
                </a:path>
                <a:path w="1483360" h="33655">
                  <a:moveTo>
                    <a:pt x="0" y="33527"/>
                  </a:moveTo>
                  <a:lnTo>
                    <a:pt x="1482851" y="335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3980180" y="2609088"/>
              <a:ext cx="1483360" cy="0"/>
            </a:xfrm>
            <a:custGeom>
              <a:avLst/>
              <a:gdLst/>
              <a:ahLst/>
              <a:cxnLst/>
              <a:rect l="l" t="t" r="r" b="b"/>
              <a:pathLst>
                <a:path w="1483360">
                  <a:moveTo>
                    <a:pt x="0" y="0"/>
                  </a:moveTo>
                  <a:lnTo>
                    <a:pt x="148285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4010659" y="2417064"/>
              <a:ext cx="1452880" cy="0"/>
            </a:xfrm>
            <a:custGeom>
              <a:avLst/>
              <a:gdLst/>
              <a:ahLst/>
              <a:cxnLst/>
              <a:rect l="l" t="t" r="r" b="b"/>
              <a:pathLst>
                <a:path w="1452879">
                  <a:moveTo>
                    <a:pt x="0" y="0"/>
                  </a:moveTo>
                  <a:lnTo>
                    <a:pt x="14523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659628" y="2531364"/>
              <a:ext cx="352425" cy="0"/>
            </a:xfrm>
            <a:custGeom>
              <a:avLst/>
              <a:gdLst/>
              <a:ahLst/>
              <a:cxnLst/>
              <a:rect l="l" t="t" r="r" b="b"/>
              <a:pathLst>
                <a:path w="352425">
                  <a:moveTo>
                    <a:pt x="35204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641340" y="2511552"/>
              <a:ext cx="388620" cy="0"/>
            </a:xfrm>
            <a:custGeom>
              <a:avLst/>
              <a:gdLst/>
              <a:ahLst/>
              <a:cxnLst/>
              <a:rect l="l" t="t" r="r" b="b"/>
              <a:pathLst>
                <a:path w="388620">
                  <a:moveTo>
                    <a:pt x="3886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6208267" y="3057144"/>
              <a:ext cx="891540" cy="0"/>
            </a:xfrm>
            <a:custGeom>
              <a:avLst/>
              <a:gdLst/>
              <a:ahLst/>
              <a:cxnLst/>
              <a:rect l="l" t="t" r="r" b="b"/>
              <a:pathLst>
                <a:path w="891540">
                  <a:moveTo>
                    <a:pt x="0" y="0"/>
                  </a:moveTo>
                  <a:lnTo>
                    <a:pt x="827531" y="0"/>
                  </a:lnTo>
                </a:path>
                <a:path w="891540">
                  <a:moveTo>
                    <a:pt x="876299" y="0"/>
                  </a:moveTo>
                  <a:lnTo>
                    <a:pt x="89153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6208267" y="2852928"/>
              <a:ext cx="828040" cy="24765"/>
            </a:xfrm>
            <a:custGeom>
              <a:avLst/>
              <a:gdLst/>
              <a:ahLst/>
              <a:cxnLst/>
              <a:rect l="l" t="t" r="r" b="b"/>
              <a:pathLst>
                <a:path w="828040" h="24764">
                  <a:moveTo>
                    <a:pt x="0" y="0"/>
                  </a:moveTo>
                  <a:lnTo>
                    <a:pt x="373379" y="0"/>
                  </a:lnTo>
                </a:path>
                <a:path w="828040" h="24764">
                  <a:moveTo>
                    <a:pt x="402335" y="0"/>
                  </a:moveTo>
                  <a:lnTo>
                    <a:pt x="827531" y="0"/>
                  </a:lnTo>
                </a:path>
                <a:path w="828040" h="24764">
                  <a:moveTo>
                    <a:pt x="0" y="7619"/>
                  </a:moveTo>
                  <a:lnTo>
                    <a:pt x="373379" y="7619"/>
                  </a:lnTo>
                </a:path>
                <a:path w="828040" h="24764">
                  <a:moveTo>
                    <a:pt x="402335" y="7619"/>
                  </a:moveTo>
                  <a:lnTo>
                    <a:pt x="827531" y="7619"/>
                  </a:lnTo>
                </a:path>
                <a:path w="828040" h="24764">
                  <a:moveTo>
                    <a:pt x="0" y="24383"/>
                  </a:moveTo>
                  <a:lnTo>
                    <a:pt x="373379" y="24383"/>
                  </a:lnTo>
                </a:path>
                <a:path w="828040" h="24764">
                  <a:moveTo>
                    <a:pt x="402335" y="24383"/>
                  </a:moveTo>
                  <a:lnTo>
                    <a:pt x="827531" y="243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" name="object 2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45734" y="2256282"/>
              <a:ext cx="179831" cy="179831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5906515" y="1749552"/>
              <a:ext cx="467995" cy="173990"/>
            </a:xfrm>
            <a:custGeom>
              <a:avLst/>
              <a:gdLst/>
              <a:ahLst/>
              <a:cxnLst/>
              <a:rect l="l" t="t" r="r" b="b"/>
              <a:pathLst>
                <a:path w="467995" h="173989">
                  <a:moveTo>
                    <a:pt x="467867" y="173735"/>
                  </a:moveTo>
                  <a:lnTo>
                    <a:pt x="467867" y="0"/>
                  </a:lnTo>
                </a:path>
                <a:path w="467995" h="173989">
                  <a:moveTo>
                    <a:pt x="233171" y="173735"/>
                  </a:moveTo>
                  <a:lnTo>
                    <a:pt x="233171" y="0"/>
                  </a:lnTo>
                </a:path>
                <a:path w="467995" h="173989">
                  <a:moveTo>
                    <a:pt x="0" y="169163"/>
                  </a:moveTo>
                  <a:lnTo>
                    <a:pt x="0" y="0"/>
                  </a:lnTo>
                  <a:lnTo>
                    <a:pt x="467867" y="0"/>
                  </a:lnTo>
                </a:path>
                <a:path w="467995" h="173989">
                  <a:moveTo>
                    <a:pt x="467867" y="155447"/>
                  </a:moveTo>
                  <a:lnTo>
                    <a:pt x="0" y="155447"/>
                  </a:lnTo>
                </a:path>
                <a:path w="467995" h="173989">
                  <a:moveTo>
                    <a:pt x="467867" y="173735"/>
                  </a:moveTo>
                  <a:lnTo>
                    <a:pt x="3047" y="173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4022852" y="2648712"/>
              <a:ext cx="2840990" cy="647700"/>
            </a:xfrm>
            <a:custGeom>
              <a:avLst/>
              <a:gdLst/>
              <a:ahLst/>
              <a:cxnLst/>
              <a:rect l="l" t="t" r="r" b="b"/>
              <a:pathLst>
                <a:path w="2840990" h="647700">
                  <a:moveTo>
                    <a:pt x="0" y="0"/>
                  </a:moveTo>
                  <a:lnTo>
                    <a:pt x="0" y="408431"/>
                  </a:lnTo>
                </a:path>
                <a:path w="2840990" h="647700">
                  <a:moveTo>
                    <a:pt x="2185415" y="443483"/>
                  </a:moveTo>
                  <a:lnTo>
                    <a:pt x="2185415" y="647699"/>
                  </a:lnTo>
                </a:path>
                <a:path w="2840990" h="647700">
                  <a:moveTo>
                    <a:pt x="2170175" y="408431"/>
                  </a:moveTo>
                  <a:lnTo>
                    <a:pt x="2404871" y="408431"/>
                  </a:lnTo>
                </a:path>
                <a:path w="2840990" h="647700">
                  <a:moveTo>
                    <a:pt x="2336291" y="441959"/>
                  </a:moveTo>
                  <a:lnTo>
                    <a:pt x="2389631" y="441959"/>
                  </a:lnTo>
                </a:path>
                <a:path w="2840990" h="647700">
                  <a:moveTo>
                    <a:pt x="2389631" y="477011"/>
                  </a:moveTo>
                  <a:lnTo>
                    <a:pt x="2442971" y="477011"/>
                  </a:lnTo>
                </a:path>
                <a:path w="2840990" h="647700">
                  <a:moveTo>
                    <a:pt x="2442971" y="510539"/>
                  </a:moveTo>
                  <a:lnTo>
                    <a:pt x="2497835" y="510539"/>
                  </a:lnTo>
                </a:path>
                <a:path w="2840990" h="647700">
                  <a:moveTo>
                    <a:pt x="2497835" y="545591"/>
                  </a:moveTo>
                  <a:lnTo>
                    <a:pt x="2551175" y="545591"/>
                  </a:lnTo>
                </a:path>
                <a:path w="2840990" h="647700">
                  <a:moveTo>
                    <a:pt x="2551175" y="579119"/>
                  </a:moveTo>
                  <a:lnTo>
                    <a:pt x="2604515" y="579119"/>
                  </a:lnTo>
                </a:path>
                <a:path w="2840990" h="647700">
                  <a:moveTo>
                    <a:pt x="2604515" y="612647"/>
                  </a:moveTo>
                  <a:lnTo>
                    <a:pt x="2840735" y="61264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6208267" y="3296412"/>
              <a:ext cx="655320" cy="0"/>
            </a:xfrm>
            <a:custGeom>
              <a:avLst/>
              <a:gdLst/>
              <a:ahLst/>
              <a:cxnLst/>
              <a:rect l="l" t="t" r="r" b="b"/>
              <a:pathLst>
                <a:path w="655320">
                  <a:moveTo>
                    <a:pt x="0" y="0"/>
                  </a:moveTo>
                  <a:lnTo>
                    <a:pt x="655319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6412484" y="3093720"/>
              <a:ext cx="687705" cy="3175"/>
            </a:xfrm>
            <a:custGeom>
              <a:avLst/>
              <a:gdLst/>
              <a:ahLst/>
              <a:cxnLst/>
              <a:rect l="l" t="t" r="r" b="b"/>
              <a:pathLst>
                <a:path w="687704" h="3175">
                  <a:moveTo>
                    <a:pt x="0" y="3047"/>
                  </a:moveTo>
                  <a:lnTo>
                    <a:pt x="623315" y="3047"/>
                  </a:lnTo>
                </a:path>
                <a:path w="687704" h="3175">
                  <a:moveTo>
                    <a:pt x="672083" y="3047"/>
                  </a:moveTo>
                  <a:lnTo>
                    <a:pt x="687323" y="3047"/>
                  </a:lnTo>
                </a:path>
                <a:path w="687704" h="3175">
                  <a:moveTo>
                    <a:pt x="0" y="0"/>
                  </a:moveTo>
                  <a:lnTo>
                    <a:pt x="623315" y="0"/>
                  </a:lnTo>
                </a:path>
                <a:path w="687704" h="3175">
                  <a:moveTo>
                    <a:pt x="672083" y="0"/>
                  </a:moveTo>
                  <a:lnTo>
                    <a:pt x="6873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7084567" y="3368040"/>
              <a:ext cx="215265" cy="22860"/>
            </a:xfrm>
            <a:custGeom>
              <a:avLst/>
              <a:gdLst/>
              <a:ahLst/>
              <a:cxnLst/>
              <a:rect l="l" t="t" r="r" b="b"/>
              <a:pathLst>
                <a:path w="215265" h="22860">
                  <a:moveTo>
                    <a:pt x="0" y="0"/>
                  </a:moveTo>
                  <a:lnTo>
                    <a:pt x="214883" y="22859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748019" y="1667256"/>
              <a:ext cx="1371600" cy="1390015"/>
            </a:xfrm>
            <a:custGeom>
              <a:avLst/>
              <a:gdLst/>
              <a:ahLst/>
              <a:cxnLst/>
              <a:rect l="l" t="t" r="r" b="b"/>
              <a:pathLst>
                <a:path w="1371600" h="1390014">
                  <a:moveTo>
                    <a:pt x="1269491" y="102107"/>
                  </a:moveTo>
                  <a:lnTo>
                    <a:pt x="1371599" y="0"/>
                  </a:lnTo>
                </a:path>
                <a:path w="1371600" h="1390014">
                  <a:moveTo>
                    <a:pt x="0" y="1389887"/>
                  </a:moveTo>
                  <a:lnTo>
                    <a:pt x="175259" y="1389887"/>
                  </a:lnTo>
                </a:path>
                <a:path w="1371600" h="1390014">
                  <a:moveTo>
                    <a:pt x="0" y="1365503"/>
                  </a:moveTo>
                  <a:lnTo>
                    <a:pt x="175259" y="1365503"/>
                  </a:lnTo>
                </a:path>
                <a:path w="1371600" h="1390014">
                  <a:moveTo>
                    <a:pt x="0" y="957071"/>
                  </a:moveTo>
                  <a:lnTo>
                    <a:pt x="175259" y="9570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38875" y="2613660"/>
              <a:ext cx="193675" cy="0"/>
            </a:xfrm>
            <a:custGeom>
              <a:avLst/>
              <a:gdLst/>
              <a:ahLst/>
              <a:cxnLst/>
              <a:rect l="l" t="t" r="r" b="b"/>
              <a:pathLst>
                <a:path w="193675">
                  <a:moveTo>
                    <a:pt x="0" y="0"/>
                  </a:moveTo>
                  <a:lnTo>
                    <a:pt x="1935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374384" y="1594104"/>
              <a:ext cx="843280" cy="1774189"/>
            </a:xfrm>
            <a:custGeom>
              <a:avLst/>
              <a:gdLst/>
              <a:ahLst/>
              <a:cxnLst/>
              <a:rect l="l" t="t" r="r" b="b"/>
              <a:pathLst>
                <a:path w="843279" h="1774189">
                  <a:moveTo>
                    <a:pt x="745235" y="0"/>
                  </a:moveTo>
                  <a:lnTo>
                    <a:pt x="842771" y="0"/>
                  </a:lnTo>
                </a:path>
                <a:path w="843279" h="1774189">
                  <a:moveTo>
                    <a:pt x="0" y="175259"/>
                  </a:moveTo>
                  <a:lnTo>
                    <a:pt x="789431" y="175259"/>
                  </a:lnTo>
                </a:path>
                <a:path w="843279" h="1774189">
                  <a:moveTo>
                    <a:pt x="789431" y="236219"/>
                  </a:moveTo>
                  <a:lnTo>
                    <a:pt x="789431" y="175259"/>
                  </a:lnTo>
                </a:path>
                <a:path w="843279" h="1774189">
                  <a:moveTo>
                    <a:pt x="710183" y="1773935"/>
                  </a:moveTo>
                  <a:lnTo>
                    <a:pt x="710183" y="775715"/>
                  </a:lnTo>
                </a:path>
                <a:path w="843279" h="1774189">
                  <a:moveTo>
                    <a:pt x="661415" y="1769363"/>
                  </a:moveTo>
                  <a:lnTo>
                    <a:pt x="661415" y="7757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034275" y="236982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80123" y="2369820"/>
              <a:ext cx="32384" cy="18415"/>
            </a:xfrm>
            <a:custGeom>
              <a:avLst/>
              <a:gdLst/>
              <a:ahLst/>
              <a:cxnLst/>
              <a:rect l="l" t="t" r="r" b="b"/>
              <a:pathLst>
                <a:path w="32384" h="18414">
                  <a:moveTo>
                    <a:pt x="0" y="18287"/>
                  </a:moveTo>
                  <a:lnTo>
                    <a:pt x="0" y="0"/>
                  </a:lnTo>
                </a:path>
                <a:path w="32384" h="18414">
                  <a:moveTo>
                    <a:pt x="32003" y="18287"/>
                  </a:moveTo>
                  <a:lnTo>
                    <a:pt x="320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59143" y="3057144"/>
              <a:ext cx="268605" cy="239395"/>
            </a:xfrm>
            <a:custGeom>
              <a:avLst/>
              <a:gdLst/>
              <a:ahLst/>
              <a:cxnLst/>
              <a:rect l="l" t="t" r="r" b="b"/>
              <a:pathLst>
                <a:path w="268604" h="239395">
                  <a:moveTo>
                    <a:pt x="0" y="33527"/>
                  </a:moveTo>
                  <a:lnTo>
                    <a:pt x="0" y="0"/>
                  </a:lnTo>
                </a:path>
                <a:path w="268604" h="239395">
                  <a:moveTo>
                    <a:pt x="53339" y="68579"/>
                  </a:moveTo>
                  <a:lnTo>
                    <a:pt x="53339" y="33527"/>
                  </a:lnTo>
                </a:path>
                <a:path w="268604" h="239395">
                  <a:moveTo>
                    <a:pt x="106679" y="102107"/>
                  </a:moveTo>
                  <a:lnTo>
                    <a:pt x="106679" y="68579"/>
                  </a:lnTo>
                </a:path>
                <a:path w="268604" h="239395">
                  <a:moveTo>
                    <a:pt x="161543" y="137159"/>
                  </a:moveTo>
                  <a:lnTo>
                    <a:pt x="161543" y="102107"/>
                  </a:lnTo>
                </a:path>
                <a:path w="268604" h="239395">
                  <a:moveTo>
                    <a:pt x="214883" y="170687"/>
                  </a:moveTo>
                  <a:lnTo>
                    <a:pt x="214883" y="137159"/>
                  </a:lnTo>
                </a:path>
                <a:path w="268604" h="239395">
                  <a:moveTo>
                    <a:pt x="268223" y="239267"/>
                  </a:moveTo>
                  <a:lnTo>
                    <a:pt x="268223" y="1706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863587" y="3296412"/>
              <a:ext cx="220979" cy="71755"/>
            </a:xfrm>
            <a:custGeom>
              <a:avLst/>
              <a:gdLst/>
              <a:ahLst/>
              <a:cxnLst/>
              <a:rect l="l" t="t" r="r" b="b"/>
              <a:pathLst>
                <a:path w="220979" h="71754">
                  <a:moveTo>
                    <a:pt x="220979" y="71627"/>
                  </a:moveTo>
                  <a:lnTo>
                    <a:pt x="0" y="33527"/>
                  </a:lnTo>
                  <a:lnTo>
                    <a:pt x="0" y="0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208267" y="3296412"/>
              <a:ext cx="655320" cy="0"/>
            </a:xfrm>
            <a:custGeom>
              <a:avLst/>
              <a:gdLst/>
              <a:ahLst/>
              <a:cxnLst/>
              <a:rect l="l" t="t" r="r" b="b"/>
              <a:pathLst>
                <a:path w="655320">
                  <a:moveTo>
                    <a:pt x="0" y="0"/>
                  </a:moveTo>
                  <a:lnTo>
                    <a:pt x="419099" y="0"/>
                  </a:lnTo>
                  <a:lnTo>
                    <a:pt x="6553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863587" y="3261360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5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5382259" y="2241804"/>
              <a:ext cx="1781810" cy="0"/>
            </a:xfrm>
            <a:custGeom>
              <a:avLst/>
              <a:gdLst/>
              <a:ahLst/>
              <a:cxnLst/>
              <a:rect l="l" t="t" r="r" b="b"/>
              <a:pathLst>
                <a:path w="1781809">
                  <a:moveTo>
                    <a:pt x="1781555" y="0"/>
                  </a:moveTo>
                  <a:lnTo>
                    <a:pt x="784859" y="0"/>
                  </a:lnTo>
                </a:path>
                <a:path w="1781809">
                  <a:moveTo>
                    <a:pt x="121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170167" y="2244852"/>
              <a:ext cx="993775" cy="0"/>
            </a:xfrm>
            <a:custGeom>
              <a:avLst/>
              <a:gdLst/>
              <a:ahLst/>
              <a:cxnLst/>
              <a:rect l="l" t="t" r="r" b="b"/>
              <a:pathLst>
                <a:path w="993775">
                  <a:moveTo>
                    <a:pt x="993647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385308" y="2244852"/>
              <a:ext cx="1772920" cy="26034"/>
            </a:xfrm>
            <a:custGeom>
              <a:avLst/>
              <a:gdLst/>
              <a:ahLst/>
              <a:cxnLst/>
              <a:rect l="l" t="t" r="r" b="b"/>
              <a:pathLst>
                <a:path w="1772920" h="26035">
                  <a:moveTo>
                    <a:pt x="115823" y="0"/>
                  </a:moveTo>
                  <a:lnTo>
                    <a:pt x="0" y="0"/>
                  </a:lnTo>
                </a:path>
                <a:path w="1772920" h="26035">
                  <a:moveTo>
                    <a:pt x="1772411" y="25907"/>
                  </a:moveTo>
                  <a:lnTo>
                    <a:pt x="810767" y="25907"/>
                  </a:lnTo>
                </a:path>
                <a:path w="1772920" h="26035">
                  <a:moveTo>
                    <a:pt x="89915" y="25907"/>
                  </a:moveTo>
                  <a:lnTo>
                    <a:pt x="25907" y="259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215887" y="2290572"/>
              <a:ext cx="939165" cy="0"/>
            </a:xfrm>
            <a:custGeom>
              <a:avLst/>
              <a:gdLst/>
              <a:ahLst/>
              <a:cxnLst/>
              <a:rect l="l" t="t" r="r" b="b"/>
              <a:pathLst>
                <a:path w="939165">
                  <a:moveTo>
                    <a:pt x="938783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431028" y="2290572"/>
              <a:ext cx="1720850" cy="48895"/>
            </a:xfrm>
            <a:custGeom>
              <a:avLst/>
              <a:gdLst/>
              <a:ahLst/>
              <a:cxnLst/>
              <a:rect l="l" t="t" r="r" b="b"/>
              <a:pathLst>
                <a:path w="1720850" h="48894">
                  <a:moveTo>
                    <a:pt x="24383" y="0"/>
                  </a:moveTo>
                  <a:lnTo>
                    <a:pt x="0" y="0"/>
                  </a:lnTo>
                </a:path>
                <a:path w="1720850" h="48894">
                  <a:moveTo>
                    <a:pt x="1720595" y="24383"/>
                  </a:moveTo>
                  <a:lnTo>
                    <a:pt x="809243" y="24383"/>
                  </a:lnTo>
                </a:path>
                <a:path w="1720850" h="48894">
                  <a:moveTo>
                    <a:pt x="1716023" y="48767"/>
                  </a:moveTo>
                  <a:lnTo>
                    <a:pt x="833627" y="48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266179" y="2369820"/>
              <a:ext cx="881380" cy="0"/>
            </a:xfrm>
            <a:custGeom>
              <a:avLst/>
              <a:gdLst/>
              <a:ahLst/>
              <a:cxnLst/>
              <a:rect l="l" t="t" r="r" b="b"/>
              <a:pathLst>
                <a:path w="881379">
                  <a:moveTo>
                    <a:pt x="880871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08267" y="2388108"/>
              <a:ext cx="826135" cy="0"/>
            </a:xfrm>
            <a:custGeom>
              <a:avLst/>
              <a:gdLst/>
              <a:ahLst/>
              <a:cxnLst/>
              <a:rect l="l" t="t" r="r" b="b"/>
              <a:pathLst>
                <a:path w="826134">
                  <a:moveTo>
                    <a:pt x="826007" y="0"/>
                  </a:moveTo>
                  <a:lnTo>
                    <a:pt x="403859" y="0"/>
                  </a:lnTo>
                </a:path>
                <a:path w="826134">
                  <a:moveTo>
                    <a:pt x="3718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119619" y="1594104"/>
              <a:ext cx="144780" cy="1793875"/>
            </a:xfrm>
            <a:custGeom>
              <a:avLst/>
              <a:gdLst/>
              <a:ahLst/>
              <a:cxnLst/>
              <a:rect l="l" t="t" r="r" b="b"/>
              <a:pathLst>
                <a:path w="144779" h="1793875">
                  <a:moveTo>
                    <a:pt x="144779" y="1793747"/>
                  </a:moveTo>
                  <a:lnTo>
                    <a:pt x="144779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7119619" y="1667256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2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6189979" y="1594104"/>
              <a:ext cx="929640" cy="1463040"/>
            </a:xfrm>
            <a:custGeom>
              <a:avLst/>
              <a:gdLst/>
              <a:ahLst/>
              <a:cxnLst/>
              <a:rect l="l" t="t" r="r" b="b"/>
              <a:pathLst>
                <a:path w="929640" h="1463039">
                  <a:moveTo>
                    <a:pt x="929639" y="73151"/>
                  </a:moveTo>
                  <a:lnTo>
                    <a:pt x="929639" y="0"/>
                  </a:lnTo>
                </a:path>
                <a:path w="929640" h="1463039">
                  <a:moveTo>
                    <a:pt x="0" y="702563"/>
                  </a:moveTo>
                  <a:lnTo>
                    <a:pt x="0" y="784859"/>
                  </a:lnTo>
                  <a:lnTo>
                    <a:pt x="0" y="146303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4359655" y="5780532"/>
              <a:ext cx="2158365" cy="1905"/>
            </a:xfrm>
            <a:custGeom>
              <a:avLst/>
              <a:gdLst/>
              <a:ahLst/>
              <a:cxnLst/>
              <a:rect l="l" t="t" r="r" b="b"/>
              <a:pathLst>
                <a:path w="2158365" h="1904">
                  <a:moveTo>
                    <a:pt x="0" y="1523"/>
                  </a:moveTo>
                  <a:lnTo>
                    <a:pt x="891539" y="1523"/>
                  </a:lnTo>
                </a:path>
                <a:path w="2158365" h="1904">
                  <a:moveTo>
                    <a:pt x="1266443" y="1523"/>
                  </a:moveTo>
                  <a:lnTo>
                    <a:pt x="2157983" y="1523"/>
                  </a:lnTo>
                </a:path>
                <a:path w="2158365" h="1904">
                  <a:moveTo>
                    <a:pt x="0" y="0"/>
                  </a:moveTo>
                  <a:lnTo>
                    <a:pt x="891539" y="0"/>
                  </a:lnTo>
                </a:path>
                <a:path w="2158365" h="1904">
                  <a:moveTo>
                    <a:pt x="1266443" y="0"/>
                  </a:moveTo>
                  <a:lnTo>
                    <a:pt x="21579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95931" y="5820156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746759" y="0"/>
                  </a:ln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3931411" y="5818632"/>
              <a:ext cx="2586355" cy="1905"/>
            </a:xfrm>
            <a:custGeom>
              <a:avLst/>
              <a:gdLst/>
              <a:ahLst/>
              <a:cxnLst/>
              <a:rect l="l" t="t" r="r" b="b"/>
              <a:pathLst>
                <a:path w="2586354" h="1904">
                  <a:moveTo>
                    <a:pt x="0" y="1523"/>
                  </a:moveTo>
                  <a:lnTo>
                    <a:pt x="184403" y="1523"/>
                  </a:lnTo>
                </a:path>
                <a:path w="2586354" h="1904">
                  <a:moveTo>
                    <a:pt x="233171" y="1523"/>
                  </a:moveTo>
                  <a:lnTo>
                    <a:pt x="428243" y="1523"/>
                  </a:lnTo>
                  <a:lnTo>
                    <a:pt x="1319783" y="1523"/>
                  </a:lnTo>
                </a:path>
                <a:path w="2586354" h="1904">
                  <a:moveTo>
                    <a:pt x="1694687" y="1523"/>
                  </a:moveTo>
                  <a:lnTo>
                    <a:pt x="2586227" y="1523"/>
                  </a:lnTo>
                </a:path>
                <a:path w="2586354" h="1904">
                  <a:moveTo>
                    <a:pt x="428243" y="0"/>
                  </a:moveTo>
                  <a:lnTo>
                    <a:pt x="1319783" y="0"/>
                  </a:lnTo>
                </a:path>
                <a:path w="2586354" h="1904">
                  <a:moveTo>
                    <a:pt x="1694687" y="0"/>
                  </a:moveTo>
                  <a:lnTo>
                    <a:pt x="2586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995931" y="5859780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931411" y="5858256"/>
              <a:ext cx="2586355" cy="1905"/>
            </a:xfrm>
            <a:custGeom>
              <a:avLst/>
              <a:gdLst/>
              <a:ahLst/>
              <a:cxnLst/>
              <a:rect l="l" t="t" r="r" b="b"/>
              <a:pathLst>
                <a:path w="2586354" h="1904">
                  <a:moveTo>
                    <a:pt x="0" y="1523"/>
                  </a:moveTo>
                  <a:lnTo>
                    <a:pt x="184403" y="1523"/>
                  </a:lnTo>
                </a:path>
                <a:path w="2586354" h="1904">
                  <a:moveTo>
                    <a:pt x="233171" y="1523"/>
                  </a:moveTo>
                  <a:lnTo>
                    <a:pt x="428243" y="1523"/>
                  </a:lnTo>
                  <a:lnTo>
                    <a:pt x="1319783" y="1523"/>
                  </a:lnTo>
                </a:path>
                <a:path w="2586354" h="1904">
                  <a:moveTo>
                    <a:pt x="1694687" y="1523"/>
                  </a:moveTo>
                  <a:lnTo>
                    <a:pt x="2586227" y="1523"/>
                  </a:lnTo>
                </a:path>
                <a:path w="2586354" h="1904">
                  <a:moveTo>
                    <a:pt x="428243" y="0"/>
                  </a:moveTo>
                  <a:lnTo>
                    <a:pt x="1319783" y="0"/>
                  </a:lnTo>
                </a:path>
                <a:path w="2586354" h="1904">
                  <a:moveTo>
                    <a:pt x="1694687" y="0"/>
                  </a:moveTo>
                  <a:lnTo>
                    <a:pt x="2586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995931" y="5899404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3931411" y="5896356"/>
              <a:ext cx="2586355" cy="3175"/>
            </a:xfrm>
            <a:custGeom>
              <a:avLst/>
              <a:gdLst/>
              <a:ahLst/>
              <a:cxnLst/>
              <a:rect l="l" t="t" r="r" b="b"/>
              <a:pathLst>
                <a:path w="2586354" h="3175">
                  <a:moveTo>
                    <a:pt x="0" y="3047"/>
                  </a:moveTo>
                  <a:lnTo>
                    <a:pt x="184403" y="3047"/>
                  </a:lnTo>
                </a:path>
                <a:path w="2586354" h="3175">
                  <a:moveTo>
                    <a:pt x="233171" y="3047"/>
                  </a:moveTo>
                  <a:lnTo>
                    <a:pt x="428243" y="3047"/>
                  </a:lnTo>
                  <a:lnTo>
                    <a:pt x="1319783" y="3047"/>
                  </a:lnTo>
                </a:path>
                <a:path w="2586354" h="3175">
                  <a:moveTo>
                    <a:pt x="1694687" y="3047"/>
                  </a:moveTo>
                  <a:lnTo>
                    <a:pt x="2586227" y="3047"/>
                  </a:lnTo>
                </a:path>
                <a:path w="2586354" h="3175">
                  <a:moveTo>
                    <a:pt x="428243" y="0"/>
                  </a:moveTo>
                  <a:lnTo>
                    <a:pt x="1319783" y="0"/>
                  </a:lnTo>
                </a:path>
                <a:path w="2586354" h="3175">
                  <a:moveTo>
                    <a:pt x="1694687" y="0"/>
                  </a:moveTo>
                  <a:lnTo>
                    <a:pt x="2586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995931" y="5937504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3931411" y="5935980"/>
              <a:ext cx="2586355" cy="79375"/>
            </a:xfrm>
            <a:custGeom>
              <a:avLst/>
              <a:gdLst/>
              <a:ahLst/>
              <a:cxnLst/>
              <a:rect l="l" t="t" r="r" b="b"/>
              <a:pathLst>
                <a:path w="2586354" h="79375">
                  <a:moveTo>
                    <a:pt x="0" y="1523"/>
                  </a:moveTo>
                  <a:lnTo>
                    <a:pt x="184403" y="1523"/>
                  </a:lnTo>
                </a:path>
                <a:path w="2586354" h="79375">
                  <a:moveTo>
                    <a:pt x="233171" y="1523"/>
                  </a:moveTo>
                  <a:lnTo>
                    <a:pt x="428243" y="1523"/>
                  </a:lnTo>
                  <a:lnTo>
                    <a:pt x="1319783" y="1523"/>
                  </a:lnTo>
                </a:path>
                <a:path w="2586354" h="79375">
                  <a:moveTo>
                    <a:pt x="1694687" y="1523"/>
                  </a:moveTo>
                  <a:lnTo>
                    <a:pt x="2586227" y="1523"/>
                  </a:lnTo>
                </a:path>
                <a:path w="2586354" h="79375">
                  <a:moveTo>
                    <a:pt x="428243" y="0"/>
                  </a:moveTo>
                  <a:lnTo>
                    <a:pt x="1319783" y="0"/>
                  </a:lnTo>
                </a:path>
                <a:path w="2586354" h="79375">
                  <a:moveTo>
                    <a:pt x="1694687" y="0"/>
                  </a:moveTo>
                  <a:lnTo>
                    <a:pt x="2586227" y="0"/>
                  </a:lnTo>
                </a:path>
                <a:path w="2586354" h="79375">
                  <a:moveTo>
                    <a:pt x="428243" y="41147"/>
                  </a:moveTo>
                  <a:lnTo>
                    <a:pt x="1319783" y="41147"/>
                  </a:lnTo>
                </a:path>
                <a:path w="2586354" h="79375">
                  <a:moveTo>
                    <a:pt x="1694687" y="41147"/>
                  </a:moveTo>
                  <a:lnTo>
                    <a:pt x="2586227" y="41147"/>
                  </a:lnTo>
                </a:path>
                <a:path w="2586354" h="79375">
                  <a:moveTo>
                    <a:pt x="428243" y="38099"/>
                  </a:moveTo>
                  <a:lnTo>
                    <a:pt x="1319783" y="38099"/>
                  </a:lnTo>
                </a:path>
                <a:path w="2586354" h="79375">
                  <a:moveTo>
                    <a:pt x="1694687" y="38099"/>
                  </a:moveTo>
                  <a:lnTo>
                    <a:pt x="2586227" y="38099"/>
                  </a:lnTo>
                </a:path>
                <a:path w="2586354" h="79375">
                  <a:moveTo>
                    <a:pt x="428243" y="79247"/>
                  </a:moveTo>
                  <a:lnTo>
                    <a:pt x="1319783" y="79247"/>
                  </a:lnTo>
                </a:path>
                <a:path w="2586354" h="79375">
                  <a:moveTo>
                    <a:pt x="1694687" y="79247"/>
                  </a:moveTo>
                  <a:lnTo>
                    <a:pt x="2586227" y="79247"/>
                  </a:lnTo>
                </a:path>
                <a:path w="2586354" h="79375">
                  <a:moveTo>
                    <a:pt x="428243" y="77723"/>
                  </a:moveTo>
                  <a:lnTo>
                    <a:pt x="1319783" y="77723"/>
                  </a:lnTo>
                </a:path>
                <a:path w="2586354" h="79375">
                  <a:moveTo>
                    <a:pt x="1694687" y="77723"/>
                  </a:moveTo>
                  <a:lnTo>
                    <a:pt x="2586227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359655" y="5742432"/>
              <a:ext cx="2158365" cy="0"/>
            </a:xfrm>
            <a:custGeom>
              <a:avLst/>
              <a:gdLst/>
              <a:ahLst/>
              <a:cxnLst/>
              <a:rect l="l" t="t" r="r" b="b"/>
              <a:pathLst>
                <a:path w="2158365">
                  <a:moveTo>
                    <a:pt x="0" y="0"/>
                  </a:moveTo>
                  <a:lnTo>
                    <a:pt x="891539" y="0"/>
                  </a:lnTo>
                </a:path>
                <a:path w="2158365">
                  <a:moveTo>
                    <a:pt x="1266443" y="0"/>
                  </a:moveTo>
                  <a:lnTo>
                    <a:pt x="215798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115815" y="49834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115815" y="49834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115815" y="49834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115816" y="498348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115815" y="498348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115815" y="498348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135628" y="498348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135627" y="498348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135627" y="498348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143248" y="4983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143247" y="4983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143247" y="4983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391659" y="5538216"/>
              <a:ext cx="2095500" cy="184785"/>
            </a:xfrm>
            <a:custGeom>
              <a:avLst/>
              <a:gdLst/>
              <a:ahLst/>
              <a:cxnLst/>
              <a:rect l="l" t="t" r="r" b="b"/>
              <a:pathLst>
                <a:path w="2095500" h="184785">
                  <a:moveTo>
                    <a:pt x="0" y="184403"/>
                  </a:moveTo>
                  <a:lnTo>
                    <a:pt x="396239" y="184403"/>
                  </a:lnTo>
                </a:path>
                <a:path w="2095500" h="184785">
                  <a:moveTo>
                    <a:pt x="420623" y="184403"/>
                  </a:moveTo>
                  <a:lnTo>
                    <a:pt x="813815" y="184403"/>
                  </a:lnTo>
                </a:path>
                <a:path w="2095500" h="184785">
                  <a:moveTo>
                    <a:pt x="1234439" y="184403"/>
                  </a:moveTo>
                  <a:lnTo>
                    <a:pt x="1254251" y="184403"/>
                  </a:lnTo>
                </a:path>
                <a:path w="2095500" h="184785">
                  <a:moveTo>
                    <a:pt x="1281683" y="184403"/>
                  </a:moveTo>
                  <a:lnTo>
                    <a:pt x="1674875" y="184403"/>
                  </a:lnTo>
                </a:path>
                <a:path w="2095500" h="184785">
                  <a:moveTo>
                    <a:pt x="1702307" y="184403"/>
                  </a:moveTo>
                  <a:lnTo>
                    <a:pt x="2095499" y="184403"/>
                  </a:lnTo>
                </a:path>
                <a:path w="2095500" h="184785">
                  <a:moveTo>
                    <a:pt x="0" y="167639"/>
                  </a:moveTo>
                  <a:lnTo>
                    <a:pt x="396239" y="167639"/>
                  </a:lnTo>
                </a:path>
                <a:path w="2095500" h="184785">
                  <a:moveTo>
                    <a:pt x="420623" y="167639"/>
                  </a:moveTo>
                  <a:lnTo>
                    <a:pt x="472439" y="167639"/>
                  </a:lnTo>
                  <a:lnTo>
                    <a:pt x="813815" y="167639"/>
                  </a:lnTo>
                </a:path>
                <a:path w="2095500" h="184785">
                  <a:moveTo>
                    <a:pt x="1234439" y="167639"/>
                  </a:moveTo>
                  <a:lnTo>
                    <a:pt x="1254251" y="167639"/>
                  </a:lnTo>
                </a:path>
                <a:path w="2095500" h="184785">
                  <a:moveTo>
                    <a:pt x="1281683" y="167639"/>
                  </a:moveTo>
                  <a:lnTo>
                    <a:pt x="1674875" y="167639"/>
                  </a:lnTo>
                </a:path>
                <a:path w="2095500" h="184785">
                  <a:moveTo>
                    <a:pt x="1702307" y="167639"/>
                  </a:moveTo>
                  <a:lnTo>
                    <a:pt x="2095499" y="167639"/>
                  </a:lnTo>
                </a:path>
                <a:path w="2095500" h="184785">
                  <a:moveTo>
                    <a:pt x="0" y="0"/>
                  </a:moveTo>
                  <a:lnTo>
                    <a:pt x="396239" y="0"/>
                  </a:lnTo>
                </a:path>
                <a:path w="2095500" h="184785">
                  <a:moveTo>
                    <a:pt x="420623" y="0"/>
                  </a:moveTo>
                  <a:lnTo>
                    <a:pt x="813815" y="0"/>
                  </a:lnTo>
                </a:path>
                <a:path w="2095500" h="184785">
                  <a:moveTo>
                    <a:pt x="1234439" y="0"/>
                  </a:moveTo>
                  <a:lnTo>
                    <a:pt x="1254251" y="0"/>
                  </a:lnTo>
                </a:path>
                <a:path w="2095500" h="184785">
                  <a:moveTo>
                    <a:pt x="1281683" y="0"/>
                  </a:moveTo>
                  <a:lnTo>
                    <a:pt x="1674875" y="0"/>
                  </a:lnTo>
                </a:path>
                <a:path w="2095500" h="184785">
                  <a:moveTo>
                    <a:pt x="1525523" y="28955"/>
                  </a:moveTo>
                  <a:lnTo>
                    <a:pt x="1674875" y="28955"/>
                  </a:lnTo>
                </a:path>
                <a:path w="2095500" h="184785">
                  <a:moveTo>
                    <a:pt x="1702307" y="28955"/>
                  </a:moveTo>
                  <a:lnTo>
                    <a:pt x="2095499" y="28955"/>
                  </a:lnTo>
                </a:path>
                <a:path w="2095500" h="184785">
                  <a:moveTo>
                    <a:pt x="0" y="7619"/>
                  </a:moveTo>
                  <a:lnTo>
                    <a:pt x="396239" y="7619"/>
                  </a:lnTo>
                </a:path>
                <a:path w="2095500" h="184785">
                  <a:moveTo>
                    <a:pt x="420623" y="7619"/>
                  </a:moveTo>
                  <a:lnTo>
                    <a:pt x="813815" y="7619"/>
                  </a:lnTo>
                </a:path>
                <a:path w="2095500" h="184785">
                  <a:moveTo>
                    <a:pt x="1702307" y="7619"/>
                  </a:moveTo>
                  <a:lnTo>
                    <a:pt x="2095499" y="7619"/>
                  </a:lnTo>
                </a:path>
                <a:path w="2095500" h="184785">
                  <a:moveTo>
                    <a:pt x="0" y="24383"/>
                  </a:moveTo>
                  <a:lnTo>
                    <a:pt x="396239" y="24383"/>
                  </a:lnTo>
                </a:path>
                <a:path w="2095500" h="184785">
                  <a:moveTo>
                    <a:pt x="420623" y="24383"/>
                  </a:moveTo>
                  <a:lnTo>
                    <a:pt x="813815" y="24383"/>
                  </a:lnTo>
                </a:path>
                <a:path w="2095500" h="184785">
                  <a:moveTo>
                    <a:pt x="1234439" y="24383"/>
                  </a:moveTo>
                  <a:lnTo>
                    <a:pt x="1254251" y="24383"/>
                  </a:lnTo>
                </a:path>
                <a:path w="2095500" h="184785">
                  <a:moveTo>
                    <a:pt x="1281683" y="24383"/>
                  </a:moveTo>
                  <a:lnTo>
                    <a:pt x="1674875" y="24383"/>
                  </a:lnTo>
                </a:path>
                <a:path w="2095500" h="184785">
                  <a:moveTo>
                    <a:pt x="1702307" y="24383"/>
                  </a:moveTo>
                  <a:lnTo>
                    <a:pt x="2095499" y="243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015744" y="5684519"/>
              <a:ext cx="2199640" cy="0"/>
            </a:xfrm>
            <a:custGeom>
              <a:avLst/>
              <a:gdLst/>
              <a:ahLst/>
              <a:cxnLst/>
              <a:rect l="l" t="t" r="r" b="b"/>
              <a:pathLst>
                <a:path w="2199640">
                  <a:moveTo>
                    <a:pt x="0" y="0"/>
                  </a:moveTo>
                  <a:lnTo>
                    <a:pt x="160019" y="0"/>
                  </a:lnTo>
                </a:path>
                <a:path w="2199640">
                  <a:moveTo>
                    <a:pt x="548639" y="0"/>
                  </a:moveTo>
                  <a:lnTo>
                    <a:pt x="708659" y="0"/>
                  </a:lnTo>
                </a:path>
                <a:path w="2199640">
                  <a:moveTo>
                    <a:pt x="746759" y="0"/>
                  </a:moveTo>
                  <a:lnTo>
                    <a:pt x="1897379" y="0"/>
                  </a:lnTo>
                </a:path>
                <a:path w="2199640">
                  <a:moveTo>
                    <a:pt x="1915667" y="0"/>
                  </a:moveTo>
                  <a:lnTo>
                    <a:pt x="2100071" y="0"/>
                  </a:lnTo>
                </a:path>
                <a:path w="2199640">
                  <a:moveTo>
                    <a:pt x="2148839" y="0"/>
                  </a:moveTo>
                  <a:lnTo>
                    <a:pt x="2199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214875" y="5684519"/>
              <a:ext cx="2272665" cy="0"/>
            </a:xfrm>
            <a:custGeom>
              <a:avLst/>
              <a:gdLst/>
              <a:ahLst/>
              <a:cxnLst/>
              <a:rect l="l" t="t" r="r" b="b"/>
              <a:pathLst>
                <a:path w="2272665">
                  <a:moveTo>
                    <a:pt x="0" y="0"/>
                  </a:moveTo>
                  <a:lnTo>
                    <a:pt x="149351" y="0"/>
                  </a:lnTo>
                </a:path>
                <a:path w="2272665">
                  <a:moveTo>
                    <a:pt x="176783" y="0"/>
                  </a:moveTo>
                  <a:lnTo>
                    <a:pt x="262127" y="0"/>
                  </a:lnTo>
                </a:path>
                <a:path w="2272665">
                  <a:moveTo>
                    <a:pt x="707135" y="0"/>
                  </a:moveTo>
                  <a:lnTo>
                    <a:pt x="990599" y="0"/>
                  </a:lnTo>
                </a:path>
                <a:path w="2272665">
                  <a:moveTo>
                    <a:pt x="1411223" y="0"/>
                  </a:moveTo>
                  <a:lnTo>
                    <a:pt x="1431035" y="0"/>
                  </a:lnTo>
                </a:path>
                <a:path w="2272665">
                  <a:moveTo>
                    <a:pt x="1458467" y="0"/>
                  </a:moveTo>
                  <a:lnTo>
                    <a:pt x="1851659" y="0"/>
                  </a:lnTo>
                </a:path>
                <a:path w="2272665">
                  <a:moveTo>
                    <a:pt x="1879091" y="0"/>
                  </a:moveTo>
                  <a:lnTo>
                    <a:pt x="22722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015744" y="5655563"/>
              <a:ext cx="708660" cy="0"/>
            </a:xfrm>
            <a:custGeom>
              <a:avLst/>
              <a:gdLst/>
              <a:ahLst/>
              <a:cxnLst/>
              <a:rect l="l" t="t" r="r" b="b"/>
              <a:pathLst>
                <a:path w="708660">
                  <a:moveTo>
                    <a:pt x="0" y="0"/>
                  </a:moveTo>
                  <a:lnTo>
                    <a:pt x="160019" y="0"/>
                  </a:lnTo>
                </a:path>
                <a:path w="708660">
                  <a:moveTo>
                    <a:pt x="548639" y="0"/>
                  </a:moveTo>
                  <a:lnTo>
                    <a:pt x="7086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286503" y="5626607"/>
              <a:ext cx="2200910" cy="29209"/>
            </a:xfrm>
            <a:custGeom>
              <a:avLst/>
              <a:gdLst/>
              <a:ahLst/>
              <a:cxnLst/>
              <a:rect l="l" t="t" r="r" b="b"/>
              <a:pathLst>
                <a:path w="2200910" h="29210">
                  <a:moveTo>
                    <a:pt x="0" y="0"/>
                  </a:moveTo>
                  <a:lnTo>
                    <a:pt x="64007" y="0"/>
                  </a:lnTo>
                </a:path>
                <a:path w="2200910" h="29210">
                  <a:moveTo>
                    <a:pt x="105155" y="28955"/>
                  </a:moveTo>
                  <a:lnTo>
                    <a:pt x="190499" y="28955"/>
                  </a:lnTo>
                </a:path>
                <a:path w="2200910" h="29210">
                  <a:moveTo>
                    <a:pt x="588263" y="28955"/>
                  </a:moveTo>
                  <a:lnTo>
                    <a:pt x="938783" y="28955"/>
                  </a:lnTo>
                </a:path>
                <a:path w="2200910" h="29210">
                  <a:moveTo>
                    <a:pt x="1339595" y="28955"/>
                  </a:moveTo>
                  <a:lnTo>
                    <a:pt x="1359407" y="28955"/>
                  </a:lnTo>
                </a:path>
                <a:path w="2200910" h="29210">
                  <a:moveTo>
                    <a:pt x="1386839" y="28955"/>
                  </a:moveTo>
                  <a:lnTo>
                    <a:pt x="1780031" y="28955"/>
                  </a:lnTo>
                </a:path>
                <a:path w="2200910" h="29210">
                  <a:moveTo>
                    <a:pt x="1807463" y="28955"/>
                  </a:moveTo>
                  <a:lnTo>
                    <a:pt x="2200655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015744" y="5626607"/>
              <a:ext cx="708660" cy="0"/>
            </a:xfrm>
            <a:custGeom>
              <a:avLst/>
              <a:gdLst/>
              <a:ahLst/>
              <a:cxnLst/>
              <a:rect l="l" t="t" r="r" b="b"/>
              <a:pathLst>
                <a:path w="708660">
                  <a:moveTo>
                    <a:pt x="0" y="0"/>
                  </a:moveTo>
                  <a:lnTo>
                    <a:pt x="160019" y="0"/>
                  </a:lnTo>
                </a:path>
                <a:path w="708660">
                  <a:moveTo>
                    <a:pt x="548639" y="0"/>
                  </a:moveTo>
                  <a:lnTo>
                    <a:pt x="7086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391659" y="5626607"/>
              <a:ext cx="2095500" cy="0"/>
            </a:xfrm>
            <a:custGeom>
              <a:avLst/>
              <a:gdLst/>
              <a:ahLst/>
              <a:cxnLst/>
              <a:rect l="l" t="t" r="r" b="b"/>
              <a:pathLst>
                <a:path w="2095500">
                  <a:moveTo>
                    <a:pt x="0" y="0"/>
                  </a:moveTo>
                  <a:lnTo>
                    <a:pt x="85343" y="0"/>
                  </a:lnTo>
                </a:path>
                <a:path w="2095500">
                  <a:moveTo>
                    <a:pt x="1234439" y="0"/>
                  </a:moveTo>
                  <a:lnTo>
                    <a:pt x="1254251" y="0"/>
                  </a:lnTo>
                </a:path>
                <a:path w="2095500">
                  <a:moveTo>
                    <a:pt x="1281683" y="0"/>
                  </a:moveTo>
                  <a:lnTo>
                    <a:pt x="1341119" y="0"/>
                  </a:lnTo>
                </a:path>
                <a:path w="2095500">
                  <a:moveTo>
                    <a:pt x="1525523" y="0"/>
                  </a:moveTo>
                  <a:lnTo>
                    <a:pt x="1674875" y="0"/>
                  </a:lnTo>
                </a:path>
                <a:path w="2095500">
                  <a:moveTo>
                    <a:pt x="1702307" y="0"/>
                  </a:moveTo>
                  <a:lnTo>
                    <a:pt x="20954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015744" y="5596127"/>
              <a:ext cx="2199640" cy="59690"/>
            </a:xfrm>
            <a:custGeom>
              <a:avLst/>
              <a:gdLst/>
              <a:ahLst/>
              <a:cxnLst/>
              <a:rect l="l" t="t" r="r" b="b"/>
              <a:pathLst>
                <a:path w="2199640" h="59689">
                  <a:moveTo>
                    <a:pt x="0" y="0"/>
                  </a:moveTo>
                  <a:lnTo>
                    <a:pt x="160019" y="0"/>
                  </a:lnTo>
                </a:path>
                <a:path w="2199640" h="59689">
                  <a:moveTo>
                    <a:pt x="548639" y="0"/>
                  </a:moveTo>
                  <a:lnTo>
                    <a:pt x="708659" y="0"/>
                  </a:lnTo>
                </a:path>
                <a:path w="2199640" h="59689">
                  <a:moveTo>
                    <a:pt x="746759" y="0"/>
                  </a:moveTo>
                  <a:lnTo>
                    <a:pt x="771143" y="0"/>
                  </a:lnTo>
                </a:path>
                <a:path w="2199640" h="59689">
                  <a:moveTo>
                    <a:pt x="746759" y="30479"/>
                  </a:moveTo>
                  <a:lnTo>
                    <a:pt x="772667" y="30479"/>
                  </a:lnTo>
                </a:path>
                <a:path w="2199640" h="59689">
                  <a:moveTo>
                    <a:pt x="746759" y="59435"/>
                  </a:moveTo>
                  <a:lnTo>
                    <a:pt x="772667" y="59435"/>
                  </a:lnTo>
                </a:path>
                <a:path w="2199640" h="59689">
                  <a:moveTo>
                    <a:pt x="1915667" y="30479"/>
                  </a:moveTo>
                  <a:lnTo>
                    <a:pt x="2100071" y="30479"/>
                  </a:lnTo>
                </a:path>
                <a:path w="2199640" h="59689">
                  <a:moveTo>
                    <a:pt x="2148839" y="30479"/>
                  </a:moveTo>
                  <a:lnTo>
                    <a:pt x="2199131" y="304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214875" y="5596127"/>
              <a:ext cx="2272665" cy="30480"/>
            </a:xfrm>
            <a:custGeom>
              <a:avLst/>
              <a:gdLst/>
              <a:ahLst/>
              <a:cxnLst/>
              <a:rect l="l" t="t" r="r" b="b"/>
              <a:pathLst>
                <a:path w="2272665" h="30479">
                  <a:moveTo>
                    <a:pt x="0" y="30479"/>
                  </a:moveTo>
                  <a:lnTo>
                    <a:pt x="149351" y="30479"/>
                  </a:lnTo>
                </a:path>
                <a:path w="2272665" h="30479">
                  <a:moveTo>
                    <a:pt x="176783" y="0"/>
                  </a:moveTo>
                  <a:lnTo>
                    <a:pt x="262127" y="0"/>
                  </a:lnTo>
                </a:path>
                <a:path w="2272665" h="30479">
                  <a:moveTo>
                    <a:pt x="1411223" y="0"/>
                  </a:moveTo>
                  <a:lnTo>
                    <a:pt x="1431035" y="0"/>
                  </a:lnTo>
                </a:path>
                <a:path w="2272665" h="30479">
                  <a:moveTo>
                    <a:pt x="1458467" y="0"/>
                  </a:moveTo>
                  <a:lnTo>
                    <a:pt x="1517903" y="0"/>
                  </a:lnTo>
                </a:path>
                <a:path w="2272665" h="30479">
                  <a:moveTo>
                    <a:pt x="1702307" y="0"/>
                  </a:moveTo>
                  <a:lnTo>
                    <a:pt x="1851659" y="0"/>
                  </a:lnTo>
                </a:path>
                <a:path w="2272665" h="30479">
                  <a:moveTo>
                    <a:pt x="1879091" y="0"/>
                  </a:moveTo>
                  <a:lnTo>
                    <a:pt x="22722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015744" y="5567172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160019" y="0"/>
                  </a:lnTo>
                </a:path>
                <a:path w="771525">
                  <a:moveTo>
                    <a:pt x="548639" y="0"/>
                  </a:moveTo>
                  <a:lnTo>
                    <a:pt x="708659" y="0"/>
                  </a:lnTo>
                </a:path>
                <a:path w="771525">
                  <a:moveTo>
                    <a:pt x="746759" y="0"/>
                  </a:moveTo>
                  <a:lnTo>
                    <a:pt x="771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391659" y="5538216"/>
              <a:ext cx="2095500" cy="29209"/>
            </a:xfrm>
            <a:custGeom>
              <a:avLst/>
              <a:gdLst/>
              <a:ahLst/>
              <a:cxnLst/>
              <a:rect l="l" t="t" r="r" b="b"/>
              <a:pathLst>
                <a:path w="2095500" h="29210">
                  <a:moveTo>
                    <a:pt x="0" y="28955"/>
                  </a:moveTo>
                  <a:lnTo>
                    <a:pt x="85343" y="28955"/>
                  </a:lnTo>
                </a:path>
                <a:path w="2095500" h="29210">
                  <a:moveTo>
                    <a:pt x="1234439" y="28955"/>
                  </a:moveTo>
                  <a:lnTo>
                    <a:pt x="1254251" y="28955"/>
                  </a:lnTo>
                </a:path>
                <a:path w="2095500" h="29210">
                  <a:moveTo>
                    <a:pt x="1281683" y="28955"/>
                  </a:moveTo>
                  <a:lnTo>
                    <a:pt x="1341119" y="28955"/>
                  </a:lnTo>
                </a:path>
                <a:path w="2095500" h="29210">
                  <a:moveTo>
                    <a:pt x="1525523" y="28955"/>
                  </a:moveTo>
                  <a:lnTo>
                    <a:pt x="1674875" y="28955"/>
                  </a:lnTo>
                </a:path>
                <a:path w="2095500" h="29210">
                  <a:moveTo>
                    <a:pt x="1702307" y="0"/>
                  </a:moveTo>
                  <a:lnTo>
                    <a:pt x="2095499" y="0"/>
                  </a:lnTo>
                </a:path>
                <a:path w="2095500" h="29210">
                  <a:moveTo>
                    <a:pt x="2089403" y="28955"/>
                  </a:moveTo>
                  <a:lnTo>
                    <a:pt x="2095499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015744" y="5509260"/>
              <a:ext cx="771525" cy="29209"/>
            </a:xfrm>
            <a:custGeom>
              <a:avLst/>
              <a:gdLst/>
              <a:ahLst/>
              <a:cxnLst/>
              <a:rect l="l" t="t" r="r" b="b"/>
              <a:pathLst>
                <a:path w="771525" h="29210">
                  <a:moveTo>
                    <a:pt x="0" y="28955"/>
                  </a:moveTo>
                  <a:lnTo>
                    <a:pt x="160019" y="28955"/>
                  </a:lnTo>
                </a:path>
                <a:path w="771525" h="29210">
                  <a:moveTo>
                    <a:pt x="548639" y="28955"/>
                  </a:moveTo>
                  <a:lnTo>
                    <a:pt x="708659" y="28955"/>
                  </a:lnTo>
                </a:path>
                <a:path w="771525" h="29210">
                  <a:moveTo>
                    <a:pt x="746759" y="28955"/>
                  </a:moveTo>
                  <a:lnTo>
                    <a:pt x="771143" y="28955"/>
                  </a:lnTo>
                </a:path>
                <a:path w="771525" h="29210">
                  <a:moveTo>
                    <a:pt x="0" y="0"/>
                  </a:moveTo>
                  <a:lnTo>
                    <a:pt x="160019" y="0"/>
                  </a:lnTo>
                </a:path>
                <a:path w="771525" h="29210">
                  <a:moveTo>
                    <a:pt x="548639" y="0"/>
                  </a:moveTo>
                  <a:lnTo>
                    <a:pt x="708659" y="0"/>
                  </a:lnTo>
                </a:path>
                <a:path w="771525" h="29210">
                  <a:moveTo>
                    <a:pt x="746759" y="0"/>
                  </a:moveTo>
                  <a:lnTo>
                    <a:pt x="771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391659" y="5509260"/>
              <a:ext cx="2095500" cy="29209"/>
            </a:xfrm>
            <a:custGeom>
              <a:avLst/>
              <a:gdLst/>
              <a:ahLst/>
              <a:cxnLst/>
              <a:rect l="l" t="t" r="r" b="b"/>
              <a:pathLst>
                <a:path w="2095500" h="29210">
                  <a:moveTo>
                    <a:pt x="0" y="0"/>
                  </a:moveTo>
                  <a:lnTo>
                    <a:pt x="85343" y="0"/>
                  </a:lnTo>
                </a:path>
                <a:path w="2095500" h="29210">
                  <a:moveTo>
                    <a:pt x="1234439" y="0"/>
                  </a:moveTo>
                  <a:lnTo>
                    <a:pt x="1254251" y="0"/>
                  </a:lnTo>
                </a:path>
                <a:path w="2095500" h="29210">
                  <a:moveTo>
                    <a:pt x="1281683" y="0"/>
                  </a:moveTo>
                  <a:lnTo>
                    <a:pt x="1341119" y="0"/>
                  </a:lnTo>
                </a:path>
                <a:path w="2095500" h="29210">
                  <a:moveTo>
                    <a:pt x="1234439" y="28955"/>
                  </a:moveTo>
                  <a:lnTo>
                    <a:pt x="1254251" y="28955"/>
                  </a:lnTo>
                </a:path>
                <a:path w="2095500" h="29210">
                  <a:moveTo>
                    <a:pt x="1281683" y="28955"/>
                  </a:moveTo>
                  <a:lnTo>
                    <a:pt x="1341119" y="28955"/>
                  </a:lnTo>
                </a:path>
                <a:path w="2095500" h="29210">
                  <a:moveTo>
                    <a:pt x="1525523" y="0"/>
                  </a:moveTo>
                  <a:lnTo>
                    <a:pt x="1674875" y="0"/>
                  </a:lnTo>
                </a:path>
                <a:path w="2095500" h="29210">
                  <a:moveTo>
                    <a:pt x="1702307" y="0"/>
                  </a:moveTo>
                  <a:lnTo>
                    <a:pt x="20954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015744" y="5480304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160019" y="0"/>
                  </a:lnTo>
                </a:path>
                <a:path w="771525">
                  <a:moveTo>
                    <a:pt x="548639" y="0"/>
                  </a:moveTo>
                  <a:lnTo>
                    <a:pt x="708659" y="0"/>
                  </a:lnTo>
                </a:path>
                <a:path w="771525">
                  <a:moveTo>
                    <a:pt x="746759" y="0"/>
                  </a:moveTo>
                  <a:lnTo>
                    <a:pt x="771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391659" y="5480304"/>
              <a:ext cx="2095500" cy="0"/>
            </a:xfrm>
            <a:custGeom>
              <a:avLst/>
              <a:gdLst/>
              <a:ahLst/>
              <a:cxnLst/>
              <a:rect l="l" t="t" r="r" b="b"/>
              <a:pathLst>
                <a:path w="2095500">
                  <a:moveTo>
                    <a:pt x="0" y="0"/>
                  </a:moveTo>
                  <a:lnTo>
                    <a:pt x="85343" y="0"/>
                  </a:lnTo>
                </a:path>
                <a:path w="2095500">
                  <a:moveTo>
                    <a:pt x="1234439" y="0"/>
                  </a:moveTo>
                  <a:lnTo>
                    <a:pt x="1254251" y="0"/>
                  </a:lnTo>
                </a:path>
                <a:path w="2095500">
                  <a:moveTo>
                    <a:pt x="1281683" y="0"/>
                  </a:moveTo>
                  <a:lnTo>
                    <a:pt x="1341119" y="0"/>
                  </a:lnTo>
                </a:path>
                <a:path w="2095500">
                  <a:moveTo>
                    <a:pt x="1525523" y="0"/>
                  </a:moveTo>
                  <a:lnTo>
                    <a:pt x="1674875" y="0"/>
                  </a:lnTo>
                </a:path>
                <a:path w="2095500">
                  <a:moveTo>
                    <a:pt x="1702307" y="0"/>
                  </a:moveTo>
                  <a:lnTo>
                    <a:pt x="20954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015744" y="5449824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160019" y="0"/>
                  </a:lnTo>
                </a:path>
                <a:path w="771525">
                  <a:moveTo>
                    <a:pt x="548639" y="0"/>
                  </a:moveTo>
                  <a:lnTo>
                    <a:pt x="708659" y="0"/>
                  </a:lnTo>
                </a:path>
                <a:path w="771525">
                  <a:moveTo>
                    <a:pt x="746759" y="0"/>
                  </a:moveTo>
                  <a:lnTo>
                    <a:pt x="771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391659" y="5449824"/>
              <a:ext cx="2095500" cy="0"/>
            </a:xfrm>
            <a:custGeom>
              <a:avLst/>
              <a:gdLst/>
              <a:ahLst/>
              <a:cxnLst/>
              <a:rect l="l" t="t" r="r" b="b"/>
              <a:pathLst>
                <a:path w="2095500">
                  <a:moveTo>
                    <a:pt x="0" y="0"/>
                  </a:moveTo>
                  <a:lnTo>
                    <a:pt x="85343" y="0"/>
                  </a:lnTo>
                </a:path>
                <a:path w="2095500">
                  <a:moveTo>
                    <a:pt x="1234439" y="0"/>
                  </a:moveTo>
                  <a:lnTo>
                    <a:pt x="1254251" y="0"/>
                  </a:lnTo>
                </a:path>
                <a:path w="2095500">
                  <a:moveTo>
                    <a:pt x="1281683" y="0"/>
                  </a:moveTo>
                  <a:lnTo>
                    <a:pt x="1341119" y="0"/>
                  </a:lnTo>
                </a:path>
                <a:path w="2095500">
                  <a:moveTo>
                    <a:pt x="1525523" y="0"/>
                  </a:moveTo>
                  <a:lnTo>
                    <a:pt x="1674875" y="0"/>
                  </a:lnTo>
                </a:path>
                <a:path w="2095500">
                  <a:moveTo>
                    <a:pt x="1702307" y="0"/>
                  </a:moveTo>
                  <a:lnTo>
                    <a:pt x="20954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015744" y="5420868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160019" y="0"/>
                  </a:lnTo>
                </a:path>
                <a:path w="771525">
                  <a:moveTo>
                    <a:pt x="548639" y="0"/>
                  </a:moveTo>
                  <a:lnTo>
                    <a:pt x="708659" y="0"/>
                  </a:lnTo>
                </a:path>
                <a:path w="771525">
                  <a:moveTo>
                    <a:pt x="746759" y="0"/>
                  </a:moveTo>
                  <a:lnTo>
                    <a:pt x="771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391659" y="5420868"/>
              <a:ext cx="2095500" cy="0"/>
            </a:xfrm>
            <a:custGeom>
              <a:avLst/>
              <a:gdLst/>
              <a:ahLst/>
              <a:cxnLst/>
              <a:rect l="l" t="t" r="r" b="b"/>
              <a:pathLst>
                <a:path w="2095500">
                  <a:moveTo>
                    <a:pt x="0" y="0"/>
                  </a:moveTo>
                  <a:lnTo>
                    <a:pt x="85343" y="0"/>
                  </a:lnTo>
                </a:path>
                <a:path w="2095500">
                  <a:moveTo>
                    <a:pt x="1234439" y="0"/>
                  </a:moveTo>
                  <a:lnTo>
                    <a:pt x="1254251" y="0"/>
                  </a:lnTo>
                </a:path>
                <a:path w="2095500">
                  <a:moveTo>
                    <a:pt x="1281683" y="0"/>
                  </a:moveTo>
                  <a:lnTo>
                    <a:pt x="1341119" y="0"/>
                  </a:lnTo>
                </a:path>
                <a:path w="2095500">
                  <a:moveTo>
                    <a:pt x="1525523" y="0"/>
                  </a:moveTo>
                  <a:lnTo>
                    <a:pt x="1674875" y="0"/>
                  </a:lnTo>
                </a:path>
                <a:path w="2095500">
                  <a:moveTo>
                    <a:pt x="1702307" y="0"/>
                  </a:moveTo>
                  <a:lnTo>
                    <a:pt x="20954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015744" y="5391912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160019" y="0"/>
                  </a:lnTo>
                </a:path>
                <a:path w="771525">
                  <a:moveTo>
                    <a:pt x="548639" y="0"/>
                  </a:moveTo>
                  <a:lnTo>
                    <a:pt x="708659" y="0"/>
                  </a:lnTo>
                </a:path>
                <a:path w="771525">
                  <a:moveTo>
                    <a:pt x="746759" y="0"/>
                  </a:moveTo>
                  <a:lnTo>
                    <a:pt x="771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391659" y="5391912"/>
              <a:ext cx="2095500" cy="0"/>
            </a:xfrm>
            <a:custGeom>
              <a:avLst/>
              <a:gdLst/>
              <a:ahLst/>
              <a:cxnLst/>
              <a:rect l="l" t="t" r="r" b="b"/>
              <a:pathLst>
                <a:path w="2095500">
                  <a:moveTo>
                    <a:pt x="0" y="0"/>
                  </a:moveTo>
                  <a:lnTo>
                    <a:pt x="85343" y="0"/>
                  </a:lnTo>
                </a:path>
                <a:path w="2095500">
                  <a:moveTo>
                    <a:pt x="1234439" y="0"/>
                  </a:moveTo>
                  <a:lnTo>
                    <a:pt x="1254251" y="0"/>
                  </a:lnTo>
                </a:path>
                <a:path w="2095500">
                  <a:moveTo>
                    <a:pt x="1281683" y="0"/>
                  </a:moveTo>
                  <a:lnTo>
                    <a:pt x="1341119" y="0"/>
                  </a:lnTo>
                </a:path>
                <a:path w="2095500">
                  <a:moveTo>
                    <a:pt x="1525523" y="0"/>
                  </a:moveTo>
                  <a:lnTo>
                    <a:pt x="1674875" y="0"/>
                  </a:lnTo>
                </a:path>
                <a:path w="2095500">
                  <a:moveTo>
                    <a:pt x="1702307" y="0"/>
                  </a:moveTo>
                  <a:lnTo>
                    <a:pt x="20954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015744" y="5362956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160019" y="0"/>
                  </a:lnTo>
                </a:path>
                <a:path w="771525">
                  <a:moveTo>
                    <a:pt x="548639" y="0"/>
                  </a:moveTo>
                  <a:lnTo>
                    <a:pt x="708659" y="0"/>
                  </a:lnTo>
                </a:path>
                <a:path w="771525">
                  <a:moveTo>
                    <a:pt x="746759" y="0"/>
                  </a:moveTo>
                  <a:lnTo>
                    <a:pt x="771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4286503" y="5334000"/>
              <a:ext cx="2200910" cy="29209"/>
            </a:xfrm>
            <a:custGeom>
              <a:avLst/>
              <a:gdLst/>
              <a:ahLst/>
              <a:cxnLst/>
              <a:rect l="l" t="t" r="r" b="b"/>
              <a:pathLst>
                <a:path w="2200910" h="29210">
                  <a:moveTo>
                    <a:pt x="0" y="0"/>
                  </a:moveTo>
                  <a:lnTo>
                    <a:pt x="64007" y="0"/>
                  </a:lnTo>
                </a:path>
                <a:path w="2200910" h="29210">
                  <a:moveTo>
                    <a:pt x="105155" y="28955"/>
                  </a:moveTo>
                  <a:lnTo>
                    <a:pt x="190499" y="28955"/>
                  </a:lnTo>
                </a:path>
                <a:path w="2200910" h="29210">
                  <a:moveTo>
                    <a:pt x="1339595" y="28955"/>
                  </a:moveTo>
                  <a:lnTo>
                    <a:pt x="1359407" y="28955"/>
                  </a:lnTo>
                </a:path>
                <a:path w="2200910" h="29210">
                  <a:moveTo>
                    <a:pt x="1386839" y="28955"/>
                  </a:moveTo>
                  <a:lnTo>
                    <a:pt x="1446275" y="28955"/>
                  </a:lnTo>
                </a:path>
                <a:path w="2200910" h="29210">
                  <a:moveTo>
                    <a:pt x="1630679" y="28955"/>
                  </a:moveTo>
                  <a:lnTo>
                    <a:pt x="1780031" y="28955"/>
                  </a:lnTo>
                </a:path>
                <a:path w="2200910" h="29210">
                  <a:moveTo>
                    <a:pt x="1807463" y="28955"/>
                  </a:moveTo>
                  <a:lnTo>
                    <a:pt x="2200655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015744" y="5334000"/>
              <a:ext cx="771525" cy="0"/>
            </a:xfrm>
            <a:custGeom>
              <a:avLst/>
              <a:gdLst/>
              <a:ahLst/>
              <a:cxnLst/>
              <a:rect l="l" t="t" r="r" b="b"/>
              <a:pathLst>
                <a:path w="771525">
                  <a:moveTo>
                    <a:pt x="0" y="0"/>
                  </a:moveTo>
                  <a:lnTo>
                    <a:pt x="160019" y="0"/>
                  </a:lnTo>
                </a:path>
                <a:path w="771525">
                  <a:moveTo>
                    <a:pt x="548639" y="0"/>
                  </a:moveTo>
                  <a:lnTo>
                    <a:pt x="708659" y="0"/>
                  </a:lnTo>
                </a:path>
                <a:path w="771525">
                  <a:moveTo>
                    <a:pt x="746759" y="0"/>
                  </a:moveTo>
                  <a:lnTo>
                    <a:pt x="7711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4391659" y="5334000"/>
              <a:ext cx="2095500" cy="408940"/>
            </a:xfrm>
            <a:custGeom>
              <a:avLst/>
              <a:gdLst/>
              <a:ahLst/>
              <a:cxnLst/>
              <a:rect l="l" t="t" r="r" b="b"/>
              <a:pathLst>
                <a:path w="2095500" h="408939">
                  <a:moveTo>
                    <a:pt x="0" y="0"/>
                  </a:moveTo>
                  <a:lnTo>
                    <a:pt x="85343" y="0"/>
                  </a:lnTo>
                </a:path>
                <a:path w="2095500" h="408939">
                  <a:moveTo>
                    <a:pt x="467867" y="0"/>
                  </a:moveTo>
                  <a:lnTo>
                    <a:pt x="813815" y="0"/>
                  </a:lnTo>
                </a:path>
                <a:path w="2095500" h="408939">
                  <a:moveTo>
                    <a:pt x="839723" y="0"/>
                  </a:moveTo>
                  <a:lnTo>
                    <a:pt x="859535" y="0"/>
                  </a:lnTo>
                </a:path>
                <a:path w="2095500" h="408939">
                  <a:moveTo>
                    <a:pt x="839723" y="28955"/>
                  </a:moveTo>
                  <a:lnTo>
                    <a:pt x="859535" y="28955"/>
                  </a:lnTo>
                </a:path>
                <a:path w="2095500" h="408939">
                  <a:moveTo>
                    <a:pt x="839723" y="57911"/>
                  </a:moveTo>
                  <a:lnTo>
                    <a:pt x="859535" y="57911"/>
                  </a:lnTo>
                </a:path>
                <a:path w="2095500" h="408939">
                  <a:moveTo>
                    <a:pt x="839723" y="86867"/>
                  </a:moveTo>
                  <a:lnTo>
                    <a:pt x="859535" y="86867"/>
                  </a:lnTo>
                </a:path>
                <a:path w="2095500" h="408939">
                  <a:moveTo>
                    <a:pt x="839723" y="115823"/>
                  </a:moveTo>
                  <a:lnTo>
                    <a:pt x="859535" y="115823"/>
                  </a:lnTo>
                </a:path>
                <a:path w="2095500" h="408939">
                  <a:moveTo>
                    <a:pt x="839723" y="146303"/>
                  </a:moveTo>
                  <a:lnTo>
                    <a:pt x="859535" y="146303"/>
                  </a:lnTo>
                </a:path>
                <a:path w="2095500" h="408939">
                  <a:moveTo>
                    <a:pt x="839723" y="175259"/>
                  </a:moveTo>
                  <a:lnTo>
                    <a:pt x="859535" y="175259"/>
                  </a:lnTo>
                </a:path>
                <a:path w="2095500" h="408939">
                  <a:moveTo>
                    <a:pt x="839723" y="204215"/>
                  </a:moveTo>
                  <a:lnTo>
                    <a:pt x="859535" y="204215"/>
                  </a:lnTo>
                </a:path>
                <a:path w="2095500" h="408939">
                  <a:moveTo>
                    <a:pt x="839723" y="233171"/>
                  </a:moveTo>
                  <a:lnTo>
                    <a:pt x="859535" y="233171"/>
                  </a:lnTo>
                </a:path>
                <a:path w="2095500" h="408939">
                  <a:moveTo>
                    <a:pt x="839723" y="262127"/>
                  </a:moveTo>
                  <a:lnTo>
                    <a:pt x="859535" y="262127"/>
                  </a:lnTo>
                </a:path>
                <a:path w="2095500" h="408939">
                  <a:moveTo>
                    <a:pt x="839723" y="292607"/>
                  </a:moveTo>
                  <a:lnTo>
                    <a:pt x="859535" y="292607"/>
                  </a:lnTo>
                </a:path>
                <a:path w="2095500" h="408939">
                  <a:moveTo>
                    <a:pt x="839723" y="321563"/>
                  </a:moveTo>
                  <a:lnTo>
                    <a:pt x="859535" y="321563"/>
                  </a:lnTo>
                </a:path>
                <a:path w="2095500" h="408939">
                  <a:moveTo>
                    <a:pt x="839723" y="350519"/>
                  </a:moveTo>
                  <a:lnTo>
                    <a:pt x="859535" y="350519"/>
                  </a:lnTo>
                </a:path>
                <a:path w="2095500" h="408939">
                  <a:moveTo>
                    <a:pt x="839723" y="379475"/>
                  </a:moveTo>
                  <a:lnTo>
                    <a:pt x="859535" y="379475"/>
                  </a:lnTo>
                </a:path>
                <a:path w="2095500" h="408939">
                  <a:moveTo>
                    <a:pt x="839723" y="408431"/>
                  </a:moveTo>
                  <a:lnTo>
                    <a:pt x="859535" y="408431"/>
                  </a:lnTo>
                </a:path>
                <a:path w="2095500" h="408939">
                  <a:moveTo>
                    <a:pt x="839723" y="28955"/>
                  </a:moveTo>
                  <a:lnTo>
                    <a:pt x="859535" y="28955"/>
                  </a:lnTo>
                </a:path>
                <a:path w="2095500" h="408939">
                  <a:moveTo>
                    <a:pt x="1234439" y="0"/>
                  </a:moveTo>
                  <a:lnTo>
                    <a:pt x="1254251" y="0"/>
                  </a:lnTo>
                </a:path>
                <a:path w="2095500" h="408939">
                  <a:moveTo>
                    <a:pt x="1281683" y="0"/>
                  </a:moveTo>
                  <a:lnTo>
                    <a:pt x="1674875" y="0"/>
                  </a:lnTo>
                </a:path>
                <a:path w="2095500" h="408939">
                  <a:moveTo>
                    <a:pt x="1702307" y="0"/>
                  </a:moveTo>
                  <a:lnTo>
                    <a:pt x="20954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015744" y="5305044"/>
              <a:ext cx="2199640" cy="0"/>
            </a:xfrm>
            <a:custGeom>
              <a:avLst/>
              <a:gdLst/>
              <a:ahLst/>
              <a:cxnLst/>
              <a:rect l="l" t="t" r="r" b="b"/>
              <a:pathLst>
                <a:path w="2199640">
                  <a:moveTo>
                    <a:pt x="0" y="0"/>
                  </a:moveTo>
                  <a:lnTo>
                    <a:pt x="160019" y="0"/>
                  </a:lnTo>
                </a:path>
                <a:path w="2199640">
                  <a:moveTo>
                    <a:pt x="548639" y="0"/>
                  </a:moveTo>
                  <a:lnTo>
                    <a:pt x="708659" y="0"/>
                  </a:lnTo>
                </a:path>
                <a:path w="2199640">
                  <a:moveTo>
                    <a:pt x="746759" y="0"/>
                  </a:moveTo>
                  <a:lnTo>
                    <a:pt x="1897379" y="0"/>
                  </a:lnTo>
                </a:path>
                <a:path w="2199640">
                  <a:moveTo>
                    <a:pt x="1915667" y="0"/>
                  </a:moveTo>
                  <a:lnTo>
                    <a:pt x="2100071" y="0"/>
                  </a:lnTo>
                </a:path>
                <a:path w="2199640">
                  <a:moveTo>
                    <a:pt x="2148839" y="0"/>
                  </a:moveTo>
                  <a:lnTo>
                    <a:pt x="2199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4214875" y="5305044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762503" y="5334000"/>
              <a:ext cx="1452880" cy="0"/>
            </a:xfrm>
            <a:custGeom>
              <a:avLst/>
              <a:gdLst/>
              <a:ahLst/>
              <a:cxnLst/>
              <a:rect l="l" t="t" r="r" b="b"/>
              <a:pathLst>
                <a:path w="1452879">
                  <a:moveTo>
                    <a:pt x="0" y="0"/>
                  </a:moveTo>
                  <a:lnTo>
                    <a:pt x="25907" y="0"/>
                  </a:lnTo>
                </a:path>
                <a:path w="1452879">
                  <a:moveTo>
                    <a:pt x="1098803" y="0"/>
                  </a:moveTo>
                  <a:lnTo>
                    <a:pt x="1150619" y="0"/>
                  </a:lnTo>
                </a:path>
                <a:path w="1452879">
                  <a:moveTo>
                    <a:pt x="1168907" y="0"/>
                  </a:moveTo>
                  <a:lnTo>
                    <a:pt x="1353311" y="0"/>
                  </a:lnTo>
                </a:path>
                <a:path w="1452879">
                  <a:moveTo>
                    <a:pt x="1402079" y="0"/>
                  </a:moveTo>
                  <a:lnTo>
                    <a:pt x="14523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4214875" y="5334000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762503" y="5334000"/>
              <a:ext cx="1452880" cy="29209"/>
            </a:xfrm>
            <a:custGeom>
              <a:avLst/>
              <a:gdLst/>
              <a:ahLst/>
              <a:cxnLst/>
              <a:rect l="l" t="t" r="r" b="b"/>
              <a:pathLst>
                <a:path w="1452879" h="29210">
                  <a:moveTo>
                    <a:pt x="0" y="28955"/>
                  </a:moveTo>
                  <a:lnTo>
                    <a:pt x="25907" y="28955"/>
                  </a:lnTo>
                </a:path>
                <a:path w="1452879" h="29210">
                  <a:moveTo>
                    <a:pt x="358139" y="28955"/>
                  </a:moveTo>
                  <a:lnTo>
                    <a:pt x="396239" y="28955"/>
                  </a:lnTo>
                </a:path>
                <a:path w="1452879" h="29210">
                  <a:moveTo>
                    <a:pt x="358139" y="0"/>
                  </a:moveTo>
                  <a:lnTo>
                    <a:pt x="396239" y="0"/>
                  </a:lnTo>
                </a:path>
                <a:path w="1452879" h="29210">
                  <a:moveTo>
                    <a:pt x="728471" y="28955"/>
                  </a:moveTo>
                  <a:lnTo>
                    <a:pt x="765047" y="28955"/>
                  </a:lnTo>
                </a:path>
                <a:path w="1452879" h="29210">
                  <a:moveTo>
                    <a:pt x="728471" y="0"/>
                  </a:moveTo>
                  <a:lnTo>
                    <a:pt x="765047" y="0"/>
                  </a:lnTo>
                </a:path>
                <a:path w="1452879" h="29210">
                  <a:moveTo>
                    <a:pt x="1098803" y="28955"/>
                  </a:moveTo>
                  <a:lnTo>
                    <a:pt x="1150619" y="28955"/>
                  </a:lnTo>
                </a:path>
                <a:path w="1452879" h="29210">
                  <a:moveTo>
                    <a:pt x="1168907" y="28955"/>
                  </a:moveTo>
                  <a:lnTo>
                    <a:pt x="1353311" y="28955"/>
                  </a:lnTo>
                </a:path>
                <a:path w="1452879" h="29210">
                  <a:moveTo>
                    <a:pt x="1402079" y="28955"/>
                  </a:moveTo>
                  <a:lnTo>
                    <a:pt x="1452371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4214875" y="536295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762503" y="5391912"/>
              <a:ext cx="1452880" cy="0"/>
            </a:xfrm>
            <a:custGeom>
              <a:avLst/>
              <a:gdLst/>
              <a:ahLst/>
              <a:cxnLst/>
              <a:rect l="l" t="t" r="r" b="b"/>
              <a:pathLst>
                <a:path w="1452879">
                  <a:moveTo>
                    <a:pt x="0" y="0"/>
                  </a:moveTo>
                  <a:lnTo>
                    <a:pt x="25907" y="0"/>
                  </a:lnTo>
                </a:path>
                <a:path w="1452879">
                  <a:moveTo>
                    <a:pt x="358139" y="0"/>
                  </a:moveTo>
                  <a:lnTo>
                    <a:pt x="396239" y="0"/>
                  </a:lnTo>
                </a:path>
                <a:path w="1452879">
                  <a:moveTo>
                    <a:pt x="728471" y="0"/>
                  </a:moveTo>
                  <a:lnTo>
                    <a:pt x="765047" y="0"/>
                  </a:lnTo>
                </a:path>
                <a:path w="1452879">
                  <a:moveTo>
                    <a:pt x="1098803" y="0"/>
                  </a:moveTo>
                  <a:lnTo>
                    <a:pt x="1150619" y="0"/>
                  </a:lnTo>
                </a:path>
                <a:path w="1452879">
                  <a:moveTo>
                    <a:pt x="1168907" y="0"/>
                  </a:moveTo>
                  <a:lnTo>
                    <a:pt x="1353311" y="0"/>
                  </a:lnTo>
                </a:path>
                <a:path w="1452879">
                  <a:moveTo>
                    <a:pt x="1402079" y="0"/>
                  </a:moveTo>
                  <a:lnTo>
                    <a:pt x="14523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214875" y="5391912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762503" y="5420868"/>
              <a:ext cx="1452880" cy="0"/>
            </a:xfrm>
            <a:custGeom>
              <a:avLst/>
              <a:gdLst/>
              <a:ahLst/>
              <a:cxnLst/>
              <a:rect l="l" t="t" r="r" b="b"/>
              <a:pathLst>
                <a:path w="1452879">
                  <a:moveTo>
                    <a:pt x="0" y="0"/>
                  </a:moveTo>
                  <a:lnTo>
                    <a:pt x="25907" y="0"/>
                  </a:lnTo>
                </a:path>
                <a:path w="1452879">
                  <a:moveTo>
                    <a:pt x="358139" y="0"/>
                  </a:moveTo>
                  <a:lnTo>
                    <a:pt x="396239" y="0"/>
                  </a:lnTo>
                </a:path>
                <a:path w="1452879">
                  <a:moveTo>
                    <a:pt x="728471" y="0"/>
                  </a:moveTo>
                  <a:lnTo>
                    <a:pt x="765047" y="0"/>
                  </a:lnTo>
                </a:path>
                <a:path w="1452879">
                  <a:moveTo>
                    <a:pt x="1098803" y="0"/>
                  </a:moveTo>
                  <a:lnTo>
                    <a:pt x="1150619" y="0"/>
                  </a:lnTo>
                </a:path>
                <a:path w="1452879">
                  <a:moveTo>
                    <a:pt x="1168907" y="0"/>
                  </a:moveTo>
                  <a:lnTo>
                    <a:pt x="1353311" y="0"/>
                  </a:lnTo>
                </a:path>
                <a:path w="1452879">
                  <a:moveTo>
                    <a:pt x="1402079" y="0"/>
                  </a:moveTo>
                  <a:lnTo>
                    <a:pt x="14523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4214875" y="5420868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762503" y="5449824"/>
              <a:ext cx="1452880" cy="0"/>
            </a:xfrm>
            <a:custGeom>
              <a:avLst/>
              <a:gdLst/>
              <a:ahLst/>
              <a:cxnLst/>
              <a:rect l="l" t="t" r="r" b="b"/>
              <a:pathLst>
                <a:path w="1452879">
                  <a:moveTo>
                    <a:pt x="0" y="0"/>
                  </a:moveTo>
                  <a:lnTo>
                    <a:pt x="25907" y="0"/>
                  </a:lnTo>
                </a:path>
                <a:path w="1452879">
                  <a:moveTo>
                    <a:pt x="358139" y="0"/>
                  </a:moveTo>
                  <a:lnTo>
                    <a:pt x="396239" y="0"/>
                  </a:lnTo>
                </a:path>
                <a:path w="1452879">
                  <a:moveTo>
                    <a:pt x="728471" y="0"/>
                  </a:moveTo>
                  <a:lnTo>
                    <a:pt x="765047" y="0"/>
                  </a:lnTo>
                </a:path>
                <a:path w="1452879">
                  <a:moveTo>
                    <a:pt x="1098803" y="0"/>
                  </a:moveTo>
                  <a:lnTo>
                    <a:pt x="1150619" y="0"/>
                  </a:lnTo>
                </a:path>
                <a:path w="1452879">
                  <a:moveTo>
                    <a:pt x="1168907" y="0"/>
                  </a:moveTo>
                  <a:lnTo>
                    <a:pt x="1353311" y="0"/>
                  </a:lnTo>
                </a:path>
                <a:path w="1452879">
                  <a:moveTo>
                    <a:pt x="1402079" y="0"/>
                  </a:moveTo>
                  <a:lnTo>
                    <a:pt x="14523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4214875" y="5449824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762503" y="5480304"/>
              <a:ext cx="1452880" cy="0"/>
            </a:xfrm>
            <a:custGeom>
              <a:avLst/>
              <a:gdLst/>
              <a:ahLst/>
              <a:cxnLst/>
              <a:rect l="l" t="t" r="r" b="b"/>
              <a:pathLst>
                <a:path w="1452879">
                  <a:moveTo>
                    <a:pt x="0" y="0"/>
                  </a:moveTo>
                  <a:lnTo>
                    <a:pt x="25907" y="0"/>
                  </a:lnTo>
                </a:path>
                <a:path w="1452879">
                  <a:moveTo>
                    <a:pt x="1098803" y="0"/>
                  </a:moveTo>
                  <a:lnTo>
                    <a:pt x="1150619" y="0"/>
                  </a:lnTo>
                </a:path>
                <a:path w="1452879">
                  <a:moveTo>
                    <a:pt x="1168907" y="0"/>
                  </a:moveTo>
                  <a:lnTo>
                    <a:pt x="1353311" y="0"/>
                  </a:lnTo>
                </a:path>
                <a:path w="1452879">
                  <a:moveTo>
                    <a:pt x="1402079" y="0"/>
                  </a:moveTo>
                  <a:lnTo>
                    <a:pt x="14523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4214875" y="5480304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762503" y="5449824"/>
              <a:ext cx="1452880" cy="59690"/>
            </a:xfrm>
            <a:custGeom>
              <a:avLst/>
              <a:gdLst/>
              <a:ahLst/>
              <a:cxnLst/>
              <a:rect l="l" t="t" r="r" b="b"/>
              <a:pathLst>
                <a:path w="1452879" h="59689">
                  <a:moveTo>
                    <a:pt x="0" y="59435"/>
                  </a:moveTo>
                  <a:lnTo>
                    <a:pt x="25907" y="59435"/>
                  </a:lnTo>
                </a:path>
                <a:path w="1452879" h="59689">
                  <a:moveTo>
                    <a:pt x="358139" y="59435"/>
                  </a:moveTo>
                  <a:lnTo>
                    <a:pt x="396239" y="59435"/>
                  </a:lnTo>
                </a:path>
                <a:path w="1452879" h="59689">
                  <a:moveTo>
                    <a:pt x="358139" y="30479"/>
                  </a:moveTo>
                  <a:lnTo>
                    <a:pt x="396239" y="30479"/>
                  </a:lnTo>
                </a:path>
                <a:path w="1452879" h="59689">
                  <a:moveTo>
                    <a:pt x="358139" y="0"/>
                  </a:moveTo>
                  <a:lnTo>
                    <a:pt x="396239" y="0"/>
                  </a:lnTo>
                </a:path>
                <a:path w="1452879" h="59689">
                  <a:moveTo>
                    <a:pt x="728471" y="59435"/>
                  </a:moveTo>
                  <a:lnTo>
                    <a:pt x="765047" y="59435"/>
                  </a:lnTo>
                </a:path>
                <a:path w="1452879" h="59689">
                  <a:moveTo>
                    <a:pt x="728471" y="30479"/>
                  </a:moveTo>
                  <a:lnTo>
                    <a:pt x="765047" y="30479"/>
                  </a:lnTo>
                </a:path>
                <a:path w="1452879" h="59689">
                  <a:moveTo>
                    <a:pt x="1098803" y="59435"/>
                  </a:moveTo>
                  <a:lnTo>
                    <a:pt x="1150619" y="59435"/>
                  </a:lnTo>
                </a:path>
                <a:path w="1452879" h="59689">
                  <a:moveTo>
                    <a:pt x="1168907" y="59435"/>
                  </a:moveTo>
                  <a:lnTo>
                    <a:pt x="1353311" y="59435"/>
                  </a:lnTo>
                </a:path>
                <a:path w="1452879" h="59689">
                  <a:moveTo>
                    <a:pt x="1402079" y="59435"/>
                  </a:moveTo>
                  <a:lnTo>
                    <a:pt x="1452371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4214875" y="5509260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762503" y="5538216"/>
              <a:ext cx="1452880" cy="0"/>
            </a:xfrm>
            <a:custGeom>
              <a:avLst/>
              <a:gdLst/>
              <a:ahLst/>
              <a:cxnLst/>
              <a:rect l="l" t="t" r="r" b="b"/>
              <a:pathLst>
                <a:path w="1452879">
                  <a:moveTo>
                    <a:pt x="0" y="0"/>
                  </a:moveTo>
                  <a:lnTo>
                    <a:pt x="25907" y="0"/>
                  </a:lnTo>
                </a:path>
                <a:path w="1452879">
                  <a:moveTo>
                    <a:pt x="358139" y="0"/>
                  </a:moveTo>
                  <a:lnTo>
                    <a:pt x="396239" y="0"/>
                  </a:lnTo>
                </a:path>
                <a:path w="1452879">
                  <a:moveTo>
                    <a:pt x="728471" y="0"/>
                  </a:moveTo>
                  <a:lnTo>
                    <a:pt x="765047" y="0"/>
                  </a:lnTo>
                </a:path>
                <a:path w="1452879">
                  <a:moveTo>
                    <a:pt x="1098803" y="0"/>
                  </a:moveTo>
                  <a:lnTo>
                    <a:pt x="1150619" y="0"/>
                  </a:lnTo>
                </a:path>
                <a:path w="1452879">
                  <a:moveTo>
                    <a:pt x="1168907" y="0"/>
                  </a:moveTo>
                  <a:lnTo>
                    <a:pt x="1353311" y="0"/>
                  </a:lnTo>
                </a:path>
                <a:path w="1452879">
                  <a:moveTo>
                    <a:pt x="1402079" y="0"/>
                  </a:moveTo>
                  <a:lnTo>
                    <a:pt x="14523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4214875" y="5538216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762503" y="5567172"/>
              <a:ext cx="1452880" cy="117475"/>
            </a:xfrm>
            <a:custGeom>
              <a:avLst/>
              <a:gdLst/>
              <a:ahLst/>
              <a:cxnLst/>
              <a:rect l="l" t="t" r="r" b="b"/>
              <a:pathLst>
                <a:path w="1452879" h="117475">
                  <a:moveTo>
                    <a:pt x="0" y="0"/>
                  </a:moveTo>
                  <a:lnTo>
                    <a:pt x="25907" y="0"/>
                  </a:lnTo>
                </a:path>
                <a:path w="1452879" h="117475">
                  <a:moveTo>
                    <a:pt x="358139" y="0"/>
                  </a:moveTo>
                  <a:lnTo>
                    <a:pt x="396239" y="0"/>
                  </a:lnTo>
                </a:path>
                <a:path w="1452879" h="117475">
                  <a:moveTo>
                    <a:pt x="358139" y="28955"/>
                  </a:moveTo>
                  <a:lnTo>
                    <a:pt x="396239" y="28955"/>
                  </a:lnTo>
                </a:path>
                <a:path w="1452879" h="117475">
                  <a:moveTo>
                    <a:pt x="358139" y="59435"/>
                  </a:moveTo>
                  <a:lnTo>
                    <a:pt x="396239" y="59435"/>
                  </a:lnTo>
                </a:path>
                <a:path w="1452879" h="117475">
                  <a:moveTo>
                    <a:pt x="358139" y="88391"/>
                  </a:moveTo>
                  <a:lnTo>
                    <a:pt x="396239" y="88391"/>
                  </a:lnTo>
                </a:path>
                <a:path w="1452879" h="117475">
                  <a:moveTo>
                    <a:pt x="384047" y="117347"/>
                  </a:moveTo>
                  <a:lnTo>
                    <a:pt x="414527" y="117347"/>
                  </a:lnTo>
                </a:path>
                <a:path w="1452879" h="117475">
                  <a:moveTo>
                    <a:pt x="728471" y="0"/>
                  </a:moveTo>
                  <a:lnTo>
                    <a:pt x="765047" y="0"/>
                  </a:lnTo>
                </a:path>
                <a:path w="1452879" h="117475">
                  <a:moveTo>
                    <a:pt x="728471" y="28955"/>
                  </a:moveTo>
                  <a:lnTo>
                    <a:pt x="765047" y="28955"/>
                  </a:lnTo>
                </a:path>
                <a:path w="1452879" h="117475">
                  <a:moveTo>
                    <a:pt x="728471" y="59435"/>
                  </a:moveTo>
                  <a:lnTo>
                    <a:pt x="765047" y="59435"/>
                  </a:lnTo>
                </a:path>
                <a:path w="1452879" h="117475">
                  <a:moveTo>
                    <a:pt x="728471" y="88391"/>
                  </a:moveTo>
                  <a:lnTo>
                    <a:pt x="765047" y="88391"/>
                  </a:lnTo>
                </a:path>
                <a:path w="1452879" h="117475">
                  <a:moveTo>
                    <a:pt x="1098803" y="0"/>
                  </a:moveTo>
                  <a:lnTo>
                    <a:pt x="1150619" y="0"/>
                  </a:lnTo>
                </a:path>
                <a:path w="1452879" h="117475">
                  <a:moveTo>
                    <a:pt x="1168907" y="0"/>
                  </a:moveTo>
                  <a:lnTo>
                    <a:pt x="1353311" y="0"/>
                  </a:lnTo>
                </a:path>
                <a:path w="1452879" h="117475">
                  <a:moveTo>
                    <a:pt x="1402079" y="0"/>
                  </a:moveTo>
                  <a:lnTo>
                    <a:pt x="14523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4214875" y="5567172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762503" y="5596127"/>
              <a:ext cx="1452880" cy="59690"/>
            </a:xfrm>
            <a:custGeom>
              <a:avLst/>
              <a:gdLst/>
              <a:ahLst/>
              <a:cxnLst/>
              <a:rect l="l" t="t" r="r" b="b"/>
              <a:pathLst>
                <a:path w="1452879" h="59689">
                  <a:moveTo>
                    <a:pt x="0" y="0"/>
                  </a:moveTo>
                  <a:lnTo>
                    <a:pt x="25907" y="0"/>
                  </a:lnTo>
                </a:path>
                <a:path w="1452879" h="59689">
                  <a:moveTo>
                    <a:pt x="1098803" y="0"/>
                  </a:moveTo>
                  <a:lnTo>
                    <a:pt x="1150619" y="0"/>
                  </a:lnTo>
                </a:path>
                <a:path w="1452879" h="59689">
                  <a:moveTo>
                    <a:pt x="1098803" y="30479"/>
                  </a:moveTo>
                  <a:lnTo>
                    <a:pt x="1150619" y="30479"/>
                  </a:lnTo>
                </a:path>
                <a:path w="1452879" h="59689">
                  <a:moveTo>
                    <a:pt x="1098803" y="59435"/>
                  </a:moveTo>
                  <a:lnTo>
                    <a:pt x="1150619" y="59435"/>
                  </a:lnTo>
                </a:path>
                <a:path w="1452879" h="59689">
                  <a:moveTo>
                    <a:pt x="1168907" y="0"/>
                  </a:moveTo>
                  <a:lnTo>
                    <a:pt x="1353311" y="0"/>
                  </a:lnTo>
                </a:path>
                <a:path w="1452879" h="59689">
                  <a:moveTo>
                    <a:pt x="1402079" y="0"/>
                  </a:moveTo>
                  <a:lnTo>
                    <a:pt x="14523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4214875" y="5305044"/>
              <a:ext cx="2272665" cy="291465"/>
            </a:xfrm>
            <a:custGeom>
              <a:avLst/>
              <a:gdLst/>
              <a:ahLst/>
              <a:cxnLst/>
              <a:rect l="l" t="t" r="r" b="b"/>
              <a:pathLst>
                <a:path w="2272665" h="291464">
                  <a:moveTo>
                    <a:pt x="0" y="291083"/>
                  </a:moveTo>
                  <a:lnTo>
                    <a:pt x="149351" y="291083"/>
                  </a:lnTo>
                </a:path>
                <a:path w="2272665" h="291464">
                  <a:moveTo>
                    <a:pt x="176783" y="0"/>
                  </a:moveTo>
                  <a:lnTo>
                    <a:pt x="573023" y="0"/>
                  </a:lnTo>
                </a:path>
                <a:path w="2272665" h="291464">
                  <a:moveTo>
                    <a:pt x="597407" y="0"/>
                  </a:moveTo>
                  <a:lnTo>
                    <a:pt x="990599" y="0"/>
                  </a:lnTo>
                </a:path>
                <a:path w="2272665" h="291464">
                  <a:moveTo>
                    <a:pt x="1016507" y="0"/>
                  </a:moveTo>
                  <a:lnTo>
                    <a:pt x="1036319" y="0"/>
                  </a:lnTo>
                </a:path>
                <a:path w="2272665" h="291464">
                  <a:moveTo>
                    <a:pt x="1411223" y="0"/>
                  </a:moveTo>
                  <a:lnTo>
                    <a:pt x="1431035" y="0"/>
                  </a:lnTo>
                </a:path>
                <a:path w="2272665" h="291464">
                  <a:moveTo>
                    <a:pt x="1458467" y="0"/>
                  </a:moveTo>
                  <a:lnTo>
                    <a:pt x="1851659" y="0"/>
                  </a:lnTo>
                </a:path>
                <a:path w="2272665" h="291464">
                  <a:moveTo>
                    <a:pt x="1879091" y="0"/>
                  </a:moveTo>
                  <a:lnTo>
                    <a:pt x="22722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015744" y="5274563"/>
              <a:ext cx="708660" cy="0"/>
            </a:xfrm>
            <a:custGeom>
              <a:avLst/>
              <a:gdLst/>
              <a:ahLst/>
              <a:cxnLst/>
              <a:rect l="l" t="t" r="r" b="b"/>
              <a:pathLst>
                <a:path w="708660">
                  <a:moveTo>
                    <a:pt x="0" y="0"/>
                  </a:moveTo>
                  <a:lnTo>
                    <a:pt x="160019" y="0"/>
                  </a:lnTo>
                </a:path>
                <a:path w="708660">
                  <a:moveTo>
                    <a:pt x="548639" y="0"/>
                  </a:moveTo>
                  <a:lnTo>
                    <a:pt x="7086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3931411" y="5274563"/>
              <a:ext cx="2555875" cy="0"/>
            </a:xfrm>
            <a:custGeom>
              <a:avLst/>
              <a:gdLst/>
              <a:ahLst/>
              <a:cxnLst/>
              <a:rect l="l" t="t" r="r" b="b"/>
              <a:pathLst>
                <a:path w="2555875">
                  <a:moveTo>
                    <a:pt x="0" y="0"/>
                  </a:moveTo>
                  <a:lnTo>
                    <a:pt x="184403" y="0"/>
                  </a:lnTo>
                </a:path>
                <a:path w="2555875">
                  <a:moveTo>
                    <a:pt x="233171" y="0"/>
                  </a:moveTo>
                  <a:lnTo>
                    <a:pt x="283463" y="0"/>
                  </a:lnTo>
                  <a:lnTo>
                    <a:pt x="432815" y="0"/>
                  </a:lnTo>
                </a:path>
                <a:path w="2555875">
                  <a:moveTo>
                    <a:pt x="460247" y="0"/>
                  </a:moveTo>
                  <a:lnTo>
                    <a:pt x="856487" y="0"/>
                  </a:lnTo>
                </a:path>
                <a:path w="2555875">
                  <a:moveTo>
                    <a:pt x="888491" y="0"/>
                  </a:moveTo>
                  <a:lnTo>
                    <a:pt x="1274063" y="0"/>
                  </a:lnTo>
                </a:path>
                <a:path w="2555875">
                  <a:moveTo>
                    <a:pt x="1315211" y="0"/>
                  </a:moveTo>
                  <a:lnTo>
                    <a:pt x="1319783" y="0"/>
                  </a:lnTo>
                </a:path>
                <a:path w="2555875">
                  <a:moveTo>
                    <a:pt x="1694687" y="0"/>
                  </a:moveTo>
                  <a:lnTo>
                    <a:pt x="1714499" y="0"/>
                  </a:lnTo>
                </a:path>
                <a:path w="2555875">
                  <a:moveTo>
                    <a:pt x="1741931" y="0"/>
                  </a:moveTo>
                  <a:lnTo>
                    <a:pt x="2135123" y="0"/>
                  </a:lnTo>
                </a:path>
                <a:path w="2555875">
                  <a:moveTo>
                    <a:pt x="2162555" y="0"/>
                  </a:moveTo>
                  <a:lnTo>
                    <a:pt x="25557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015744" y="5245607"/>
              <a:ext cx="4471670" cy="29209"/>
            </a:xfrm>
            <a:custGeom>
              <a:avLst/>
              <a:gdLst/>
              <a:ahLst/>
              <a:cxnLst/>
              <a:rect l="l" t="t" r="r" b="b"/>
              <a:pathLst>
                <a:path w="4471670" h="29210">
                  <a:moveTo>
                    <a:pt x="0" y="0"/>
                  </a:moveTo>
                  <a:lnTo>
                    <a:pt x="160019" y="0"/>
                  </a:lnTo>
                </a:path>
                <a:path w="4471670" h="29210">
                  <a:moveTo>
                    <a:pt x="548639" y="0"/>
                  </a:moveTo>
                  <a:lnTo>
                    <a:pt x="708659" y="0"/>
                  </a:lnTo>
                </a:path>
                <a:path w="4471670" h="29210">
                  <a:moveTo>
                    <a:pt x="2042159" y="0"/>
                  </a:moveTo>
                  <a:lnTo>
                    <a:pt x="2100071" y="0"/>
                  </a:lnTo>
                </a:path>
                <a:path w="4471670" h="29210">
                  <a:moveTo>
                    <a:pt x="2148839" y="0"/>
                  </a:moveTo>
                  <a:lnTo>
                    <a:pt x="2199131" y="0"/>
                  </a:lnTo>
                  <a:lnTo>
                    <a:pt x="2348483" y="0"/>
                  </a:lnTo>
                </a:path>
                <a:path w="4471670" h="29210">
                  <a:moveTo>
                    <a:pt x="2375915" y="0"/>
                  </a:moveTo>
                  <a:lnTo>
                    <a:pt x="2772155" y="0"/>
                  </a:lnTo>
                </a:path>
                <a:path w="4471670" h="29210">
                  <a:moveTo>
                    <a:pt x="2796539" y="0"/>
                  </a:moveTo>
                  <a:lnTo>
                    <a:pt x="3189731" y="0"/>
                  </a:lnTo>
                </a:path>
                <a:path w="4471670" h="29210">
                  <a:moveTo>
                    <a:pt x="3230879" y="0"/>
                  </a:moveTo>
                  <a:lnTo>
                    <a:pt x="3235451" y="0"/>
                  </a:lnTo>
                </a:path>
                <a:path w="4471670" h="29210">
                  <a:moveTo>
                    <a:pt x="3610355" y="0"/>
                  </a:moveTo>
                  <a:lnTo>
                    <a:pt x="3630167" y="0"/>
                  </a:lnTo>
                </a:path>
                <a:path w="4471670" h="29210">
                  <a:moveTo>
                    <a:pt x="3657599" y="0"/>
                  </a:moveTo>
                  <a:lnTo>
                    <a:pt x="4050791" y="0"/>
                  </a:lnTo>
                </a:path>
                <a:path w="4471670" h="29210">
                  <a:moveTo>
                    <a:pt x="4078223" y="0"/>
                  </a:moveTo>
                  <a:lnTo>
                    <a:pt x="4471415" y="0"/>
                  </a:lnTo>
                </a:path>
                <a:path w="4471670" h="29210">
                  <a:moveTo>
                    <a:pt x="1915667" y="28955"/>
                  </a:moveTo>
                  <a:lnTo>
                    <a:pt x="2100071" y="28955"/>
                  </a:lnTo>
                </a:path>
                <a:path w="4471670" h="29210">
                  <a:moveTo>
                    <a:pt x="2148839" y="28955"/>
                  </a:moveTo>
                  <a:lnTo>
                    <a:pt x="2199131" y="2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214875" y="5274563"/>
              <a:ext cx="2272665" cy="0"/>
            </a:xfrm>
            <a:custGeom>
              <a:avLst/>
              <a:gdLst/>
              <a:ahLst/>
              <a:cxnLst/>
              <a:rect l="l" t="t" r="r" b="b"/>
              <a:pathLst>
                <a:path w="2272665">
                  <a:moveTo>
                    <a:pt x="0" y="0"/>
                  </a:moveTo>
                  <a:lnTo>
                    <a:pt x="149351" y="0"/>
                  </a:lnTo>
                </a:path>
                <a:path w="2272665">
                  <a:moveTo>
                    <a:pt x="176783" y="0"/>
                  </a:moveTo>
                  <a:lnTo>
                    <a:pt x="573023" y="0"/>
                  </a:lnTo>
                </a:path>
                <a:path w="2272665">
                  <a:moveTo>
                    <a:pt x="597407" y="0"/>
                  </a:moveTo>
                  <a:lnTo>
                    <a:pt x="990599" y="0"/>
                  </a:lnTo>
                </a:path>
                <a:path w="2272665">
                  <a:moveTo>
                    <a:pt x="1016507" y="0"/>
                  </a:moveTo>
                  <a:lnTo>
                    <a:pt x="1036319" y="0"/>
                  </a:lnTo>
                </a:path>
                <a:path w="2272665">
                  <a:moveTo>
                    <a:pt x="1411223" y="0"/>
                  </a:moveTo>
                  <a:lnTo>
                    <a:pt x="1431035" y="0"/>
                  </a:lnTo>
                </a:path>
                <a:path w="2272665">
                  <a:moveTo>
                    <a:pt x="1458467" y="0"/>
                  </a:moveTo>
                  <a:lnTo>
                    <a:pt x="1851659" y="0"/>
                  </a:lnTo>
                </a:path>
                <a:path w="2272665">
                  <a:moveTo>
                    <a:pt x="1879091" y="0"/>
                  </a:moveTo>
                  <a:lnTo>
                    <a:pt x="22722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057903" y="5245607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0" y="0"/>
                  </a:moveTo>
                  <a:lnTo>
                    <a:pt x="57911" y="0"/>
                  </a:lnTo>
                </a:path>
                <a:path w="157479">
                  <a:moveTo>
                    <a:pt x="106679" y="0"/>
                  </a:moveTo>
                  <a:lnTo>
                    <a:pt x="15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4214875" y="5245607"/>
              <a:ext cx="2272665" cy="0"/>
            </a:xfrm>
            <a:custGeom>
              <a:avLst/>
              <a:gdLst/>
              <a:ahLst/>
              <a:cxnLst/>
              <a:rect l="l" t="t" r="r" b="b"/>
              <a:pathLst>
                <a:path w="2272665">
                  <a:moveTo>
                    <a:pt x="0" y="0"/>
                  </a:moveTo>
                  <a:lnTo>
                    <a:pt x="149351" y="0"/>
                  </a:lnTo>
                </a:path>
                <a:path w="2272665">
                  <a:moveTo>
                    <a:pt x="176783" y="0"/>
                  </a:moveTo>
                  <a:lnTo>
                    <a:pt x="573023" y="0"/>
                  </a:lnTo>
                </a:path>
                <a:path w="2272665">
                  <a:moveTo>
                    <a:pt x="597407" y="0"/>
                  </a:moveTo>
                  <a:lnTo>
                    <a:pt x="990599" y="0"/>
                  </a:lnTo>
                </a:path>
                <a:path w="2272665">
                  <a:moveTo>
                    <a:pt x="1016507" y="0"/>
                  </a:moveTo>
                  <a:lnTo>
                    <a:pt x="1036319" y="0"/>
                  </a:lnTo>
                </a:path>
                <a:path w="2272665">
                  <a:moveTo>
                    <a:pt x="1411223" y="0"/>
                  </a:moveTo>
                  <a:lnTo>
                    <a:pt x="1431035" y="0"/>
                  </a:lnTo>
                </a:path>
                <a:path w="2272665">
                  <a:moveTo>
                    <a:pt x="1458467" y="0"/>
                  </a:moveTo>
                  <a:lnTo>
                    <a:pt x="1851659" y="0"/>
                  </a:lnTo>
                </a:path>
                <a:path w="2272665">
                  <a:moveTo>
                    <a:pt x="1879091" y="0"/>
                  </a:moveTo>
                  <a:lnTo>
                    <a:pt x="22722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057903" y="5216651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79">
                  <a:moveTo>
                    <a:pt x="0" y="0"/>
                  </a:moveTo>
                  <a:lnTo>
                    <a:pt x="57911" y="0"/>
                  </a:lnTo>
                </a:path>
                <a:path w="157479">
                  <a:moveTo>
                    <a:pt x="106679" y="0"/>
                  </a:moveTo>
                  <a:lnTo>
                    <a:pt x="156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057903" y="5187695"/>
              <a:ext cx="2429510" cy="29209"/>
            </a:xfrm>
            <a:custGeom>
              <a:avLst/>
              <a:gdLst/>
              <a:ahLst/>
              <a:cxnLst/>
              <a:rect l="l" t="t" r="r" b="b"/>
              <a:pathLst>
                <a:path w="2429510" h="29210">
                  <a:moveTo>
                    <a:pt x="156971" y="28955"/>
                  </a:moveTo>
                  <a:lnTo>
                    <a:pt x="306323" y="28955"/>
                  </a:lnTo>
                </a:path>
                <a:path w="2429510" h="29210">
                  <a:moveTo>
                    <a:pt x="333755" y="28955"/>
                  </a:moveTo>
                  <a:lnTo>
                    <a:pt x="729995" y="28955"/>
                  </a:lnTo>
                </a:path>
                <a:path w="2429510" h="29210">
                  <a:moveTo>
                    <a:pt x="754379" y="28955"/>
                  </a:moveTo>
                  <a:lnTo>
                    <a:pt x="1147571" y="28955"/>
                  </a:lnTo>
                </a:path>
                <a:path w="2429510" h="29210">
                  <a:moveTo>
                    <a:pt x="1173479" y="28955"/>
                  </a:moveTo>
                  <a:lnTo>
                    <a:pt x="1193291" y="28955"/>
                  </a:lnTo>
                </a:path>
                <a:path w="2429510" h="29210">
                  <a:moveTo>
                    <a:pt x="1568195" y="28955"/>
                  </a:moveTo>
                  <a:lnTo>
                    <a:pt x="1588007" y="28955"/>
                  </a:lnTo>
                </a:path>
                <a:path w="2429510" h="29210">
                  <a:moveTo>
                    <a:pt x="1615439" y="28955"/>
                  </a:moveTo>
                  <a:lnTo>
                    <a:pt x="2008631" y="28955"/>
                  </a:lnTo>
                </a:path>
                <a:path w="2429510" h="29210">
                  <a:moveTo>
                    <a:pt x="2036063" y="28955"/>
                  </a:moveTo>
                  <a:lnTo>
                    <a:pt x="2429255" y="28955"/>
                  </a:lnTo>
                </a:path>
                <a:path w="2429510" h="29210">
                  <a:moveTo>
                    <a:pt x="0" y="0"/>
                  </a:moveTo>
                  <a:lnTo>
                    <a:pt x="57911" y="0"/>
                  </a:lnTo>
                </a:path>
                <a:path w="2429510" h="29210">
                  <a:moveTo>
                    <a:pt x="106679" y="0"/>
                  </a:moveTo>
                  <a:lnTo>
                    <a:pt x="156971" y="0"/>
                  </a:lnTo>
                  <a:lnTo>
                    <a:pt x="306323" y="0"/>
                  </a:lnTo>
                </a:path>
                <a:path w="2429510" h="29210">
                  <a:moveTo>
                    <a:pt x="333755" y="0"/>
                  </a:moveTo>
                  <a:lnTo>
                    <a:pt x="729995" y="0"/>
                  </a:lnTo>
                </a:path>
                <a:path w="2429510" h="29210">
                  <a:moveTo>
                    <a:pt x="754379" y="0"/>
                  </a:moveTo>
                  <a:lnTo>
                    <a:pt x="1147571" y="0"/>
                  </a:lnTo>
                </a:path>
                <a:path w="2429510" h="29210">
                  <a:moveTo>
                    <a:pt x="1188719" y="0"/>
                  </a:moveTo>
                  <a:lnTo>
                    <a:pt x="1193291" y="0"/>
                  </a:lnTo>
                </a:path>
                <a:path w="2429510" h="29210">
                  <a:moveTo>
                    <a:pt x="1568195" y="0"/>
                  </a:moveTo>
                  <a:lnTo>
                    <a:pt x="1588007" y="0"/>
                  </a:lnTo>
                </a:path>
                <a:path w="2429510" h="29210">
                  <a:moveTo>
                    <a:pt x="1615439" y="0"/>
                  </a:moveTo>
                  <a:lnTo>
                    <a:pt x="2008631" y="0"/>
                  </a:lnTo>
                </a:path>
                <a:path w="2429510" h="29210">
                  <a:moveTo>
                    <a:pt x="2036063" y="0"/>
                  </a:moveTo>
                  <a:lnTo>
                    <a:pt x="2383535" y="0"/>
                  </a:lnTo>
                </a:path>
                <a:path w="2429510" h="29210">
                  <a:moveTo>
                    <a:pt x="156971" y="0"/>
                  </a:moveTo>
                  <a:lnTo>
                    <a:pt x="306323" y="0"/>
                  </a:lnTo>
                </a:path>
                <a:path w="2429510" h="29210">
                  <a:moveTo>
                    <a:pt x="333755" y="0"/>
                  </a:moveTo>
                  <a:lnTo>
                    <a:pt x="729995" y="0"/>
                  </a:lnTo>
                </a:path>
                <a:path w="2429510" h="29210">
                  <a:moveTo>
                    <a:pt x="754379" y="0"/>
                  </a:moveTo>
                  <a:lnTo>
                    <a:pt x="1147571" y="0"/>
                  </a:lnTo>
                </a:path>
                <a:path w="2429510" h="29210">
                  <a:moveTo>
                    <a:pt x="1173479" y="0"/>
                  </a:moveTo>
                  <a:lnTo>
                    <a:pt x="1193291" y="0"/>
                  </a:lnTo>
                </a:path>
                <a:path w="2429510" h="29210">
                  <a:moveTo>
                    <a:pt x="1568195" y="0"/>
                  </a:moveTo>
                  <a:lnTo>
                    <a:pt x="1588007" y="0"/>
                  </a:lnTo>
                </a:path>
                <a:path w="2429510" h="29210">
                  <a:moveTo>
                    <a:pt x="1615439" y="0"/>
                  </a:moveTo>
                  <a:lnTo>
                    <a:pt x="2008631" y="0"/>
                  </a:lnTo>
                </a:path>
                <a:path w="2429510" h="29210">
                  <a:moveTo>
                    <a:pt x="2036063" y="0"/>
                  </a:moveTo>
                  <a:lnTo>
                    <a:pt x="24292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391659" y="5070348"/>
              <a:ext cx="2095500" cy="88900"/>
            </a:xfrm>
            <a:custGeom>
              <a:avLst/>
              <a:gdLst/>
              <a:ahLst/>
              <a:cxnLst/>
              <a:rect l="l" t="t" r="r" b="b"/>
              <a:pathLst>
                <a:path w="2095500" h="88900">
                  <a:moveTo>
                    <a:pt x="0" y="88391"/>
                  </a:moveTo>
                  <a:lnTo>
                    <a:pt x="396239" y="88391"/>
                  </a:lnTo>
                </a:path>
                <a:path w="2095500" h="88900">
                  <a:moveTo>
                    <a:pt x="420623" y="88391"/>
                  </a:moveTo>
                  <a:lnTo>
                    <a:pt x="813815" y="88391"/>
                  </a:lnTo>
                </a:path>
                <a:path w="2095500" h="88900">
                  <a:moveTo>
                    <a:pt x="839723" y="88391"/>
                  </a:moveTo>
                  <a:lnTo>
                    <a:pt x="859535" y="88391"/>
                  </a:lnTo>
                </a:path>
                <a:path w="2095500" h="88900">
                  <a:moveTo>
                    <a:pt x="1234439" y="88391"/>
                  </a:moveTo>
                  <a:lnTo>
                    <a:pt x="1254251" y="88391"/>
                  </a:lnTo>
                </a:path>
                <a:path w="2095500" h="88900">
                  <a:moveTo>
                    <a:pt x="1281683" y="88391"/>
                  </a:moveTo>
                  <a:lnTo>
                    <a:pt x="1674875" y="88391"/>
                  </a:lnTo>
                </a:path>
                <a:path w="2095500" h="88900">
                  <a:moveTo>
                    <a:pt x="1702307" y="88391"/>
                  </a:moveTo>
                  <a:lnTo>
                    <a:pt x="2095499" y="88391"/>
                  </a:lnTo>
                </a:path>
                <a:path w="2095500" h="88900">
                  <a:moveTo>
                    <a:pt x="0" y="59435"/>
                  </a:moveTo>
                  <a:lnTo>
                    <a:pt x="396239" y="59435"/>
                  </a:lnTo>
                </a:path>
                <a:path w="2095500" h="88900">
                  <a:moveTo>
                    <a:pt x="420623" y="59435"/>
                  </a:moveTo>
                  <a:lnTo>
                    <a:pt x="813815" y="59435"/>
                  </a:lnTo>
                </a:path>
                <a:path w="2095500" h="88900">
                  <a:moveTo>
                    <a:pt x="839723" y="59435"/>
                  </a:moveTo>
                  <a:lnTo>
                    <a:pt x="859535" y="59435"/>
                  </a:lnTo>
                </a:path>
                <a:path w="2095500" h="88900">
                  <a:moveTo>
                    <a:pt x="1234439" y="59435"/>
                  </a:moveTo>
                  <a:lnTo>
                    <a:pt x="1254251" y="59435"/>
                  </a:lnTo>
                </a:path>
                <a:path w="2095500" h="88900">
                  <a:moveTo>
                    <a:pt x="1281683" y="59435"/>
                  </a:moveTo>
                  <a:lnTo>
                    <a:pt x="1674875" y="59435"/>
                  </a:lnTo>
                </a:path>
                <a:path w="2095500" h="88900">
                  <a:moveTo>
                    <a:pt x="1702307" y="59435"/>
                  </a:moveTo>
                  <a:lnTo>
                    <a:pt x="2095499" y="59435"/>
                  </a:lnTo>
                </a:path>
                <a:path w="2095500" h="88900">
                  <a:moveTo>
                    <a:pt x="0" y="28955"/>
                  </a:moveTo>
                  <a:lnTo>
                    <a:pt x="396239" y="28955"/>
                  </a:lnTo>
                </a:path>
                <a:path w="2095500" h="88900">
                  <a:moveTo>
                    <a:pt x="420623" y="28955"/>
                  </a:moveTo>
                  <a:lnTo>
                    <a:pt x="813815" y="28955"/>
                  </a:lnTo>
                </a:path>
                <a:path w="2095500" h="88900">
                  <a:moveTo>
                    <a:pt x="839723" y="28955"/>
                  </a:moveTo>
                  <a:lnTo>
                    <a:pt x="859535" y="28955"/>
                  </a:lnTo>
                </a:path>
                <a:path w="2095500" h="88900">
                  <a:moveTo>
                    <a:pt x="1234439" y="28955"/>
                  </a:moveTo>
                  <a:lnTo>
                    <a:pt x="1254251" y="28955"/>
                  </a:lnTo>
                </a:path>
                <a:path w="2095500" h="88900">
                  <a:moveTo>
                    <a:pt x="1281683" y="28955"/>
                  </a:moveTo>
                  <a:lnTo>
                    <a:pt x="1674875" y="28955"/>
                  </a:lnTo>
                </a:path>
                <a:path w="2095500" h="88900">
                  <a:moveTo>
                    <a:pt x="1702307" y="28955"/>
                  </a:moveTo>
                  <a:lnTo>
                    <a:pt x="2095499" y="28955"/>
                  </a:lnTo>
                </a:path>
                <a:path w="2095500" h="88900">
                  <a:moveTo>
                    <a:pt x="393191" y="0"/>
                  </a:moveTo>
                  <a:lnTo>
                    <a:pt x="396239" y="0"/>
                  </a:lnTo>
                </a:path>
                <a:path w="2095500" h="88900">
                  <a:moveTo>
                    <a:pt x="420623" y="0"/>
                  </a:moveTo>
                  <a:lnTo>
                    <a:pt x="422147" y="0"/>
                  </a:lnTo>
                </a:path>
                <a:path w="2095500" h="88900">
                  <a:moveTo>
                    <a:pt x="810767" y="0"/>
                  </a:moveTo>
                  <a:lnTo>
                    <a:pt x="813815" y="0"/>
                  </a:lnTo>
                </a:path>
                <a:path w="2095500" h="88900">
                  <a:moveTo>
                    <a:pt x="839723" y="0"/>
                  </a:moveTo>
                  <a:lnTo>
                    <a:pt x="859535" y="0"/>
                  </a:lnTo>
                </a:path>
                <a:path w="2095500" h="88900">
                  <a:moveTo>
                    <a:pt x="1234439" y="0"/>
                  </a:moveTo>
                  <a:lnTo>
                    <a:pt x="12542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359655" y="5314188"/>
              <a:ext cx="866140" cy="662940"/>
            </a:xfrm>
            <a:custGeom>
              <a:avLst/>
              <a:gdLst/>
              <a:ahLst/>
              <a:cxnLst/>
              <a:rect l="l" t="t" r="r" b="b"/>
              <a:pathLst>
                <a:path w="866139" h="662939">
                  <a:moveTo>
                    <a:pt x="515111" y="341375"/>
                  </a:moveTo>
                  <a:lnTo>
                    <a:pt x="865631" y="341375"/>
                  </a:lnTo>
                </a:path>
                <a:path w="866139" h="662939">
                  <a:moveTo>
                    <a:pt x="533399" y="321563"/>
                  </a:moveTo>
                  <a:lnTo>
                    <a:pt x="536447" y="321563"/>
                  </a:lnTo>
                </a:path>
                <a:path w="866139" h="662939">
                  <a:moveTo>
                    <a:pt x="562355" y="321563"/>
                  </a:moveTo>
                  <a:lnTo>
                    <a:pt x="665987" y="321563"/>
                  </a:lnTo>
                </a:path>
                <a:path w="866139" h="662939">
                  <a:moveTo>
                    <a:pt x="713231" y="321563"/>
                  </a:moveTo>
                  <a:lnTo>
                    <a:pt x="845819" y="321563"/>
                  </a:lnTo>
                </a:path>
                <a:path w="866139" h="662939">
                  <a:moveTo>
                    <a:pt x="117347" y="0"/>
                  </a:moveTo>
                  <a:lnTo>
                    <a:pt x="428243" y="0"/>
                  </a:lnTo>
                </a:path>
                <a:path w="866139" h="662939">
                  <a:moveTo>
                    <a:pt x="452627" y="0"/>
                  </a:moveTo>
                  <a:lnTo>
                    <a:pt x="499871" y="0"/>
                  </a:lnTo>
                </a:path>
                <a:path w="866139" h="662939">
                  <a:moveTo>
                    <a:pt x="0" y="428243"/>
                  </a:moveTo>
                  <a:lnTo>
                    <a:pt x="0" y="6629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359655" y="5977127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67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762503" y="5713475"/>
              <a:ext cx="1150620" cy="0"/>
            </a:xfrm>
            <a:custGeom>
              <a:avLst/>
              <a:gdLst/>
              <a:ahLst/>
              <a:cxnLst/>
              <a:rect l="l" t="t" r="r" b="b"/>
              <a:pathLst>
                <a:path w="1150620">
                  <a:moveTo>
                    <a:pt x="11506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3931411" y="5742432"/>
              <a:ext cx="428625" cy="20320"/>
            </a:xfrm>
            <a:custGeom>
              <a:avLst/>
              <a:gdLst/>
              <a:ahLst/>
              <a:cxnLst/>
              <a:rect l="l" t="t" r="r" b="b"/>
              <a:pathLst>
                <a:path w="428625" h="20320">
                  <a:moveTo>
                    <a:pt x="184403" y="0"/>
                  </a:moveTo>
                  <a:lnTo>
                    <a:pt x="0" y="0"/>
                  </a:lnTo>
                </a:path>
                <a:path w="428625" h="20320">
                  <a:moveTo>
                    <a:pt x="428243" y="0"/>
                  </a:moveTo>
                  <a:lnTo>
                    <a:pt x="233171" y="0"/>
                  </a:lnTo>
                </a:path>
                <a:path w="428625" h="20320">
                  <a:moveTo>
                    <a:pt x="184403" y="0"/>
                  </a:moveTo>
                  <a:lnTo>
                    <a:pt x="0" y="0"/>
                  </a:lnTo>
                </a:path>
                <a:path w="428625" h="20320">
                  <a:moveTo>
                    <a:pt x="184403" y="19811"/>
                  </a:moveTo>
                  <a:lnTo>
                    <a:pt x="0" y="19811"/>
                  </a:lnTo>
                </a:path>
                <a:path w="428625" h="20320">
                  <a:moveTo>
                    <a:pt x="428243" y="19811"/>
                  </a:moveTo>
                  <a:lnTo>
                    <a:pt x="233171" y="19811"/>
                  </a:lnTo>
                </a:path>
                <a:path w="428625" h="20320">
                  <a:moveTo>
                    <a:pt x="184403" y="19811"/>
                  </a:moveTo>
                  <a:lnTo>
                    <a:pt x="0" y="198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762503" y="5742432"/>
              <a:ext cx="1150620" cy="0"/>
            </a:xfrm>
            <a:custGeom>
              <a:avLst/>
              <a:gdLst/>
              <a:ahLst/>
              <a:cxnLst/>
              <a:rect l="l" t="t" r="r" b="b"/>
              <a:pathLst>
                <a:path w="1150620">
                  <a:moveTo>
                    <a:pt x="11506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4214875" y="5771388"/>
              <a:ext cx="144780" cy="0"/>
            </a:xfrm>
            <a:custGeom>
              <a:avLst/>
              <a:gdLst/>
              <a:ahLst/>
              <a:cxnLst/>
              <a:rect l="l" t="t" r="r" b="b"/>
              <a:pathLst>
                <a:path w="144779">
                  <a:moveTo>
                    <a:pt x="144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762503" y="5771388"/>
              <a:ext cx="1452880" cy="0"/>
            </a:xfrm>
            <a:custGeom>
              <a:avLst/>
              <a:gdLst/>
              <a:ahLst/>
              <a:cxnLst/>
              <a:rect l="l" t="t" r="r" b="b"/>
              <a:pathLst>
                <a:path w="1452879">
                  <a:moveTo>
                    <a:pt x="1452371" y="0"/>
                  </a:moveTo>
                  <a:lnTo>
                    <a:pt x="1402079" y="0"/>
                  </a:lnTo>
                </a:path>
                <a:path w="1452879">
                  <a:moveTo>
                    <a:pt x="1353311" y="0"/>
                  </a:moveTo>
                  <a:lnTo>
                    <a:pt x="1168907" y="0"/>
                  </a:lnTo>
                </a:path>
                <a:path w="1452879">
                  <a:moveTo>
                    <a:pt x="11506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3931411" y="5801868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428243" y="0"/>
                  </a:moveTo>
                  <a:lnTo>
                    <a:pt x="233171" y="0"/>
                  </a:lnTo>
                </a:path>
                <a:path w="428625">
                  <a:moveTo>
                    <a:pt x="1844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742691" y="5801868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20">
                  <a:moveTo>
                    <a:pt x="1188719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015744" y="5713475"/>
              <a:ext cx="708660" cy="0"/>
            </a:xfrm>
            <a:custGeom>
              <a:avLst/>
              <a:gdLst/>
              <a:ahLst/>
              <a:cxnLst/>
              <a:rect l="l" t="t" r="r" b="b"/>
              <a:pathLst>
                <a:path w="708660">
                  <a:moveTo>
                    <a:pt x="708659" y="0"/>
                  </a:moveTo>
                  <a:lnTo>
                    <a:pt x="548639" y="0"/>
                  </a:lnTo>
                </a:path>
                <a:path w="708660">
                  <a:moveTo>
                    <a:pt x="1600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4359655" y="6051804"/>
              <a:ext cx="2635250" cy="36830"/>
            </a:xfrm>
            <a:custGeom>
              <a:avLst/>
              <a:gdLst/>
              <a:ahLst/>
              <a:cxnLst/>
              <a:rect l="l" t="t" r="r" b="b"/>
              <a:pathLst>
                <a:path w="2635250" h="36829">
                  <a:moveTo>
                    <a:pt x="0" y="0"/>
                  </a:moveTo>
                  <a:lnTo>
                    <a:pt x="2634995" y="36575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4477003" y="5314188"/>
              <a:ext cx="748665" cy="428625"/>
            </a:xfrm>
            <a:custGeom>
              <a:avLst/>
              <a:gdLst/>
              <a:ahLst/>
              <a:cxnLst/>
              <a:rect l="l" t="t" r="r" b="b"/>
              <a:pathLst>
                <a:path w="748664" h="428625">
                  <a:moveTo>
                    <a:pt x="0" y="428243"/>
                  </a:moveTo>
                  <a:lnTo>
                    <a:pt x="0" y="408431"/>
                  </a:lnTo>
                </a:path>
                <a:path w="748664" h="428625">
                  <a:moveTo>
                    <a:pt x="0" y="391667"/>
                  </a:moveTo>
                  <a:lnTo>
                    <a:pt x="0" y="252983"/>
                  </a:lnTo>
                  <a:lnTo>
                    <a:pt x="0" y="248411"/>
                  </a:lnTo>
                </a:path>
                <a:path w="748664" h="428625">
                  <a:moveTo>
                    <a:pt x="0" y="224027"/>
                  </a:moveTo>
                  <a:lnTo>
                    <a:pt x="0" y="0"/>
                  </a:lnTo>
                </a:path>
                <a:path w="748664" h="428625">
                  <a:moveTo>
                    <a:pt x="382523" y="391667"/>
                  </a:moveTo>
                  <a:lnTo>
                    <a:pt x="382523" y="248411"/>
                  </a:lnTo>
                </a:path>
                <a:path w="748664" h="428625">
                  <a:moveTo>
                    <a:pt x="382523" y="224027"/>
                  </a:moveTo>
                  <a:lnTo>
                    <a:pt x="382523" y="0"/>
                  </a:lnTo>
                </a:path>
                <a:path w="748664" h="428625">
                  <a:moveTo>
                    <a:pt x="397763" y="341375"/>
                  </a:moveTo>
                  <a:lnTo>
                    <a:pt x="397763" y="248411"/>
                  </a:lnTo>
                </a:path>
                <a:path w="748664" h="428625">
                  <a:moveTo>
                    <a:pt x="416051" y="321563"/>
                  </a:moveTo>
                  <a:lnTo>
                    <a:pt x="416051" y="277367"/>
                  </a:lnTo>
                </a:path>
                <a:path w="748664" h="428625">
                  <a:moveTo>
                    <a:pt x="748283" y="341375"/>
                  </a:moveTo>
                  <a:lnTo>
                    <a:pt x="748283" y="41147"/>
                  </a:lnTo>
                </a:path>
                <a:path w="748664" h="428625">
                  <a:moveTo>
                    <a:pt x="728471" y="321563"/>
                  </a:moveTo>
                  <a:lnTo>
                    <a:pt x="728471" y="2773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995931" y="5833872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746759" y="0"/>
                  </a:lnTo>
                  <a:lnTo>
                    <a:pt x="918971" y="0"/>
                  </a:lnTo>
                </a:path>
                <a:path w="1935479">
                  <a:moveTo>
                    <a:pt x="998219" y="0"/>
                  </a:moveTo>
                  <a:lnTo>
                    <a:pt x="1289303" y="0"/>
                  </a:lnTo>
                </a:path>
                <a:path w="1935479">
                  <a:moveTo>
                    <a:pt x="1368551" y="0"/>
                  </a:moveTo>
                  <a:lnTo>
                    <a:pt x="1659635" y="0"/>
                  </a:lnTo>
                </a:path>
                <a:path w="1935479">
                  <a:moveTo>
                    <a:pt x="1738883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3931411" y="5833872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184403" y="0"/>
                  </a:lnTo>
                </a:path>
                <a:path w="428625">
                  <a:moveTo>
                    <a:pt x="233171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995931" y="5846063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918971" y="0"/>
                  </a:lnTo>
                </a:path>
                <a:path w="1935479">
                  <a:moveTo>
                    <a:pt x="998219" y="0"/>
                  </a:moveTo>
                  <a:lnTo>
                    <a:pt x="1289303" y="0"/>
                  </a:lnTo>
                </a:path>
                <a:path w="1935479">
                  <a:moveTo>
                    <a:pt x="1368551" y="0"/>
                  </a:moveTo>
                  <a:lnTo>
                    <a:pt x="1659635" y="0"/>
                  </a:lnTo>
                </a:path>
                <a:path w="1935479">
                  <a:moveTo>
                    <a:pt x="1738883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3931411" y="5846063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184403" y="0"/>
                  </a:lnTo>
                </a:path>
                <a:path w="428625">
                  <a:moveTo>
                    <a:pt x="233171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995931" y="5911595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3931411" y="5911595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184403" y="0"/>
                  </a:lnTo>
                </a:path>
                <a:path w="428625">
                  <a:moveTo>
                    <a:pt x="233171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995931" y="5925312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931411" y="5925312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184403" y="0"/>
                  </a:lnTo>
                </a:path>
                <a:path w="428625">
                  <a:moveTo>
                    <a:pt x="233171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995931" y="5807963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739139" y="0"/>
                  </a:lnTo>
                </a:path>
                <a:path w="1935479">
                  <a:moveTo>
                    <a:pt x="746759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3931411" y="5807963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184403" y="0"/>
                  </a:lnTo>
                </a:path>
                <a:path w="428625">
                  <a:moveTo>
                    <a:pt x="233171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995931" y="5873495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931411" y="5873495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0" y="0"/>
                  </a:moveTo>
                  <a:lnTo>
                    <a:pt x="184403" y="0"/>
                  </a:lnTo>
                </a:path>
                <a:path w="428625">
                  <a:moveTo>
                    <a:pt x="233171" y="0"/>
                  </a:moveTo>
                  <a:lnTo>
                    <a:pt x="428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995931" y="5885688"/>
              <a:ext cx="1935480" cy="0"/>
            </a:xfrm>
            <a:custGeom>
              <a:avLst/>
              <a:gdLst/>
              <a:ahLst/>
              <a:cxnLst/>
              <a:rect l="l" t="t" r="r" b="b"/>
              <a:pathLst>
                <a:path w="1935479">
                  <a:moveTo>
                    <a:pt x="0" y="0"/>
                  </a:moveTo>
                  <a:lnTo>
                    <a:pt x="19354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931411" y="5885688"/>
              <a:ext cx="428625" cy="66040"/>
            </a:xfrm>
            <a:custGeom>
              <a:avLst/>
              <a:gdLst/>
              <a:ahLst/>
              <a:cxnLst/>
              <a:rect l="l" t="t" r="r" b="b"/>
              <a:pathLst>
                <a:path w="428625" h="66039">
                  <a:moveTo>
                    <a:pt x="0" y="0"/>
                  </a:moveTo>
                  <a:lnTo>
                    <a:pt x="184403" y="0"/>
                  </a:lnTo>
                </a:path>
                <a:path w="428625" h="66039">
                  <a:moveTo>
                    <a:pt x="233171" y="0"/>
                  </a:moveTo>
                  <a:lnTo>
                    <a:pt x="428243" y="0"/>
                  </a:lnTo>
                </a:path>
                <a:path w="428625" h="66039">
                  <a:moveTo>
                    <a:pt x="428243" y="65531"/>
                  </a:moveTo>
                  <a:lnTo>
                    <a:pt x="233171" y="65531"/>
                  </a:lnTo>
                </a:path>
                <a:path w="428625" h="66039">
                  <a:moveTo>
                    <a:pt x="184403" y="65531"/>
                  </a:moveTo>
                  <a:lnTo>
                    <a:pt x="0" y="65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59583" y="5951219"/>
              <a:ext cx="1671955" cy="0"/>
            </a:xfrm>
            <a:custGeom>
              <a:avLst/>
              <a:gdLst/>
              <a:ahLst/>
              <a:cxnLst/>
              <a:rect l="l" t="t" r="r" b="b"/>
              <a:pathLst>
                <a:path w="1671954">
                  <a:moveTo>
                    <a:pt x="16718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3931411" y="5963412"/>
              <a:ext cx="428625" cy="0"/>
            </a:xfrm>
            <a:custGeom>
              <a:avLst/>
              <a:gdLst/>
              <a:ahLst/>
              <a:cxnLst/>
              <a:rect l="l" t="t" r="r" b="b"/>
              <a:pathLst>
                <a:path w="428625">
                  <a:moveTo>
                    <a:pt x="428243" y="0"/>
                  </a:moveTo>
                  <a:lnTo>
                    <a:pt x="233171" y="0"/>
                  </a:lnTo>
                </a:path>
                <a:path w="428625">
                  <a:moveTo>
                    <a:pt x="1844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314191" y="5963412"/>
              <a:ext cx="617220" cy="0"/>
            </a:xfrm>
            <a:custGeom>
              <a:avLst/>
              <a:gdLst/>
              <a:ahLst/>
              <a:cxnLst/>
              <a:rect l="l" t="t" r="r" b="b"/>
              <a:pathLst>
                <a:path w="617220">
                  <a:moveTo>
                    <a:pt x="6172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672587" y="4311396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h="285114">
                  <a:moveTo>
                    <a:pt x="0" y="0"/>
                  </a:moveTo>
                  <a:lnTo>
                    <a:pt x="0" y="2849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517640" y="5190744"/>
              <a:ext cx="0" cy="890269"/>
            </a:xfrm>
            <a:custGeom>
              <a:avLst/>
              <a:gdLst/>
              <a:ahLst/>
              <a:cxnLst/>
              <a:rect l="l" t="t" r="r" b="b"/>
              <a:pathLst>
                <a:path h="890270">
                  <a:moveTo>
                    <a:pt x="0" y="0"/>
                  </a:moveTo>
                  <a:lnTo>
                    <a:pt x="0" y="8900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577075" y="5055107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6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944115" y="5035295"/>
              <a:ext cx="52069" cy="913130"/>
            </a:xfrm>
            <a:custGeom>
              <a:avLst/>
              <a:gdLst/>
              <a:ahLst/>
              <a:cxnLst/>
              <a:rect l="l" t="t" r="r" b="b"/>
              <a:pathLst>
                <a:path w="52069" h="913129">
                  <a:moveTo>
                    <a:pt x="51815" y="28955"/>
                  </a:moveTo>
                  <a:lnTo>
                    <a:pt x="51815" y="912875"/>
                  </a:lnTo>
                </a:path>
                <a:path w="52069" h="913129">
                  <a:moveTo>
                    <a:pt x="0" y="0"/>
                  </a:moveTo>
                  <a:lnTo>
                    <a:pt x="0" y="22859"/>
                  </a:lnTo>
                </a:path>
                <a:path w="52069" h="913129">
                  <a:moveTo>
                    <a:pt x="4571" y="22859"/>
                  </a:moveTo>
                  <a:lnTo>
                    <a:pt x="4571" y="289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015744" y="5064251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79">
                  <a:moveTo>
                    <a:pt x="0" y="0"/>
                  </a:moveTo>
                  <a:lnTo>
                    <a:pt x="0" y="678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995931" y="5742432"/>
              <a:ext cx="746760" cy="0"/>
            </a:xfrm>
            <a:custGeom>
              <a:avLst/>
              <a:gdLst/>
              <a:ahLst/>
              <a:cxnLst/>
              <a:rect l="l" t="t" r="r" b="b"/>
              <a:pathLst>
                <a:path w="746760">
                  <a:moveTo>
                    <a:pt x="0" y="0"/>
                  </a:moveTo>
                  <a:lnTo>
                    <a:pt x="74675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04719" y="5529072"/>
              <a:ext cx="330835" cy="193675"/>
            </a:xfrm>
            <a:custGeom>
              <a:avLst/>
              <a:gdLst/>
              <a:ahLst/>
              <a:cxnLst/>
              <a:rect l="l" t="t" r="r" b="b"/>
              <a:pathLst>
                <a:path w="330835" h="193675">
                  <a:moveTo>
                    <a:pt x="25907" y="9143"/>
                  </a:moveTo>
                  <a:lnTo>
                    <a:pt x="304799" y="9143"/>
                  </a:lnTo>
                </a:path>
                <a:path w="330835" h="193675">
                  <a:moveTo>
                    <a:pt x="25907" y="16763"/>
                  </a:moveTo>
                  <a:lnTo>
                    <a:pt x="304799" y="16763"/>
                  </a:lnTo>
                </a:path>
                <a:path w="330835" h="193675">
                  <a:moveTo>
                    <a:pt x="0" y="0"/>
                  </a:moveTo>
                  <a:lnTo>
                    <a:pt x="25907" y="0"/>
                  </a:lnTo>
                </a:path>
                <a:path w="330835" h="193675">
                  <a:moveTo>
                    <a:pt x="304799" y="0"/>
                  </a:moveTo>
                  <a:lnTo>
                    <a:pt x="330707" y="0"/>
                  </a:lnTo>
                </a:path>
                <a:path w="330835" h="193675">
                  <a:moveTo>
                    <a:pt x="25907" y="193547"/>
                  </a:moveTo>
                  <a:lnTo>
                    <a:pt x="304799" y="193547"/>
                  </a:lnTo>
                </a:path>
                <a:path w="330835" h="193675">
                  <a:moveTo>
                    <a:pt x="25907" y="188975"/>
                  </a:moveTo>
                  <a:lnTo>
                    <a:pt x="304799" y="1889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742691" y="57165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742691" y="57165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742691" y="57165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742692" y="57165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5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742691" y="57165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5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5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742691" y="57165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5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908808" y="571652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908808" y="57165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908808" y="57165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3146552" y="571652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3146552" y="57165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146552" y="57165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3384296" y="571652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3384296" y="57165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384296" y="57165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3622040" y="5716523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3622039" y="57165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0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622039" y="5716524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0" y="0"/>
                  </a:moveTo>
                  <a:lnTo>
                    <a:pt x="0" y="1523"/>
                  </a:lnTo>
                  <a:lnTo>
                    <a:pt x="143255" y="1523"/>
                  </a:lnTo>
                  <a:lnTo>
                    <a:pt x="14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3859784" y="57165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3859783" y="57165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3859783" y="5716524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3931412" y="57165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931411" y="57165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3931411" y="57165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015744" y="5070348"/>
              <a:ext cx="708660" cy="146685"/>
            </a:xfrm>
            <a:custGeom>
              <a:avLst/>
              <a:gdLst/>
              <a:ahLst/>
              <a:cxnLst/>
              <a:rect l="l" t="t" r="r" b="b"/>
              <a:pathLst>
                <a:path w="708660" h="146685">
                  <a:moveTo>
                    <a:pt x="0" y="146303"/>
                  </a:moveTo>
                  <a:lnTo>
                    <a:pt x="160019" y="146303"/>
                  </a:lnTo>
                </a:path>
                <a:path w="708660" h="146685">
                  <a:moveTo>
                    <a:pt x="548639" y="146303"/>
                  </a:moveTo>
                  <a:lnTo>
                    <a:pt x="708659" y="146303"/>
                  </a:lnTo>
                </a:path>
                <a:path w="708660" h="146685">
                  <a:moveTo>
                    <a:pt x="0" y="117347"/>
                  </a:moveTo>
                  <a:lnTo>
                    <a:pt x="708659" y="117347"/>
                  </a:lnTo>
                </a:path>
                <a:path w="708660" h="146685">
                  <a:moveTo>
                    <a:pt x="0" y="88391"/>
                  </a:moveTo>
                  <a:lnTo>
                    <a:pt x="708659" y="88391"/>
                  </a:lnTo>
                </a:path>
                <a:path w="708660" h="146685">
                  <a:moveTo>
                    <a:pt x="0" y="59435"/>
                  </a:moveTo>
                  <a:lnTo>
                    <a:pt x="708659" y="59435"/>
                  </a:lnTo>
                </a:path>
                <a:path w="708660" h="146685">
                  <a:moveTo>
                    <a:pt x="0" y="28955"/>
                  </a:moveTo>
                  <a:lnTo>
                    <a:pt x="708659" y="28955"/>
                  </a:lnTo>
                </a:path>
                <a:path w="708660" h="146685">
                  <a:moveTo>
                    <a:pt x="0" y="0"/>
                  </a:moveTo>
                  <a:lnTo>
                    <a:pt x="7086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4667503" y="5314188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5">
                  <a:moveTo>
                    <a:pt x="0" y="0"/>
                  </a:moveTo>
                  <a:lnTo>
                    <a:pt x="0" y="224027"/>
                  </a:lnTo>
                </a:path>
                <a:path h="391795">
                  <a:moveTo>
                    <a:pt x="0" y="248411"/>
                  </a:moveTo>
                  <a:lnTo>
                    <a:pt x="0" y="391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194052" y="5216651"/>
              <a:ext cx="0" cy="525780"/>
            </a:xfrm>
            <a:custGeom>
              <a:avLst/>
              <a:gdLst/>
              <a:ahLst/>
              <a:cxnLst/>
              <a:rect l="l" t="t" r="r" b="b"/>
              <a:pathLst>
                <a:path h="525779">
                  <a:moveTo>
                    <a:pt x="0" y="525779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175763" y="5196839"/>
              <a:ext cx="55244" cy="546100"/>
            </a:xfrm>
            <a:custGeom>
              <a:avLst/>
              <a:gdLst/>
              <a:ahLst/>
              <a:cxnLst/>
              <a:rect l="l" t="t" r="r" b="b"/>
              <a:pathLst>
                <a:path w="55244" h="546100">
                  <a:moveTo>
                    <a:pt x="28955" y="545591"/>
                  </a:moveTo>
                  <a:lnTo>
                    <a:pt x="28955" y="332231"/>
                  </a:lnTo>
                </a:path>
                <a:path w="55244" h="546100">
                  <a:moveTo>
                    <a:pt x="54863" y="545591"/>
                  </a:moveTo>
                  <a:lnTo>
                    <a:pt x="54863" y="332231"/>
                  </a:lnTo>
                </a:path>
                <a:path w="55244" h="546100">
                  <a:moveTo>
                    <a:pt x="0" y="54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546095" y="5216651"/>
              <a:ext cx="0" cy="525780"/>
            </a:xfrm>
            <a:custGeom>
              <a:avLst/>
              <a:gdLst/>
              <a:ahLst/>
              <a:cxnLst/>
              <a:rect l="l" t="t" r="r" b="b"/>
              <a:pathLst>
                <a:path h="525779">
                  <a:moveTo>
                    <a:pt x="0" y="0"/>
                  </a:moveTo>
                  <a:lnTo>
                    <a:pt x="0" y="52577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175763" y="5196839"/>
              <a:ext cx="2039620" cy="546100"/>
            </a:xfrm>
            <a:custGeom>
              <a:avLst/>
              <a:gdLst/>
              <a:ahLst/>
              <a:cxnLst/>
              <a:rect l="l" t="t" r="r" b="b"/>
              <a:pathLst>
                <a:path w="2039620" h="546100">
                  <a:moveTo>
                    <a:pt x="359663" y="332231"/>
                  </a:moveTo>
                  <a:lnTo>
                    <a:pt x="359663" y="545591"/>
                  </a:lnTo>
                </a:path>
                <a:path w="2039620" h="546100">
                  <a:moveTo>
                    <a:pt x="333755" y="332231"/>
                  </a:moveTo>
                  <a:lnTo>
                    <a:pt x="333755" y="545591"/>
                  </a:lnTo>
                </a:path>
                <a:path w="2039620" h="546100">
                  <a:moveTo>
                    <a:pt x="0" y="0"/>
                  </a:moveTo>
                  <a:lnTo>
                    <a:pt x="388619" y="0"/>
                  </a:lnTo>
                  <a:lnTo>
                    <a:pt x="388619" y="545591"/>
                  </a:lnTo>
                </a:path>
                <a:path w="2039620" h="546100">
                  <a:moveTo>
                    <a:pt x="1755647" y="458723"/>
                  </a:moveTo>
                  <a:lnTo>
                    <a:pt x="1940051" y="458723"/>
                  </a:lnTo>
                </a:path>
                <a:path w="2039620" h="546100">
                  <a:moveTo>
                    <a:pt x="1988819" y="458723"/>
                  </a:moveTo>
                  <a:lnTo>
                    <a:pt x="2039111" y="458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4214875" y="565556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60">
                  <a:moveTo>
                    <a:pt x="0" y="0"/>
                  </a:moveTo>
                  <a:lnTo>
                    <a:pt x="1493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42691" y="4596384"/>
              <a:ext cx="58419" cy="1361440"/>
            </a:xfrm>
            <a:custGeom>
              <a:avLst/>
              <a:gdLst/>
              <a:ahLst/>
              <a:cxnLst/>
              <a:rect l="l" t="t" r="r" b="b"/>
              <a:pathLst>
                <a:path w="58419" h="1361439">
                  <a:moveTo>
                    <a:pt x="53339" y="438911"/>
                  </a:moveTo>
                  <a:lnTo>
                    <a:pt x="53339" y="461771"/>
                  </a:lnTo>
                </a:path>
                <a:path w="58419" h="1361439">
                  <a:moveTo>
                    <a:pt x="48767" y="461771"/>
                  </a:moveTo>
                  <a:lnTo>
                    <a:pt x="48767" y="467867"/>
                  </a:lnTo>
                </a:path>
                <a:path w="58419" h="1361439">
                  <a:moveTo>
                    <a:pt x="57911" y="0"/>
                  </a:moveTo>
                  <a:lnTo>
                    <a:pt x="57911" y="438911"/>
                  </a:lnTo>
                </a:path>
                <a:path w="58419" h="1361439">
                  <a:moveTo>
                    <a:pt x="0" y="467867"/>
                  </a:moveTo>
                  <a:lnTo>
                    <a:pt x="0" y="136093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24403" y="5064251"/>
              <a:ext cx="38100" cy="737870"/>
            </a:xfrm>
            <a:custGeom>
              <a:avLst/>
              <a:gdLst/>
              <a:ahLst/>
              <a:cxnLst/>
              <a:rect l="l" t="t" r="r" b="b"/>
              <a:pathLst>
                <a:path w="38100" h="737870">
                  <a:moveTo>
                    <a:pt x="0" y="0"/>
                  </a:moveTo>
                  <a:lnTo>
                    <a:pt x="0" y="678179"/>
                  </a:lnTo>
                </a:path>
                <a:path w="38100" h="737870">
                  <a:moveTo>
                    <a:pt x="38099" y="220979"/>
                  </a:moveTo>
                  <a:lnTo>
                    <a:pt x="38099" y="7376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243076" y="5957316"/>
              <a:ext cx="3116580" cy="20320"/>
            </a:xfrm>
            <a:custGeom>
              <a:avLst/>
              <a:gdLst/>
              <a:ahLst/>
              <a:cxnLst/>
              <a:rect l="l" t="t" r="r" b="b"/>
              <a:pathLst>
                <a:path w="3116579" h="20320">
                  <a:moveTo>
                    <a:pt x="0" y="1523"/>
                  </a:moveTo>
                  <a:lnTo>
                    <a:pt x="1571243" y="0"/>
                  </a:lnTo>
                  <a:lnTo>
                    <a:pt x="2921507" y="16763"/>
                  </a:lnTo>
                </a:path>
                <a:path w="3116579" h="20320">
                  <a:moveTo>
                    <a:pt x="2660903" y="13715"/>
                  </a:moveTo>
                  <a:lnTo>
                    <a:pt x="2709671" y="13715"/>
                  </a:lnTo>
                </a:path>
                <a:path w="3116579" h="20320">
                  <a:moveTo>
                    <a:pt x="1499615" y="0"/>
                  </a:moveTo>
                  <a:lnTo>
                    <a:pt x="3116579" y="19811"/>
                  </a:lnTo>
                </a:path>
              </a:pathLst>
            </a:custGeom>
            <a:ln w="213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204719" y="5055107"/>
              <a:ext cx="4282440" cy="922019"/>
            </a:xfrm>
            <a:custGeom>
              <a:avLst/>
              <a:gdLst/>
              <a:ahLst/>
              <a:cxnLst/>
              <a:rect l="l" t="t" r="r" b="b"/>
              <a:pathLst>
                <a:path w="4282440" h="922020">
                  <a:moveTo>
                    <a:pt x="2154935" y="687323"/>
                  </a:moveTo>
                  <a:lnTo>
                    <a:pt x="2154935" y="922019"/>
                  </a:lnTo>
                </a:path>
                <a:path w="4282440" h="922020">
                  <a:moveTo>
                    <a:pt x="0" y="161543"/>
                  </a:moveTo>
                  <a:lnTo>
                    <a:pt x="341375" y="161543"/>
                  </a:lnTo>
                </a:path>
                <a:path w="4282440" h="922020">
                  <a:moveTo>
                    <a:pt x="4282439" y="0"/>
                  </a:moveTo>
                  <a:lnTo>
                    <a:pt x="4282439" y="687323"/>
                  </a:lnTo>
                </a:path>
                <a:path w="4282440" h="922020">
                  <a:moveTo>
                    <a:pt x="4279391" y="0"/>
                  </a:moveTo>
                  <a:lnTo>
                    <a:pt x="4279391" y="1981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4859528" y="5355336"/>
              <a:ext cx="1653539" cy="387350"/>
            </a:xfrm>
            <a:custGeom>
              <a:avLst/>
              <a:gdLst/>
              <a:ahLst/>
              <a:cxnLst/>
              <a:rect l="l" t="t" r="r" b="b"/>
              <a:pathLst>
                <a:path w="1653540" h="387350">
                  <a:moveTo>
                    <a:pt x="1627631" y="387095"/>
                  </a:moveTo>
                  <a:lnTo>
                    <a:pt x="1653539" y="387095"/>
                  </a:lnTo>
                </a:path>
                <a:path w="1653540" h="387350">
                  <a:moveTo>
                    <a:pt x="0" y="329183"/>
                  </a:moveTo>
                  <a:lnTo>
                    <a:pt x="345947" y="329183"/>
                  </a:lnTo>
                </a:path>
                <a:path w="1653540" h="387350">
                  <a:moveTo>
                    <a:pt x="15239" y="300227"/>
                  </a:moveTo>
                  <a:lnTo>
                    <a:pt x="365759" y="300227"/>
                  </a:lnTo>
                </a:path>
                <a:path w="1653540" h="387350">
                  <a:moveTo>
                    <a:pt x="185927" y="280415"/>
                  </a:moveTo>
                  <a:lnTo>
                    <a:pt x="33527" y="280415"/>
                  </a:lnTo>
                  <a:lnTo>
                    <a:pt x="36575" y="280415"/>
                  </a:lnTo>
                </a:path>
                <a:path w="1653540" h="387350">
                  <a:moveTo>
                    <a:pt x="193547" y="280415"/>
                  </a:moveTo>
                  <a:lnTo>
                    <a:pt x="345947" y="280415"/>
                  </a:lnTo>
                </a:path>
                <a:path w="1653540" h="387350">
                  <a:moveTo>
                    <a:pt x="15239" y="300227"/>
                  </a:moveTo>
                  <a:lnTo>
                    <a:pt x="15239" y="207263"/>
                  </a:lnTo>
                </a:path>
                <a:path w="1653540" h="387350">
                  <a:moveTo>
                    <a:pt x="15239" y="182879"/>
                  </a:moveTo>
                  <a:lnTo>
                    <a:pt x="15239" y="0"/>
                  </a:lnTo>
                </a:path>
                <a:path w="1653540" h="387350">
                  <a:moveTo>
                    <a:pt x="33527" y="280415"/>
                  </a:moveTo>
                  <a:lnTo>
                    <a:pt x="33527" y="207263"/>
                  </a:lnTo>
                </a:path>
                <a:path w="1653540" h="387350">
                  <a:moveTo>
                    <a:pt x="33527" y="182879"/>
                  </a:moveTo>
                  <a:lnTo>
                    <a:pt x="33527" y="19811"/>
                  </a:lnTo>
                </a:path>
                <a:path w="1653540" h="387350">
                  <a:moveTo>
                    <a:pt x="345947" y="280415"/>
                  </a:moveTo>
                  <a:lnTo>
                    <a:pt x="345947" y="207263"/>
                  </a:lnTo>
                </a:path>
                <a:path w="1653540" h="387350">
                  <a:moveTo>
                    <a:pt x="345947" y="182879"/>
                  </a:moveTo>
                  <a:lnTo>
                    <a:pt x="345947" y="19811"/>
                  </a:lnTo>
                </a:path>
                <a:path w="1653540" h="387350">
                  <a:moveTo>
                    <a:pt x="193547" y="19811"/>
                  </a:moveTo>
                  <a:lnTo>
                    <a:pt x="193547" y="182879"/>
                  </a:lnTo>
                </a:path>
                <a:path w="1653540" h="387350">
                  <a:moveTo>
                    <a:pt x="193547" y="207263"/>
                  </a:moveTo>
                  <a:lnTo>
                    <a:pt x="193547" y="280415"/>
                  </a:lnTo>
                </a:path>
                <a:path w="1653540" h="387350">
                  <a:moveTo>
                    <a:pt x="185927" y="19811"/>
                  </a:moveTo>
                  <a:lnTo>
                    <a:pt x="185927" y="182879"/>
                  </a:lnTo>
                </a:path>
                <a:path w="1653540" h="387350">
                  <a:moveTo>
                    <a:pt x="185927" y="207263"/>
                  </a:moveTo>
                  <a:lnTo>
                    <a:pt x="185927" y="280415"/>
                  </a:lnTo>
                </a:path>
                <a:path w="1653540" h="387350">
                  <a:moveTo>
                    <a:pt x="766571" y="190499"/>
                  </a:moveTo>
                  <a:lnTo>
                    <a:pt x="786383" y="190499"/>
                  </a:lnTo>
                </a:path>
                <a:path w="1653540" h="387350">
                  <a:moveTo>
                    <a:pt x="813815" y="190499"/>
                  </a:moveTo>
                  <a:lnTo>
                    <a:pt x="1207007" y="190499"/>
                  </a:lnTo>
                </a:path>
                <a:path w="1653540" h="387350">
                  <a:moveTo>
                    <a:pt x="365759" y="0"/>
                  </a:moveTo>
                  <a:lnTo>
                    <a:pt x="15239" y="0"/>
                  </a:lnTo>
                </a:path>
                <a:path w="1653540" h="387350">
                  <a:moveTo>
                    <a:pt x="345947" y="19811"/>
                  </a:moveTo>
                  <a:lnTo>
                    <a:pt x="193547" y="19811"/>
                  </a:lnTo>
                </a:path>
                <a:path w="1653540" h="387350">
                  <a:moveTo>
                    <a:pt x="185927" y="19811"/>
                  </a:moveTo>
                  <a:lnTo>
                    <a:pt x="33527" y="19811"/>
                  </a:lnTo>
                </a:path>
                <a:path w="1653540" h="387350">
                  <a:moveTo>
                    <a:pt x="873251" y="300227"/>
                  </a:moveTo>
                  <a:lnTo>
                    <a:pt x="873251" y="207263"/>
                  </a:lnTo>
                </a:path>
                <a:path w="1653540" h="387350">
                  <a:moveTo>
                    <a:pt x="873251" y="182879"/>
                  </a:moveTo>
                  <a:lnTo>
                    <a:pt x="873251" y="0"/>
                  </a:lnTo>
                </a:path>
                <a:path w="1653540" h="387350">
                  <a:moveTo>
                    <a:pt x="893063" y="280415"/>
                  </a:moveTo>
                  <a:lnTo>
                    <a:pt x="893063" y="207263"/>
                  </a:lnTo>
                </a:path>
                <a:path w="1653540" h="387350">
                  <a:moveTo>
                    <a:pt x="893063" y="182879"/>
                  </a:moveTo>
                  <a:lnTo>
                    <a:pt x="893063" y="19811"/>
                  </a:lnTo>
                </a:path>
                <a:path w="1653540" h="387350">
                  <a:moveTo>
                    <a:pt x="1057655" y="300227"/>
                  </a:moveTo>
                  <a:lnTo>
                    <a:pt x="1057655" y="207263"/>
                  </a:lnTo>
                </a:path>
                <a:path w="1653540" h="387350">
                  <a:moveTo>
                    <a:pt x="1057655" y="182879"/>
                  </a:moveTo>
                  <a:lnTo>
                    <a:pt x="1057655" y="0"/>
                  </a:lnTo>
                </a:path>
                <a:path w="1653540" h="387350">
                  <a:moveTo>
                    <a:pt x="1039367" y="280415"/>
                  </a:moveTo>
                  <a:lnTo>
                    <a:pt x="1039367" y="207263"/>
                  </a:lnTo>
                </a:path>
                <a:path w="1653540" h="387350">
                  <a:moveTo>
                    <a:pt x="1039367" y="182879"/>
                  </a:moveTo>
                  <a:lnTo>
                    <a:pt x="1039367" y="19811"/>
                  </a:lnTo>
                </a:path>
                <a:path w="1653540" h="387350">
                  <a:moveTo>
                    <a:pt x="873251" y="300227"/>
                  </a:moveTo>
                  <a:lnTo>
                    <a:pt x="1057655" y="300227"/>
                  </a:lnTo>
                </a:path>
                <a:path w="1653540" h="387350">
                  <a:moveTo>
                    <a:pt x="893063" y="280415"/>
                  </a:moveTo>
                  <a:lnTo>
                    <a:pt x="1039367" y="280415"/>
                  </a:lnTo>
                </a:path>
                <a:path w="1653540" h="387350">
                  <a:moveTo>
                    <a:pt x="1039367" y="19811"/>
                  </a:moveTo>
                  <a:lnTo>
                    <a:pt x="893063" y="19811"/>
                  </a:lnTo>
                </a:path>
                <a:path w="1653540" h="387350">
                  <a:moveTo>
                    <a:pt x="873251" y="0"/>
                  </a:moveTo>
                  <a:lnTo>
                    <a:pt x="10576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928876" y="4596384"/>
              <a:ext cx="4584700" cy="1146175"/>
            </a:xfrm>
            <a:custGeom>
              <a:avLst/>
              <a:gdLst/>
              <a:ahLst/>
              <a:cxnLst/>
              <a:rect l="l" t="t" r="r" b="b"/>
              <a:pathLst>
                <a:path w="4584700" h="1146175">
                  <a:moveTo>
                    <a:pt x="4584191" y="458723"/>
                  </a:moveTo>
                  <a:lnTo>
                    <a:pt x="4584191" y="1146047"/>
                  </a:lnTo>
                </a:path>
                <a:path w="4584700" h="1146175">
                  <a:moveTo>
                    <a:pt x="0" y="0"/>
                  </a:moveTo>
                  <a:lnTo>
                    <a:pt x="871727" y="0"/>
                  </a:lnTo>
                </a:path>
                <a:path w="4584700" h="1146175">
                  <a:moveTo>
                    <a:pt x="0" y="435863"/>
                  </a:moveTo>
                  <a:lnTo>
                    <a:pt x="871727" y="43586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928876" y="5035295"/>
              <a:ext cx="871855" cy="22860"/>
            </a:xfrm>
            <a:custGeom>
              <a:avLst/>
              <a:gdLst/>
              <a:ahLst/>
              <a:cxnLst/>
              <a:rect l="l" t="t" r="r" b="b"/>
              <a:pathLst>
                <a:path w="871855" h="22860">
                  <a:moveTo>
                    <a:pt x="0" y="0"/>
                  </a:moveTo>
                  <a:lnTo>
                    <a:pt x="871727" y="0"/>
                  </a:lnTo>
                </a:path>
                <a:path w="871855" h="22860">
                  <a:moveTo>
                    <a:pt x="15239" y="22859"/>
                  </a:moveTo>
                  <a:lnTo>
                    <a:pt x="867155" y="228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948687" y="5064251"/>
              <a:ext cx="843280" cy="0"/>
            </a:xfrm>
            <a:custGeom>
              <a:avLst/>
              <a:gdLst/>
              <a:ahLst/>
              <a:cxnLst/>
              <a:rect l="l" t="t" r="r" b="b"/>
              <a:pathLst>
                <a:path w="843280">
                  <a:moveTo>
                    <a:pt x="0" y="0"/>
                  </a:moveTo>
                  <a:lnTo>
                    <a:pt x="842771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4204208" y="4995672"/>
              <a:ext cx="2467610" cy="59690"/>
            </a:xfrm>
            <a:custGeom>
              <a:avLst/>
              <a:gdLst/>
              <a:ahLst/>
              <a:cxnLst/>
              <a:rect l="l" t="t" r="r" b="b"/>
              <a:pathLst>
                <a:path w="2467609" h="59689">
                  <a:moveTo>
                    <a:pt x="0" y="59435"/>
                  </a:moveTo>
                  <a:lnTo>
                    <a:pt x="1046987" y="59435"/>
                  </a:lnTo>
                </a:path>
                <a:path w="2467609" h="59689">
                  <a:moveTo>
                    <a:pt x="1421891" y="59435"/>
                  </a:moveTo>
                  <a:lnTo>
                    <a:pt x="2467355" y="59435"/>
                  </a:lnTo>
                </a:path>
                <a:path w="2467609" h="59689">
                  <a:moveTo>
                    <a:pt x="0" y="30479"/>
                  </a:moveTo>
                  <a:lnTo>
                    <a:pt x="1046987" y="30479"/>
                  </a:lnTo>
                </a:path>
                <a:path w="2467609" h="59689">
                  <a:moveTo>
                    <a:pt x="1421891" y="30479"/>
                  </a:moveTo>
                  <a:lnTo>
                    <a:pt x="2467355" y="30479"/>
                  </a:lnTo>
                </a:path>
                <a:path w="2467609" h="59689">
                  <a:moveTo>
                    <a:pt x="0" y="0"/>
                  </a:moveTo>
                  <a:lnTo>
                    <a:pt x="1046987" y="0"/>
                  </a:lnTo>
                </a:path>
                <a:path w="2467609" h="59689">
                  <a:moveTo>
                    <a:pt x="1421891" y="0"/>
                  </a:moveTo>
                  <a:lnTo>
                    <a:pt x="24673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4585208" y="48402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446" y="446"/>
                  </a:lnTo>
                  <a:lnTo>
                    <a:pt x="1523" y="0"/>
                  </a:lnTo>
                  <a:lnTo>
                    <a:pt x="2601" y="446"/>
                  </a:lnTo>
                  <a:lnTo>
                    <a:pt x="3047" y="1524"/>
                  </a:lnTo>
                  <a:lnTo>
                    <a:pt x="2601" y="2601"/>
                  </a:lnTo>
                  <a:lnTo>
                    <a:pt x="1523" y="3048"/>
                  </a:lnTo>
                  <a:lnTo>
                    <a:pt x="446" y="2601"/>
                  </a:lnTo>
                  <a:lnTo>
                    <a:pt x="0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4204208" y="4587240"/>
              <a:ext cx="2467610" cy="379730"/>
            </a:xfrm>
            <a:custGeom>
              <a:avLst/>
              <a:gdLst/>
              <a:ahLst/>
              <a:cxnLst/>
              <a:rect l="l" t="t" r="r" b="b"/>
              <a:pathLst>
                <a:path w="2467609" h="379729">
                  <a:moveTo>
                    <a:pt x="0" y="379475"/>
                  </a:moveTo>
                  <a:lnTo>
                    <a:pt x="1046987" y="379475"/>
                  </a:lnTo>
                </a:path>
                <a:path w="2467609" h="379729">
                  <a:moveTo>
                    <a:pt x="1421891" y="379475"/>
                  </a:moveTo>
                  <a:lnTo>
                    <a:pt x="2467355" y="379475"/>
                  </a:lnTo>
                </a:path>
                <a:path w="2467609" h="379729">
                  <a:moveTo>
                    <a:pt x="2086355" y="254507"/>
                  </a:moveTo>
                  <a:lnTo>
                    <a:pt x="2087879" y="254507"/>
                  </a:lnTo>
                </a:path>
                <a:path w="2467609" h="379729">
                  <a:moveTo>
                    <a:pt x="0" y="350519"/>
                  </a:moveTo>
                  <a:lnTo>
                    <a:pt x="1046987" y="350519"/>
                  </a:lnTo>
                </a:path>
                <a:path w="2467609" h="379729">
                  <a:moveTo>
                    <a:pt x="1421891" y="350519"/>
                  </a:moveTo>
                  <a:lnTo>
                    <a:pt x="2467355" y="350519"/>
                  </a:lnTo>
                </a:path>
                <a:path w="2467609" h="379729">
                  <a:moveTo>
                    <a:pt x="9143" y="321563"/>
                  </a:moveTo>
                  <a:lnTo>
                    <a:pt x="1046987" y="321563"/>
                  </a:lnTo>
                </a:path>
                <a:path w="2467609" h="379729">
                  <a:moveTo>
                    <a:pt x="1421891" y="321563"/>
                  </a:moveTo>
                  <a:lnTo>
                    <a:pt x="2459735" y="321563"/>
                  </a:lnTo>
                </a:path>
                <a:path w="2467609" h="379729">
                  <a:moveTo>
                    <a:pt x="97535" y="292607"/>
                  </a:moveTo>
                  <a:lnTo>
                    <a:pt x="1046987" y="292607"/>
                  </a:lnTo>
                </a:path>
                <a:path w="2467609" h="379729">
                  <a:moveTo>
                    <a:pt x="1421891" y="292607"/>
                  </a:moveTo>
                  <a:lnTo>
                    <a:pt x="2372867" y="292607"/>
                  </a:lnTo>
                </a:path>
                <a:path w="2467609" h="379729">
                  <a:moveTo>
                    <a:pt x="184403" y="263651"/>
                  </a:moveTo>
                  <a:lnTo>
                    <a:pt x="1046987" y="263651"/>
                  </a:lnTo>
                </a:path>
                <a:path w="2467609" h="379729">
                  <a:moveTo>
                    <a:pt x="1421891" y="263651"/>
                  </a:moveTo>
                  <a:lnTo>
                    <a:pt x="2284475" y="263651"/>
                  </a:lnTo>
                </a:path>
                <a:path w="2467609" h="379729">
                  <a:moveTo>
                    <a:pt x="272795" y="233171"/>
                  </a:moveTo>
                  <a:lnTo>
                    <a:pt x="1046987" y="233171"/>
                  </a:lnTo>
                </a:path>
                <a:path w="2467609" h="379729">
                  <a:moveTo>
                    <a:pt x="1421891" y="233171"/>
                  </a:moveTo>
                  <a:lnTo>
                    <a:pt x="2197607" y="233171"/>
                  </a:lnTo>
                </a:path>
                <a:path w="2467609" h="379729">
                  <a:moveTo>
                    <a:pt x="361187" y="204215"/>
                  </a:moveTo>
                  <a:lnTo>
                    <a:pt x="1046987" y="204215"/>
                  </a:lnTo>
                </a:path>
                <a:path w="2467609" h="379729">
                  <a:moveTo>
                    <a:pt x="1421891" y="204215"/>
                  </a:moveTo>
                  <a:lnTo>
                    <a:pt x="2109215" y="204215"/>
                  </a:lnTo>
                </a:path>
                <a:path w="2467609" h="379729">
                  <a:moveTo>
                    <a:pt x="448055" y="175259"/>
                  </a:moveTo>
                  <a:lnTo>
                    <a:pt x="1046987" y="175259"/>
                  </a:lnTo>
                </a:path>
                <a:path w="2467609" h="379729">
                  <a:moveTo>
                    <a:pt x="1421891" y="175259"/>
                  </a:moveTo>
                  <a:lnTo>
                    <a:pt x="2022347" y="175259"/>
                  </a:lnTo>
                </a:path>
                <a:path w="2467609" h="379729">
                  <a:moveTo>
                    <a:pt x="536447" y="146303"/>
                  </a:moveTo>
                  <a:lnTo>
                    <a:pt x="1046987" y="146303"/>
                  </a:lnTo>
                </a:path>
                <a:path w="2467609" h="379729">
                  <a:moveTo>
                    <a:pt x="1421891" y="146303"/>
                  </a:moveTo>
                  <a:lnTo>
                    <a:pt x="1933955" y="146303"/>
                  </a:lnTo>
                </a:path>
                <a:path w="2467609" h="379729">
                  <a:moveTo>
                    <a:pt x="623315" y="117347"/>
                  </a:moveTo>
                  <a:lnTo>
                    <a:pt x="1046987" y="117347"/>
                  </a:lnTo>
                </a:path>
                <a:path w="2467609" h="379729">
                  <a:moveTo>
                    <a:pt x="1421891" y="117347"/>
                  </a:moveTo>
                  <a:lnTo>
                    <a:pt x="1847087" y="117347"/>
                  </a:lnTo>
                </a:path>
                <a:path w="2467609" h="379729">
                  <a:moveTo>
                    <a:pt x="711707" y="86867"/>
                  </a:moveTo>
                  <a:lnTo>
                    <a:pt x="1046987" y="86867"/>
                  </a:lnTo>
                </a:path>
                <a:path w="2467609" h="379729">
                  <a:moveTo>
                    <a:pt x="1421891" y="86867"/>
                  </a:moveTo>
                  <a:lnTo>
                    <a:pt x="1758695" y="86867"/>
                  </a:lnTo>
                </a:path>
                <a:path w="2467609" h="379729">
                  <a:moveTo>
                    <a:pt x="798575" y="57911"/>
                  </a:moveTo>
                  <a:lnTo>
                    <a:pt x="1046987" y="57911"/>
                  </a:lnTo>
                </a:path>
                <a:path w="2467609" h="379729">
                  <a:moveTo>
                    <a:pt x="886967" y="28955"/>
                  </a:moveTo>
                  <a:lnTo>
                    <a:pt x="1046987" y="28955"/>
                  </a:lnTo>
                </a:path>
                <a:path w="2467609" h="379729">
                  <a:moveTo>
                    <a:pt x="1421891" y="28955"/>
                  </a:moveTo>
                  <a:lnTo>
                    <a:pt x="1560575" y="28955"/>
                  </a:lnTo>
                </a:path>
                <a:path w="2467609" h="379729">
                  <a:moveTo>
                    <a:pt x="973835" y="0"/>
                  </a:moveTo>
                  <a:lnTo>
                    <a:pt x="1046987" y="0"/>
                  </a:lnTo>
                </a:path>
                <a:path w="2467609" h="379729">
                  <a:moveTo>
                    <a:pt x="1421891" y="0"/>
                  </a:moveTo>
                  <a:lnTo>
                    <a:pt x="1495043" y="0"/>
                  </a:lnTo>
                </a:path>
                <a:path w="2467609" h="379729">
                  <a:moveTo>
                    <a:pt x="1557527" y="0"/>
                  </a:moveTo>
                  <a:lnTo>
                    <a:pt x="1560575" y="0"/>
                  </a:lnTo>
                </a:path>
                <a:path w="2467609" h="379729">
                  <a:moveTo>
                    <a:pt x="1421891" y="57911"/>
                  </a:moveTo>
                  <a:lnTo>
                    <a:pt x="1670303" y="57911"/>
                  </a:lnTo>
                </a:path>
                <a:path w="2467609" h="379729">
                  <a:moveTo>
                    <a:pt x="1421891" y="28955"/>
                  </a:moveTo>
                  <a:lnTo>
                    <a:pt x="1583435" y="28955"/>
                  </a:lnTo>
                </a:path>
                <a:path w="2467609" h="379729">
                  <a:moveTo>
                    <a:pt x="1421891" y="0"/>
                  </a:moveTo>
                  <a:lnTo>
                    <a:pt x="14950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928876" y="4596384"/>
              <a:ext cx="2039620" cy="673735"/>
            </a:xfrm>
            <a:custGeom>
              <a:avLst/>
              <a:gdLst/>
              <a:ahLst/>
              <a:cxnLst/>
              <a:rect l="l" t="t" r="r" b="b"/>
              <a:pathLst>
                <a:path w="2039620" h="673735">
                  <a:moveTo>
                    <a:pt x="275843" y="620267"/>
                  </a:moveTo>
                  <a:lnTo>
                    <a:pt x="265175" y="620267"/>
                  </a:lnTo>
                </a:path>
                <a:path w="2039620" h="673735">
                  <a:moveTo>
                    <a:pt x="0" y="0"/>
                  </a:moveTo>
                  <a:lnTo>
                    <a:pt x="0" y="438911"/>
                  </a:lnTo>
                </a:path>
                <a:path w="2039620" h="673735">
                  <a:moveTo>
                    <a:pt x="813815" y="673607"/>
                  </a:moveTo>
                  <a:lnTo>
                    <a:pt x="2039111" y="67360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995931" y="5120639"/>
              <a:ext cx="2062480" cy="687705"/>
            </a:xfrm>
            <a:custGeom>
              <a:avLst/>
              <a:gdLst/>
              <a:ahLst/>
              <a:cxnLst/>
              <a:rect l="l" t="t" r="r" b="b"/>
              <a:pathLst>
                <a:path w="2062479" h="687704">
                  <a:moveTo>
                    <a:pt x="746759" y="94487"/>
                  </a:moveTo>
                  <a:lnTo>
                    <a:pt x="2061971" y="94487"/>
                  </a:lnTo>
                </a:path>
                <a:path w="2062479" h="687704">
                  <a:moveTo>
                    <a:pt x="746759" y="97535"/>
                  </a:moveTo>
                  <a:lnTo>
                    <a:pt x="2061971" y="97535"/>
                  </a:lnTo>
                </a:path>
                <a:path w="2062479" h="687704">
                  <a:moveTo>
                    <a:pt x="746759" y="0"/>
                  </a:moveTo>
                  <a:lnTo>
                    <a:pt x="2061971" y="0"/>
                  </a:lnTo>
                </a:path>
                <a:path w="2062479" h="687704">
                  <a:moveTo>
                    <a:pt x="746759" y="3047"/>
                  </a:moveTo>
                  <a:lnTo>
                    <a:pt x="2061971" y="3047"/>
                  </a:lnTo>
                </a:path>
                <a:path w="2062479" h="687704">
                  <a:moveTo>
                    <a:pt x="746759" y="19811"/>
                  </a:moveTo>
                  <a:lnTo>
                    <a:pt x="2061971" y="19811"/>
                  </a:lnTo>
                </a:path>
                <a:path w="2062479" h="687704">
                  <a:moveTo>
                    <a:pt x="746759" y="124967"/>
                  </a:moveTo>
                  <a:lnTo>
                    <a:pt x="2057399" y="124967"/>
                  </a:lnTo>
                </a:path>
                <a:path w="2062479" h="687704">
                  <a:moveTo>
                    <a:pt x="0" y="635507"/>
                  </a:moveTo>
                  <a:lnTo>
                    <a:pt x="746759" y="635507"/>
                  </a:lnTo>
                </a:path>
                <a:path w="2062479" h="687704">
                  <a:moveTo>
                    <a:pt x="0" y="647699"/>
                  </a:moveTo>
                  <a:lnTo>
                    <a:pt x="746759" y="647699"/>
                  </a:lnTo>
                </a:path>
                <a:path w="2062479" h="687704">
                  <a:moveTo>
                    <a:pt x="0" y="673607"/>
                  </a:moveTo>
                  <a:lnTo>
                    <a:pt x="746759" y="673607"/>
                  </a:lnTo>
                </a:path>
                <a:path w="2062479" h="687704">
                  <a:moveTo>
                    <a:pt x="0" y="687323"/>
                  </a:moveTo>
                  <a:lnTo>
                    <a:pt x="746759" y="687323"/>
                  </a:lnTo>
                </a:path>
                <a:path w="2062479" h="687704">
                  <a:moveTo>
                    <a:pt x="0" y="661415"/>
                  </a:moveTo>
                  <a:lnTo>
                    <a:pt x="746759" y="6614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5246624" y="546353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1524" y="0"/>
                  </a:moveTo>
                  <a:lnTo>
                    <a:pt x="0" y="0"/>
                  </a:lnTo>
                  <a:lnTo>
                    <a:pt x="0" y="129540"/>
                  </a:lnTo>
                  <a:lnTo>
                    <a:pt x="1524" y="1295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5246623" y="5463539"/>
              <a:ext cx="1905" cy="129539"/>
            </a:xfrm>
            <a:custGeom>
              <a:avLst/>
              <a:gdLst/>
              <a:ahLst/>
              <a:cxnLst/>
              <a:rect l="l" t="t" r="r" b="b"/>
              <a:pathLst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129539"/>
                  </a:moveTo>
                  <a:lnTo>
                    <a:pt x="0" y="0"/>
                  </a:lnTo>
                  <a:lnTo>
                    <a:pt x="1523" y="129539"/>
                  </a:lnTo>
                  <a:lnTo>
                    <a:pt x="0" y="129539"/>
                  </a:lnTo>
                  <a:close/>
                </a:path>
                <a:path w="1904" h="129539">
                  <a:moveTo>
                    <a:pt x="0" y="0"/>
                  </a:moveTo>
                  <a:lnTo>
                    <a:pt x="1523" y="129539"/>
                  </a:lnTo>
                  <a:lnTo>
                    <a:pt x="0" y="0"/>
                  </a:lnTo>
                  <a:close/>
                </a:path>
                <a:path w="1904" h="129539">
                  <a:moveTo>
                    <a:pt x="1523" y="12953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95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5246623" y="5314188"/>
              <a:ext cx="1905" cy="279400"/>
            </a:xfrm>
            <a:custGeom>
              <a:avLst/>
              <a:gdLst/>
              <a:ahLst/>
              <a:cxnLst/>
              <a:rect l="l" t="t" r="r" b="b"/>
              <a:pathLst>
                <a:path w="1904" h="279400">
                  <a:moveTo>
                    <a:pt x="0" y="278891"/>
                  </a:moveTo>
                  <a:lnTo>
                    <a:pt x="1523" y="278891"/>
                  </a:lnTo>
                  <a:lnTo>
                    <a:pt x="1523" y="149351"/>
                  </a:lnTo>
                  <a:lnTo>
                    <a:pt x="0" y="149351"/>
                  </a:lnTo>
                  <a:lnTo>
                    <a:pt x="0" y="278891"/>
                  </a:lnTo>
                </a:path>
                <a:path w="1904" h="279400">
                  <a:moveTo>
                    <a:pt x="0" y="64007"/>
                  </a:moveTo>
                  <a:lnTo>
                    <a:pt x="1523" y="640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4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5246624" y="53126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5246623" y="53126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5246623" y="53126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5437124" y="53126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5437123" y="53126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4164583" y="5055107"/>
              <a:ext cx="0" cy="919480"/>
            </a:xfrm>
            <a:custGeom>
              <a:avLst/>
              <a:gdLst/>
              <a:ahLst/>
              <a:cxnLst/>
              <a:rect l="l" t="t" r="r" b="b"/>
              <a:pathLst>
                <a:path h="919479">
                  <a:moveTo>
                    <a:pt x="0" y="0"/>
                  </a:moveTo>
                  <a:lnTo>
                    <a:pt x="0" y="9189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4115816" y="49469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4115815" y="49469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4115815" y="49469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4115816" y="494842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668"/>
                  </a:lnTo>
                  <a:lnTo>
                    <a:pt x="1524" y="10668"/>
                  </a:lnTo>
                  <a:lnTo>
                    <a:pt x="0" y="0"/>
                  </a:lnTo>
                  <a:close/>
                </a:path>
                <a:path w="1904" h="10795">
                  <a:moveTo>
                    <a:pt x="1524" y="0"/>
                  </a:moveTo>
                  <a:lnTo>
                    <a:pt x="0" y="0"/>
                  </a:lnTo>
                  <a:lnTo>
                    <a:pt x="1524" y="106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4115815" y="494842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523" y="0"/>
                  </a:moveTo>
                  <a:lnTo>
                    <a:pt x="0" y="0"/>
                  </a:lnTo>
                  <a:lnTo>
                    <a:pt x="1523" y="10667"/>
                  </a:lnTo>
                  <a:lnTo>
                    <a:pt x="1523" y="0"/>
                  </a:lnTo>
                  <a:close/>
                </a:path>
                <a:path w="1904" h="10795">
                  <a:moveTo>
                    <a:pt x="0" y="0"/>
                  </a:moveTo>
                  <a:lnTo>
                    <a:pt x="1523" y="10667"/>
                  </a:lnTo>
                  <a:lnTo>
                    <a:pt x="0" y="0"/>
                  </a:lnTo>
                  <a:close/>
                </a:path>
                <a:path w="1904" h="10795">
                  <a:moveTo>
                    <a:pt x="1523" y="10667"/>
                  </a:moveTo>
                  <a:lnTo>
                    <a:pt x="0" y="0"/>
                  </a:lnTo>
                  <a:lnTo>
                    <a:pt x="0" y="10667"/>
                  </a:lnTo>
                  <a:lnTo>
                    <a:pt x="1523" y="10667"/>
                  </a:lnTo>
                  <a:close/>
                </a:path>
                <a:path w="1904" h="10795">
                  <a:moveTo>
                    <a:pt x="0" y="0"/>
                  </a:moveTo>
                  <a:lnTo>
                    <a:pt x="0" y="106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4115815" y="494842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523" y="0"/>
                  </a:moveTo>
                  <a:lnTo>
                    <a:pt x="0" y="0"/>
                  </a:lnTo>
                  <a:lnTo>
                    <a:pt x="0" y="10667"/>
                  </a:lnTo>
                  <a:lnTo>
                    <a:pt x="1523" y="106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4115816" y="4974336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668"/>
                  </a:lnTo>
                  <a:lnTo>
                    <a:pt x="1524" y="10668"/>
                  </a:lnTo>
                  <a:lnTo>
                    <a:pt x="0" y="0"/>
                  </a:lnTo>
                  <a:close/>
                </a:path>
                <a:path w="1904" h="10795">
                  <a:moveTo>
                    <a:pt x="1524" y="0"/>
                  </a:moveTo>
                  <a:lnTo>
                    <a:pt x="0" y="0"/>
                  </a:lnTo>
                  <a:lnTo>
                    <a:pt x="1524" y="106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4115815" y="4974336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523" y="0"/>
                  </a:moveTo>
                  <a:lnTo>
                    <a:pt x="0" y="0"/>
                  </a:lnTo>
                  <a:lnTo>
                    <a:pt x="1523" y="10667"/>
                  </a:lnTo>
                  <a:lnTo>
                    <a:pt x="1523" y="0"/>
                  </a:lnTo>
                  <a:close/>
                </a:path>
                <a:path w="1904" h="10795">
                  <a:moveTo>
                    <a:pt x="0" y="0"/>
                  </a:moveTo>
                  <a:lnTo>
                    <a:pt x="1523" y="10667"/>
                  </a:lnTo>
                  <a:lnTo>
                    <a:pt x="0" y="0"/>
                  </a:lnTo>
                  <a:close/>
                </a:path>
                <a:path w="1904" h="10795">
                  <a:moveTo>
                    <a:pt x="1523" y="10667"/>
                  </a:moveTo>
                  <a:lnTo>
                    <a:pt x="0" y="0"/>
                  </a:lnTo>
                  <a:lnTo>
                    <a:pt x="0" y="10667"/>
                  </a:lnTo>
                  <a:lnTo>
                    <a:pt x="1523" y="10667"/>
                  </a:lnTo>
                  <a:close/>
                </a:path>
                <a:path w="1904" h="10795">
                  <a:moveTo>
                    <a:pt x="0" y="0"/>
                  </a:moveTo>
                  <a:lnTo>
                    <a:pt x="0" y="106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4115815" y="4974336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523" y="0"/>
                  </a:moveTo>
                  <a:lnTo>
                    <a:pt x="0" y="0"/>
                  </a:lnTo>
                  <a:lnTo>
                    <a:pt x="0" y="10667"/>
                  </a:lnTo>
                  <a:lnTo>
                    <a:pt x="1523" y="1066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4115815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4115815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4115815" y="498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4115815" y="5055107"/>
              <a:ext cx="0" cy="687705"/>
            </a:xfrm>
            <a:custGeom>
              <a:avLst/>
              <a:gdLst/>
              <a:ahLst/>
              <a:cxnLst/>
              <a:rect l="l" t="t" r="r" b="b"/>
              <a:pathLst>
                <a:path h="687704">
                  <a:moveTo>
                    <a:pt x="0" y="0"/>
                  </a:moveTo>
                  <a:lnTo>
                    <a:pt x="0" y="687323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5569712" y="4521707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1524"/>
                  </a:moveTo>
                  <a:lnTo>
                    <a:pt x="56388" y="19812"/>
                  </a:lnTo>
                  <a:lnTo>
                    <a:pt x="56388" y="18288"/>
                  </a:lnTo>
                  <a:lnTo>
                    <a:pt x="0" y="1524"/>
                  </a:lnTo>
                  <a:close/>
                </a:path>
                <a:path w="56514" h="20320">
                  <a:moveTo>
                    <a:pt x="0" y="0"/>
                  </a:moveTo>
                  <a:lnTo>
                    <a:pt x="0" y="1524"/>
                  </a:lnTo>
                  <a:lnTo>
                    <a:pt x="56388" y="18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569711" y="4521708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0"/>
                  </a:moveTo>
                  <a:lnTo>
                    <a:pt x="0" y="1523"/>
                  </a:lnTo>
                  <a:lnTo>
                    <a:pt x="56387" y="18287"/>
                  </a:lnTo>
                  <a:lnTo>
                    <a:pt x="0" y="0"/>
                  </a:lnTo>
                  <a:close/>
                </a:path>
                <a:path w="56514" h="20320">
                  <a:moveTo>
                    <a:pt x="0" y="1523"/>
                  </a:moveTo>
                  <a:lnTo>
                    <a:pt x="56387" y="18287"/>
                  </a:lnTo>
                  <a:lnTo>
                    <a:pt x="0" y="1523"/>
                  </a:lnTo>
                  <a:close/>
                </a:path>
                <a:path w="56514" h="20320">
                  <a:moveTo>
                    <a:pt x="56387" y="18287"/>
                  </a:moveTo>
                  <a:lnTo>
                    <a:pt x="0" y="1523"/>
                  </a:lnTo>
                  <a:lnTo>
                    <a:pt x="56387" y="19811"/>
                  </a:lnTo>
                  <a:lnTo>
                    <a:pt x="56387" y="18287"/>
                  </a:lnTo>
                  <a:close/>
                </a:path>
                <a:path w="56514" h="20320">
                  <a:moveTo>
                    <a:pt x="0" y="1523"/>
                  </a:moveTo>
                  <a:lnTo>
                    <a:pt x="56387" y="19811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5569711" y="4521708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0"/>
                  </a:moveTo>
                  <a:lnTo>
                    <a:pt x="0" y="1523"/>
                  </a:lnTo>
                  <a:lnTo>
                    <a:pt x="56387" y="19811"/>
                  </a:lnTo>
                  <a:lnTo>
                    <a:pt x="56387" y="182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5626100" y="45415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5626099" y="4541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626099" y="4541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5626099" y="4541520"/>
              <a:ext cx="1198245" cy="399415"/>
            </a:xfrm>
            <a:custGeom>
              <a:avLst/>
              <a:gdLst/>
              <a:ahLst/>
              <a:cxnLst/>
              <a:rect l="l" t="t" r="r" b="b"/>
              <a:pathLst>
                <a:path w="1198245" h="399414">
                  <a:moveTo>
                    <a:pt x="0" y="0"/>
                  </a:moveTo>
                  <a:lnTo>
                    <a:pt x="1197863" y="3992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5569712" y="454304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1524"/>
                  </a:moveTo>
                  <a:lnTo>
                    <a:pt x="56388" y="19812"/>
                  </a:lnTo>
                  <a:lnTo>
                    <a:pt x="56388" y="18288"/>
                  </a:lnTo>
                  <a:lnTo>
                    <a:pt x="0" y="1524"/>
                  </a:lnTo>
                  <a:close/>
                </a:path>
                <a:path w="56514" h="20320">
                  <a:moveTo>
                    <a:pt x="0" y="0"/>
                  </a:moveTo>
                  <a:lnTo>
                    <a:pt x="0" y="1524"/>
                  </a:lnTo>
                  <a:lnTo>
                    <a:pt x="56388" y="18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5569711" y="454304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0"/>
                  </a:moveTo>
                  <a:lnTo>
                    <a:pt x="0" y="1523"/>
                  </a:lnTo>
                  <a:lnTo>
                    <a:pt x="56387" y="18287"/>
                  </a:lnTo>
                  <a:lnTo>
                    <a:pt x="0" y="0"/>
                  </a:lnTo>
                  <a:close/>
                </a:path>
                <a:path w="56514" h="20320">
                  <a:moveTo>
                    <a:pt x="0" y="1523"/>
                  </a:moveTo>
                  <a:lnTo>
                    <a:pt x="56387" y="18287"/>
                  </a:lnTo>
                  <a:lnTo>
                    <a:pt x="0" y="1523"/>
                  </a:lnTo>
                  <a:close/>
                </a:path>
                <a:path w="56514" h="20320">
                  <a:moveTo>
                    <a:pt x="56387" y="18287"/>
                  </a:moveTo>
                  <a:lnTo>
                    <a:pt x="0" y="1523"/>
                  </a:lnTo>
                  <a:lnTo>
                    <a:pt x="56387" y="19811"/>
                  </a:lnTo>
                  <a:lnTo>
                    <a:pt x="56387" y="18287"/>
                  </a:lnTo>
                  <a:close/>
                </a:path>
                <a:path w="56514" h="20320">
                  <a:moveTo>
                    <a:pt x="0" y="1523"/>
                  </a:moveTo>
                  <a:lnTo>
                    <a:pt x="56387" y="19811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569711" y="454304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0"/>
                  </a:moveTo>
                  <a:lnTo>
                    <a:pt x="0" y="1523"/>
                  </a:lnTo>
                  <a:lnTo>
                    <a:pt x="56387" y="19811"/>
                  </a:lnTo>
                  <a:lnTo>
                    <a:pt x="56387" y="182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5626100" y="4562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5626099" y="4562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5626099" y="4562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5626099" y="4562855"/>
              <a:ext cx="1045844" cy="347980"/>
            </a:xfrm>
            <a:custGeom>
              <a:avLst/>
              <a:gdLst/>
              <a:ahLst/>
              <a:cxnLst/>
              <a:rect l="l" t="t" r="r" b="b"/>
              <a:pathLst>
                <a:path w="1045845" h="347979">
                  <a:moveTo>
                    <a:pt x="0" y="0"/>
                  </a:moveTo>
                  <a:lnTo>
                    <a:pt x="1045463" y="3474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5569712" y="4518659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1524"/>
                  </a:moveTo>
                  <a:lnTo>
                    <a:pt x="56388" y="19812"/>
                  </a:lnTo>
                  <a:lnTo>
                    <a:pt x="56388" y="18288"/>
                  </a:lnTo>
                  <a:lnTo>
                    <a:pt x="0" y="1524"/>
                  </a:lnTo>
                  <a:close/>
                </a:path>
                <a:path w="56514" h="20320">
                  <a:moveTo>
                    <a:pt x="0" y="0"/>
                  </a:moveTo>
                  <a:lnTo>
                    <a:pt x="0" y="1524"/>
                  </a:lnTo>
                  <a:lnTo>
                    <a:pt x="56388" y="18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5569711" y="4518660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0"/>
                  </a:moveTo>
                  <a:lnTo>
                    <a:pt x="0" y="1523"/>
                  </a:lnTo>
                  <a:lnTo>
                    <a:pt x="56387" y="18287"/>
                  </a:lnTo>
                  <a:lnTo>
                    <a:pt x="0" y="0"/>
                  </a:lnTo>
                  <a:close/>
                </a:path>
                <a:path w="56514" h="20320">
                  <a:moveTo>
                    <a:pt x="0" y="1523"/>
                  </a:moveTo>
                  <a:lnTo>
                    <a:pt x="56387" y="18287"/>
                  </a:lnTo>
                  <a:lnTo>
                    <a:pt x="0" y="1523"/>
                  </a:lnTo>
                  <a:close/>
                </a:path>
                <a:path w="56514" h="20320">
                  <a:moveTo>
                    <a:pt x="56387" y="18287"/>
                  </a:moveTo>
                  <a:lnTo>
                    <a:pt x="0" y="1523"/>
                  </a:lnTo>
                  <a:lnTo>
                    <a:pt x="56387" y="19811"/>
                  </a:lnTo>
                  <a:lnTo>
                    <a:pt x="56387" y="18287"/>
                  </a:lnTo>
                  <a:close/>
                </a:path>
                <a:path w="56514" h="20320">
                  <a:moveTo>
                    <a:pt x="0" y="1523"/>
                  </a:moveTo>
                  <a:lnTo>
                    <a:pt x="56387" y="19811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5569711" y="4518660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0"/>
                  </a:moveTo>
                  <a:lnTo>
                    <a:pt x="0" y="1523"/>
                  </a:lnTo>
                  <a:lnTo>
                    <a:pt x="56387" y="19811"/>
                  </a:lnTo>
                  <a:lnTo>
                    <a:pt x="56387" y="182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5626100" y="4538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5626099" y="4538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5626099" y="4538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5626099" y="4538472"/>
              <a:ext cx="1199515" cy="399415"/>
            </a:xfrm>
            <a:custGeom>
              <a:avLst/>
              <a:gdLst/>
              <a:ahLst/>
              <a:cxnLst/>
              <a:rect l="l" t="t" r="r" b="b"/>
              <a:pathLst>
                <a:path w="1199515" h="399414">
                  <a:moveTo>
                    <a:pt x="0" y="0"/>
                  </a:moveTo>
                  <a:lnTo>
                    <a:pt x="1199387" y="3992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5569712" y="4497323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1524"/>
                  </a:moveTo>
                  <a:lnTo>
                    <a:pt x="56388" y="19812"/>
                  </a:lnTo>
                  <a:lnTo>
                    <a:pt x="56388" y="18288"/>
                  </a:lnTo>
                  <a:lnTo>
                    <a:pt x="0" y="1524"/>
                  </a:lnTo>
                  <a:close/>
                </a:path>
                <a:path w="56514" h="20320">
                  <a:moveTo>
                    <a:pt x="0" y="0"/>
                  </a:moveTo>
                  <a:lnTo>
                    <a:pt x="0" y="1524"/>
                  </a:lnTo>
                  <a:lnTo>
                    <a:pt x="56388" y="18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5569711" y="449732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0"/>
                  </a:moveTo>
                  <a:lnTo>
                    <a:pt x="0" y="1523"/>
                  </a:lnTo>
                  <a:lnTo>
                    <a:pt x="56387" y="18287"/>
                  </a:lnTo>
                  <a:lnTo>
                    <a:pt x="0" y="0"/>
                  </a:lnTo>
                  <a:close/>
                </a:path>
                <a:path w="56514" h="20320">
                  <a:moveTo>
                    <a:pt x="0" y="1523"/>
                  </a:moveTo>
                  <a:lnTo>
                    <a:pt x="56387" y="18287"/>
                  </a:lnTo>
                  <a:lnTo>
                    <a:pt x="0" y="1523"/>
                  </a:lnTo>
                  <a:close/>
                </a:path>
                <a:path w="56514" h="20320">
                  <a:moveTo>
                    <a:pt x="56387" y="18287"/>
                  </a:moveTo>
                  <a:lnTo>
                    <a:pt x="0" y="1523"/>
                  </a:lnTo>
                  <a:lnTo>
                    <a:pt x="56387" y="19811"/>
                  </a:lnTo>
                  <a:lnTo>
                    <a:pt x="56387" y="18287"/>
                  </a:lnTo>
                  <a:close/>
                </a:path>
                <a:path w="56514" h="20320">
                  <a:moveTo>
                    <a:pt x="0" y="1523"/>
                  </a:moveTo>
                  <a:lnTo>
                    <a:pt x="56387" y="19811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5569711" y="449732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0" y="0"/>
                  </a:moveTo>
                  <a:lnTo>
                    <a:pt x="0" y="1523"/>
                  </a:lnTo>
                  <a:lnTo>
                    <a:pt x="56387" y="19811"/>
                  </a:lnTo>
                  <a:lnTo>
                    <a:pt x="56387" y="182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5626100" y="45171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5626099" y="45171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5" name="object 44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82259" y="4453127"/>
              <a:ext cx="112776" cy="67056"/>
            </a:xfrm>
            <a:prstGeom prst="rect">
              <a:avLst/>
            </a:prstGeom>
          </p:spPr>
        </p:pic>
        <p:sp>
          <p:nvSpPr>
            <p:cNvPr id="446" name="object 446"/>
            <p:cNvSpPr/>
            <p:nvPr/>
          </p:nvSpPr>
          <p:spPr>
            <a:xfrm>
              <a:off x="5626099" y="45171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5626099" y="4517136"/>
              <a:ext cx="280670" cy="94615"/>
            </a:xfrm>
            <a:custGeom>
              <a:avLst/>
              <a:gdLst/>
              <a:ahLst/>
              <a:cxnLst/>
              <a:rect l="l" t="t" r="r" b="b"/>
              <a:pathLst>
                <a:path w="280670" h="94614">
                  <a:moveTo>
                    <a:pt x="0" y="0"/>
                  </a:moveTo>
                  <a:lnTo>
                    <a:pt x="280415" y="944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5251196" y="4521707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8" y="0"/>
                  </a:moveTo>
                  <a:lnTo>
                    <a:pt x="0" y="18288"/>
                  </a:lnTo>
                  <a:lnTo>
                    <a:pt x="0" y="19812"/>
                  </a:lnTo>
                  <a:lnTo>
                    <a:pt x="56388" y="0"/>
                  </a:lnTo>
                  <a:close/>
                </a:path>
                <a:path w="56514" h="20320">
                  <a:moveTo>
                    <a:pt x="56388" y="0"/>
                  </a:moveTo>
                  <a:lnTo>
                    <a:pt x="0" y="19812"/>
                  </a:lnTo>
                  <a:lnTo>
                    <a:pt x="56388" y="1524"/>
                  </a:lnTo>
                  <a:lnTo>
                    <a:pt x="563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5251196" y="4521708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7" y="1523"/>
                  </a:moveTo>
                  <a:lnTo>
                    <a:pt x="0" y="19811"/>
                  </a:lnTo>
                  <a:lnTo>
                    <a:pt x="56387" y="1523"/>
                  </a:lnTo>
                  <a:close/>
                </a:path>
                <a:path w="56514" h="20320">
                  <a:moveTo>
                    <a:pt x="56387" y="1523"/>
                  </a:moveTo>
                  <a:lnTo>
                    <a:pt x="0" y="19811"/>
                  </a:lnTo>
                  <a:lnTo>
                    <a:pt x="56387" y="0"/>
                  </a:lnTo>
                  <a:lnTo>
                    <a:pt x="56387" y="1523"/>
                  </a:lnTo>
                  <a:close/>
                </a:path>
                <a:path w="56514" h="20320">
                  <a:moveTo>
                    <a:pt x="0" y="19811"/>
                  </a:moveTo>
                  <a:lnTo>
                    <a:pt x="56387" y="0"/>
                  </a:lnTo>
                  <a:lnTo>
                    <a:pt x="0" y="19811"/>
                  </a:lnTo>
                  <a:close/>
                </a:path>
                <a:path w="56514" h="20320">
                  <a:moveTo>
                    <a:pt x="56387" y="0"/>
                  </a:moveTo>
                  <a:lnTo>
                    <a:pt x="0" y="19811"/>
                  </a:lnTo>
                  <a:lnTo>
                    <a:pt x="0" y="18287"/>
                  </a:lnTo>
                  <a:lnTo>
                    <a:pt x="563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5251196" y="4521708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7" y="1523"/>
                  </a:moveTo>
                  <a:lnTo>
                    <a:pt x="56387" y="0"/>
                  </a:lnTo>
                  <a:lnTo>
                    <a:pt x="0" y="18287"/>
                  </a:lnTo>
                  <a:lnTo>
                    <a:pt x="0" y="19811"/>
                  </a:lnTo>
                  <a:lnTo>
                    <a:pt x="563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5249672" y="45415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5249672" y="4541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5249672" y="4541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4054855" y="4541520"/>
              <a:ext cx="1196340" cy="399415"/>
            </a:xfrm>
            <a:custGeom>
              <a:avLst/>
              <a:gdLst/>
              <a:ahLst/>
              <a:cxnLst/>
              <a:rect l="l" t="t" r="r" b="b"/>
              <a:pathLst>
                <a:path w="1196339" h="399414">
                  <a:moveTo>
                    <a:pt x="1196339" y="0"/>
                  </a:moveTo>
                  <a:lnTo>
                    <a:pt x="0" y="3992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5251196" y="454304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8" y="0"/>
                  </a:moveTo>
                  <a:lnTo>
                    <a:pt x="0" y="18288"/>
                  </a:lnTo>
                  <a:lnTo>
                    <a:pt x="0" y="19812"/>
                  </a:lnTo>
                  <a:lnTo>
                    <a:pt x="56388" y="0"/>
                  </a:lnTo>
                  <a:close/>
                </a:path>
                <a:path w="56514" h="20320">
                  <a:moveTo>
                    <a:pt x="56388" y="0"/>
                  </a:moveTo>
                  <a:lnTo>
                    <a:pt x="0" y="19812"/>
                  </a:lnTo>
                  <a:lnTo>
                    <a:pt x="56388" y="1524"/>
                  </a:lnTo>
                  <a:lnTo>
                    <a:pt x="563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5251196" y="454304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7" y="1523"/>
                  </a:moveTo>
                  <a:lnTo>
                    <a:pt x="0" y="19811"/>
                  </a:lnTo>
                  <a:lnTo>
                    <a:pt x="56387" y="1523"/>
                  </a:lnTo>
                  <a:close/>
                </a:path>
                <a:path w="56514" h="20320">
                  <a:moveTo>
                    <a:pt x="56387" y="1523"/>
                  </a:moveTo>
                  <a:lnTo>
                    <a:pt x="0" y="19811"/>
                  </a:lnTo>
                  <a:lnTo>
                    <a:pt x="56387" y="0"/>
                  </a:lnTo>
                  <a:lnTo>
                    <a:pt x="56387" y="1523"/>
                  </a:lnTo>
                  <a:close/>
                </a:path>
                <a:path w="56514" h="20320">
                  <a:moveTo>
                    <a:pt x="0" y="19811"/>
                  </a:moveTo>
                  <a:lnTo>
                    <a:pt x="56387" y="0"/>
                  </a:lnTo>
                  <a:lnTo>
                    <a:pt x="0" y="19811"/>
                  </a:lnTo>
                  <a:close/>
                </a:path>
                <a:path w="56514" h="20320">
                  <a:moveTo>
                    <a:pt x="56387" y="0"/>
                  </a:moveTo>
                  <a:lnTo>
                    <a:pt x="0" y="19811"/>
                  </a:lnTo>
                  <a:lnTo>
                    <a:pt x="0" y="18287"/>
                  </a:lnTo>
                  <a:lnTo>
                    <a:pt x="563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5251196" y="454304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7" y="1523"/>
                  </a:moveTo>
                  <a:lnTo>
                    <a:pt x="56387" y="0"/>
                  </a:lnTo>
                  <a:lnTo>
                    <a:pt x="0" y="18287"/>
                  </a:lnTo>
                  <a:lnTo>
                    <a:pt x="0" y="19811"/>
                  </a:lnTo>
                  <a:lnTo>
                    <a:pt x="563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5249672" y="4562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5249672" y="4562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5249672" y="4562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4204208" y="4562855"/>
              <a:ext cx="1047115" cy="349250"/>
            </a:xfrm>
            <a:custGeom>
              <a:avLst/>
              <a:gdLst/>
              <a:ahLst/>
              <a:cxnLst/>
              <a:rect l="l" t="t" r="r" b="b"/>
              <a:pathLst>
                <a:path w="1047114" h="349250">
                  <a:moveTo>
                    <a:pt x="1046987" y="0"/>
                  </a:moveTo>
                  <a:lnTo>
                    <a:pt x="0" y="34899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5251196" y="4518659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8" y="0"/>
                  </a:moveTo>
                  <a:lnTo>
                    <a:pt x="0" y="18288"/>
                  </a:lnTo>
                  <a:lnTo>
                    <a:pt x="0" y="19812"/>
                  </a:lnTo>
                  <a:lnTo>
                    <a:pt x="56388" y="0"/>
                  </a:lnTo>
                  <a:close/>
                </a:path>
                <a:path w="56514" h="20320">
                  <a:moveTo>
                    <a:pt x="56388" y="0"/>
                  </a:moveTo>
                  <a:lnTo>
                    <a:pt x="0" y="19812"/>
                  </a:lnTo>
                  <a:lnTo>
                    <a:pt x="56388" y="1524"/>
                  </a:lnTo>
                  <a:lnTo>
                    <a:pt x="563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5251196" y="4518660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7" y="1523"/>
                  </a:moveTo>
                  <a:lnTo>
                    <a:pt x="0" y="19811"/>
                  </a:lnTo>
                  <a:lnTo>
                    <a:pt x="56387" y="1523"/>
                  </a:lnTo>
                  <a:close/>
                </a:path>
                <a:path w="56514" h="20320">
                  <a:moveTo>
                    <a:pt x="56387" y="1523"/>
                  </a:moveTo>
                  <a:lnTo>
                    <a:pt x="0" y="19811"/>
                  </a:lnTo>
                  <a:lnTo>
                    <a:pt x="56387" y="0"/>
                  </a:lnTo>
                  <a:lnTo>
                    <a:pt x="56387" y="1523"/>
                  </a:lnTo>
                  <a:close/>
                </a:path>
                <a:path w="56514" h="20320">
                  <a:moveTo>
                    <a:pt x="0" y="19811"/>
                  </a:moveTo>
                  <a:lnTo>
                    <a:pt x="56387" y="0"/>
                  </a:lnTo>
                  <a:lnTo>
                    <a:pt x="0" y="19811"/>
                  </a:lnTo>
                  <a:close/>
                </a:path>
                <a:path w="56514" h="20320">
                  <a:moveTo>
                    <a:pt x="56387" y="0"/>
                  </a:moveTo>
                  <a:lnTo>
                    <a:pt x="0" y="19811"/>
                  </a:lnTo>
                  <a:lnTo>
                    <a:pt x="0" y="18287"/>
                  </a:lnTo>
                  <a:lnTo>
                    <a:pt x="563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5251196" y="4518660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7" y="1523"/>
                  </a:moveTo>
                  <a:lnTo>
                    <a:pt x="56387" y="0"/>
                  </a:lnTo>
                  <a:lnTo>
                    <a:pt x="0" y="18287"/>
                  </a:lnTo>
                  <a:lnTo>
                    <a:pt x="0" y="19811"/>
                  </a:lnTo>
                  <a:lnTo>
                    <a:pt x="563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5249672" y="4538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5249672" y="4538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5249672" y="4538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4053331" y="4538472"/>
              <a:ext cx="1198245" cy="399415"/>
            </a:xfrm>
            <a:custGeom>
              <a:avLst/>
              <a:gdLst/>
              <a:ahLst/>
              <a:cxnLst/>
              <a:rect l="l" t="t" r="r" b="b"/>
              <a:pathLst>
                <a:path w="1198245" h="399414">
                  <a:moveTo>
                    <a:pt x="1197863" y="0"/>
                  </a:moveTo>
                  <a:lnTo>
                    <a:pt x="0" y="39928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5251196" y="4497323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8" y="0"/>
                  </a:moveTo>
                  <a:lnTo>
                    <a:pt x="0" y="18288"/>
                  </a:lnTo>
                  <a:lnTo>
                    <a:pt x="0" y="19812"/>
                  </a:lnTo>
                  <a:lnTo>
                    <a:pt x="56388" y="0"/>
                  </a:lnTo>
                  <a:close/>
                </a:path>
                <a:path w="56514" h="20320">
                  <a:moveTo>
                    <a:pt x="56388" y="0"/>
                  </a:moveTo>
                  <a:lnTo>
                    <a:pt x="0" y="19812"/>
                  </a:lnTo>
                  <a:lnTo>
                    <a:pt x="56388" y="1524"/>
                  </a:lnTo>
                  <a:lnTo>
                    <a:pt x="563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5251196" y="449732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7" y="1523"/>
                  </a:moveTo>
                  <a:lnTo>
                    <a:pt x="0" y="19811"/>
                  </a:lnTo>
                  <a:lnTo>
                    <a:pt x="56387" y="1523"/>
                  </a:lnTo>
                  <a:close/>
                </a:path>
                <a:path w="56514" h="20320">
                  <a:moveTo>
                    <a:pt x="56387" y="1523"/>
                  </a:moveTo>
                  <a:lnTo>
                    <a:pt x="0" y="19811"/>
                  </a:lnTo>
                  <a:lnTo>
                    <a:pt x="56387" y="0"/>
                  </a:lnTo>
                  <a:lnTo>
                    <a:pt x="56387" y="1523"/>
                  </a:lnTo>
                  <a:close/>
                </a:path>
                <a:path w="56514" h="20320">
                  <a:moveTo>
                    <a:pt x="0" y="19811"/>
                  </a:moveTo>
                  <a:lnTo>
                    <a:pt x="56387" y="0"/>
                  </a:lnTo>
                  <a:lnTo>
                    <a:pt x="0" y="19811"/>
                  </a:lnTo>
                  <a:close/>
                </a:path>
                <a:path w="56514" h="20320">
                  <a:moveTo>
                    <a:pt x="56387" y="0"/>
                  </a:moveTo>
                  <a:lnTo>
                    <a:pt x="0" y="19811"/>
                  </a:lnTo>
                  <a:lnTo>
                    <a:pt x="0" y="18287"/>
                  </a:lnTo>
                  <a:lnTo>
                    <a:pt x="563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5251196" y="4497324"/>
              <a:ext cx="56515" cy="20320"/>
            </a:xfrm>
            <a:custGeom>
              <a:avLst/>
              <a:gdLst/>
              <a:ahLst/>
              <a:cxnLst/>
              <a:rect l="l" t="t" r="r" b="b"/>
              <a:pathLst>
                <a:path w="56514" h="20320">
                  <a:moveTo>
                    <a:pt x="56387" y="1523"/>
                  </a:moveTo>
                  <a:lnTo>
                    <a:pt x="56387" y="0"/>
                  </a:lnTo>
                  <a:lnTo>
                    <a:pt x="0" y="18287"/>
                  </a:lnTo>
                  <a:lnTo>
                    <a:pt x="0" y="19811"/>
                  </a:lnTo>
                  <a:lnTo>
                    <a:pt x="563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5249672" y="45171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5249672" y="45171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5249672" y="45171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4970779" y="4517136"/>
              <a:ext cx="280670" cy="94615"/>
            </a:xfrm>
            <a:custGeom>
              <a:avLst/>
              <a:gdLst/>
              <a:ahLst/>
              <a:cxnLst/>
              <a:rect l="l" t="t" r="r" b="b"/>
              <a:pathLst>
                <a:path w="280670" h="94614">
                  <a:moveTo>
                    <a:pt x="280415" y="0"/>
                  </a:moveTo>
                  <a:lnTo>
                    <a:pt x="0" y="944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4053331" y="49377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3047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672587" y="4311396"/>
              <a:ext cx="2578735" cy="0"/>
            </a:xfrm>
            <a:custGeom>
              <a:avLst/>
              <a:gdLst/>
              <a:ahLst/>
              <a:cxnLst/>
              <a:rect l="l" t="t" r="r" b="b"/>
              <a:pathLst>
                <a:path w="2578735">
                  <a:moveTo>
                    <a:pt x="0" y="0"/>
                  </a:moveTo>
                  <a:lnTo>
                    <a:pt x="25786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3158743" y="5305044"/>
              <a:ext cx="702945" cy="355600"/>
            </a:xfrm>
            <a:custGeom>
              <a:avLst/>
              <a:gdLst/>
              <a:ahLst/>
              <a:cxnLst/>
              <a:rect l="l" t="t" r="r" b="b"/>
              <a:pathLst>
                <a:path w="702945" h="355600">
                  <a:moveTo>
                    <a:pt x="682751" y="19811"/>
                  </a:moveTo>
                  <a:lnTo>
                    <a:pt x="682751" y="335279"/>
                  </a:lnTo>
                </a:path>
                <a:path w="702945" h="355600">
                  <a:moveTo>
                    <a:pt x="702563" y="0"/>
                  </a:moveTo>
                  <a:lnTo>
                    <a:pt x="702563" y="355091"/>
                  </a:lnTo>
                </a:path>
                <a:path w="702945" h="355600">
                  <a:moveTo>
                    <a:pt x="672083" y="28955"/>
                  </a:moveTo>
                  <a:lnTo>
                    <a:pt x="672083" y="167639"/>
                  </a:lnTo>
                </a:path>
                <a:path w="702945" h="355600">
                  <a:moveTo>
                    <a:pt x="672083" y="178307"/>
                  </a:moveTo>
                  <a:lnTo>
                    <a:pt x="672083" y="326135"/>
                  </a:lnTo>
                </a:path>
                <a:path w="702945" h="355600">
                  <a:moveTo>
                    <a:pt x="390143" y="19811"/>
                  </a:moveTo>
                  <a:lnTo>
                    <a:pt x="390143" y="335279"/>
                  </a:lnTo>
                </a:path>
                <a:path w="702945" h="355600">
                  <a:moveTo>
                    <a:pt x="370331" y="0"/>
                  </a:moveTo>
                  <a:lnTo>
                    <a:pt x="370331" y="355091"/>
                  </a:lnTo>
                </a:path>
                <a:path w="702945" h="355600">
                  <a:moveTo>
                    <a:pt x="399287" y="28955"/>
                  </a:moveTo>
                  <a:lnTo>
                    <a:pt x="399287" y="167639"/>
                  </a:lnTo>
                </a:path>
                <a:path w="702945" h="355600">
                  <a:moveTo>
                    <a:pt x="399287" y="178307"/>
                  </a:moveTo>
                  <a:lnTo>
                    <a:pt x="399287" y="326135"/>
                  </a:lnTo>
                </a:path>
                <a:path w="702945" h="355600">
                  <a:moveTo>
                    <a:pt x="312419" y="19811"/>
                  </a:moveTo>
                  <a:lnTo>
                    <a:pt x="312419" y="335279"/>
                  </a:lnTo>
                </a:path>
                <a:path w="702945" h="355600">
                  <a:moveTo>
                    <a:pt x="332231" y="0"/>
                  </a:moveTo>
                  <a:lnTo>
                    <a:pt x="332231" y="355091"/>
                  </a:lnTo>
                </a:path>
                <a:path w="702945" h="355600">
                  <a:moveTo>
                    <a:pt x="301751" y="28955"/>
                  </a:moveTo>
                  <a:lnTo>
                    <a:pt x="301751" y="167639"/>
                  </a:lnTo>
                </a:path>
                <a:path w="702945" h="355600">
                  <a:moveTo>
                    <a:pt x="301751" y="178307"/>
                  </a:moveTo>
                  <a:lnTo>
                    <a:pt x="301751" y="326135"/>
                  </a:lnTo>
                </a:path>
                <a:path w="702945" h="355600">
                  <a:moveTo>
                    <a:pt x="19811" y="19811"/>
                  </a:moveTo>
                  <a:lnTo>
                    <a:pt x="19811" y="335279"/>
                  </a:lnTo>
                </a:path>
                <a:path w="702945" h="355600">
                  <a:moveTo>
                    <a:pt x="0" y="0"/>
                  </a:moveTo>
                  <a:lnTo>
                    <a:pt x="0" y="355091"/>
                  </a:lnTo>
                </a:path>
                <a:path w="702945" h="355600">
                  <a:moveTo>
                    <a:pt x="28955" y="28955"/>
                  </a:moveTo>
                  <a:lnTo>
                    <a:pt x="28955" y="167639"/>
                  </a:lnTo>
                </a:path>
                <a:path w="702945" h="355600">
                  <a:moveTo>
                    <a:pt x="28955" y="178307"/>
                  </a:moveTo>
                  <a:lnTo>
                    <a:pt x="28955" y="326135"/>
                  </a:lnTo>
                </a:path>
                <a:path w="702945" h="355600">
                  <a:moveTo>
                    <a:pt x="170687" y="335279"/>
                  </a:moveTo>
                  <a:lnTo>
                    <a:pt x="170687" y="19811"/>
                  </a:lnTo>
                </a:path>
                <a:path w="702945" h="355600">
                  <a:moveTo>
                    <a:pt x="179831" y="326135"/>
                  </a:moveTo>
                  <a:lnTo>
                    <a:pt x="179831" y="178307"/>
                  </a:lnTo>
                </a:path>
                <a:path w="702945" h="355600">
                  <a:moveTo>
                    <a:pt x="179831" y="167639"/>
                  </a:moveTo>
                  <a:lnTo>
                    <a:pt x="179831" y="28955"/>
                  </a:lnTo>
                </a:path>
                <a:path w="702945" h="355600">
                  <a:moveTo>
                    <a:pt x="161543" y="335279"/>
                  </a:moveTo>
                  <a:lnTo>
                    <a:pt x="161543" y="19811"/>
                  </a:lnTo>
                </a:path>
                <a:path w="702945" h="355600">
                  <a:moveTo>
                    <a:pt x="152399" y="326135"/>
                  </a:moveTo>
                  <a:lnTo>
                    <a:pt x="152399" y="178307"/>
                  </a:lnTo>
                </a:path>
                <a:path w="702945" h="355600">
                  <a:moveTo>
                    <a:pt x="152399" y="167639"/>
                  </a:moveTo>
                  <a:lnTo>
                    <a:pt x="152399" y="28955"/>
                  </a:lnTo>
                </a:path>
                <a:path w="702945" h="355600">
                  <a:moveTo>
                    <a:pt x="541019" y="19811"/>
                  </a:moveTo>
                  <a:lnTo>
                    <a:pt x="541019" y="335279"/>
                  </a:lnTo>
                </a:path>
                <a:path w="702945" h="355600">
                  <a:moveTo>
                    <a:pt x="550163" y="28955"/>
                  </a:moveTo>
                  <a:lnTo>
                    <a:pt x="550163" y="167639"/>
                  </a:lnTo>
                </a:path>
                <a:path w="702945" h="355600">
                  <a:moveTo>
                    <a:pt x="550163" y="178307"/>
                  </a:moveTo>
                  <a:lnTo>
                    <a:pt x="550163" y="326135"/>
                  </a:lnTo>
                </a:path>
                <a:path w="702945" h="355600">
                  <a:moveTo>
                    <a:pt x="531875" y="19811"/>
                  </a:moveTo>
                  <a:lnTo>
                    <a:pt x="531875" y="335279"/>
                  </a:lnTo>
                </a:path>
                <a:path w="702945" h="355600">
                  <a:moveTo>
                    <a:pt x="522731" y="28955"/>
                  </a:moveTo>
                  <a:lnTo>
                    <a:pt x="522731" y="167639"/>
                  </a:lnTo>
                </a:path>
                <a:path w="702945" h="355600">
                  <a:moveTo>
                    <a:pt x="522731" y="178307"/>
                  </a:moveTo>
                  <a:lnTo>
                    <a:pt x="522731" y="32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4489196" y="4783835"/>
              <a:ext cx="123825" cy="41275"/>
            </a:xfrm>
            <a:custGeom>
              <a:avLst/>
              <a:gdLst/>
              <a:ahLst/>
              <a:cxnLst/>
              <a:rect l="l" t="t" r="r" b="b"/>
              <a:pathLst>
                <a:path w="123825" h="41275">
                  <a:moveTo>
                    <a:pt x="121920" y="0"/>
                  </a:moveTo>
                  <a:lnTo>
                    <a:pt x="0" y="39624"/>
                  </a:lnTo>
                  <a:lnTo>
                    <a:pt x="0" y="41148"/>
                  </a:lnTo>
                  <a:lnTo>
                    <a:pt x="121920" y="0"/>
                  </a:lnTo>
                  <a:close/>
                </a:path>
                <a:path w="123825" h="41275">
                  <a:moveTo>
                    <a:pt x="121920" y="0"/>
                  </a:moveTo>
                  <a:lnTo>
                    <a:pt x="0" y="41148"/>
                  </a:lnTo>
                  <a:lnTo>
                    <a:pt x="123444" y="1524"/>
                  </a:lnTo>
                  <a:lnTo>
                    <a:pt x="1219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4489196" y="4783836"/>
              <a:ext cx="123825" cy="41275"/>
            </a:xfrm>
            <a:custGeom>
              <a:avLst/>
              <a:gdLst/>
              <a:ahLst/>
              <a:cxnLst/>
              <a:rect l="l" t="t" r="r" b="b"/>
              <a:pathLst>
                <a:path w="123825" h="41275">
                  <a:moveTo>
                    <a:pt x="123443" y="1523"/>
                  </a:moveTo>
                  <a:lnTo>
                    <a:pt x="121919" y="0"/>
                  </a:lnTo>
                  <a:lnTo>
                    <a:pt x="0" y="41147"/>
                  </a:lnTo>
                  <a:lnTo>
                    <a:pt x="123443" y="1523"/>
                  </a:lnTo>
                  <a:close/>
                </a:path>
                <a:path w="123825" h="41275">
                  <a:moveTo>
                    <a:pt x="121919" y="0"/>
                  </a:moveTo>
                  <a:lnTo>
                    <a:pt x="0" y="41147"/>
                  </a:lnTo>
                  <a:lnTo>
                    <a:pt x="121919" y="0"/>
                  </a:lnTo>
                  <a:close/>
                </a:path>
                <a:path w="123825" h="41275">
                  <a:moveTo>
                    <a:pt x="0" y="41147"/>
                  </a:moveTo>
                  <a:lnTo>
                    <a:pt x="121919" y="0"/>
                  </a:lnTo>
                  <a:lnTo>
                    <a:pt x="0" y="41147"/>
                  </a:lnTo>
                  <a:close/>
                </a:path>
                <a:path w="123825" h="41275">
                  <a:moveTo>
                    <a:pt x="121919" y="0"/>
                  </a:moveTo>
                  <a:lnTo>
                    <a:pt x="0" y="41147"/>
                  </a:lnTo>
                  <a:lnTo>
                    <a:pt x="0" y="39623"/>
                  </a:lnTo>
                  <a:lnTo>
                    <a:pt x="1219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4489196" y="4783836"/>
              <a:ext cx="123825" cy="41275"/>
            </a:xfrm>
            <a:custGeom>
              <a:avLst/>
              <a:gdLst/>
              <a:ahLst/>
              <a:cxnLst/>
              <a:rect l="l" t="t" r="r" b="b"/>
              <a:pathLst>
                <a:path w="123825" h="41275">
                  <a:moveTo>
                    <a:pt x="123443" y="1523"/>
                  </a:moveTo>
                  <a:lnTo>
                    <a:pt x="121919" y="0"/>
                  </a:lnTo>
                  <a:lnTo>
                    <a:pt x="0" y="39623"/>
                  </a:lnTo>
                  <a:lnTo>
                    <a:pt x="0" y="41147"/>
                  </a:lnTo>
                  <a:lnTo>
                    <a:pt x="1234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2" name="object 48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9196" y="4698491"/>
              <a:ext cx="377952" cy="242316"/>
            </a:xfrm>
            <a:prstGeom prst="rect">
              <a:avLst/>
            </a:prstGeom>
          </p:spPr>
        </p:pic>
        <p:pic>
          <p:nvPicPr>
            <p:cNvPr id="483" name="object 48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42691" y="4277106"/>
              <a:ext cx="4085081" cy="1808225"/>
            </a:xfrm>
            <a:prstGeom prst="rect">
              <a:avLst/>
            </a:prstGeom>
          </p:spPr>
        </p:pic>
        <p:sp>
          <p:nvSpPr>
            <p:cNvPr id="484" name="object 484"/>
            <p:cNvSpPr/>
            <p:nvPr/>
          </p:nvSpPr>
          <p:spPr>
            <a:xfrm>
              <a:off x="3158743" y="2852928"/>
              <a:ext cx="2848610" cy="2807335"/>
            </a:xfrm>
            <a:custGeom>
              <a:avLst/>
              <a:gdLst/>
              <a:ahLst/>
              <a:cxnLst/>
              <a:rect l="l" t="t" r="r" b="b"/>
              <a:pathLst>
                <a:path w="2848610" h="2807335">
                  <a:moveTo>
                    <a:pt x="682751" y="2471927"/>
                  </a:moveTo>
                  <a:lnTo>
                    <a:pt x="541019" y="2471927"/>
                  </a:lnTo>
                </a:path>
                <a:path w="2848610" h="2807335">
                  <a:moveTo>
                    <a:pt x="531875" y="2471927"/>
                  </a:moveTo>
                  <a:lnTo>
                    <a:pt x="390143" y="2471927"/>
                  </a:lnTo>
                </a:path>
                <a:path w="2848610" h="2807335">
                  <a:moveTo>
                    <a:pt x="702563" y="2452115"/>
                  </a:moveTo>
                  <a:lnTo>
                    <a:pt x="370331" y="2452115"/>
                  </a:lnTo>
                </a:path>
                <a:path w="2848610" h="2807335">
                  <a:moveTo>
                    <a:pt x="312419" y="2471927"/>
                  </a:moveTo>
                  <a:lnTo>
                    <a:pt x="170687" y="2471927"/>
                  </a:lnTo>
                </a:path>
                <a:path w="2848610" h="2807335">
                  <a:moveTo>
                    <a:pt x="161543" y="2471927"/>
                  </a:moveTo>
                  <a:lnTo>
                    <a:pt x="19811" y="2471927"/>
                  </a:lnTo>
                </a:path>
                <a:path w="2848610" h="2807335">
                  <a:moveTo>
                    <a:pt x="332231" y="2452115"/>
                  </a:moveTo>
                  <a:lnTo>
                    <a:pt x="0" y="2452115"/>
                  </a:lnTo>
                </a:path>
                <a:path w="2848610" h="2807335">
                  <a:moveTo>
                    <a:pt x="672083" y="2481071"/>
                  </a:moveTo>
                  <a:lnTo>
                    <a:pt x="550163" y="2481071"/>
                  </a:lnTo>
                </a:path>
                <a:path w="2848610" h="2807335">
                  <a:moveTo>
                    <a:pt x="522731" y="2481071"/>
                  </a:moveTo>
                  <a:lnTo>
                    <a:pt x="399287" y="2481071"/>
                  </a:lnTo>
                </a:path>
                <a:path w="2848610" h="2807335">
                  <a:moveTo>
                    <a:pt x="301751" y="2481071"/>
                  </a:moveTo>
                  <a:lnTo>
                    <a:pt x="179831" y="2481071"/>
                  </a:lnTo>
                </a:path>
                <a:path w="2848610" h="2807335">
                  <a:moveTo>
                    <a:pt x="152399" y="2481071"/>
                  </a:moveTo>
                  <a:lnTo>
                    <a:pt x="28955" y="2481071"/>
                  </a:lnTo>
                </a:path>
                <a:path w="2848610" h="2807335">
                  <a:moveTo>
                    <a:pt x="682751" y="2787395"/>
                  </a:moveTo>
                  <a:lnTo>
                    <a:pt x="541019" y="2787395"/>
                  </a:lnTo>
                </a:path>
                <a:path w="2848610" h="2807335">
                  <a:moveTo>
                    <a:pt x="531875" y="2787395"/>
                  </a:moveTo>
                  <a:lnTo>
                    <a:pt x="390143" y="2787395"/>
                  </a:lnTo>
                </a:path>
                <a:path w="2848610" h="2807335">
                  <a:moveTo>
                    <a:pt x="702563" y="2807207"/>
                  </a:moveTo>
                  <a:lnTo>
                    <a:pt x="370331" y="2807207"/>
                  </a:lnTo>
                </a:path>
                <a:path w="2848610" h="2807335">
                  <a:moveTo>
                    <a:pt x="312419" y="2787395"/>
                  </a:moveTo>
                  <a:lnTo>
                    <a:pt x="170687" y="2787395"/>
                  </a:lnTo>
                </a:path>
                <a:path w="2848610" h="2807335">
                  <a:moveTo>
                    <a:pt x="161543" y="2787395"/>
                  </a:moveTo>
                  <a:lnTo>
                    <a:pt x="19811" y="2787395"/>
                  </a:lnTo>
                </a:path>
                <a:path w="2848610" h="2807335">
                  <a:moveTo>
                    <a:pt x="332231" y="2807207"/>
                  </a:moveTo>
                  <a:lnTo>
                    <a:pt x="0" y="2807207"/>
                  </a:lnTo>
                </a:path>
                <a:path w="2848610" h="2807335">
                  <a:moveTo>
                    <a:pt x="672083" y="2778251"/>
                  </a:moveTo>
                  <a:lnTo>
                    <a:pt x="550163" y="2778251"/>
                  </a:lnTo>
                </a:path>
                <a:path w="2848610" h="2807335">
                  <a:moveTo>
                    <a:pt x="522731" y="2778251"/>
                  </a:moveTo>
                  <a:lnTo>
                    <a:pt x="399287" y="2778251"/>
                  </a:lnTo>
                </a:path>
                <a:path w="2848610" h="2807335">
                  <a:moveTo>
                    <a:pt x="301751" y="2778251"/>
                  </a:moveTo>
                  <a:lnTo>
                    <a:pt x="179831" y="2778251"/>
                  </a:lnTo>
                </a:path>
                <a:path w="2848610" h="2807335">
                  <a:moveTo>
                    <a:pt x="152399" y="2778251"/>
                  </a:moveTo>
                  <a:lnTo>
                    <a:pt x="28955" y="2778251"/>
                  </a:lnTo>
                </a:path>
                <a:path w="2848610" h="2807335">
                  <a:moveTo>
                    <a:pt x="19811" y="2630423"/>
                  </a:moveTo>
                  <a:lnTo>
                    <a:pt x="161543" y="2630423"/>
                  </a:lnTo>
                </a:path>
                <a:path w="2848610" h="2807335">
                  <a:moveTo>
                    <a:pt x="170687" y="2630423"/>
                  </a:moveTo>
                  <a:lnTo>
                    <a:pt x="312419" y="2630423"/>
                  </a:lnTo>
                </a:path>
                <a:path w="2848610" h="2807335">
                  <a:moveTo>
                    <a:pt x="390143" y="2630423"/>
                  </a:moveTo>
                  <a:lnTo>
                    <a:pt x="531875" y="2630423"/>
                  </a:lnTo>
                </a:path>
                <a:path w="2848610" h="2807335">
                  <a:moveTo>
                    <a:pt x="541019" y="2630423"/>
                  </a:moveTo>
                  <a:lnTo>
                    <a:pt x="682751" y="2630423"/>
                  </a:lnTo>
                </a:path>
                <a:path w="2848610" h="2807335">
                  <a:moveTo>
                    <a:pt x="28955" y="2619755"/>
                  </a:moveTo>
                  <a:lnTo>
                    <a:pt x="152399" y="2619755"/>
                  </a:lnTo>
                </a:path>
                <a:path w="2848610" h="2807335">
                  <a:moveTo>
                    <a:pt x="179831" y="2619755"/>
                  </a:moveTo>
                  <a:lnTo>
                    <a:pt x="301751" y="2619755"/>
                  </a:lnTo>
                </a:path>
                <a:path w="2848610" h="2807335">
                  <a:moveTo>
                    <a:pt x="399287" y="2619755"/>
                  </a:moveTo>
                  <a:lnTo>
                    <a:pt x="522731" y="2619755"/>
                  </a:lnTo>
                </a:path>
                <a:path w="2848610" h="2807335">
                  <a:moveTo>
                    <a:pt x="550163" y="2619755"/>
                  </a:moveTo>
                  <a:lnTo>
                    <a:pt x="672083" y="2619755"/>
                  </a:lnTo>
                </a:path>
                <a:path w="2848610" h="2807335">
                  <a:moveTo>
                    <a:pt x="1089659" y="7619"/>
                  </a:moveTo>
                  <a:lnTo>
                    <a:pt x="1089659" y="204215"/>
                  </a:lnTo>
                </a:path>
                <a:path w="2848610" h="2807335">
                  <a:moveTo>
                    <a:pt x="1083563" y="7619"/>
                  </a:moveTo>
                  <a:lnTo>
                    <a:pt x="1083563" y="204215"/>
                  </a:lnTo>
                </a:path>
                <a:path w="2848610" h="2807335">
                  <a:moveTo>
                    <a:pt x="1565147" y="7619"/>
                  </a:moveTo>
                  <a:lnTo>
                    <a:pt x="1565147" y="204215"/>
                  </a:lnTo>
                </a:path>
                <a:path w="2848610" h="2807335">
                  <a:moveTo>
                    <a:pt x="1559051" y="7619"/>
                  </a:moveTo>
                  <a:lnTo>
                    <a:pt x="1559051" y="204215"/>
                  </a:lnTo>
                </a:path>
                <a:path w="2848610" h="2807335">
                  <a:moveTo>
                    <a:pt x="2043683" y="7619"/>
                  </a:moveTo>
                  <a:lnTo>
                    <a:pt x="2043683" y="204215"/>
                  </a:lnTo>
                </a:path>
                <a:path w="2848610" h="2807335">
                  <a:moveTo>
                    <a:pt x="2039111" y="7619"/>
                  </a:moveTo>
                  <a:lnTo>
                    <a:pt x="2039111" y="204215"/>
                  </a:lnTo>
                </a:path>
                <a:path w="2848610" h="2807335">
                  <a:moveTo>
                    <a:pt x="975359" y="7619"/>
                  </a:moveTo>
                  <a:lnTo>
                    <a:pt x="975359" y="179831"/>
                  </a:lnTo>
                </a:path>
                <a:path w="2848610" h="2807335">
                  <a:moveTo>
                    <a:pt x="972311" y="7619"/>
                  </a:moveTo>
                  <a:lnTo>
                    <a:pt x="972311" y="179831"/>
                  </a:lnTo>
                </a:path>
                <a:path w="2848610" h="2807335">
                  <a:moveTo>
                    <a:pt x="996695" y="7619"/>
                  </a:moveTo>
                  <a:lnTo>
                    <a:pt x="996695" y="179831"/>
                  </a:lnTo>
                </a:path>
                <a:path w="2848610" h="2807335">
                  <a:moveTo>
                    <a:pt x="995171" y="7619"/>
                  </a:moveTo>
                  <a:lnTo>
                    <a:pt x="995171" y="179831"/>
                  </a:lnTo>
                </a:path>
                <a:path w="2848610" h="2807335">
                  <a:moveTo>
                    <a:pt x="1019555" y="7619"/>
                  </a:moveTo>
                  <a:lnTo>
                    <a:pt x="1019555" y="179831"/>
                  </a:lnTo>
                </a:path>
                <a:path w="2848610" h="2807335">
                  <a:moveTo>
                    <a:pt x="1016507" y="7619"/>
                  </a:moveTo>
                  <a:lnTo>
                    <a:pt x="1016507" y="179831"/>
                  </a:lnTo>
                </a:path>
                <a:path w="2848610" h="2807335">
                  <a:moveTo>
                    <a:pt x="1040891" y="7619"/>
                  </a:moveTo>
                  <a:lnTo>
                    <a:pt x="1040891" y="179831"/>
                  </a:lnTo>
                </a:path>
                <a:path w="2848610" h="2807335">
                  <a:moveTo>
                    <a:pt x="1039367" y="7619"/>
                  </a:moveTo>
                  <a:lnTo>
                    <a:pt x="1039367" y="179831"/>
                  </a:lnTo>
                </a:path>
                <a:path w="2848610" h="2807335">
                  <a:moveTo>
                    <a:pt x="1063751" y="7619"/>
                  </a:moveTo>
                  <a:lnTo>
                    <a:pt x="1063751" y="179831"/>
                  </a:lnTo>
                </a:path>
                <a:path w="2848610" h="2807335">
                  <a:moveTo>
                    <a:pt x="1060703" y="7619"/>
                  </a:moveTo>
                  <a:lnTo>
                    <a:pt x="1060703" y="179831"/>
                  </a:lnTo>
                </a:path>
                <a:path w="2848610" h="2807335">
                  <a:moveTo>
                    <a:pt x="954023" y="7619"/>
                  </a:moveTo>
                  <a:lnTo>
                    <a:pt x="954023" y="179831"/>
                  </a:lnTo>
                </a:path>
                <a:path w="2848610" h="2807335">
                  <a:moveTo>
                    <a:pt x="950975" y="7619"/>
                  </a:moveTo>
                  <a:lnTo>
                    <a:pt x="950975" y="179831"/>
                  </a:lnTo>
                </a:path>
                <a:path w="2848610" h="2807335">
                  <a:moveTo>
                    <a:pt x="931163" y="7619"/>
                  </a:moveTo>
                  <a:lnTo>
                    <a:pt x="931163" y="179831"/>
                  </a:lnTo>
                </a:path>
                <a:path w="2848610" h="2807335">
                  <a:moveTo>
                    <a:pt x="929639" y="7619"/>
                  </a:moveTo>
                  <a:lnTo>
                    <a:pt x="929639" y="179831"/>
                  </a:lnTo>
                </a:path>
                <a:path w="2848610" h="2807335">
                  <a:moveTo>
                    <a:pt x="909827" y="7619"/>
                  </a:moveTo>
                  <a:lnTo>
                    <a:pt x="909827" y="179831"/>
                  </a:lnTo>
                </a:path>
                <a:path w="2848610" h="2807335">
                  <a:moveTo>
                    <a:pt x="906779" y="7619"/>
                  </a:moveTo>
                  <a:lnTo>
                    <a:pt x="906779" y="179831"/>
                  </a:lnTo>
                </a:path>
                <a:path w="2848610" h="2807335">
                  <a:moveTo>
                    <a:pt x="886967" y="7619"/>
                  </a:moveTo>
                  <a:lnTo>
                    <a:pt x="886967" y="179831"/>
                  </a:lnTo>
                </a:path>
                <a:path w="2848610" h="2807335">
                  <a:moveTo>
                    <a:pt x="885443" y="7619"/>
                  </a:moveTo>
                  <a:lnTo>
                    <a:pt x="885443" y="179831"/>
                  </a:lnTo>
                </a:path>
                <a:path w="2848610" h="2807335">
                  <a:moveTo>
                    <a:pt x="1222247" y="179831"/>
                  </a:moveTo>
                  <a:lnTo>
                    <a:pt x="1222247" y="7619"/>
                  </a:lnTo>
                </a:path>
                <a:path w="2848610" h="2807335">
                  <a:moveTo>
                    <a:pt x="1219199" y="179831"/>
                  </a:moveTo>
                  <a:lnTo>
                    <a:pt x="1219199" y="7619"/>
                  </a:lnTo>
                </a:path>
                <a:path w="2848610" h="2807335">
                  <a:moveTo>
                    <a:pt x="1243583" y="179831"/>
                  </a:moveTo>
                  <a:lnTo>
                    <a:pt x="1243583" y="7619"/>
                  </a:lnTo>
                </a:path>
                <a:path w="2848610" h="2807335">
                  <a:moveTo>
                    <a:pt x="1242059" y="179831"/>
                  </a:moveTo>
                  <a:lnTo>
                    <a:pt x="1242059" y="7619"/>
                  </a:lnTo>
                </a:path>
                <a:path w="2848610" h="2807335">
                  <a:moveTo>
                    <a:pt x="1266443" y="179831"/>
                  </a:moveTo>
                  <a:lnTo>
                    <a:pt x="1266443" y="7619"/>
                  </a:lnTo>
                </a:path>
                <a:path w="2848610" h="2807335">
                  <a:moveTo>
                    <a:pt x="1263395" y="179831"/>
                  </a:moveTo>
                  <a:lnTo>
                    <a:pt x="1263395" y="7619"/>
                  </a:lnTo>
                </a:path>
                <a:path w="2848610" h="2807335">
                  <a:moveTo>
                    <a:pt x="1287779" y="179831"/>
                  </a:moveTo>
                  <a:lnTo>
                    <a:pt x="1287779" y="7619"/>
                  </a:lnTo>
                </a:path>
                <a:path w="2848610" h="2807335">
                  <a:moveTo>
                    <a:pt x="1286255" y="179831"/>
                  </a:moveTo>
                  <a:lnTo>
                    <a:pt x="1286255" y="7619"/>
                  </a:lnTo>
                </a:path>
                <a:path w="2848610" h="2807335">
                  <a:moveTo>
                    <a:pt x="1178051" y="179831"/>
                  </a:moveTo>
                  <a:lnTo>
                    <a:pt x="1178051" y="7619"/>
                  </a:lnTo>
                </a:path>
                <a:path w="2848610" h="2807335">
                  <a:moveTo>
                    <a:pt x="1176527" y="179831"/>
                  </a:moveTo>
                  <a:lnTo>
                    <a:pt x="1176527" y="7619"/>
                  </a:lnTo>
                </a:path>
                <a:path w="2848610" h="2807335">
                  <a:moveTo>
                    <a:pt x="1156715" y="179831"/>
                  </a:moveTo>
                  <a:lnTo>
                    <a:pt x="1156715" y="7619"/>
                  </a:lnTo>
                </a:path>
                <a:path w="2848610" h="2807335">
                  <a:moveTo>
                    <a:pt x="1153667" y="179831"/>
                  </a:moveTo>
                  <a:lnTo>
                    <a:pt x="1153667" y="7619"/>
                  </a:lnTo>
                </a:path>
                <a:path w="2848610" h="2807335">
                  <a:moveTo>
                    <a:pt x="1135379" y="179831"/>
                  </a:moveTo>
                  <a:lnTo>
                    <a:pt x="1135379" y="7619"/>
                  </a:lnTo>
                </a:path>
                <a:path w="2848610" h="2807335">
                  <a:moveTo>
                    <a:pt x="1132331" y="179831"/>
                  </a:moveTo>
                  <a:lnTo>
                    <a:pt x="1132331" y="7619"/>
                  </a:lnTo>
                </a:path>
                <a:path w="2848610" h="2807335">
                  <a:moveTo>
                    <a:pt x="1112519" y="179831"/>
                  </a:moveTo>
                  <a:lnTo>
                    <a:pt x="1112519" y="7619"/>
                  </a:lnTo>
                </a:path>
                <a:path w="2848610" h="2807335">
                  <a:moveTo>
                    <a:pt x="1110995" y="179831"/>
                  </a:moveTo>
                  <a:lnTo>
                    <a:pt x="1110995" y="7619"/>
                  </a:lnTo>
                </a:path>
                <a:path w="2848610" h="2807335">
                  <a:moveTo>
                    <a:pt x="1200911" y="179831"/>
                  </a:moveTo>
                  <a:lnTo>
                    <a:pt x="1200911" y="7619"/>
                  </a:lnTo>
                </a:path>
                <a:path w="2848610" h="2807335">
                  <a:moveTo>
                    <a:pt x="1197863" y="179831"/>
                  </a:moveTo>
                  <a:lnTo>
                    <a:pt x="1197863" y="7619"/>
                  </a:lnTo>
                </a:path>
                <a:path w="2848610" h="2807335">
                  <a:moveTo>
                    <a:pt x="1469135" y="179831"/>
                  </a:moveTo>
                  <a:lnTo>
                    <a:pt x="1469135" y="7619"/>
                  </a:lnTo>
                </a:path>
                <a:path w="2848610" h="2807335">
                  <a:moveTo>
                    <a:pt x="1467611" y="179831"/>
                  </a:moveTo>
                  <a:lnTo>
                    <a:pt x="1467611" y="7619"/>
                  </a:lnTo>
                </a:path>
                <a:path w="2848610" h="2807335">
                  <a:moveTo>
                    <a:pt x="1491995" y="179831"/>
                  </a:moveTo>
                  <a:lnTo>
                    <a:pt x="1491995" y="7619"/>
                  </a:lnTo>
                </a:path>
                <a:path w="2848610" h="2807335">
                  <a:moveTo>
                    <a:pt x="1488947" y="179831"/>
                  </a:moveTo>
                  <a:lnTo>
                    <a:pt x="1488947" y="7619"/>
                  </a:lnTo>
                </a:path>
                <a:path w="2848610" h="2807335">
                  <a:moveTo>
                    <a:pt x="1513331" y="179831"/>
                  </a:moveTo>
                  <a:lnTo>
                    <a:pt x="1513331" y="7619"/>
                  </a:lnTo>
                </a:path>
                <a:path w="2848610" h="2807335">
                  <a:moveTo>
                    <a:pt x="1510283" y="179831"/>
                  </a:moveTo>
                  <a:lnTo>
                    <a:pt x="1510283" y="7619"/>
                  </a:lnTo>
                </a:path>
                <a:path w="2848610" h="2807335">
                  <a:moveTo>
                    <a:pt x="1534667" y="179831"/>
                  </a:moveTo>
                  <a:lnTo>
                    <a:pt x="1534667" y="7619"/>
                  </a:lnTo>
                </a:path>
                <a:path w="2848610" h="2807335">
                  <a:moveTo>
                    <a:pt x="1533143" y="179831"/>
                  </a:moveTo>
                  <a:lnTo>
                    <a:pt x="1533143" y="7619"/>
                  </a:lnTo>
                </a:path>
                <a:path w="2848610" h="2807335">
                  <a:moveTo>
                    <a:pt x="1424939" y="179831"/>
                  </a:moveTo>
                  <a:lnTo>
                    <a:pt x="1424939" y="7619"/>
                  </a:lnTo>
                </a:path>
                <a:path w="2848610" h="2807335">
                  <a:moveTo>
                    <a:pt x="1423415" y="179831"/>
                  </a:moveTo>
                  <a:lnTo>
                    <a:pt x="1423415" y="7619"/>
                  </a:lnTo>
                </a:path>
                <a:path w="2848610" h="2807335">
                  <a:moveTo>
                    <a:pt x="1403603" y="179831"/>
                  </a:moveTo>
                  <a:lnTo>
                    <a:pt x="1403603" y="7619"/>
                  </a:lnTo>
                </a:path>
                <a:path w="2848610" h="2807335">
                  <a:moveTo>
                    <a:pt x="1400555" y="179831"/>
                  </a:moveTo>
                  <a:lnTo>
                    <a:pt x="1400555" y="7619"/>
                  </a:lnTo>
                </a:path>
                <a:path w="2848610" h="2807335">
                  <a:moveTo>
                    <a:pt x="1382267" y="179831"/>
                  </a:moveTo>
                  <a:lnTo>
                    <a:pt x="1382267" y="7619"/>
                  </a:lnTo>
                </a:path>
                <a:path w="2848610" h="2807335">
                  <a:moveTo>
                    <a:pt x="1379219" y="179831"/>
                  </a:moveTo>
                  <a:lnTo>
                    <a:pt x="1379219" y="7619"/>
                  </a:lnTo>
                </a:path>
                <a:path w="2848610" h="2807335">
                  <a:moveTo>
                    <a:pt x="1359407" y="179831"/>
                  </a:moveTo>
                  <a:lnTo>
                    <a:pt x="1359407" y="7619"/>
                  </a:lnTo>
                </a:path>
                <a:path w="2848610" h="2807335">
                  <a:moveTo>
                    <a:pt x="1357883" y="179831"/>
                  </a:moveTo>
                  <a:lnTo>
                    <a:pt x="1357883" y="7619"/>
                  </a:lnTo>
                </a:path>
                <a:path w="2848610" h="2807335">
                  <a:moveTo>
                    <a:pt x="1447799" y="179831"/>
                  </a:moveTo>
                  <a:lnTo>
                    <a:pt x="1447799" y="7619"/>
                  </a:lnTo>
                </a:path>
                <a:path w="2848610" h="2807335">
                  <a:moveTo>
                    <a:pt x="1444751" y="179831"/>
                  </a:moveTo>
                  <a:lnTo>
                    <a:pt x="1444751" y="7619"/>
                  </a:lnTo>
                </a:path>
                <a:path w="2848610" h="2807335">
                  <a:moveTo>
                    <a:pt x="1697735" y="179831"/>
                  </a:moveTo>
                  <a:lnTo>
                    <a:pt x="1697735" y="7619"/>
                  </a:lnTo>
                </a:path>
                <a:path w="2848610" h="2807335">
                  <a:moveTo>
                    <a:pt x="1694687" y="179831"/>
                  </a:moveTo>
                  <a:lnTo>
                    <a:pt x="1694687" y="7619"/>
                  </a:lnTo>
                </a:path>
                <a:path w="2848610" h="2807335">
                  <a:moveTo>
                    <a:pt x="1719071" y="179831"/>
                  </a:moveTo>
                  <a:lnTo>
                    <a:pt x="1719071" y="7619"/>
                  </a:lnTo>
                </a:path>
                <a:path w="2848610" h="2807335">
                  <a:moveTo>
                    <a:pt x="1717547" y="179831"/>
                  </a:moveTo>
                  <a:lnTo>
                    <a:pt x="1717547" y="7619"/>
                  </a:lnTo>
                </a:path>
                <a:path w="2848610" h="2807335">
                  <a:moveTo>
                    <a:pt x="1741931" y="179831"/>
                  </a:moveTo>
                  <a:lnTo>
                    <a:pt x="1741931" y="7619"/>
                  </a:lnTo>
                </a:path>
                <a:path w="2848610" h="2807335">
                  <a:moveTo>
                    <a:pt x="1738883" y="179831"/>
                  </a:moveTo>
                  <a:lnTo>
                    <a:pt x="1738883" y="7619"/>
                  </a:lnTo>
                </a:path>
                <a:path w="2848610" h="2807335">
                  <a:moveTo>
                    <a:pt x="1763267" y="179831"/>
                  </a:moveTo>
                  <a:lnTo>
                    <a:pt x="1763267" y="7619"/>
                  </a:lnTo>
                </a:path>
                <a:path w="2848610" h="2807335">
                  <a:moveTo>
                    <a:pt x="1761743" y="179831"/>
                  </a:moveTo>
                  <a:lnTo>
                    <a:pt x="1761743" y="7619"/>
                  </a:lnTo>
                </a:path>
                <a:path w="2848610" h="2807335">
                  <a:moveTo>
                    <a:pt x="1653539" y="179831"/>
                  </a:moveTo>
                  <a:lnTo>
                    <a:pt x="1653539" y="7619"/>
                  </a:lnTo>
                </a:path>
                <a:path w="2848610" h="2807335">
                  <a:moveTo>
                    <a:pt x="1652015" y="179831"/>
                  </a:moveTo>
                  <a:lnTo>
                    <a:pt x="1652015" y="7619"/>
                  </a:lnTo>
                </a:path>
                <a:path w="2848610" h="2807335">
                  <a:moveTo>
                    <a:pt x="1632203" y="179831"/>
                  </a:moveTo>
                  <a:lnTo>
                    <a:pt x="1632203" y="7619"/>
                  </a:lnTo>
                </a:path>
                <a:path w="2848610" h="2807335">
                  <a:moveTo>
                    <a:pt x="1629155" y="179831"/>
                  </a:moveTo>
                  <a:lnTo>
                    <a:pt x="1629155" y="7619"/>
                  </a:lnTo>
                </a:path>
                <a:path w="2848610" h="2807335">
                  <a:moveTo>
                    <a:pt x="1610867" y="179831"/>
                  </a:moveTo>
                  <a:lnTo>
                    <a:pt x="1610867" y="7619"/>
                  </a:lnTo>
                </a:path>
                <a:path w="2848610" h="2807335">
                  <a:moveTo>
                    <a:pt x="1607819" y="179831"/>
                  </a:moveTo>
                  <a:lnTo>
                    <a:pt x="1607819" y="7619"/>
                  </a:lnTo>
                </a:path>
                <a:path w="2848610" h="2807335">
                  <a:moveTo>
                    <a:pt x="1588007" y="179831"/>
                  </a:moveTo>
                  <a:lnTo>
                    <a:pt x="1588007" y="7619"/>
                  </a:lnTo>
                </a:path>
                <a:path w="2848610" h="2807335">
                  <a:moveTo>
                    <a:pt x="1586483" y="179831"/>
                  </a:moveTo>
                  <a:lnTo>
                    <a:pt x="1586483" y="7619"/>
                  </a:lnTo>
                </a:path>
                <a:path w="2848610" h="2807335">
                  <a:moveTo>
                    <a:pt x="1676399" y="179831"/>
                  </a:moveTo>
                  <a:lnTo>
                    <a:pt x="1676399" y="7619"/>
                  </a:lnTo>
                </a:path>
                <a:path w="2848610" h="2807335">
                  <a:moveTo>
                    <a:pt x="1673351" y="179831"/>
                  </a:moveTo>
                  <a:lnTo>
                    <a:pt x="1673351" y="7619"/>
                  </a:lnTo>
                </a:path>
                <a:path w="2848610" h="2807335">
                  <a:moveTo>
                    <a:pt x="1947671" y="179831"/>
                  </a:moveTo>
                  <a:lnTo>
                    <a:pt x="1947671" y="7619"/>
                  </a:lnTo>
                </a:path>
                <a:path w="2848610" h="2807335">
                  <a:moveTo>
                    <a:pt x="1946147" y="179831"/>
                  </a:moveTo>
                  <a:lnTo>
                    <a:pt x="1946147" y="7619"/>
                  </a:lnTo>
                </a:path>
                <a:path w="2848610" h="2807335">
                  <a:moveTo>
                    <a:pt x="1970531" y="179831"/>
                  </a:moveTo>
                  <a:lnTo>
                    <a:pt x="1970531" y="7619"/>
                  </a:lnTo>
                </a:path>
                <a:path w="2848610" h="2807335">
                  <a:moveTo>
                    <a:pt x="1967483" y="179831"/>
                  </a:moveTo>
                  <a:lnTo>
                    <a:pt x="1967483" y="7619"/>
                  </a:lnTo>
                </a:path>
                <a:path w="2848610" h="2807335">
                  <a:moveTo>
                    <a:pt x="1991867" y="179831"/>
                  </a:moveTo>
                  <a:lnTo>
                    <a:pt x="1991867" y="7619"/>
                  </a:lnTo>
                </a:path>
                <a:path w="2848610" h="2807335">
                  <a:moveTo>
                    <a:pt x="1990343" y="179831"/>
                  </a:moveTo>
                  <a:lnTo>
                    <a:pt x="1990343" y="7619"/>
                  </a:lnTo>
                </a:path>
                <a:path w="2848610" h="2807335">
                  <a:moveTo>
                    <a:pt x="2014727" y="179831"/>
                  </a:moveTo>
                  <a:lnTo>
                    <a:pt x="2014727" y="7619"/>
                  </a:lnTo>
                </a:path>
                <a:path w="2848610" h="2807335">
                  <a:moveTo>
                    <a:pt x="2011679" y="179831"/>
                  </a:moveTo>
                  <a:lnTo>
                    <a:pt x="2011679" y="7619"/>
                  </a:lnTo>
                </a:path>
                <a:path w="2848610" h="2807335">
                  <a:moveTo>
                    <a:pt x="1904999" y="179831"/>
                  </a:moveTo>
                  <a:lnTo>
                    <a:pt x="1904999" y="7619"/>
                  </a:lnTo>
                </a:path>
                <a:path w="2848610" h="2807335">
                  <a:moveTo>
                    <a:pt x="1901951" y="179831"/>
                  </a:moveTo>
                  <a:lnTo>
                    <a:pt x="1901951" y="7619"/>
                  </a:lnTo>
                </a:path>
                <a:path w="2848610" h="2807335">
                  <a:moveTo>
                    <a:pt x="1882139" y="179831"/>
                  </a:moveTo>
                  <a:lnTo>
                    <a:pt x="1882139" y="7619"/>
                  </a:lnTo>
                </a:path>
                <a:path w="2848610" h="2807335">
                  <a:moveTo>
                    <a:pt x="1880615" y="179831"/>
                  </a:moveTo>
                  <a:lnTo>
                    <a:pt x="1880615" y="7619"/>
                  </a:lnTo>
                </a:path>
                <a:path w="2848610" h="2807335">
                  <a:moveTo>
                    <a:pt x="1860803" y="179831"/>
                  </a:moveTo>
                  <a:lnTo>
                    <a:pt x="1860803" y="7619"/>
                  </a:lnTo>
                </a:path>
                <a:path w="2848610" h="2807335">
                  <a:moveTo>
                    <a:pt x="1857755" y="179831"/>
                  </a:moveTo>
                  <a:lnTo>
                    <a:pt x="1857755" y="7619"/>
                  </a:lnTo>
                </a:path>
                <a:path w="2848610" h="2807335">
                  <a:moveTo>
                    <a:pt x="1837943" y="179831"/>
                  </a:moveTo>
                  <a:lnTo>
                    <a:pt x="1837943" y="7619"/>
                  </a:lnTo>
                </a:path>
                <a:path w="2848610" h="2807335">
                  <a:moveTo>
                    <a:pt x="1836419" y="179831"/>
                  </a:moveTo>
                  <a:lnTo>
                    <a:pt x="1836419" y="7619"/>
                  </a:lnTo>
                </a:path>
                <a:path w="2848610" h="2807335">
                  <a:moveTo>
                    <a:pt x="1926335" y="179831"/>
                  </a:moveTo>
                  <a:lnTo>
                    <a:pt x="1926335" y="7619"/>
                  </a:lnTo>
                </a:path>
                <a:path w="2848610" h="2807335">
                  <a:moveTo>
                    <a:pt x="1923287" y="179831"/>
                  </a:moveTo>
                  <a:lnTo>
                    <a:pt x="1923287" y="7619"/>
                  </a:lnTo>
                </a:path>
                <a:path w="2848610" h="2807335">
                  <a:moveTo>
                    <a:pt x="2176271" y="179831"/>
                  </a:moveTo>
                  <a:lnTo>
                    <a:pt x="2176271" y="7619"/>
                  </a:lnTo>
                </a:path>
                <a:path w="2848610" h="2807335">
                  <a:moveTo>
                    <a:pt x="2174747" y="179831"/>
                  </a:moveTo>
                  <a:lnTo>
                    <a:pt x="2174747" y="7619"/>
                  </a:lnTo>
                </a:path>
                <a:path w="2848610" h="2807335">
                  <a:moveTo>
                    <a:pt x="2199131" y="179831"/>
                  </a:moveTo>
                  <a:lnTo>
                    <a:pt x="2199131" y="7619"/>
                  </a:lnTo>
                </a:path>
                <a:path w="2848610" h="2807335">
                  <a:moveTo>
                    <a:pt x="2196083" y="179831"/>
                  </a:moveTo>
                  <a:lnTo>
                    <a:pt x="2196083" y="7619"/>
                  </a:lnTo>
                </a:path>
                <a:path w="2848610" h="2807335">
                  <a:moveTo>
                    <a:pt x="2220467" y="179831"/>
                  </a:moveTo>
                  <a:lnTo>
                    <a:pt x="2220467" y="7619"/>
                  </a:lnTo>
                </a:path>
                <a:path w="2848610" h="2807335">
                  <a:moveTo>
                    <a:pt x="2217419" y="179831"/>
                  </a:moveTo>
                  <a:lnTo>
                    <a:pt x="2217419" y="7619"/>
                  </a:lnTo>
                </a:path>
                <a:path w="2848610" h="2807335">
                  <a:moveTo>
                    <a:pt x="2241803" y="179831"/>
                  </a:moveTo>
                  <a:lnTo>
                    <a:pt x="2241803" y="7619"/>
                  </a:lnTo>
                </a:path>
                <a:path w="2848610" h="2807335">
                  <a:moveTo>
                    <a:pt x="2240279" y="179831"/>
                  </a:moveTo>
                  <a:lnTo>
                    <a:pt x="2240279" y="7619"/>
                  </a:lnTo>
                </a:path>
                <a:path w="2848610" h="2807335">
                  <a:moveTo>
                    <a:pt x="2133599" y="179831"/>
                  </a:moveTo>
                  <a:lnTo>
                    <a:pt x="2133599" y="7619"/>
                  </a:lnTo>
                </a:path>
                <a:path w="2848610" h="2807335">
                  <a:moveTo>
                    <a:pt x="2130551" y="179831"/>
                  </a:moveTo>
                  <a:lnTo>
                    <a:pt x="2130551" y="7619"/>
                  </a:lnTo>
                </a:path>
                <a:path w="2848610" h="2807335">
                  <a:moveTo>
                    <a:pt x="2110739" y="179831"/>
                  </a:moveTo>
                  <a:lnTo>
                    <a:pt x="2110739" y="7619"/>
                  </a:lnTo>
                </a:path>
                <a:path w="2848610" h="2807335">
                  <a:moveTo>
                    <a:pt x="2109215" y="179831"/>
                  </a:moveTo>
                  <a:lnTo>
                    <a:pt x="2109215" y="7619"/>
                  </a:lnTo>
                </a:path>
                <a:path w="2848610" h="2807335">
                  <a:moveTo>
                    <a:pt x="2089403" y="179831"/>
                  </a:moveTo>
                  <a:lnTo>
                    <a:pt x="2089403" y="7619"/>
                  </a:lnTo>
                </a:path>
                <a:path w="2848610" h="2807335">
                  <a:moveTo>
                    <a:pt x="2086355" y="179831"/>
                  </a:moveTo>
                  <a:lnTo>
                    <a:pt x="2086355" y="7619"/>
                  </a:lnTo>
                </a:path>
                <a:path w="2848610" h="2807335">
                  <a:moveTo>
                    <a:pt x="2066543" y="179831"/>
                  </a:moveTo>
                  <a:lnTo>
                    <a:pt x="2066543" y="7619"/>
                  </a:lnTo>
                </a:path>
                <a:path w="2848610" h="2807335">
                  <a:moveTo>
                    <a:pt x="2065019" y="179831"/>
                  </a:moveTo>
                  <a:lnTo>
                    <a:pt x="2065019" y="7619"/>
                  </a:lnTo>
                </a:path>
                <a:path w="2848610" h="2807335">
                  <a:moveTo>
                    <a:pt x="2154935" y="179831"/>
                  </a:moveTo>
                  <a:lnTo>
                    <a:pt x="2154935" y="7619"/>
                  </a:lnTo>
                </a:path>
                <a:path w="2848610" h="2807335">
                  <a:moveTo>
                    <a:pt x="2151887" y="179831"/>
                  </a:moveTo>
                  <a:lnTo>
                    <a:pt x="2151887" y="7619"/>
                  </a:lnTo>
                </a:path>
                <a:path w="2848610" h="2807335">
                  <a:moveTo>
                    <a:pt x="2513075" y="0"/>
                  </a:moveTo>
                  <a:lnTo>
                    <a:pt x="2520695" y="0"/>
                  </a:lnTo>
                </a:path>
                <a:path w="2848610" h="2807335">
                  <a:moveTo>
                    <a:pt x="2522219" y="207263"/>
                  </a:moveTo>
                  <a:lnTo>
                    <a:pt x="2522219" y="0"/>
                  </a:lnTo>
                </a:path>
                <a:path w="2848610" h="2807335">
                  <a:moveTo>
                    <a:pt x="2513075" y="207263"/>
                  </a:moveTo>
                  <a:lnTo>
                    <a:pt x="2513075" y="0"/>
                  </a:lnTo>
                </a:path>
                <a:path w="2848610" h="2807335">
                  <a:moveTo>
                    <a:pt x="2839211" y="207263"/>
                  </a:moveTo>
                  <a:lnTo>
                    <a:pt x="2839211" y="0"/>
                  </a:lnTo>
                  <a:lnTo>
                    <a:pt x="2848355" y="0"/>
                  </a:lnTo>
                  <a:lnTo>
                    <a:pt x="2848355" y="2072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5600191" y="322783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89">
                  <a:moveTo>
                    <a:pt x="59435" y="0"/>
                  </a:move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5671819" y="3052572"/>
              <a:ext cx="335280" cy="7620"/>
            </a:xfrm>
            <a:custGeom>
              <a:avLst/>
              <a:gdLst/>
              <a:ahLst/>
              <a:cxnLst/>
              <a:rect l="l" t="t" r="r" b="b"/>
              <a:pathLst>
                <a:path w="335279" h="7619">
                  <a:moveTo>
                    <a:pt x="335279" y="0"/>
                  </a:moveTo>
                  <a:lnTo>
                    <a:pt x="326135" y="0"/>
                  </a:lnTo>
                </a:path>
                <a:path w="335279" h="7619">
                  <a:moveTo>
                    <a:pt x="335279" y="7619"/>
                  </a:moveTo>
                  <a:lnTo>
                    <a:pt x="326135" y="7619"/>
                  </a:lnTo>
                </a:path>
                <a:path w="335279" h="7619">
                  <a:moveTo>
                    <a:pt x="9143" y="0"/>
                  </a:moveTo>
                  <a:lnTo>
                    <a:pt x="0" y="0"/>
                  </a:lnTo>
                </a:path>
                <a:path w="335279" h="7619">
                  <a:moveTo>
                    <a:pt x="9143" y="7619"/>
                  </a:move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4832096" y="30327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248916" y="5545836"/>
              <a:ext cx="243840" cy="172720"/>
            </a:xfrm>
            <a:custGeom>
              <a:avLst/>
              <a:gdLst/>
              <a:ahLst/>
              <a:cxnLst/>
              <a:rect l="l" t="t" r="r" b="b"/>
              <a:pathLst>
                <a:path w="243839" h="172720">
                  <a:moveTo>
                    <a:pt x="134111" y="172211"/>
                  </a:moveTo>
                  <a:lnTo>
                    <a:pt x="134111" y="0"/>
                  </a:lnTo>
                </a:path>
                <a:path w="243839" h="172720">
                  <a:moveTo>
                    <a:pt x="132587" y="172211"/>
                  </a:moveTo>
                  <a:lnTo>
                    <a:pt x="132587" y="0"/>
                  </a:lnTo>
                </a:path>
                <a:path w="243839" h="172720">
                  <a:moveTo>
                    <a:pt x="156971" y="172211"/>
                  </a:moveTo>
                  <a:lnTo>
                    <a:pt x="156971" y="0"/>
                  </a:lnTo>
                </a:path>
                <a:path w="243839" h="172720">
                  <a:moveTo>
                    <a:pt x="153923" y="172211"/>
                  </a:moveTo>
                  <a:lnTo>
                    <a:pt x="153923" y="0"/>
                  </a:lnTo>
                </a:path>
                <a:path w="243839" h="172720">
                  <a:moveTo>
                    <a:pt x="178307" y="172211"/>
                  </a:moveTo>
                  <a:lnTo>
                    <a:pt x="178307" y="0"/>
                  </a:lnTo>
                </a:path>
                <a:path w="243839" h="172720">
                  <a:moveTo>
                    <a:pt x="175259" y="172211"/>
                  </a:moveTo>
                  <a:lnTo>
                    <a:pt x="175259" y="0"/>
                  </a:lnTo>
                </a:path>
                <a:path w="243839" h="172720">
                  <a:moveTo>
                    <a:pt x="199643" y="172211"/>
                  </a:moveTo>
                  <a:lnTo>
                    <a:pt x="199643" y="0"/>
                  </a:lnTo>
                </a:path>
                <a:path w="243839" h="172720">
                  <a:moveTo>
                    <a:pt x="219455" y="172211"/>
                  </a:moveTo>
                  <a:lnTo>
                    <a:pt x="219455" y="0"/>
                  </a:lnTo>
                </a:path>
                <a:path w="243839" h="172720">
                  <a:moveTo>
                    <a:pt x="222503" y="172211"/>
                  </a:moveTo>
                  <a:lnTo>
                    <a:pt x="222503" y="0"/>
                  </a:lnTo>
                </a:path>
                <a:path w="243839" h="172720">
                  <a:moveTo>
                    <a:pt x="242315" y="172211"/>
                  </a:moveTo>
                  <a:lnTo>
                    <a:pt x="242315" y="0"/>
                  </a:lnTo>
                </a:path>
                <a:path w="243839" h="172720">
                  <a:moveTo>
                    <a:pt x="243839" y="172211"/>
                  </a:moveTo>
                  <a:lnTo>
                    <a:pt x="243839" y="0"/>
                  </a:lnTo>
                </a:path>
                <a:path w="243839" h="172720">
                  <a:moveTo>
                    <a:pt x="198119" y="172211"/>
                  </a:moveTo>
                  <a:lnTo>
                    <a:pt x="198119" y="0"/>
                  </a:lnTo>
                </a:path>
                <a:path w="243839" h="172720">
                  <a:moveTo>
                    <a:pt x="89915" y="172211"/>
                  </a:moveTo>
                  <a:lnTo>
                    <a:pt x="89915" y="0"/>
                  </a:lnTo>
                </a:path>
                <a:path w="243839" h="172720">
                  <a:moveTo>
                    <a:pt x="88391" y="172211"/>
                  </a:moveTo>
                  <a:lnTo>
                    <a:pt x="88391" y="0"/>
                  </a:lnTo>
                </a:path>
                <a:path w="243839" h="172720">
                  <a:moveTo>
                    <a:pt x="68579" y="172211"/>
                  </a:moveTo>
                  <a:lnTo>
                    <a:pt x="68579" y="0"/>
                  </a:lnTo>
                </a:path>
                <a:path w="243839" h="172720">
                  <a:moveTo>
                    <a:pt x="65531" y="172211"/>
                  </a:moveTo>
                  <a:lnTo>
                    <a:pt x="65531" y="0"/>
                  </a:lnTo>
                </a:path>
                <a:path w="243839" h="172720">
                  <a:moveTo>
                    <a:pt x="47243" y="172211"/>
                  </a:moveTo>
                  <a:lnTo>
                    <a:pt x="47243" y="0"/>
                  </a:lnTo>
                </a:path>
                <a:path w="243839" h="172720">
                  <a:moveTo>
                    <a:pt x="44195" y="172211"/>
                  </a:moveTo>
                  <a:lnTo>
                    <a:pt x="44195" y="0"/>
                  </a:lnTo>
                </a:path>
                <a:path w="243839" h="172720">
                  <a:moveTo>
                    <a:pt x="24383" y="172211"/>
                  </a:moveTo>
                  <a:lnTo>
                    <a:pt x="24383" y="0"/>
                  </a:lnTo>
                </a:path>
                <a:path w="243839" h="172720">
                  <a:moveTo>
                    <a:pt x="22859" y="172211"/>
                  </a:moveTo>
                  <a:lnTo>
                    <a:pt x="22859" y="0"/>
                  </a:lnTo>
                </a:path>
                <a:path w="243839" h="172720">
                  <a:moveTo>
                    <a:pt x="3047" y="172211"/>
                  </a:moveTo>
                  <a:lnTo>
                    <a:pt x="3047" y="0"/>
                  </a:lnTo>
                </a:path>
                <a:path w="243839" h="172720">
                  <a:moveTo>
                    <a:pt x="0" y="172211"/>
                  </a:moveTo>
                  <a:lnTo>
                    <a:pt x="0" y="0"/>
                  </a:lnTo>
                </a:path>
                <a:path w="243839" h="172720">
                  <a:moveTo>
                    <a:pt x="112775" y="172211"/>
                  </a:moveTo>
                  <a:lnTo>
                    <a:pt x="112775" y="0"/>
                  </a:lnTo>
                </a:path>
                <a:path w="243839" h="172720">
                  <a:moveTo>
                    <a:pt x="109727" y="172211"/>
                  </a:moveTo>
                  <a:lnTo>
                    <a:pt x="1097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9" name="object 489"/>
          <p:cNvSpPr txBox="1"/>
          <p:nvPr/>
        </p:nvSpPr>
        <p:spPr>
          <a:xfrm>
            <a:off x="1978660" y="6950568"/>
            <a:ext cx="1007744" cy="18415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7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75" spc="-44" baseline="38461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491" name="object 491"/>
          <p:cNvSpPr txBox="1"/>
          <p:nvPr/>
        </p:nvSpPr>
        <p:spPr>
          <a:xfrm>
            <a:off x="2438907" y="7034388"/>
            <a:ext cx="121285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492" name="object 49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pic>
        <p:nvPicPr>
          <p:cNvPr id="495" name="Picture 494">
            <a:extLst>
              <a:ext uri="{FF2B5EF4-FFF2-40B4-BE49-F238E27FC236}">
                <a16:creationId xmlns:a16="http://schemas.microsoft.com/office/drawing/2014/main" id="{69FC39EA-AED1-4D38-7B59-B99422D85F1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268727" y="671230"/>
            <a:ext cx="7243298" cy="2986272"/>
          </a:xfrm>
          <a:prstGeom prst="rect">
            <a:avLst/>
          </a:prstGeom>
        </p:spPr>
      </p:pic>
      <p:sp>
        <p:nvSpPr>
          <p:cNvPr id="93" name="object 93"/>
          <p:cNvSpPr txBox="1"/>
          <p:nvPr/>
        </p:nvSpPr>
        <p:spPr>
          <a:xfrm>
            <a:off x="132333" y="707518"/>
            <a:ext cx="2117670" cy="8045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NOTES:</a:t>
            </a:r>
            <a:endParaRPr sz="650" dirty="0">
              <a:latin typeface="Arial"/>
              <a:cs typeface="Arial"/>
            </a:endParaRPr>
          </a:p>
          <a:p>
            <a:pPr marL="13970" marR="5080" indent="-1905">
              <a:lnSpc>
                <a:spcPct val="99200"/>
              </a:lnSpc>
              <a:spcBef>
                <a:spcPts val="10"/>
              </a:spcBef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10" dirty="0">
                <a:latin typeface="Arial"/>
                <a:cs typeface="Arial"/>
              </a:rPr>
              <a:t> WINDOW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INCLUDE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SIDING,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FRAMING,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MATERIALS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NEW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WORK.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CONTRACTOR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VERIFY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LENGTH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 DIMENSIONS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FROM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ADJACENT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DORMER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WINDOWS.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CENTER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OPENING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WALL.ALIGN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SILLS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HEIGHT.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28468" y="1668139"/>
            <a:ext cx="1260220" cy="705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2.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DRAWING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SHEETS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C-</a:t>
            </a:r>
            <a:r>
              <a:rPr sz="650" dirty="0">
                <a:latin typeface="Arial"/>
                <a:cs typeface="Arial"/>
              </a:rPr>
              <a:t>3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C-</a:t>
            </a:r>
            <a:r>
              <a:rPr sz="650" dirty="0">
                <a:latin typeface="Arial"/>
                <a:cs typeface="Arial"/>
              </a:rPr>
              <a:t>4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HANDRAIL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GUARDRAIL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SPECIFICATIONS,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CONCERNING</a:t>
            </a:r>
            <a:r>
              <a:rPr sz="650" dirty="0">
                <a:latin typeface="Arial"/>
                <a:cs typeface="Arial"/>
              </a:rPr>
              <a:t> ALL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LOCATIONS,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EXCEPT</a:t>
            </a:r>
            <a:r>
              <a:rPr lang="en-US"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POOL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DECK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AREA..</a:t>
            </a:r>
            <a:endParaRPr sz="650" dirty="0">
              <a:latin typeface="Arial"/>
              <a:cs typeface="Arial"/>
            </a:endParaRPr>
          </a:p>
        </p:txBody>
      </p:sp>
      <p:pic>
        <p:nvPicPr>
          <p:cNvPr id="497" name="Picture 496">
            <a:extLst>
              <a:ext uri="{FF2B5EF4-FFF2-40B4-BE49-F238E27FC236}">
                <a16:creationId xmlns:a16="http://schemas.microsoft.com/office/drawing/2014/main" id="{2888F47D-C58B-C8ED-CF02-BEA7CE880F7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20622" y="3902869"/>
            <a:ext cx="7182047" cy="2795309"/>
          </a:xfrm>
          <a:prstGeom prst="rect">
            <a:avLst/>
          </a:prstGeom>
        </p:spPr>
      </p:pic>
      <p:sp>
        <p:nvSpPr>
          <p:cNvPr id="141" name="object 141"/>
          <p:cNvSpPr txBox="1"/>
          <p:nvPr/>
        </p:nvSpPr>
        <p:spPr>
          <a:xfrm>
            <a:off x="6907819" y="6351383"/>
            <a:ext cx="1348160" cy="4493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 algn="l">
              <a:lnSpc>
                <a:spcPct val="99200"/>
              </a:lnSpc>
              <a:spcBef>
                <a:spcPts val="100"/>
              </a:spcBef>
            </a:pPr>
            <a:r>
              <a:rPr sz="650" u="sng" dirty="0">
                <a:solidFill>
                  <a:srgbClr val="00B0F0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NOTE</a:t>
            </a:r>
            <a:r>
              <a:rPr sz="650" spc="-3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00B0F0"/>
                </a:solidFill>
                <a:latin typeface="Arial"/>
                <a:cs typeface="Arial"/>
              </a:rPr>
              <a:t>4:</a:t>
            </a:r>
            <a:r>
              <a:rPr sz="650" spc="-35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lang="en-US" sz="650" spc="-35" dirty="0">
                <a:solidFill>
                  <a:srgbClr val="00B0F0"/>
                </a:solidFill>
                <a:latin typeface="Arial"/>
                <a:cs typeface="Arial"/>
              </a:rPr>
              <a:t>REMOVED SINCE STAIRS ARE NOT MOVING</a:t>
            </a:r>
            <a:r>
              <a:rPr sz="650" spc="-10" dirty="0">
                <a:solidFill>
                  <a:srgbClr val="00B0F0"/>
                </a:solidFill>
                <a:latin typeface="Arial"/>
                <a:cs typeface="Arial"/>
              </a:rPr>
              <a:t>.</a:t>
            </a:r>
            <a:endParaRPr sz="650" dirty="0">
              <a:solidFill>
                <a:srgbClr val="00B0F0"/>
              </a:solidFill>
              <a:latin typeface="Arial"/>
              <a:cs typeface="Arial"/>
            </a:endParaRPr>
          </a:p>
          <a:p>
            <a:pPr marL="15240" marR="15240" indent="-3175" algn="l">
              <a:lnSpc>
                <a:spcPct val="100000"/>
              </a:lnSpc>
              <a:spcBef>
                <a:spcPts val="320"/>
              </a:spcBef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NOTE</a:t>
            </a:r>
            <a:r>
              <a:rPr sz="650" dirty="0">
                <a:latin typeface="Arial"/>
                <a:cs typeface="Arial"/>
              </a:rPr>
              <a:t> 5: </a:t>
            </a:r>
            <a:r>
              <a:rPr sz="650" spc="-20" dirty="0">
                <a:latin typeface="Arial"/>
                <a:cs typeface="Arial"/>
              </a:rPr>
              <a:t>FOUNDATION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VENTS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CENTERED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lang="en-US" sz="650" spc="-25" dirty="0">
                <a:solidFill>
                  <a:srgbClr val="00B0F0"/>
                </a:solidFill>
                <a:latin typeface="Arial"/>
                <a:cs typeface="Arial"/>
              </a:rPr>
              <a:t>UNDER</a:t>
            </a:r>
            <a:r>
              <a:rPr lang="en-US" sz="650" spc="-2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WINDOWS.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896206" y="6067563"/>
            <a:ext cx="1368425" cy="21159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u="sng" dirty="0">
                <a:solidFill>
                  <a:srgbClr val="00B0F0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NOTE</a:t>
            </a:r>
            <a:r>
              <a:rPr sz="650" u="sng" spc="-20" dirty="0">
                <a:solidFill>
                  <a:srgbClr val="00B0F0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650" u="sng" dirty="0">
                <a:solidFill>
                  <a:srgbClr val="00B0F0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3:</a:t>
            </a:r>
            <a:r>
              <a:rPr sz="650" spc="-20" dirty="0">
                <a:solidFill>
                  <a:srgbClr val="00B0F0"/>
                </a:solidFill>
                <a:latin typeface="Arial"/>
                <a:cs typeface="Arial"/>
              </a:rPr>
              <a:t> </a:t>
            </a:r>
            <a:r>
              <a:rPr lang="en-US" sz="650" spc="-20" dirty="0">
                <a:solidFill>
                  <a:srgbClr val="00B0F0"/>
                </a:solidFill>
                <a:latin typeface="Arial"/>
                <a:cs typeface="Arial"/>
              </a:rPr>
              <a:t>REMOVED DOOR IS STAYING PLACE</a:t>
            </a:r>
            <a:r>
              <a:rPr lang="en-US" sz="650" spc="-10" dirty="0">
                <a:solidFill>
                  <a:srgbClr val="00B0F0"/>
                </a:solidFill>
                <a:latin typeface="Arial"/>
                <a:cs typeface="Arial"/>
              </a:rPr>
              <a:t>.</a:t>
            </a:r>
            <a:endParaRPr sz="650" dirty="0">
              <a:solidFill>
                <a:srgbClr val="00B0F0"/>
              </a:solidFill>
              <a:latin typeface="Arial"/>
              <a:cs typeface="Arial"/>
            </a:endParaRPr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1B190A61-78D7-00B3-7818-B6F15DB0EF8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626132" y="5265325"/>
            <a:ext cx="434493" cy="335755"/>
          </a:xfrm>
          <a:prstGeom prst="rect">
            <a:avLst/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98F1320A-E2F1-FF55-5A46-7D0365018AA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680131" y="5257587"/>
            <a:ext cx="412246" cy="397696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8884919" y="4908803"/>
                </a:moveTo>
                <a:lnTo>
                  <a:pt x="7950707" y="4908803"/>
                </a:lnTo>
                <a:lnTo>
                  <a:pt x="8884919" y="4908803"/>
                </a:lnTo>
              </a:path>
              <a:path w="8884920" h="6545580">
                <a:moveTo>
                  <a:pt x="7950707" y="3506723"/>
                </a:moveTo>
                <a:lnTo>
                  <a:pt x="8884919" y="3506723"/>
                </a:lnTo>
              </a:path>
              <a:path w="8884920" h="6545580">
                <a:moveTo>
                  <a:pt x="7950707" y="1869947"/>
                </a:moveTo>
                <a:lnTo>
                  <a:pt x="8418575" y="1869947"/>
                </a:lnTo>
                <a:lnTo>
                  <a:pt x="8884919" y="1869947"/>
                </a:lnTo>
              </a:path>
              <a:path w="8884920" h="6545580">
                <a:moveTo>
                  <a:pt x="7950707" y="934211"/>
                </a:moveTo>
                <a:lnTo>
                  <a:pt x="8884919" y="934211"/>
                </a:lnTo>
              </a:path>
              <a:path w="8884920" h="6545580">
                <a:moveTo>
                  <a:pt x="8884919" y="6545579"/>
                </a:moveTo>
                <a:lnTo>
                  <a:pt x="8884919" y="0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884919" y="0"/>
                </a:move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8418575" y="3739895"/>
                </a:moveTo>
                <a:lnTo>
                  <a:pt x="8418575" y="9342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16" y="2618084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5644" y="2852406"/>
            <a:ext cx="311785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01759" y="4325111"/>
            <a:ext cx="0" cy="1201420"/>
          </a:xfrm>
          <a:custGeom>
            <a:avLst/>
            <a:gdLst/>
            <a:ahLst/>
            <a:cxnLst/>
            <a:rect l="l" t="t" r="r" b="b"/>
            <a:pathLst>
              <a:path h="1201420">
                <a:moveTo>
                  <a:pt x="0" y="1200911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98"/>
            <a:ext cx="33147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767064" y="1551432"/>
            <a:ext cx="0" cy="935990"/>
          </a:xfrm>
          <a:custGeom>
            <a:avLst/>
            <a:gdLst/>
            <a:ahLst/>
            <a:cxnLst/>
            <a:rect l="l" t="t" r="r" b="b"/>
            <a:pathLst>
              <a:path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583676" y="2378178"/>
            <a:ext cx="39497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5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650731" y="6446685"/>
            <a:ext cx="697230" cy="558165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85"/>
              </a:spcBef>
            </a:pPr>
            <a:r>
              <a:rPr sz="2550" spc="-20" dirty="0">
                <a:latin typeface="Arial"/>
                <a:cs typeface="Arial"/>
              </a:rPr>
              <a:t>A8.1</a:t>
            </a:r>
            <a:endParaRPr sz="25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sz="650" dirty="0">
                <a:latin typeface="Arial"/>
                <a:cs typeface="Arial"/>
              </a:rPr>
              <a:t>27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95104" y="1832772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817608" y="2074949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040112" y="4225767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72116" y="1730070"/>
            <a:ext cx="313690" cy="5384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DOOR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50" dirty="0">
                <a:latin typeface="Arial"/>
                <a:cs typeface="Arial"/>
              </a:rPr>
              <a:t>&amp;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WINDOW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ELEVATIONS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83183" y="617220"/>
            <a:ext cx="7950834" cy="6545580"/>
          </a:xfrm>
          <a:custGeom>
            <a:avLst/>
            <a:gdLst/>
            <a:ahLst/>
            <a:cxnLst/>
            <a:rect l="l" t="t" r="r" b="b"/>
            <a:pathLst>
              <a:path w="7950834" h="6545580">
                <a:moveTo>
                  <a:pt x="0" y="6545579"/>
                </a:moveTo>
                <a:lnTo>
                  <a:pt x="7950707" y="6545579"/>
                </a:lnTo>
                <a:lnTo>
                  <a:pt x="7950707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1524508" y="6647591"/>
            <a:ext cx="273367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b="1" dirty="0">
                <a:latin typeface="Arial"/>
                <a:cs typeface="Arial"/>
              </a:rPr>
              <a:t>WINDOW</a:t>
            </a:r>
            <a:r>
              <a:rPr sz="1900" b="1" spc="8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ELEVATIONS</a:t>
            </a:r>
            <a:endParaRPr sz="19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506727" y="6949899"/>
            <a:ext cx="105410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2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56436" y="6768083"/>
            <a:ext cx="5664835" cy="352425"/>
          </a:xfrm>
          <a:custGeom>
            <a:avLst/>
            <a:gdLst/>
            <a:ahLst/>
            <a:cxnLst/>
            <a:rect l="l" t="t" r="r" b="b"/>
            <a:pathLst>
              <a:path w="5664834" h="352425">
                <a:moveTo>
                  <a:pt x="0" y="176783"/>
                </a:moveTo>
                <a:lnTo>
                  <a:pt x="5663183" y="176783"/>
                </a:lnTo>
              </a:path>
              <a:path w="5664834" h="352425">
                <a:moveTo>
                  <a:pt x="5664707" y="176021"/>
                </a:moveTo>
                <a:lnTo>
                  <a:pt x="5658420" y="129228"/>
                </a:lnTo>
                <a:lnTo>
                  <a:pt x="5640675" y="87180"/>
                </a:lnTo>
                <a:lnTo>
                  <a:pt x="5613152" y="51555"/>
                </a:lnTo>
                <a:lnTo>
                  <a:pt x="5577527" y="24032"/>
                </a:lnTo>
                <a:lnTo>
                  <a:pt x="5535479" y="6287"/>
                </a:lnTo>
                <a:lnTo>
                  <a:pt x="5488685" y="0"/>
                </a:lnTo>
                <a:lnTo>
                  <a:pt x="5441892" y="6287"/>
                </a:lnTo>
                <a:lnTo>
                  <a:pt x="5399844" y="24032"/>
                </a:lnTo>
                <a:lnTo>
                  <a:pt x="5364219" y="51555"/>
                </a:lnTo>
                <a:lnTo>
                  <a:pt x="5336695" y="87180"/>
                </a:lnTo>
                <a:lnTo>
                  <a:pt x="5318951" y="129228"/>
                </a:lnTo>
                <a:lnTo>
                  <a:pt x="5312663" y="176021"/>
                </a:lnTo>
                <a:lnTo>
                  <a:pt x="5318951" y="222815"/>
                </a:lnTo>
                <a:lnTo>
                  <a:pt x="5336695" y="264863"/>
                </a:lnTo>
                <a:lnTo>
                  <a:pt x="5364219" y="300488"/>
                </a:lnTo>
                <a:lnTo>
                  <a:pt x="5399844" y="328011"/>
                </a:lnTo>
                <a:lnTo>
                  <a:pt x="5441892" y="345756"/>
                </a:lnTo>
                <a:lnTo>
                  <a:pt x="5488685" y="352043"/>
                </a:lnTo>
                <a:lnTo>
                  <a:pt x="5535479" y="345756"/>
                </a:lnTo>
                <a:lnTo>
                  <a:pt x="5577527" y="328011"/>
                </a:lnTo>
                <a:lnTo>
                  <a:pt x="5613152" y="300488"/>
                </a:lnTo>
                <a:lnTo>
                  <a:pt x="5640675" y="264863"/>
                </a:lnTo>
                <a:lnTo>
                  <a:pt x="5658420" y="222815"/>
                </a:lnTo>
                <a:lnTo>
                  <a:pt x="5664707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6908800" y="6771591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2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815835" y="6923992"/>
            <a:ext cx="27749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20" dirty="0">
                <a:latin typeface="Arial"/>
                <a:cs typeface="Arial"/>
              </a:rPr>
              <a:t>A8.1</a:t>
            </a:r>
            <a:endParaRPr sz="9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944359" y="6944868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974088" y="3816723"/>
            <a:ext cx="73660" cy="1289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480819" y="3752547"/>
            <a:ext cx="105283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75" u="sng" baseline="34188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429003" y="3570732"/>
            <a:ext cx="5666740" cy="352425"/>
          </a:xfrm>
          <a:custGeom>
            <a:avLst/>
            <a:gdLst/>
            <a:ahLst/>
            <a:cxnLst/>
            <a:rect l="l" t="t" r="r" b="b"/>
            <a:pathLst>
              <a:path w="5666740" h="352425">
                <a:moveTo>
                  <a:pt x="0" y="176783"/>
                </a:moveTo>
                <a:lnTo>
                  <a:pt x="5664707" y="176783"/>
                </a:lnTo>
              </a:path>
              <a:path w="5666740" h="352425">
                <a:moveTo>
                  <a:pt x="5666231" y="176021"/>
                </a:moveTo>
                <a:lnTo>
                  <a:pt x="5659944" y="129228"/>
                </a:lnTo>
                <a:lnTo>
                  <a:pt x="5642199" y="87180"/>
                </a:lnTo>
                <a:lnTo>
                  <a:pt x="5614676" y="51555"/>
                </a:lnTo>
                <a:lnTo>
                  <a:pt x="5579051" y="24032"/>
                </a:lnTo>
                <a:lnTo>
                  <a:pt x="5537003" y="6287"/>
                </a:lnTo>
                <a:lnTo>
                  <a:pt x="5490209" y="0"/>
                </a:lnTo>
                <a:lnTo>
                  <a:pt x="5443416" y="6287"/>
                </a:lnTo>
                <a:lnTo>
                  <a:pt x="5401368" y="24032"/>
                </a:lnTo>
                <a:lnTo>
                  <a:pt x="5365743" y="51555"/>
                </a:lnTo>
                <a:lnTo>
                  <a:pt x="5338219" y="87180"/>
                </a:lnTo>
                <a:lnTo>
                  <a:pt x="5320475" y="129228"/>
                </a:lnTo>
                <a:lnTo>
                  <a:pt x="5314187" y="176021"/>
                </a:lnTo>
                <a:lnTo>
                  <a:pt x="5320475" y="222815"/>
                </a:lnTo>
                <a:lnTo>
                  <a:pt x="5338219" y="264863"/>
                </a:lnTo>
                <a:lnTo>
                  <a:pt x="5365743" y="300488"/>
                </a:lnTo>
                <a:lnTo>
                  <a:pt x="5401368" y="328011"/>
                </a:lnTo>
                <a:lnTo>
                  <a:pt x="5443416" y="345756"/>
                </a:lnTo>
                <a:lnTo>
                  <a:pt x="5490209" y="352043"/>
                </a:lnTo>
                <a:lnTo>
                  <a:pt x="5537003" y="345756"/>
                </a:lnTo>
                <a:lnTo>
                  <a:pt x="5579051" y="328011"/>
                </a:lnTo>
                <a:lnTo>
                  <a:pt x="5614676" y="300488"/>
                </a:lnTo>
                <a:lnTo>
                  <a:pt x="5642199" y="264863"/>
                </a:lnTo>
                <a:lnTo>
                  <a:pt x="5659944" y="222815"/>
                </a:lnTo>
                <a:lnTo>
                  <a:pt x="5666231" y="17602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872223" y="3574239"/>
            <a:ext cx="93980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5" dirty="0">
                <a:latin typeface="Arial"/>
                <a:cs typeface="Arial"/>
              </a:rPr>
              <a:t>1</a:t>
            </a:r>
            <a:endParaRPr sz="9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789928" y="3726639"/>
            <a:ext cx="27749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950" spc="-20" dirty="0">
                <a:latin typeface="Arial"/>
                <a:cs typeface="Arial"/>
              </a:rPr>
              <a:t>A8.1</a:t>
            </a:r>
            <a:endParaRPr sz="9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175251" y="3747516"/>
            <a:ext cx="2918460" cy="1409700"/>
          </a:xfrm>
          <a:custGeom>
            <a:avLst/>
            <a:gdLst/>
            <a:ahLst/>
            <a:cxnLst/>
            <a:rect l="l" t="t" r="r" b="b"/>
            <a:pathLst>
              <a:path w="2918459" h="1409700">
                <a:moveTo>
                  <a:pt x="2743199" y="0"/>
                </a:moveTo>
                <a:lnTo>
                  <a:pt x="2918459" y="0"/>
                </a:lnTo>
              </a:path>
              <a:path w="2918459" h="1409700">
                <a:moveTo>
                  <a:pt x="0" y="1409699"/>
                </a:moveTo>
                <a:lnTo>
                  <a:pt x="245363" y="120243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 rot="19260000">
            <a:off x="4133614" y="4974397"/>
            <a:ext cx="150060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5"/>
              </a:lnSpc>
            </a:pPr>
            <a:r>
              <a:rPr sz="650" spc="-25" dirty="0">
                <a:latin typeface="Arial"/>
                <a:cs typeface="Arial"/>
              </a:rPr>
              <a:t>Ø3'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754371" y="4724400"/>
            <a:ext cx="0" cy="321945"/>
          </a:xfrm>
          <a:custGeom>
            <a:avLst/>
            <a:gdLst/>
            <a:ahLst/>
            <a:cxnLst/>
            <a:rect l="l" t="t" r="r" b="b"/>
            <a:pathLst>
              <a:path h="321945">
                <a:moveTo>
                  <a:pt x="0" y="0"/>
                </a:moveTo>
                <a:lnTo>
                  <a:pt x="0" y="3215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754371" y="4285488"/>
            <a:ext cx="0" cy="321945"/>
          </a:xfrm>
          <a:custGeom>
            <a:avLst/>
            <a:gdLst/>
            <a:ahLst/>
            <a:cxnLst/>
            <a:rect l="l" t="t" r="r" b="b"/>
            <a:pathLst>
              <a:path h="321945">
                <a:moveTo>
                  <a:pt x="0" y="321563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238503" y="4236720"/>
            <a:ext cx="0" cy="858519"/>
          </a:xfrm>
          <a:custGeom>
            <a:avLst/>
            <a:gdLst/>
            <a:ahLst/>
            <a:cxnLst/>
            <a:rect l="l" t="t" r="r" b="b"/>
            <a:pathLst>
              <a:path h="858520">
                <a:moveTo>
                  <a:pt x="0" y="0"/>
                </a:moveTo>
                <a:lnTo>
                  <a:pt x="0" y="85801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209547" y="4149852"/>
            <a:ext cx="7092950" cy="2307590"/>
          </a:xfrm>
          <a:custGeom>
            <a:avLst/>
            <a:gdLst/>
            <a:ahLst/>
            <a:cxnLst/>
            <a:rect l="l" t="t" r="r" b="b"/>
            <a:pathLst>
              <a:path w="7092950" h="2307590">
                <a:moveTo>
                  <a:pt x="3201923" y="787907"/>
                </a:moveTo>
                <a:lnTo>
                  <a:pt x="3278123" y="742187"/>
                </a:lnTo>
                <a:lnTo>
                  <a:pt x="3220211" y="810767"/>
                </a:lnTo>
                <a:lnTo>
                  <a:pt x="3201923" y="787907"/>
                </a:lnTo>
              </a:path>
              <a:path w="7092950" h="2307590">
                <a:moveTo>
                  <a:pt x="3515867" y="516635"/>
                </a:moveTo>
                <a:lnTo>
                  <a:pt x="3575303" y="516635"/>
                </a:lnTo>
              </a:path>
              <a:path w="7092950" h="2307590">
                <a:moveTo>
                  <a:pt x="3544823" y="545591"/>
                </a:moveTo>
                <a:lnTo>
                  <a:pt x="3544823" y="487679"/>
                </a:lnTo>
              </a:path>
              <a:path w="7092950" h="2307590">
                <a:moveTo>
                  <a:pt x="3486911" y="516635"/>
                </a:moveTo>
                <a:lnTo>
                  <a:pt x="3165347" y="516635"/>
                </a:lnTo>
              </a:path>
              <a:path w="7092950" h="2307590">
                <a:moveTo>
                  <a:pt x="3604259" y="516635"/>
                </a:moveTo>
                <a:lnTo>
                  <a:pt x="3925823" y="516635"/>
                </a:lnTo>
              </a:path>
              <a:path w="7092950" h="2307590">
                <a:moveTo>
                  <a:pt x="711707" y="0"/>
                </a:moveTo>
                <a:lnTo>
                  <a:pt x="0" y="0"/>
                </a:lnTo>
              </a:path>
              <a:path w="7092950" h="2307590">
                <a:moveTo>
                  <a:pt x="711707" y="1033271"/>
                </a:moveTo>
                <a:lnTo>
                  <a:pt x="0" y="1033271"/>
                </a:lnTo>
              </a:path>
              <a:path w="7092950" h="2307590">
                <a:moveTo>
                  <a:pt x="15239" y="86867"/>
                </a:moveTo>
                <a:lnTo>
                  <a:pt x="28955" y="0"/>
                </a:lnTo>
                <a:lnTo>
                  <a:pt x="44195" y="86867"/>
                </a:lnTo>
                <a:lnTo>
                  <a:pt x="15239" y="86867"/>
                </a:lnTo>
              </a:path>
              <a:path w="7092950" h="2307590">
                <a:moveTo>
                  <a:pt x="44195" y="944879"/>
                </a:moveTo>
                <a:lnTo>
                  <a:pt x="28955" y="1033271"/>
                </a:lnTo>
                <a:lnTo>
                  <a:pt x="15239" y="944879"/>
                </a:lnTo>
                <a:lnTo>
                  <a:pt x="44195" y="944879"/>
                </a:lnTo>
              </a:path>
              <a:path w="7092950" h="2307590">
                <a:moveTo>
                  <a:pt x="6333743" y="0"/>
                </a:moveTo>
                <a:lnTo>
                  <a:pt x="7092695" y="0"/>
                </a:lnTo>
              </a:path>
              <a:path w="7092950" h="2307590">
                <a:moveTo>
                  <a:pt x="6333743" y="1263395"/>
                </a:moveTo>
                <a:lnTo>
                  <a:pt x="7092695" y="1263395"/>
                </a:lnTo>
              </a:path>
              <a:path w="7092950" h="2307590">
                <a:moveTo>
                  <a:pt x="7050023" y="86867"/>
                </a:moveTo>
                <a:lnTo>
                  <a:pt x="7063739" y="0"/>
                </a:lnTo>
                <a:lnTo>
                  <a:pt x="7078979" y="86867"/>
                </a:lnTo>
                <a:lnTo>
                  <a:pt x="7050023" y="86867"/>
                </a:lnTo>
              </a:path>
              <a:path w="7092950" h="2307590">
                <a:moveTo>
                  <a:pt x="7078979" y="1176527"/>
                </a:moveTo>
                <a:lnTo>
                  <a:pt x="7063739" y="1263395"/>
                </a:lnTo>
                <a:lnTo>
                  <a:pt x="7050023" y="1176527"/>
                </a:lnTo>
                <a:lnTo>
                  <a:pt x="7078979" y="1176527"/>
                </a:lnTo>
              </a:path>
              <a:path w="7092950" h="2307590">
                <a:moveTo>
                  <a:pt x="769619" y="1091183"/>
                </a:moveTo>
                <a:lnTo>
                  <a:pt x="769619" y="2307335"/>
                </a:lnTo>
              </a:path>
              <a:path w="7092950" h="2307590">
                <a:moveTo>
                  <a:pt x="1985771" y="1091183"/>
                </a:moveTo>
                <a:lnTo>
                  <a:pt x="1985771" y="2307335"/>
                </a:lnTo>
              </a:path>
              <a:path w="7092950" h="2307590">
                <a:moveTo>
                  <a:pt x="858011" y="2278379"/>
                </a:moveTo>
                <a:lnTo>
                  <a:pt x="1897379" y="2278379"/>
                </a:lnTo>
              </a:path>
              <a:path w="7092950" h="2307590">
                <a:moveTo>
                  <a:pt x="858011" y="2293619"/>
                </a:moveTo>
                <a:lnTo>
                  <a:pt x="769619" y="2278379"/>
                </a:lnTo>
                <a:lnTo>
                  <a:pt x="858011" y="2264663"/>
                </a:lnTo>
                <a:lnTo>
                  <a:pt x="858011" y="2293619"/>
                </a:lnTo>
              </a:path>
              <a:path w="7092950" h="2307590">
                <a:moveTo>
                  <a:pt x="1897379" y="2264663"/>
                </a:moveTo>
                <a:lnTo>
                  <a:pt x="1985771" y="2278379"/>
                </a:lnTo>
                <a:lnTo>
                  <a:pt x="1897379" y="2293619"/>
                </a:lnTo>
                <a:lnTo>
                  <a:pt x="1897379" y="2264663"/>
                </a:lnTo>
              </a:path>
              <a:path w="7092950" h="2307590">
                <a:moveTo>
                  <a:pt x="1394459" y="2206751"/>
                </a:moveTo>
                <a:lnTo>
                  <a:pt x="1461515" y="2112263"/>
                </a:lnTo>
              </a:path>
              <a:path w="7092950" h="2307590">
                <a:moveTo>
                  <a:pt x="5105399" y="1321307"/>
                </a:moveTo>
                <a:lnTo>
                  <a:pt x="5105399" y="2307335"/>
                </a:lnTo>
              </a:path>
              <a:path w="7092950" h="2307590">
                <a:moveTo>
                  <a:pt x="6274307" y="1321307"/>
                </a:moveTo>
                <a:lnTo>
                  <a:pt x="6274307" y="2307335"/>
                </a:lnTo>
              </a:path>
              <a:path w="7092950" h="2307590">
                <a:moveTo>
                  <a:pt x="5193791" y="2278379"/>
                </a:moveTo>
                <a:lnTo>
                  <a:pt x="6187439" y="2278379"/>
                </a:lnTo>
              </a:path>
              <a:path w="7092950" h="2307590">
                <a:moveTo>
                  <a:pt x="5193791" y="2293619"/>
                </a:moveTo>
                <a:lnTo>
                  <a:pt x="5105399" y="2278379"/>
                </a:lnTo>
                <a:lnTo>
                  <a:pt x="5193791" y="2264663"/>
                </a:lnTo>
                <a:lnTo>
                  <a:pt x="5193791" y="2293619"/>
                </a:lnTo>
              </a:path>
              <a:path w="7092950" h="2307590">
                <a:moveTo>
                  <a:pt x="6187439" y="2264663"/>
                </a:moveTo>
                <a:lnTo>
                  <a:pt x="6274307" y="2278379"/>
                </a:lnTo>
                <a:lnTo>
                  <a:pt x="6187439" y="2293619"/>
                </a:lnTo>
                <a:lnTo>
                  <a:pt x="6187439" y="22646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1092452" y="4570445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4'-</a:t>
            </a:r>
            <a:r>
              <a:rPr sz="650" spc="-25" dirty="0">
                <a:latin typeface="Arial"/>
                <a:cs typeface="Arial"/>
              </a:rPr>
              <a:t>5"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273288" y="4236720"/>
            <a:ext cx="0" cy="1089660"/>
          </a:xfrm>
          <a:custGeom>
            <a:avLst/>
            <a:gdLst/>
            <a:ahLst/>
            <a:cxnLst/>
            <a:rect l="l" t="t" r="r" b="b"/>
            <a:pathLst>
              <a:path h="1089660">
                <a:moveTo>
                  <a:pt x="0" y="0"/>
                </a:moveTo>
                <a:lnTo>
                  <a:pt x="0" y="108965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8127236" y="4687794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5'-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856983" y="6274446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5'</a:t>
            </a:r>
            <a:endParaRPr sz="6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058672" y="1082040"/>
            <a:ext cx="0" cy="1461770"/>
          </a:xfrm>
          <a:custGeom>
            <a:avLst/>
            <a:gdLst/>
            <a:ahLst/>
            <a:cxnLst/>
            <a:rect l="l" t="t" r="r" b="b"/>
            <a:pathLst>
              <a:path h="1461770">
                <a:moveTo>
                  <a:pt x="0" y="0"/>
                </a:moveTo>
                <a:lnTo>
                  <a:pt x="0" y="14615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029716" y="995172"/>
            <a:ext cx="5925820" cy="1637030"/>
          </a:xfrm>
          <a:custGeom>
            <a:avLst/>
            <a:gdLst/>
            <a:ahLst/>
            <a:cxnLst/>
            <a:rect l="l" t="t" r="r" b="b"/>
            <a:pathLst>
              <a:path w="5925820" h="1637030">
                <a:moveTo>
                  <a:pt x="469391" y="0"/>
                </a:moveTo>
                <a:lnTo>
                  <a:pt x="0" y="0"/>
                </a:lnTo>
              </a:path>
              <a:path w="5925820" h="1637030">
                <a:moveTo>
                  <a:pt x="469391" y="1636775"/>
                </a:moveTo>
                <a:lnTo>
                  <a:pt x="0" y="1636775"/>
                </a:lnTo>
              </a:path>
              <a:path w="5925820" h="1637030">
                <a:moveTo>
                  <a:pt x="15239" y="86867"/>
                </a:moveTo>
                <a:lnTo>
                  <a:pt x="28955" y="0"/>
                </a:lnTo>
                <a:lnTo>
                  <a:pt x="44195" y="86867"/>
                </a:lnTo>
                <a:lnTo>
                  <a:pt x="15239" y="86867"/>
                </a:lnTo>
              </a:path>
              <a:path w="5925820" h="1637030">
                <a:moveTo>
                  <a:pt x="44195" y="1548383"/>
                </a:moveTo>
                <a:lnTo>
                  <a:pt x="28955" y="1636775"/>
                </a:lnTo>
                <a:lnTo>
                  <a:pt x="15239" y="1548383"/>
                </a:lnTo>
                <a:lnTo>
                  <a:pt x="44195" y="1548383"/>
                </a:lnTo>
              </a:path>
              <a:path w="5925820" h="1637030">
                <a:moveTo>
                  <a:pt x="2339339" y="0"/>
                </a:moveTo>
                <a:lnTo>
                  <a:pt x="1941575" y="0"/>
                </a:lnTo>
              </a:path>
              <a:path w="5925820" h="1637030">
                <a:moveTo>
                  <a:pt x="2339339" y="1636775"/>
                </a:moveTo>
                <a:lnTo>
                  <a:pt x="1941575" y="1636775"/>
                </a:lnTo>
              </a:path>
              <a:path w="5925820" h="1637030">
                <a:moveTo>
                  <a:pt x="1955291" y="86867"/>
                </a:moveTo>
                <a:lnTo>
                  <a:pt x="1970531" y="0"/>
                </a:lnTo>
                <a:lnTo>
                  <a:pt x="1985771" y="86867"/>
                </a:lnTo>
                <a:lnTo>
                  <a:pt x="1955291" y="86867"/>
                </a:lnTo>
              </a:path>
              <a:path w="5925820" h="1637030">
                <a:moveTo>
                  <a:pt x="1985771" y="1548383"/>
                </a:moveTo>
                <a:lnTo>
                  <a:pt x="1970531" y="1636775"/>
                </a:lnTo>
                <a:lnTo>
                  <a:pt x="1955291" y="1548383"/>
                </a:lnTo>
                <a:lnTo>
                  <a:pt x="1985771" y="1548383"/>
                </a:lnTo>
              </a:path>
              <a:path w="5925820" h="1637030">
                <a:moveTo>
                  <a:pt x="4210811" y="77723"/>
                </a:moveTo>
                <a:lnTo>
                  <a:pt x="3838955" y="77723"/>
                </a:lnTo>
              </a:path>
              <a:path w="5925820" h="1637030">
                <a:moveTo>
                  <a:pt x="4210811" y="1636775"/>
                </a:moveTo>
                <a:lnTo>
                  <a:pt x="3838955" y="1636775"/>
                </a:lnTo>
              </a:path>
              <a:path w="5925820" h="1637030">
                <a:moveTo>
                  <a:pt x="3854195" y="164591"/>
                </a:moveTo>
                <a:lnTo>
                  <a:pt x="3867911" y="77723"/>
                </a:lnTo>
                <a:lnTo>
                  <a:pt x="3883151" y="164591"/>
                </a:lnTo>
                <a:lnTo>
                  <a:pt x="3854195" y="164591"/>
                </a:lnTo>
              </a:path>
              <a:path w="5925820" h="1637030">
                <a:moveTo>
                  <a:pt x="3883151" y="1548383"/>
                </a:moveTo>
                <a:lnTo>
                  <a:pt x="3867911" y="1636775"/>
                </a:lnTo>
                <a:lnTo>
                  <a:pt x="3854195" y="1548383"/>
                </a:lnTo>
                <a:lnTo>
                  <a:pt x="3883151" y="1548383"/>
                </a:lnTo>
              </a:path>
              <a:path w="5925820" h="1637030">
                <a:moveTo>
                  <a:pt x="5925311" y="77723"/>
                </a:moveTo>
                <a:lnTo>
                  <a:pt x="5568695" y="77723"/>
                </a:lnTo>
              </a:path>
              <a:path w="5925820" h="1637030">
                <a:moveTo>
                  <a:pt x="5925311" y="1636775"/>
                </a:moveTo>
                <a:lnTo>
                  <a:pt x="5568695" y="1636775"/>
                </a:lnTo>
              </a:path>
              <a:path w="5925820" h="1637030">
                <a:moveTo>
                  <a:pt x="5583935" y="164591"/>
                </a:moveTo>
                <a:lnTo>
                  <a:pt x="5597651" y="77723"/>
                </a:lnTo>
                <a:lnTo>
                  <a:pt x="5612891" y="164591"/>
                </a:lnTo>
                <a:lnTo>
                  <a:pt x="5583935" y="164591"/>
                </a:lnTo>
              </a:path>
              <a:path w="5925820" h="1637030">
                <a:moveTo>
                  <a:pt x="5612891" y="1548383"/>
                </a:moveTo>
                <a:lnTo>
                  <a:pt x="5597651" y="1636775"/>
                </a:lnTo>
                <a:lnTo>
                  <a:pt x="5583935" y="1548383"/>
                </a:lnTo>
                <a:lnTo>
                  <a:pt x="5612891" y="154838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914144" y="1770328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7'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000247" y="1082040"/>
            <a:ext cx="0" cy="1461770"/>
          </a:xfrm>
          <a:custGeom>
            <a:avLst/>
            <a:gdLst/>
            <a:ahLst/>
            <a:cxnLst/>
            <a:rect l="l" t="t" r="r" b="b"/>
            <a:pathLst>
              <a:path h="1461770">
                <a:moveTo>
                  <a:pt x="0" y="0"/>
                </a:moveTo>
                <a:lnTo>
                  <a:pt x="0" y="14615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2855720" y="1770328"/>
            <a:ext cx="116839" cy="869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7'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897627" y="1159764"/>
            <a:ext cx="0" cy="1384300"/>
          </a:xfrm>
          <a:custGeom>
            <a:avLst/>
            <a:gdLst/>
            <a:ahLst/>
            <a:cxnLst/>
            <a:rect l="l" t="t" r="r" b="b"/>
            <a:pathLst>
              <a:path h="1384300">
                <a:moveTo>
                  <a:pt x="0" y="0"/>
                </a:moveTo>
                <a:lnTo>
                  <a:pt x="0" y="13837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4751576" y="1757141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6'-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627367" y="1159764"/>
            <a:ext cx="0" cy="1384300"/>
          </a:xfrm>
          <a:custGeom>
            <a:avLst/>
            <a:gdLst/>
            <a:ahLst/>
            <a:cxnLst/>
            <a:rect l="l" t="t" r="r" b="b"/>
            <a:pathLst>
              <a:path h="1384300">
                <a:moveTo>
                  <a:pt x="0" y="0"/>
                </a:moveTo>
                <a:lnTo>
                  <a:pt x="0" y="13837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6481316" y="1757141"/>
            <a:ext cx="116839" cy="18859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6'-</a:t>
            </a:r>
            <a:r>
              <a:rPr sz="650" spc="-25" dirty="0">
                <a:latin typeface="Arial"/>
                <a:cs typeface="Arial"/>
              </a:rPr>
              <a:t>8"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678939" y="1116330"/>
            <a:ext cx="457200" cy="340995"/>
          </a:xfrm>
          <a:prstGeom prst="rect">
            <a:avLst/>
          </a:prstGeom>
          <a:ln w="10667">
            <a:solidFill>
              <a:srgbClr val="000000"/>
            </a:solidFill>
          </a:ln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750">
              <a:latin typeface="Times New Roman"/>
              <a:cs typeface="Times New Roman"/>
            </a:endParaRPr>
          </a:p>
          <a:p>
            <a:pPr marL="144780">
              <a:lnSpc>
                <a:spcPct val="100000"/>
              </a:lnSpc>
            </a:pPr>
            <a:r>
              <a:rPr sz="650" spc="-2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806194" y="1191006"/>
            <a:ext cx="176783" cy="176783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3549650" y="1116330"/>
            <a:ext cx="458470" cy="808990"/>
          </a:xfrm>
          <a:prstGeom prst="rect">
            <a:avLst/>
          </a:prstGeom>
          <a:ln w="10667">
            <a:solidFill>
              <a:srgbClr val="000000"/>
            </a:solidFill>
          </a:ln>
        </p:spPr>
        <p:txBody>
          <a:bodyPr vert="horz" wrap="square" lIns="0" tIns="635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0"/>
              </a:spcBef>
            </a:pPr>
            <a:endParaRPr sz="750">
              <a:latin typeface="Times New Roman"/>
              <a:cs typeface="Times New Roman"/>
            </a:endParaRPr>
          </a:p>
          <a:p>
            <a:pPr marL="151130">
              <a:lnSpc>
                <a:spcPct val="100000"/>
              </a:lnSpc>
            </a:pPr>
            <a:r>
              <a:rPr sz="650" spc="-25" dirty="0">
                <a:latin typeface="Arial"/>
                <a:cs typeface="Arial"/>
              </a:rPr>
              <a:t>101</a:t>
            </a:r>
            <a:endParaRPr sz="650">
              <a:latin typeface="Arial"/>
              <a:cs typeface="Arial"/>
            </a:endParaRPr>
          </a:p>
        </p:txBody>
      </p:sp>
      <p:pic>
        <p:nvPicPr>
          <p:cNvPr id="54" name="object 5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683761" y="1197102"/>
            <a:ext cx="176783" cy="176783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5406644" y="1179576"/>
            <a:ext cx="330835" cy="29273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vert="horz" wrap="square" lIns="0" tIns="190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5"/>
              </a:spcBef>
            </a:pPr>
            <a:endParaRPr sz="600">
              <a:latin typeface="Times New Roman"/>
              <a:cs typeface="Times New Roman"/>
            </a:endParaRPr>
          </a:p>
          <a:p>
            <a:pPr marL="91440">
              <a:lnSpc>
                <a:spcPct val="100000"/>
              </a:lnSpc>
            </a:pPr>
            <a:r>
              <a:rPr sz="650" spc="-25" dirty="0">
                <a:latin typeface="Arial"/>
                <a:cs typeface="Arial"/>
              </a:rPr>
              <a:t>102</a:t>
            </a:r>
            <a:endParaRPr sz="650">
              <a:latin typeface="Arial"/>
              <a:cs typeface="Arial"/>
            </a:endParaRPr>
          </a:p>
        </p:txBody>
      </p:sp>
      <p:pic>
        <p:nvPicPr>
          <p:cNvPr id="56" name="object 5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80557" y="1233678"/>
            <a:ext cx="176783" cy="176783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7014464" y="1072896"/>
            <a:ext cx="701040" cy="155765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550">
              <a:latin typeface="Times New Roman"/>
              <a:cs typeface="Times New Roman"/>
            </a:endParaRPr>
          </a:p>
          <a:p>
            <a:pPr marR="62865" algn="ctr">
              <a:lnSpc>
                <a:spcPct val="100000"/>
              </a:lnSpc>
            </a:pPr>
            <a:r>
              <a:rPr sz="650" spc="-25" dirty="0">
                <a:latin typeface="Arial"/>
                <a:cs typeface="Arial"/>
              </a:rPr>
              <a:t>200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1554479" y="1221486"/>
            <a:ext cx="5860415" cy="2172335"/>
            <a:chOff x="1554479" y="1221486"/>
            <a:chExt cx="5860415" cy="2172335"/>
          </a:xfrm>
        </p:grpSpPr>
        <p:pic>
          <p:nvPicPr>
            <p:cNvPr id="59" name="object 5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237729" y="1221486"/>
              <a:ext cx="176783" cy="176783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557019" y="3361944"/>
              <a:ext cx="2573020" cy="29209"/>
            </a:xfrm>
            <a:custGeom>
              <a:avLst/>
              <a:gdLst/>
              <a:ahLst/>
              <a:cxnLst/>
              <a:rect l="l" t="t" r="r" b="b"/>
              <a:pathLst>
                <a:path w="2573020" h="29210">
                  <a:moveTo>
                    <a:pt x="88391" y="13715"/>
                  </a:moveTo>
                  <a:lnTo>
                    <a:pt x="614171" y="13715"/>
                  </a:lnTo>
                </a:path>
                <a:path w="2573020" h="29210">
                  <a:moveTo>
                    <a:pt x="88391" y="28955"/>
                  </a:moveTo>
                  <a:lnTo>
                    <a:pt x="0" y="13715"/>
                  </a:lnTo>
                  <a:lnTo>
                    <a:pt x="88391" y="0"/>
                  </a:lnTo>
                  <a:lnTo>
                    <a:pt x="88391" y="28955"/>
                  </a:lnTo>
                </a:path>
                <a:path w="2573020" h="29210">
                  <a:moveTo>
                    <a:pt x="614171" y="0"/>
                  </a:moveTo>
                  <a:lnTo>
                    <a:pt x="701039" y="13715"/>
                  </a:lnTo>
                  <a:lnTo>
                    <a:pt x="614171" y="28955"/>
                  </a:lnTo>
                  <a:lnTo>
                    <a:pt x="614171" y="0"/>
                  </a:lnTo>
                </a:path>
                <a:path w="2573020" h="29210">
                  <a:moveTo>
                    <a:pt x="1958339" y="13715"/>
                  </a:moveTo>
                  <a:lnTo>
                    <a:pt x="2484119" y="13715"/>
                  </a:lnTo>
                </a:path>
                <a:path w="2573020" h="29210">
                  <a:moveTo>
                    <a:pt x="1958339" y="28955"/>
                  </a:moveTo>
                  <a:lnTo>
                    <a:pt x="1871471" y="13715"/>
                  </a:lnTo>
                  <a:lnTo>
                    <a:pt x="1958339" y="0"/>
                  </a:lnTo>
                  <a:lnTo>
                    <a:pt x="1958339" y="28955"/>
                  </a:lnTo>
                </a:path>
                <a:path w="2573020" h="29210">
                  <a:moveTo>
                    <a:pt x="2484119" y="0"/>
                  </a:moveTo>
                  <a:lnTo>
                    <a:pt x="2572511" y="13715"/>
                  </a:lnTo>
                  <a:lnTo>
                    <a:pt x="2484119" y="28955"/>
                  </a:lnTo>
                  <a:lnTo>
                    <a:pt x="2484119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" name="object 61"/>
          <p:cNvSpPr txBox="1"/>
          <p:nvPr/>
        </p:nvSpPr>
        <p:spPr>
          <a:xfrm>
            <a:off x="6827011" y="5711952"/>
            <a:ext cx="175260" cy="175260"/>
          </a:xfrm>
          <a:prstGeom prst="rect">
            <a:avLst/>
          </a:prstGeom>
          <a:ln w="4571">
            <a:solidFill>
              <a:srgbClr val="000000"/>
            </a:solidFill>
          </a:ln>
        </p:spPr>
        <p:txBody>
          <a:bodyPr vert="horz" wrap="square" lIns="0" tIns="39369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309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667503" y="5711952"/>
            <a:ext cx="175260" cy="175260"/>
          </a:xfrm>
          <a:prstGeom prst="rect">
            <a:avLst/>
          </a:prstGeom>
          <a:ln w="4571">
            <a:solidFill>
              <a:srgbClr val="000000"/>
            </a:solidFill>
          </a:ln>
        </p:spPr>
        <p:txBody>
          <a:bodyPr vert="horz" wrap="square" lIns="0" tIns="39369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309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504947" y="5711952"/>
            <a:ext cx="175260" cy="175260"/>
          </a:xfrm>
          <a:prstGeom prst="rect">
            <a:avLst/>
          </a:prstGeom>
          <a:ln w="4571">
            <a:solidFill>
              <a:srgbClr val="000000"/>
            </a:solidFill>
          </a:ln>
        </p:spPr>
        <p:txBody>
          <a:bodyPr vert="horz" wrap="square" lIns="0" tIns="39369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309"/>
              </a:spcBef>
            </a:pPr>
            <a:r>
              <a:rPr sz="650" spc="-20" dirty="0">
                <a:latin typeface="Arial"/>
                <a:cs typeface="Arial"/>
              </a:rPr>
              <a:t>W-</a:t>
            </a:r>
            <a:r>
              <a:rPr sz="650" spc="-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357120" y="5907162"/>
            <a:ext cx="633095" cy="4603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 marR="30480" indent="444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ALUMINUM,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CASEMENT,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WHITE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endParaRPr sz="650">
              <a:latin typeface="Arial"/>
              <a:cs typeface="Arial"/>
            </a:endParaRPr>
          </a:p>
          <a:p>
            <a:pPr marL="99060">
              <a:lnSpc>
                <a:spcPct val="100000"/>
              </a:lnSpc>
              <a:spcBef>
                <a:spcPts val="315"/>
              </a:spcBef>
            </a:pPr>
            <a:r>
              <a:rPr sz="650" spc="-10" dirty="0">
                <a:latin typeface="Arial"/>
                <a:cs typeface="Arial"/>
              </a:rPr>
              <a:t>5'-</a:t>
            </a:r>
            <a:r>
              <a:rPr sz="650" spc="-30" dirty="0">
                <a:latin typeface="Arial"/>
                <a:cs typeface="Arial"/>
              </a:rPr>
              <a:t>2</a:t>
            </a:r>
            <a:r>
              <a:rPr sz="975" spc="-44" baseline="21367" dirty="0">
                <a:latin typeface="Arial"/>
                <a:cs typeface="Arial"/>
              </a:rPr>
              <a:t>3</a:t>
            </a:r>
            <a:r>
              <a:rPr sz="975" spc="-112" baseline="21367" dirty="0">
                <a:latin typeface="Arial"/>
                <a:cs typeface="Arial"/>
              </a:rPr>
              <a:t> </a:t>
            </a:r>
            <a:r>
              <a:rPr sz="975" spc="-37" baseline="-21367" dirty="0">
                <a:latin typeface="Arial"/>
                <a:cs typeface="Arial"/>
              </a:rPr>
              <a:t>8</a:t>
            </a:r>
            <a:r>
              <a:rPr sz="650" spc="-25" dirty="0">
                <a:latin typeface="Arial"/>
                <a:cs typeface="Arial"/>
              </a:rPr>
              <a:t>"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58208" y="5908686"/>
            <a:ext cx="94869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ALUMINUM,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CIRCULAR,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WHITE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678676" y="5907162"/>
            <a:ext cx="61595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ALUMINUM,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SINGLE-HUNG,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WHITE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557019" y="2689860"/>
            <a:ext cx="0" cy="715010"/>
          </a:xfrm>
          <a:custGeom>
            <a:avLst/>
            <a:gdLst/>
            <a:ahLst/>
            <a:cxnLst/>
            <a:rect l="l" t="t" r="r" b="b"/>
            <a:pathLst>
              <a:path h="715010">
                <a:moveTo>
                  <a:pt x="0" y="0"/>
                </a:moveTo>
                <a:lnTo>
                  <a:pt x="0" y="7147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258060" y="2689860"/>
            <a:ext cx="0" cy="715010"/>
          </a:xfrm>
          <a:custGeom>
            <a:avLst/>
            <a:gdLst/>
            <a:ahLst/>
            <a:cxnLst/>
            <a:rect l="l" t="t" r="r" b="b"/>
            <a:pathLst>
              <a:path h="715010">
                <a:moveTo>
                  <a:pt x="0" y="0"/>
                </a:moveTo>
                <a:lnTo>
                  <a:pt x="0" y="7147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28491" y="2689860"/>
            <a:ext cx="0" cy="715010"/>
          </a:xfrm>
          <a:custGeom>
            <a:avLst/>
            <a:gdLst/>
            <a:ahLst/>
            <a:cxnLst/>
            <a:rect l="l" t="t" r="r" b="b"/>
            <a:pathLst>
              <a:path h="715010">
                <a:moveTo>
                  <a:pt x="0" y="0"/>
                </a:moveTo>
                <a:lnTo>
                  <a:pt x="0" y="7147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29532" y="2689860"/>
            <a:ext cx="0" cy="715010"/>
          </a:xfrm>
          <a:custGeom>
            <a:avLst/>
            <a:gdLst/>
            <a:ahLst/>
            <a:cxnLst/>
            <a:rect l="l" t="t" r="r" b="b"/>
            <a:pathLst>
              <a:path h="715010">
                <a:moveTo>
                  <a:pt x="0" y="0"/>
                </a:moveTo>
                <a:lnTo>
                  <a:pt x="0" y="7147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1480311" y="3178412"/>
            <a:ext cx="2393950" cy="5911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96240">
              <a:lnSpc>
                <a:spcPct val="100000"/>
              </a:lnSpc>
              <a:spcBef>
                <a:spcPts val="434"/>
              </a:spcBef>
              <a:tabLst>
                <a:tab pos="2267585" algn="l"/>
              </a:tabLst>
            </a:pPr>
            <a:r>
              <a:rPr sz="650" spc="-25" dirty="0">
                <a:latin typeface="Arial"/>
                <a:cs typeface="Arial"/>
              </a:rPr>
              <a:t>3'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25" dirty="0">
                <a:latin typeface="Arial"/>
                <a:cs typeface="Arial"/>
              </a:rPr>
              <a:t>3'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900" b="1" dirty="0">
                <a:latin typeface="Arial"/>
                <a:cs typeface="Arial"/>
              </a:rPr>
              <a:t>DOOR</a:t>
            </a:r>
            <a:r>
              <a:rPr sz="1900" b="1" spc="45" dirty="0">
                <a:latin typeface="Arial"/>
                <a:cs typeface="Arial"/>
              </a:rPr>
              <a:t> </a:t>
            </a:r>
            <a:r>
              <a:rPr sz="1900" b="1" spc="-10" dirty="0">
                <a:latin typeface="Arial"/>
                <a:cs typeface="Arial"/>
              </a:rPr>
              <a:t>ELEVATIONS</a:t>
            </a:r>
            <a:endParaRPr sz="190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012940" y="2689860"/>
            <a:ext cx="0" cy="711835"/>
          </a:xfrm>
          <a:custGeom>
            <a:avLst/>
            <a:gdLst/>
            <a:ahLst/>
            <a:cxnLst/>
            <a:rect l="l" t="t" r="r" b="b"/>
            <a:pathLst>
              <a:path h="711835">
                <a:moveTo>
                  <a:pt x="0" y="0"/>
                </a:moveTo>
                <a:lnTo>
                  <a:pt x="0" y="7117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715503" y="2689860"/>
            <a:ext cx="0" cy="711835"/>
          </a:xfrm>
          <a:custGeom>
            <a:avLst/>
            <a:gdLst/>
            <a:ahLst/>
            <a:cxnLst/>
            <a:rect l="l" t="t" r="r" b="b"/>
            <a:pathLst>
              <a:path h="711835">
                <a:moveTo>
                  <a:pt x="0" y="0"/>
                </a:moveTo>
                <a:lnTo>
                  <a:pt x="0" y="71170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012940" y="3358896"/>
            <a:ext cx="702945" cy="29209"/>
          </a:xfrm>
          <a:custGeom>
            <a:avLst/>
            <a:gdLst/>
            <a:ahLst/>
            <a:cxnLst/>
            <a:rect l="l" t="t" r="r" b="b"/>
            <a:pathLst>
              <a:path w="702945" h="29210">
                <a:moveTo>
                  <a:pt x="88391" y="13715"/>
                </a:moveTo>
                <a:lnTo>
                  <a:pt x="614171" y="13715"/>
                </a:lnTo>
              </a:path>
              <a:path w="702945" h="29210">
                <a:moveTo>
                  <a:pt x="88391" y="28955"/>
                </a:moveTo>
                <a:lnTo>
                  <a:pt x="0" y="13715"/>
                </a:lnTo>
                <a:lnTo>
                  <a:pt x="88391" y="0"/>
                </a:lnTo>
                <a:lnTo>
                  <a:pt x="88391" y="28955"/>
                </a:lnTo>
              </a:path>
              <a:path w="702945" h="29210">
                <a:moveTo>
                  <a:pt x="614171" y="0"/>
                </a:moveTo>
                <a:lnTo>
                  <a:pt x="702563" y="13715"/>
                </a:lnTo>
                <a:lnTo>
                  <a:pt x="614171" y="28955"/>
                </a:lnTo>
                <a:lnTo>
                  <a:pt x="6141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7321804" y="3218826"/>
            <a:ext cx="869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5" dirty="0">
                <a:latin typeface="Arial"/>
                <a:cs typeface="Arial"/>
              </a:rPr>
              <a:t>3'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498088" y="4041786"/>
            <a:ext cx="695960" cy="713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TRIM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EXISITNG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SPECIES,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SIZE,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PROFILE,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COLOR.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3239516" y="4099560"/>
            <a:ext cx="3027045" cy="744220"/>
          </a:xfrm>
          <a:custGeom>
            <a:avLst/>
            <a:gdLst/>
            <a:ahLst/>
            <a:cxnLst/>
            <a:rect l="l" t="t" r="r" b="b"/>
            <a:pathLst>
              <a:path w="3027045" h="744220">
                <a:moveTo>
                  <a:pt x="76199" y="166115"/>
                </a:moveTo>
                <a:lnTo>
                  <a:pt x="0" y="211835"/>
                </a:lnTo>
                <a:lnTo>
                  <a:pt x="56387" y="143255"/>
                </a:lnTo>
                <a:lnTo>
                  <a:pt x="76199" y="166115"/>
                </a:lnTo>
              </a:path>
              <a:path w="3027045" h="744220">
                <a:moveTo>
                  <a:pt x="67055" y="155447"/>
                </a:moveTo>
                <a:lnTo>
                  <a:pt x="245363" y="0"/>
                </a:lnTo>
              </a:path>
              <a:path w="3027045" h="744220">
                <a:moveTo>
                  <a:pt x="2953511" y="691895"/>
                </a:moveTo>
                <a:lnTo>
                  <a:pt x="3026663" y="743711"/>
                </a:lnTo>
                <a:lnTo>
                  <a:pt x="2941319" y="719327"/>
                </a:lnTo>
                <a:lnTo>
                  <a:pt x="2953511" y="691895"/>
                </a:lnTo>
              </a:path>
              <a:path w="3027045" h="744220">
                <a:moveTo>
                  <a:pt x="2947415" y="705611"/>
                </a:moveTo>
                <a:lnTo>
                  <a:pt x="2485643" y="4846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8607296" y="4240872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574800" y="2696094"/>
            <a:ext cx="53848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EXTERIOR,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FIBERGLASS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574800" y="2892690"/>
            <a:ext cx="733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DOOR,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2-PANELS,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573275" y="2991750"/>
            <a:ext cx="3663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GLASS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414523" y="1158378"/>
            <a:ext cx="297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GLASS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346955" y="1158378"/>
            <a:ext cx="297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GLASS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322315" y="2689998"/>
            <a:ext cx="516890" cy="4191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COMPOSITE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DOOR,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ts val="770"/>
              </a:lnSpc>
            </a:pPr>
            <a:r>
              <a:rPr sz="650" spc="-20" dirty="0">
                <a:latin typeface="Arial"/>
                <a:cs typeface="Arial"/>
              </a:rPr>
              <a:t>3-</a:t>
            </a:r>
            <a:r>
              <a:rPr sz="650" spc="-10" dirty="0">
                <a:latin typeface="Arial"/>
                <a:cs typeface="Arial"/>
              </a:rPr>
              <a:t>PANEL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7077964" y="2683902"/>
            <a:ext cx="58229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WOOD,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SOLID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CORE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DOOR,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288788" y="4954662"/>
            <a:ext cx="297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GLASS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298439" y="2689860"/>
            <a:ext cx="0" cy="715010"/>
          </a:xfrm>
          <a:custGeom>
            <a:avLst/>
            <a:gdLst/>
            <a:ahLst/>
            <a:cxnLst/>
            <a:rect l="l" t="t" r="r" b="b"/>
            <a:pathLst>
              <a:path h="715010">
                <a:moveTo>
                  <a:pt x="0" y="0"/>
                </a:moveTo>
                <a:lnTo>
                  <a:pt x="0" y="7147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844032" y="2689860"/>
            <a:ext cx="0" cy="715010"/>
          </a:xfrm>
          <a:custGeom>
            <a:avLst/>
            <a:gdLst/>
            <a:ahLst/>
            <a:cxnLst/>
            <a:rect l="l" t="t" r="r" b="b"/>
            <a:pathLst>
              <a:path h="715010">
                <a:moveTo>
                  <a:pt x="0" y="0"/>
                </a:moveTo>
                <a:lnTo>
                  <a:pt x="0" y="71475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038604" y="1217676"/>
            <a:ext cx="3805554" cy="3794760"/>
          </a:xfrm>
          <a:custGeom>
            <a:avLst/>
            <a:gdLst/>
            <a:ahLst/>
            <a:cxnLst/>
            <a:rect l="l" t="t" r="r" b="b"/>
            <a:pathLst>
              <a:path w="3805554" h="3794760">
                <a:moveTo>
                  <a:pt x="2927603" y="3599687"/>
                </a:moveTo>
                <a:lnTo>
                  <a:pt x="2863595" y="3538727"/>
                </a:lnTo>
                <a:lnTo>
                  <a:pt x="2944367" y="3575303"/>
                </a:lnTo>
                <a:lnTo>
                  <a:pt x="2927603" y="3599687"/>
                </a:lnTo>
              </a:path>
              <a:path w="3805554" h="3794760">
                <a:moveTo>
                  <a:pt x="2936747" y="3587495"/>
                </a:moveTo>
                <a:lnTo>
                  <a:pt x="3250691" y="3794759"/>
                </a:lnTo>
              </a:path>
              <a:path w="3805554" h="3794760">
                <a:moveTo>
                  <a:pt x="88391" y="99059"/>
                </a:moveTo>
                <a:lnTo>
                  <a:pt x="0" y="109727"/>
                </a:lnTo>
                <a:lnTo>
                  <a:pt x="80771" y="70103"/>
                </a:lnTo>
                <a:lnTo>
                  <a:pt x="88391" y="99059"/>
                </a:lnTo>
              </a:path>
              <a:path w="3805554" h="3794760">
                <a:moveTo>
                  <a:pt x="85343" y="85343"/>
                </a:moveTo>
                <a:lnTo>
                  <a:pt x="367283" y="3047"/>
                </a:lnTo>
              </a:path>
              <a:path w="3805554" h="3794760">
                <a:moveTo>
                  <a:pt x="1853183" y="309371"/>
                </a:moveTo>
                <a:lnTo>
                  <a:pt x="1772411" y="344423"/>
                </a:lnTo>
                <a:lnTo>
                  <a:pt x="1837943" y="284987"/>
                </a:lnTo>
                <a:lnTo>
                  <a:pt x="1853183" y="309371"/>
                </a:lnTo>
              </a:path>
              <a:path w="3805554" h="3794760">
                <a:moveTo>
                  <a:pt x="1845563" y="297179"/>
                </a:moveTo>
                <a:lnTo>
                  <a:pt x="2313431" y="0"/>
                </a:lnTo>
              </a:path>
              <a:path w="3805554" h="3794760">
                <a:moveTo>
                  <a:pt x="3348227" y="2157983"/>
                </a:moveTo>
                <a:lnTo>
                  <a:pt x="3718559" y="2157983"/>
                </a:lnTo>
              </a:path>
              <a:path w="3805554" h="3794760">
                <a:moveTo>
                  <a:pt x="3348227" y="2173223"/>
                </a:moveTo>
                <a:lnTo>
                  <a:pt x="3259835" y="2157983"/>
                </a:lnTo>
                <a:lnTo>
                  <a:pt x="3348227" y="2144267"/>
                </a:lnTo>
                <a:lnTo>
                  <a:pt x="3348227" y="2173223"/>
                </a:lnTo>
              </a:path>
              <a:path w="3805554" h="3794760">
                <a:moveTo>
                  <a:pt x="3718559" y="2144267"/>
                </a:moveTo>
                <a:lnTo>
                  <a:pt x="3805427" y="2157983"/>
                </a:lnTo>
                <a:lnTo>
                  <a:pt x="3718559" y="2173223"/>
                </a:lnTo>
                <a:lnTo>
                  <a:pt x="3718559" y="21442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5477764" y="3223398"/>
            <a:ext cx="1885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2'-</a:t>
            </a:r>
            <a:r>
              <a:rPr sz="650" spc="-25" dirty="0">
                <a:latin typeface="Arial"/>
                <a:cs typeface="Arial"/>
              </a:rPr>
              <a:t>4"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446271" y="2699142"/>
            <a:ext cx="682625" cy="4191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95"/>
              </a:spcBef>
            </a:pPr>
            <a:r>
              <a:rPr sz="650" spc="-10" dirty="0">
                <a:latin typeface="Arial"/>
                <a:cs typeface="Arial"/>
              </a:rPr>
              <a:t>EXTERIOR,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FIBERGLASS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DOOR,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1-PANEL,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GLASS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484371" y="5225934"/>
            <a:ext cx="48387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INSULATED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GLASS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2908807" y="4657344"/>
            <a:ext cx="568960" cy="628015"/>
          </a:xfrm>
          <a:custGeom>
            <a:avLst/>
            <a:gdLst/>
            <a:ahLst/>
            <a:cxnLst/>
            <a:rect l="l" t="t" r="r" b="b"/>
            <a:pathLst>
              <a:path w="568960" h="628014">
                <a:moveTo>
                  <a:pt x="48767" y="74675"/>
                </a:moveTo>
                <a:lnTo>
                  <a:pt x="0" y="0"/>
                </a:lnTo>
                <a:lnTo>
                  <a:pt x="70103" y="54863"/>
                </a:lnTo>
                <a:lnTo>
                  <a:pt x="48767" y="74675"/>
                </a:lnTo>
              </a:path>
              <a:path w="568960" h="628014">
                <a:moveTo>
                  <a:pt x="59435" y="65531"/>
                </a:moveTo>
                <a:lnTo>
                  <a:pt x="568451" y="62788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5288788" y="5216790"/>
            <a:ext cx="48387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145" marR="5080" indent="-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INSULATED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GLASS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5610859" y="4988052"/>
            <a:ext cx="1007744" cy="391795"/>
          </a:xfrm>
          <a:custGeom>
            <a:avLst/>
            <a:gdLst/>
            <a:ahLst/>
            <a:cxnLst/>
            <a:rect l="l" t="t" r="r" b="b"/>
            <a:pathLst>
              <a:path w="1007745" h="391795">
                <a:moveTo>
                  <a:pt x="920495" y="18287"/>
                </a:moveTo>
                <a:lnTo>
                  <a:pt x="1007363" y="0"/>
                </a:lnTo>
                <a:lnTo>
                  <a:pt x="931163" y="45719"/>
                </a:lnTo>
                <a:lnTo>
                  <a:pt x="920495" y="18287"/>
                </a:lnTo>
              </a:path>
              <a:path w="1007745" h="391795">
                <a:moveTo>
                  <a:pt x="926591" y="32003"/>
                </a:moveTo>
                <a:lnTo>
                  <a:pt x="0" y="391667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2409951" y="2010294"/>
            <a:ext cx="2768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 marR="5080" indent="-635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1-</a:t>
            </a:r>
            <a:r>
              <a:rPr sz="650" spc="-20" dirty="0">
                <a:latin typeface="Arial"/>
                <a:cs typeface="Arial"/>
              </a:rPr>
              <a:t>3/4"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THICK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313428" y="2010294"/>
            <a:ext cx="27686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8415" marR="5080" indent="-635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1-</a:t>
            </a:r>
            <a:r>
              <a:rPr sz="650" spc="-20" dirty="0">
                <a:latin typeface="Arial"/>
                <a:cs typeface="Arial"/>
              </a:rPr>
              <a:t>3/4"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THICK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043167" y="2010294"/>
            <a:ext cx="27813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0320" marR="5080" indent="-762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1-</a:t>
            </a:r>
            <a:r>
              <a:rPr sz="650" spc="-20" dirty="0">
                <a:latin typeface="Arial"/>
                <a:cs typeface="Arial"/>
              </a:rPr>
              <a:t>3/8"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THICK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972552" y="2010294"/>
            <a:ext cx="27813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0320" marR="5080" indent="-762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1-</a:t>
            </a:r>
            <a:r>
              <a:rPr sz="650" spc="-20" dirty="0">
                <a:latin typeface="Arial"/>
                <a:cs typeface="Arial"/>
              </a:rPr>
              <a:t>3/8"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THICK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282691" y="3935106"/>
            <a:ext cx="697230" cy="713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1"x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TRIM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EXISITNG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IN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SPECIES,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SIZE,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PROFILE,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COLOR.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2175763" y="1988820"/>
            <a:ext cx="5783580" cy="93345"/>
          </a:xfrm>
          <a:custGeom>
            <a:avLst/>
            <a:gdLst/>
            <a:ahLst/>
            <a:cxnLst/>
            <a:rect l="l" t="t" r="r" b="b"/>
            <a:pathLst>
              <a:path w="5783580" h="93344">
                <a:moveTo>
                  <a:pt x="79247" y="59435"/>
                </a:moveTo>
                <a:lnTo>
                  <a:pt x="0" y="18287"/>
                </a:lnTo>
                <a:lnTo>
                  <a:pt x="88391" y="32003"/>
                </a:lnTo>
                <a:lnTo>
                  <a:pt x="79247" y="59435"/>
                </a:lnTo>
              </a:path>
              <a:path w="5783580" h="93344">
                <a:moveTo>
                  <a:pt x="83819" y="45719"/>
                </a:moveTo>
                <a:lnTo>
                  <a:pt x="227075" y="91439"/>
                </a:lnTo>
              </a:path>
              <a:path w="5783580" h="93344">
                <a:moveTo>
                  <a:pt x="1825751" y="32003"/>
                </a:moveTo>
                <a:lnTo>
                  <a:pt x="1743455" y="0"/>
                </a:lnTo>
                <a:lnTo>
                  <a:pt x="1831847" y="3047"/>
                </a:lnTo>
                <a:lnTo>
                  <a:pt x="1825751" y="32003"/>
                </a:lnTo>
              </a:path>
              <a:path w="5783580" h="93344">
                <a:moveTo>
                  <a:pt x="1828799" y="18287"/>
                </a:moveTo>
                <a:lnTo>
                  <a:pt x="2144267" y="86867"/>
                </a:lnTo>
              </a:path>
              <a:path w="5783580" h="93344">
                <a:moveTo>
                  <a:pt x="3587495" y="56387"/>
                </a:moveTo>
                <a:lnTo>
                  <a:pt x="3503675" y="25907"/>
                </a:lnTo>
                <a:lnTo>
                  <a:pt x="3593591" y="27431"/>
                </a:lnTo>
                <a:lnTo>
                  <a:pt x="3587495" y="56387"/>
                </a:lnTo>
              </a:path>
              <a:path w="5783580" h="93344">
                <a:moveTo>
                  <a:pt x="3590543" y="41147"/>
                </a:moveTo>
                <a:lnTo>
                  <a:pt x="3872483" y="92963"/>
                </a:lnTo>
              </a:path>
              <a:path w="5783580" h="93344">
                <a:moveTo>
                  <a:pt x="5382767" y="32003"/>
                </a:moveTo>
                <a:lnTo>
                  <a:pt x="5298947" y="3047"/>
                </a:lnTo>
                <a:lnTo>
                  <a:pt x="5387339" y="3047"/>
                </a:lnTo>
                <a:lnTo>
                  <a:pt x="5382767" y="32003"/>
                </a:lnTo>
              </a:path>
              <a:path w="5783580" h="93344">
                <a:moveTo>
                  <a:pt x="5384291" y="18287"/>
                </a:moveTo>
                <a:lnTo>
                  <a:pt x="5783579" y="8839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1596136" y="737754"/>
            <a:ext cx="62166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CRAFTSMAN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SERIES</a:t>
            </a:r>
            <a:r>
              <a:rPr sz="650" spc="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SP-</a:t>
            </a:r>
            <a:r>
              <a:rPr sz="650" spc="-25" dirty="0">
                <a:latin typeface="Arial"/>
                <a:cs typeface="Arial"/>
              </a:rPr>
              <a:t>866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3463035" y="737754"/>
            <a:ext cx="74295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CRAFTSMAN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SERIES</a:t>
            </a:r>
            <a:r>
              <a:rPr sz="650" spc="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SP-864DG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305552" y="737754"/>
            <a:ext cx="62420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CRAFTSMAN</a:t>
            </a:r>
            <a:r>
              <a:rPr sz="650" spc="5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III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1555495" y="992124"/>
            <a:ext cx="6009640" cy="4500880"/>
            <a:chOff x="1555495" y="992124"/>
            <a:chExt cx="6009640" cy="4500880"/>
          </a:xfrm>
        </p:grpSpPr>
        <p:sp>
          <p:nvSpPr>
            <p:cNvPr id="106" name="object 106"/>
            <p:cNvSpPr/>
            <p:nvPr/>
          </p:nvSpPr>
          <p:spPr>
            <a:xfrm>
              <a:off x="6237223" y="4072127"/>
              <a:ext cx="1325880" cy="1419225"/>
            </a:xfrm>
            <a:custGeom>
              <a:avLst/>
              <a:gdLst/>
              <a:ahLst/>
              <a:cxnLst/>
              <a:rect l="l" t="t" r="r" b="b"/>
              <a:pathLst>
                <a:path w="1325879" h="1419225">
                  <a:moveTo>
                    <a:pt x="79247" y="77723"/>
                  </a:moveTo>
                  <a:lnTo>
                    <a:pt x="79247" y="1341119"/>
                  </a:lnTo>
                </a:path>
                <a:path w="1325879" h="1419225">
                  <a:moveTo>
                    <a:pt x="0" y="0"/>
                  </a:moveTo>
                  <a:lnTo>
                    <a:pt x="0" y="1418843"/>
                  </a:lnTo>
                </a:path>
                <a:path w="1325879" h="1419225">
                  <a:moveTo>
                    <a:pt x="1248155" y="77723"/>
                  </a:moveTo>
                  <a:lnTo>
                    <a:pt x="1248155" y="1341119"/>
                  </a:lnTo>
                </a:path>
                <a:path w="1325879" h="1419225">
                  <a:moveTo>
                    <a:pt x="1325879" y="0"/>
                  </a:moveTo>
                  <a:lnTo>
                    <a:pt x="1325879" y="14188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354572" y="4189476"/>
              <a:ext cx="1091565" cy="1186180"/>
            </a:xfrm>
            <a:custGeom>
              <a:avLst/>
              <a:gdLst/>
              <a:ahLst/>
              <a:cxnLst/>
              <a:rect l="l" t="t" r="r" b="b"/>
              <a:pathLst>
                <a:path w="1091565" h="1186179">
                  <a:moveTo>
                    <a:pt x="1091183" y="0"/>
                  </a:moveTo>
                  <a:lnTo>
                    <a:pt x="1091183" y="553211"/>
                  </a:lnTo>
                </a:path>
                <a:path w="1091565" h="1186179">
                  <a:moveTo>
                    <a:pt x="0" y="1185671"/>
                  </a:moveTo>
                  <a:lnTo>
                    <a:pt x="0" y="592835"/>
                  </a:lnTo>
                </a:path>
                <a:path w="1091565" h="1186179">
                  <a:moveTo>
                    <a:pt x="0" y="5532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237223" y="4072127"/>
              <a:ext cx="1325880" cy="117475"/>
            </a:xfrm>
            <a:custGeom>
              <a:avLst/>
              <a:gdLst/>
              <a:ahLst/>
              <a:cxnLst/>
              <a:rect l="l" t="t" r="r" b="b"/>
              <a:pathLst>
                <a:path w="1325879" h="117475">
                  <a:moveTo>
                    <a:pt x="1248155" y="77723"/>
                  </a:moveTo>
                  <a:lnTo>
                    <a:pt x="809243" y="77723"/>
                  </a:lnTo>
                </a:path>
                <a:path w="1325879" h="117475">
                  <a:moveTo>
                    <a:pt x="775715" y="77723"/>
                  </a:moveTo>
                  <a:lnTo>
                    <a:pt x="681227" y="77723"/>
                  </a:lnTo>
                </a:path>
                <a:path w="1325879" h="117475">
                  <a:moveTo>
                    <a:pt x="646175" y="77723"/>
                  </a:moveTo>
                  <a:lnTo>
                    <a:pt x="79247" y="77723"/>
                  </a:lnTo>
                </a:path>
                <a:path w="1325879" h="117475">
                  <a:moveTo>
                    <a:pt x="1325879" y="0"/>
                  </a:moveTo>
                  <a:lnTo>
                    <a:pt x="0" y="0"/>
                  </a:lnTo>
                </a:path>
                <a:path w="1325879" h="117475">
                  <a:moveTo>
                    <a:pt x="1208531" y="117347"/>
                  </a:moveTo>
                  <a:lnTo>
                    <a:pt x="848867" y="117347"/>
                  </a:lnTo>
                </a:path>
                <a:path w="1325879" h="117475">
                  <a:moveTo>
                    <a:pt x="736091" y="117347"/>
                  </a:moveTo>
                  <a:lnTo>
                    <a:pt x="719327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6354572" y="4189476"/>
              <a:ext cx="489584" cy="0"/>
            </a:xfrm>
            <a:custGeom>
              <a:avLst/>
              <a:gdLst/>
              <a:ahLst/>
              <a:cxnLst/>
              <a:rect l="l" t="t" r="r" b="b"/>
              <a:pathLst>
                <a:path w="489584">
                  <a:moveTo>
                    <a:pt x="4892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237223" y="5413248"/>
              <a:ext cx="1325880" cy="78105"/>
            </a:xfrm>
            <a:custGeom>
              <a:avLst/>
              <a:gdLst/>
              <a:ahLst/>
              <a:cxnLst/>
              <a:rect l="l" t="t" r="r" b="b"/>
              <a:pathLst>
                <a:path w="1325879" h="78104">
                  <a:moveTo>
                    <a:pt x="1248155" y="0"/>
                  </a:moveTo>
                  <a:lnTo>
                    <a:pt x="809243" y="0"/>
                  </a:lnTo>
                </a:path>
                <a:path w="1325879" h="78104">
                  <a:moveTo>
                    <a:pt x="646175" y="0"/>
                  </a:moveTo>
                  <a:lnTo>
                    <a:pt x="79247" y="0"/>
                  </a:lnTo>
                </a:path>
                <a:path w="1325879" h="78104">
                  <a:moveTo>
                    <a:pt x="1325879" y="77723"/>
                  </a:moveTo>
                  <a:lnTo>
                    <a:pt x="0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354572" y="5375148"/>
              <a:ext cx="1091565" cy="0"/>
            </a:xfrm>
            <a:custGeom>
              <a:avLst/>
              <a:gdLst/>
              <a:ahLst/>
              <a:cxnLst/>
              <a:rect l="l" t="t" r="r" b="b"/>
              <a:pathLst>
                <a:path w="1091565">
                  <a:moveTo>
                    <a:pt x="1091183" y="0"/>
                  </a:moveTo>
                  <a:lnTo>
                    <a:pt x="601979" y="0"/>
                  </a:lnTo>
                </a:path>
                <a:path w="1091565">
                  <a:moveTo>
                    <a:pt x="4892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316472" y="4782312"/>
              <a:ext cx="1169035" cy="0"/>
            </a:xfrm>
            <a:custGeom>
              <a:avLst/>
              <a:gdLst/>
              <a:ahLst/>
              <a:cxnLst/>
              <a:rect l="l" t="t" r="r" b="b"/>
              <a:pathLst>
                <a:path w="1169034">
                  <a:moveTo>
                    <a:pt x="0" y="0"/>
                  </a:moveTo>
                  <a:lnTo>
                    <a:pt x="566927" y="0"/>
                  </a:lnTo>
                </a:path>
                <a:path w="1169034">
                  <a:moveTo>
                    <a:pt x="601979" y="0"/>
                  </a:moveTo>
                  <a:lnTo>
                    <a:pt x="11689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354572" y="4742688"/>
              <a:ext cx="1091565" cy="0"/>
            </a:xfrm>
            <a:custGeom>
              <a:avLst/>
              <a:gdLst/>
              <a:ahLst/>
              <a:cxnLst/>
              <a:rect l="l" t="t" r="r" b="b"/>
              <a:pathLst>
                <a:path w="1091565">
                  <a:moveTo>
                    <a:pt x="0" y="0"/>
                  </a:moveTo>
                  <a:lnTo>
                    <a:pt x="489203" y="0"/>
                  </a:lnTo>
                </a:path>
                <a:path w="1091565">
                  <a:moveTo>
                    <a:pt x="601979" y="0"/>
                  </a:moveTo>
                  <a:lnTo>
                    <a:pt x="10911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883399" y="4149852"/>
              <a:ext cx="579120" cy="1263650"/>
            </a:xfrm>
            <a:custGeom>
              <a:avLst/>
              <a:gdLst/>
              <a:ahLst/>
              <a:cxnLst/>
              <a:rect l="l" t="t" r="r" b="b"/>
              <a:pathLst>
                <a:path w="579120" h="1263650">
                  <a:moveTo>
                    <a:pt x="35051" y="1263395"/>
                  </a:moveTo>
                  <a:lnTo>
                    <a:pt x="35051" y="0"/>
                  </a:lnTo>
                </a:path>
                <a:path w="579120" h="1263650">
                  <a:moveTo>
                    <a:pt x="0" y="1263395"/>
                  </a:moveTo>
                  <a:lnTo>
                    <a:pt x="0" y="0"/>
                  </a:lnTo>
                </a:path>
                <a:path w="579120" h="1263650">
                  <a:moveTo>
                    <a:pt x="579119" y="0"/>
                  </a:moveTo>
                  <a:lnTo>
                    <a:pt x="35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6956551" y="4189476"/>
              <a:ext cx="466725" cy="0"/>
            </a:xfrm>
            <a:custGeom>
              <a:avLst/>
              <a:gdLst/>
              <a:ahLst/>
              <a:cxnLst/>
              <a:rect l="l" t="t" r="r" b="b"/>
              <a:pathLst>
                <a:path w="466725">
                  <a:moveTo>
                    <a:pt x="4663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6918451" y="5413248"/>
              <a:ext cx="544195" cy="0"/>
            </a:xfrm>
            <a:custGeom>
              <a:avLst/>
              <a:gdLst/>
              <a:ahLst/>
              <a:cxnLst/>
              <a:rect l="l" t="t" r="r" b="b"/>
              <a:pathLst>
                <a:path w="544195">
                  <a:moveTo>
                    <a:pt x="5440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6843775" y="4189476"/>
              <a:ext cx="601980" cy="1186180"/>
            </a:xfrm>
            <a:custGeom>
              <a:avLst/>
              <a:gdLst/>
              <a:ahLst/>
              <a:cxnLst/>
              <a:rect l="l" t="t" r="r" b="b"/>
              <a:pathLst>
                <a:path w="601979" h="1186179">
                  <a:moveTo>
                    <a:pt x="0" y="1185671"/>
                  </a:moveTo>
                  <a:lnTo>
                    <a:pt x="0" y="592835"/>
                  </a:lnTo>
                </a:path>
                <a:path w="601979" h="1186179">
                  <a:moveTo>
                    <a:pt x="0" y="553211"/>
                  </a:moveTo>
                  <a:lnTo>
                    <a:pt x="0" y="0"/>
                  </a:lnTo>
                </a:path>
                <a:path w="601979" h="1186179">
                  <a:moveTo>
                    <a:pt x="112775" y="1185671"/>
                  </a:moveTo>
                  <a:lnTo>
                    <a:pt x="112775" y="592835"/>
                  </a:lnTo>
                </a:path>
                <a:path w="601979" h="1186179">
                  <a:moveTo>
                    <a:pt x="112775" y="553211"/>
                  </a:moveTo>
                  <a:lnTo>
                    <a:pt x="112775" y="0"/>
                  </a:lnTo>
                </a:path>
                <a:path w="601979" h="1186179">
                  <a:moveTo>
                    <a:pt x="601979" y="1185671"/>
                  </a:moveTo>
                  <a:lnTo>
                    <a:pt x="601979" y="5928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901443" y="4072127"/>
              <a:ext cx="1294130" cy="1188720"/>
            </a:xfrm>
            <a:custGeom>
              <a:avLst/>
              <a:gdLst/>
              <a:ahLst/>
              <a:cxnLst/>
              <a:rect l="l" t="t" r="r" b="b"/>
              <a:pathLst>
                <a:path w="1294130" h="1188720">
                  <a:moveTo>
                    <a:pt x="1293875" y="77723"/>
                  </a:moveTo>
                  <a:lnTo>
                    <a:pt x="77723" y="77723"/>
                  </a:lnTo>
                </a:path>
                <a:path w="1294130" h="1188720">
                  <a:moveTo>
                    <a:pt x="0" y="1188719"/>
                  </a:moveTo>
                  <a:lnTo>
                    <a:pt x="0" y="0"/>
                  </a:lnTo>
                </a:path>
                <a:path w="1294130" h="1188720">
                  <a:moveTo>
                    <a:pt x="77723" y="1110995"/>
                  </a:moveTo>
                  <a:lnTo>
                    <a:pt x="77723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018791" y="4189476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954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195319" y="4072127"/>
              <a:ext cx="78105" cy="1188720"/>
            </a:xfrm>
            <a:custGeom>
              <a:avLst/>
              <a:gdLst/>
              <a:ahLst/>
              <a:cxnLst/>
              <a:rect l="l" t="t" r="r" b="b"/>
              <a:pathLst>
                <a:path w="78104" h="1188720">
                  <a:moveTo>
                    <a:pt x="77723" y="1188719"/>
                  </a:moveTo>
                  <a:lnTo>
                    <a:pt x="77723" y="0"/>
                  </a:lnTo>
                </a:path>
                <a:path w="78104" h="1188720">
                  <a:moveTo>
                    <a:pt x="0" y="1110995"/>
                  </a:moveTo>
                  <a:lnTo>
                    <a:pt x="0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155695" y="4189476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954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901443" y="5183124"/>
              <a:ext cx="1371600" cy="78105"/>
            </a:xfrm>
            <a:custGeom>
              <a:avLst/>
              <a:gdLst/>
              <a:ahLst/>
              <a:cxnLst/>
              <a:rect l="l" t="t" r="r" b="b"/>
              <a:pathLst>
                <a:path w="1371600" h="78104">
                  <a:moveTo>
                    <a:pt x="0" y="77723"/>
                  </a:moveTo>
                  <a:lnTo>
                    <a:pt x="1371599" y="77723"/>
                  </a:lnTo>
                </a:path>
                <a:path w="1371600" h="78104">
                  <a:moveTo>
                    <a:pt x="77723" y="0"/>
                  </a:moveTo>
                  <a:lnTo>
                    <a:pt x="12938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018791" y="5143500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490727" y="0"/>
                  </a:lnTo>
                </a:path>
                <a:path w="1137285">
                  <a:moveTo>
                    <a:pt x="646175" y="0"/>
                  </a:moveTo>
                  <a:lnTo>
                    <a:pt x="11369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901443" y="4072127"/>
              <a:ext cx="1371600" cy="78105"/>
            </a:xfrm>
            <a:custGeom>
              <a:avLst/>
              <a:gdLst/>
              <a:ahLst/>
              <a:cxnLst/>
              <a:rect l="l" t="t" r="r" b="b"/>
              <a:pathLst>
                <a:path w="1371600" h="78104">
                  <a:moveTo>
                    <a:pt x="1371599" y="0"/>
                  </a:moveTo>
                  <a:lnTo>
                    <a:pt x="0" y="0"/>
                  </a:lnTo>
                </a:path>
                <a:path w="1371600" h="78104">
                  <a:moveTo>
                    <a:pt x="1293875" y="77723"/>
                  </a:moveTo>
                  <a:lnTo>
                    <a:pt x="77723" y="777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018791" y="4149852"/>
              <a:ext cx="1137285" cy="1033780"/>
            </a:xfrm>
            <a:custGeom>
              <a:avLst/>
              <a:gdLst/>
              <a:ahLst/>
              <a:cxnLst/>
              <a:rect l="l" t="t" r="r" b="b"/>
              <a:pathLst>
                <a:path w="1137285" h="1033779">
                  <a:moveTo>
                    <a:pt x="1136903" y="39623"/>
                  </a:moveTo>
                  <a:lnTo>
                    <a:pt x="646175" y="39623"/>
                  </a:lnTo>
                </a:path>
                <a:path w="1137285" h="1033779">
                  <a:moveTo>
                    <a:pt x="490727" y="39623"/>
                  </a:moveTo>
                  <a:lnTo>
                    <a:pt x="0" y="39623"/>
                  </a:lnTo>
                </a:path>
                <a:path w="1137285" h="1033779">
                  <a:moveTo>
                    <a:pt x="568451" y="0"/>
                  </a:moveTo>
                  <a:lnTo>
                    <a:pt x="568451" y="10332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625343" y="4149852"/>
              <a:ext cx="0" cy="1033780"/>
            </a:xfrm>
            <a:custGeom>
              <a:avLst/>
              <a:gdLst/>
              <a:ahLst/>
              <a:cxnLst/>
              <a:rect l="l" t="t" r="r" b="b"/>
              <a:pathLst>
                <a:path h="1033779">
                  <a:moveTo>
                    <a:pt x="0" y="0"/>
                  </a:moveTo>
                  <a:lnTo>
                    <a:pt x="0" y="10332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664967" y="4189476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547619" y="4149852"/>
              <a:ext cx="0" cy="1033780"/>
            </a:xfrm>
            <a:custGeom>
              <a:avLst/>
              <a:gdLst/>
              <a:ahLst/>
              <a:cxnLst/>
              <a:rect l="l" t="t" r="r" b="b"/>
              <a:pathLst>
                <a:path h="1033779">
                  <a:moveTo>
                    <a:pt x="0" y="0"/>
                  </a:moveTo>
                  <a:lnTo>
                    <a:pt x="0" y="10332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509519" y="4189476"/>
              <a:ext cx="2559050" cy="954405"/>
            </a:xfrm>
            <a:custGeom>
              <a:avLst/>
              <a:gdLst/>
              <a:ahLst/>
              <a:cxnLst/>
              <a:rect l="l" t="t" r="r" b="b"/>
              <a:pathLst>
                <a:path w="2559050" h="954404">
                  <a:moveTo>
                    <a:pt x="0" y="0"/>
                  </a:moveTo>
                  <a:lnTo>
                    <a:pt x="0" y="954023"/>
                  </a:lnTo>
                </a:path>
                <a:path w="2559050" h="954404">
                  <a:moveTo>
                    <a:pt x="2558795" y="476249"/>
                  </a:moveTo>
                  <a:lnTo>
                    <a:pt x="2555416" y="430195"/>
                  </a:lnTo>
                  <a:lnTo>
                    <a:pt x="2545600" y="386239"/>
                  </a:lnTo>
                  <a:lnTo>
                    <a:pt x="2529829" y="344862"/>
                  </a:lnTo>
                  <a:lnTo>
                    <a:pt x="2508585" y="306548"/>
                  </a:lnTo>
                  <a:lnTo>
                    <a:pt x="2482351" y="271779"/>
                  </a:lnTo>
                  <a:lnTo>
                    <a:pt x="2451608" y="241036"/>
                  </a:lnTo>
                  <a:lnTo>
                    <a:pt x="2416838" y="214802"/>
                  </a:lnTo>
                  <a:lnTo>
                    <a:pt x="2378525" y="193558"/>
                  </a:lnTo>
                  <a:lnTo>
                    <a:pt x="2337148" y="177787"/>
                  </a:lnTo>
                  <a:lnTo>
                    <a:pt x="2293192" y="167971"/>
                  </a:lnTo>
                  <a:lnTo>
                    <a:pt x="2247137" y="164591"/>
                  </a:lnTo>
                  <a:lnTo>
                    <a:pt x="2201083" y="167971"/>
                  </a:lnTo>
                  <a:lnTo>
                    <a:pt x="2157127" y="177787"/>
                  </a:lnTo>
                  <a:lnTo>
                    <a:pt x="2115750" y="193558"/>
                  </a:lnTo>
                  <a:lnTo>
                    <a:pt x="2077436" y="214802"/>
                  </a:lnTo>
                  <a:lnTo>
                    <a:pt x="2042667" y="241036"/>
                  </a:lnTo>
                  <a:lnTo>
                    <a:pt x="2011924" y="271779"/>
                  </a:lnTo>
                  <a:lnTo>
                    <a:pt x="1985690" y="306548"/>
                  </a:lnTo>
                  <a:lnTo>
                    <a:pt x="1964446" y="344862"/>
                  </a:lnTo>
                  <a:lnTo>
                    <a:pt x="1948675" y="386239"/>
                  </a:lnTo>
                  <a:lnTo>
                    <a:pt x="1938859" y="430195"/>
                  </a:lnTo>
                  <a:lnTo>
                    <a:pt x="1935479" y="476249"/>
                  </a:lnTo>
                  <a:lnTo>
                    <a:pt x="1938859" y="522304"/>
                  </a:lnTo>
                  <a:lnTo>
                    <a:pt x="1948675" y="566260"/>
                  </a:lnTo>
                  <a:lnTo>
                    <a:pt x="1964446" y="607637"/>
                  </a:lnTo>
                  <a:lnTo>
                    <a:pt x="1985690" y="645951"/>
                  </a:lnTo>
                  <a:lnTo>
                    <a:pt x="2011924" y="680720"/>
                  </a:lnTo>
                  <a:lnTo>
                    <a:pt x="2042667" y="711463"/>
                  </a:lnTo>
                  <a:lnTo>
                    <a:pt x="2077436" y="737697"/>
                  </a:lnTo>
                  <a:lnTo>
                    <a:pt x="2115750" y="758941"/>
                  </a:lnTo>
                  <a:lnTo>
                    <a:pt x="2157127" y="774712"/>
                  </a:lnTo>
                  <a:lnTo>
                    <a:pt x="2201083" y="784528"/>
                  </a:lnTo>
                  <a:lnTo>
                    <a:pt x="2247137" y="787907"/>
                  </a:lnTo>
                  <a:lnTo>
                    <a:pt x="2293192" y="784528"/>
                  </a:lnTo>
                  <a:lnTo>
                    <a:pt x="2337148" y="774712"/>
                  </a:lnTo>
                  <a:lnTo>
                    <a:pt x="2378525" y="758941"/>
                  </a:lnTo>
                  <a:lnTo>
                    <a:pt x="2416838" y="737697"/>
                  </a:lnTo>
                  <a:lnTo>
                    <a:pt x="2451608" y="711463"/>
                  </a:lnTo>
                  <a:lnTo>
                    <a:pt x="2482351" y="680720"/>
                  </a:lnTo>
                  <a:lnTo>
                    <a:pt x="2508585" y="645951"/>
                  </a:lnTo>
                  <a:lnTo>
                    <a:pt x="2529829" y="607637"/>
                  </a:lnTo>
                  <a:lnTo>
                    <a:pt x="2545600" y="566260"/>
                  </a:lnTo>
                  <a:lnTo>
                    <a:pt x="2555416" y="522304"/>
                  </a:lnTo>
                  <a:lnTo>
                    <a:pt x="2558795" y="4762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557019" y="993648"/>
              <a:ext cx="3550920" cy="4023360"/>
            </a:xfrm>
            <a:custGeom>
              <a:avLst/>
              <a:gdLst/>
              <a:ahLst/>
              <a:cxnLst/>
              <a:rect l="l" t="t" r="r" b="b"/>
              <a:pathLst>
                <a:path w="3550920" h="4023360">
                  <a:moveTo>
                    <a:pt x="3550919" y="3672077"/>
                  </a:moveTo>
                  <a:lnTo>
                    <a:pt x="3547713" y="3624411"/>
                  </a:lnTo>
                  <a:lnTo>
                    <a:pt x="3538371" y="3578693"/>
                  </a:lnTo>
                  <a:lnTo>
                    <a:pt x="3523314" y="3535343"/>
                  </a:lnTo>
                  <a:lnTo>
                    <a:pt x="3502959" y="3494779"/>
                  </a:lnTo>
                  <a:lnTo>
                    <a:pt x="3477725" y="3457419"/>
                  </a:lnTo>
                  <a:lnTo>
                    <a:pt x="3448031" y="3423684"/>
                  </a:lnTo>
                  <a:lnTo>
                    <a:pt x="3414295" y="3393989"/>
                  </a:lnTo>
                  <a:lnTo>
                    <a:pt x="3376936" y="3368756"/>
                  </a:lnTo>
                  <a:lnTo>
                    <a:pt x="3336372" y="3348401"/>
                  </a:lnTo>
                  <a:lnTo>
                    <a:pt x="3293022" y="3333344"/>
                  </a:lnTo>
                  <a:lnTo>
                    <a:pt x="3247304" y="3324002"/>
                  </a:lnTo>
                  <a:lnTo>
                    <a:pt x="3199637" y="3320795"/>
                  </a:lnTo>
                  <a:lnTo>
                    <a:pt x="3151971" y="3324002"/>
                  </a:lnTo>
                  <a:lnTo>
                    <a:pt x="3106253" y="3333344"/>
                  </a:lnTo>
                  <a:lnTo>
                    <a:pt x="3062903" y="3348401"/>
                  </a:lnTo>
                  <a:lnTo>
                    <a:pt x="3022339" y="3368756"/>
                  </a:lnTo>
                  <a:lnTo>
                    <a:pt x="2984979" y="3393989"/>
                  </a:lnTo>
                  <a:lnTo>
                    <a:pt x="2951243" y="3423684"/>
                  </a:lnTo>
                  <a:lnTo>
                    <a:pt x="2921549" y="3457419"/>
                  </a:lnTo>
                  <a:lnTo>
                    <a:pt x="2896316" y="3494779"/>
                  </a:lnTo>
                  <a:lnTo>
                    <a:pt x="2875961" y="3535343"/>
                  </a:lnTo>
                  <a:lnTo>
                    <a:pt x="2860904" y="3578693"/>
                  </a:lnTo>
                  <a:lnTo>
                    <a:pt x="2851562" y="3624411"/>
                  </a:lnTo>
                  <a:lnTo>
                    <a:pt x="2848355" y="3672077"/>
                  </a:lnTo>
                  <a:lnTo>
                    <a:pt x="2851562" y="3719744"/>
                  </a:lnTo>
                  <a:lnTo>
                    <a:pt x="2860904" y="3765462"/>
                  </a:lnTo>
                  <a:lnTo>
                    <a:pt x="2875961" y="3808812"/>
                  </a:lnTo>
                  <a:lnTo>
                    <a:pt x="2896316" y="3849376"/>
                  </a:lnTo>
                  <a:lnTo>
                    <a:pt x="2921549" y="3886735"/>
                  </a:lnTo>
                  <a:lnTo>
                    <a:pt x="2951243" y="3920471"/>
                  </a:lnTo>
                  <a:lnTo>
                    <a:pt x="2984979" y="3950165"/>
                  </a:lnTo>
                  <a:lnTo>
                    <a:pt x="3022339" y="3975399"/>
                  </a:lnTo>
                  <a:lnTo>
                    <a:pt x="3062903" y="3995754"/>
                  </a:lnTo>
                  <a:lnTo>
                    <a:pt x="3106253" y="4010811"/>
                  </a:lnTo>
                  <a:lnTo>
                    <a:pt x="3151971" y="4020153"/>
                  </a:lnTo>
                  <a:lnTo>
                    <a:pt x="3199637" y="4023359"/>
                  </a:lnTo>
                  <a:lnTo>
                    <a:pt x="3247304" y="4020153"/>
                  </a:lnTo>
                  <a:lnTo>
                    <a:pt x="3293022" y="4010811"/>
                  </a:lnTo>
                  <a:lnTo>
                    <a:pt x="3336372" y="3995754"/>
                  </a:lnTo>
                  <a:lnTo>
                    <a:pt x="3376936" y="3975399"/>
                  </a:lnTo>
                  <a:lnTo>
                    <a:pt x="3414295" y="3950165"/>
                  </a:lnTo>
                  <a:lnTo>
                    <a:pt x="3448031" y="3920471"/>
                  </a:lnTo>
                  <a:lnTo>
                    <a:pt x="3477725" y="3886735"/>
                  </a:lnTo>
                  <a:lnTo>
                    <a:pt x="3502959" y="3849376"/>
                  </a:lnTo>
                  <a:lnTo>
                    <a:pt x="3523314" y="3808812"/>
                  </a:lnTo>
                  <a:lnTo>
                    <a:pt x="3538371" y="3765462"/>
                  </a:lnTo>
                  <a:lnTo>
                    <a:pt x="3547713" y="3719744"/>
                  </a:lnTo>
                  <a:lnTo>
                    <a:pt x="3550919" y="3672077"/>
                  </a:lnTo>
                </a:path>
                <a:path w="3550920" h="4023360">
                  <a:moveTo>
                    <a:pt x="0" y="0"/>
                  </a:moveTo>
                  <a:lnTo>
                    <a:pt x="0" y="1636775"/>
                  </a:lnTo>
                  <a:lnTo>
                    <a:pt x="701039" y="1636775"/>
                  </a:lnTo>
                  <a:lnTo>
                    <a:pt x="7010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674367" y="1578864"/>
              <a:ext cx="466725" cy="896619"/>
            </a:xfrm>
            <a:custGeom>
              <a:avLst/>
              <a:gdLst/>
              <a:ahLst/>
              <a:cxnLst/>
              <a:rect l="l" t="t" r="r" b="b"/>
              <a:pathLst>
                <a:path w="466725" h="896619">
                  <a:moveTo>
                    <a:pt x="310895" y="896111"/>
                  </a:moveTo>
                  <a:lnTo>
                    <a:pt x="466343" y="896111"/>
                  </a:lnTo>
                  <a:lnTo>
                    <a:pt x="466343" y="0"/>
                  </a:lnTo>
                  <a:lnTo>
                    <a:pt x="310895" y="0"/>
                  </a:lnTo>
                </a:path>
                <a:path w="466725" h="896619">
                  <a:moveTo>
                    <a:pt x="321563" y="886967"/>
                  </a:moveTo>
                  <a:lnTo>
                    <a:pt x="457199" y="886967"/>
                  </a:lnTo>
                  <a:lnTo>
                    <a:pt x="457199" y="9143"/>
                  </a:lnTo>
                  <a:lnTo>
                    <a:pt x="321563" y="9143"/>
                  </a:lnTo>
                  <a:lnTo>
                    <a:pt x="321563" y="886967"/>
                  </a:lnTo>
                </a:path>
                <a:path w="466725" h="896619">
                  <a:moveTo>
                    <a:pt x="155447" y="0"/>
                  </a:moveTo>
                  <a:lnTo>
                    <a:pt x="0" y="0"/>
                  </a:lnTo>
                  <a:lnTo>
                    <a:pt x="0" y="896111"/>
                  </a:lnTo>
                  <a:lnTo>
                    <a:pt x="155447" y="896111"/>
                  </a:lnTo>
                </a:path>
                <a:path w="466725" h="896619">
                  <a:moveTo>
                    <a:pt x="144779" y="9143"/>
                  </a:moveTo>
                  <a:lnTo>
                    <a:pt x="9143" y="9143"/>
                  </a:lnTo>
                  <a:lnTo>
                    <a:pt x="9143" y="886967"/>
                  </a:lnTo>
                  <a:lnTo>
                    <a:pt x="144779" y="886967"/>
                  </a:lnTo>
                  <a:lnTo>
                    <a:pt x="144779" y="9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428491" y="993648"/>
              <a:ext cx="701040" cy="1637030"/>
            </a:xfrm>
            <a:custGeom>
              <a:avLst/>
              <a:gdLst/>
              <a:ahLst/>
              <a:cxnLst/>
              <a:rect l="l" t="t" r="r" b="b"/>
              <a:pathLst>
                <a:path w="701039" h="1637030">
                  <a:moveTo>
                    <a:pt x="0" y="0"/>
                  </a:moveTo>
                  <a:lnTo>
                    <a:pt x="0" y="1636775"/>
                  </a:lnTo>
                  <a:lnTo>
                    <a:pt x="701039" y="1636775"/>
                  </a:lnTo>
                  <a:lnTo>
                    <a:pt x="7010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544315" y="2055876"/>
              <a:ext cx="467995" cy="419100"/>
            </a:xfrm>
            <a:custGeom>
              <a:avLst/>
              <a:gdLst/>
              <a:ahLst/>
              <a:cxnLst/>
              <a:rect l="l" t="t" r="r" b="b"/>
              <a:pathLst>
                <a:path w="467995" h="419100">
                  <a:moveTo>
                    <a:pt x="0" y="419099"/>
                  </a:moveTo>
                  <a:lnTo>
                    <a:pt x="467867" y="419099"/>
                  </a:lnTo>
                </a:path>
                <a:path w="467995" h="419100">
                  <a:moveTo>
                    <a:pt x="10667" y="0"/>
                  </a:moveTo>
                  <a:lnTo>
                    <a:pt x="10667" y="409955"/>
                  </a:lnTo>
                  <a:lnTo>
                    <a:pt x="458723" y="409955"/>
                  </a:lnTo>
                  <a:lnTo>
                    <a:pt x="4587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298439" y="1072896"/>
              <a:ext cx="546100" cy="1557655"/>
            </a:xfrm>
            <a:custGeom>
              <a:avLst/>
              <a:gdLst/>
              <a:ahLst/>
              <a:cxnLst/>
              <a:rect l="l" t="t" r="r" b="b"/>
              <a:pathLst>
                <a:path w="546100" h="1557655">
                  <a:moveTo>
                    <a:pt x="545591" y="0"/>
                  </a:moveTo>
                  <a:lnTo>
                    <a:pt x="0" y="0"/>
                  </a:lnTo>
                  <a:lnTo>
                    <a:pt x="0" y="1557527"/>
                  </a:lnTo>
                  <a:lnTo>
                    <a:pt x="545591" y="1557527"/>
                  </a:lnTo>
                  <a:lnTo>
                    <a:pt x="5455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829815" y="1170432"/>
              <a:ext cx="3916679" cy="1304925"/>
            </a:xfrm>
            <a:custGeom>
              <a:avLst/>
              <a:gdLst/>
              <a:ahLst/>
              <a:cxnLst/>
              <a:rect l="l" t="t" r="r" b="b"/>
              <a:pathLst>
                <a:path w="3916679" h="1304925">
                  <a:moveTo>
                    <a:pt x="0" y="408431"/>
                  </a:moveTo>
                  <a:lnTo>
                    <a:pt x="0" y="1304543"/>
                  </a:lnTo>
                </a:path>
                <a:path w="3916679" h="1304925">
                  <a:moveTo>
                    <a:pt x="155447" y="408431"/>
                  </a:moveTo>
                  <a:lnTo>
                    <a:pt x="155447" y="1304543"/>
                  </a:lnTo>
                </a:path>
                <a:path w="3916679" h="1304925">
                  <a:moveTo>
                    <a:pt x="1714499" y="876299"/>
                  </a:moveTo>
                  <a:lnTo>
                    <a:pt x="2182367" y="876299"/>
                  </a:lnTo>
                </a:path>
                <a:path w="3916679" h="1304925">
                  <a:moveTo>
                    <a:pt x="1725167" y="885443"/>
                  </a:moveTo>
                  <a:lnTo>
                    <a:pt x="2173223" y="885443"/>
                  </a:lnTo>
                </a:path>
                <a:path w="3916679" h="1304925">
                  <a:moveTo>
                    <a:pt x="1714499" y="1304543"/>
                  </a:moveTo>
                  <a:lnTo>
                    <a:pt x="1714499" y="876299"/>
                  </a:lnTo>
                </a:path>
                <a:path w="3916679" h="1304925">
                  <a:moveTo>
                    <a:pt x="2182367" y="1304543"/>
                  </a:moveTo>
                  <a:lnTo>
                    <a:pt x="2182367" y="876299"/>
                  </a:lnTo>
                </a:path>
                <a:path w="3916679" h="1304925">
                  <a:moveTo>
                    <a:pt x="3790187" y="1304543"/>
                  </a:moveTo>
                  <a:lnTo>
                    <a:pt x="3916679" y="1304543"/>
                  </a:lnTo>
                </a:path>
                <a:path w="3916679" h="1304925">
                  <a:moveTo>
                    <a:pt x="3566159" y="408431"/>
                  </a:moveTo>
                  <a:lnTo>
                    <a:pt x="3692651" y="408431"/>
                  </a:lnTo>
                </a:path>
                <a:path w="3916679" h="1304925">
                  <a:moveTo>
                    <a:pt x="3576827" y="417575"/>
                  </a:moveTo>
                  <a:lnTo>
                    <a:pt x="3683507" y="417575"/>
                  </a:lnTo>
                </a:path>
                <a:path w="3916679" h="1304925">
                  <a:moveTo>
                    <a:pt x="3790187" y="408431"/>
                  </a:moveTo>
                  <a:lnTo>
                    <a:pt x="3916679" y="408431"/>
                  </a:lnTo>
                </a:path>
                <a:path w="3916679" h="1304925">
                  <a:moveTo>
                    <a:pt x="3566159" y="310895"/>
                  </a:moveTo>
                  <a:lnTo>
                    <a:pt x="3916679" y="310895"/>
                  </a:lnTo>
                </a:path>
                <a:path w="3916679" h="1304925">
                  <a:moveTo>
                    <a:pt x="3916679" y="0"/>
                  </a:moveTo>
                  <a:lnTo>
                    <a:pt x="3916679" y="310895"/>
                  </a:lnTo>
                </a:path>
                <a:path w="3916679" h="1304925">
                  <a:moveTo>
                    <a:pt x="3916679" y="408431"/>
                  </a:moveTo>
                  <a:lnTo>
                    <a:pt x="3916679" y="1304543"/>
                  </a:lnTo>
                </a:path>
                <a:path w="3916679" h="1304925">
                  <a:moveTo>
                    <a:pt x="3692651" y="408431"/>
                  </a:moveTo>
                  <a:lnTo>
                    <a:pt x="3692651" y="1304543"/>
                  </a:lnTo>
                </a:path>
                <a:path w="3916679" h="1304925">
                  <a:moveTo>
                    <a:pt x="3683507" y="417575"/>
                  </a:moveTo>
                  <a:lnTo>
                    <a:pt x="3683507" y="1295399"/>
                  </a:lnTo>
                </a:path>
                <a:path w="3916679" h="1304925">
                  <a:moveTo>
                    <a:pt x="3790187" y="1304543"/>
                  </a:moveTo>
                  <a:lnTo>
                    <a:pt x="3790187" y="408431"/>
                  </a:lnTo>
                </a:path>
                <a:path w="3916679" h="1304925">
                  <a:moveTo>
                    <a:pt x="3907535" y="1295399"/>
                  </a:moveTo>
                  <a:lnTo>
                    <a:pt x="3800855" y="1295399"/>
                  </a:lnTo>
                  <a:lnTo>
                    <a:pt x="3800855" y="417575"/>
                  </a:lnTo>
                  <a:lnTo>
                    <a:pt x="3907535" y="417575"/>
                  </a:lnTo>
                  <a:lnTo>
                    <a:pt x="3907535" y="1295399"/>
                  </a:lnTo>
                </a:path>
                <a:path w="3916679" h="1304925">
                  <a:moveTo>
                    <a:pt x="3566159" y="1304543"/>
                  </a:moveTo>
                  <a:lnTo>
                    <a:pt x="3566159" y="408431"/>
                  </a:lnTo>
                </a:path>
                <a:path w="3916679" h="1304925">
                  <a:moveTo>
                    <a:pt x="3576827" y="1295399"/>
                  </a:moveTo>
                  <a:lnTo>
                    <a:pt x="3576827" y="417575"/>
                  </a:lnTo>
                </a:path>
                <a:path w="3916679" h="1304925">
                  <a:moveTo>
                    <a:pt x="3566159" y="310895"/>
                  </a:moveTo>
                  <a:lnTo>
                    <a:pt x="3566159" y="0"/>
                  </a:lnTo>
                </a:path>
                <a:path w="3916679" h="1304925">
                  <a:moveTo>
                    <a:pt x="3916679" y="0"/>
                  </a:moveTo>
                  <a:lnTo>
                    <a:pt x="3566159" y="0"/>
                  </a:lnTo>
                </a:path>
                <a:path w="3916679" h="1304925">
                  <a:moveTo>
                    <a:pt x="3692651" y="1304543"/>
                  </a:moveTo>
                  <a:lnTo>
                    <a:pt x="3566159" y="1304543"/>
                  </a:lnTo>
                </a:path>
                <a:path w="3916679" h="1304925">
                  <a:moveTo>
                    <a:pt x="3683507" y="1295399"/>
                  </a:moveTo>
                  <a:lnTo>
                    <a:pt x="3576827" y="12953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509520" y="4187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509519" y="4187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509519" y="4187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459228" y="4187951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2" y="0"/>
                  </a:moveTo>
                  <a:lnTo>
                    <a:pt x="1524" y="48768"/>
                  </a:lnTo>
                  <a:lnTo>
                    <a:pt x="1524" y="50292"/>
                  </a:lnTo>
                  <a:lnTo>
                    <a:pt x="50292" y="0"/>
                  </a:lnTo>
                  <a:close/>
                </a:path>
                <a:path w="50800" h="50800">
                  <a:moveTo>
                    <a:pt x="50292" y="0"/>
                  </a:moveTo>
                  <a:lnTo>
                    <a:pt x="1524" y="50292"/>
                  </a:lnTo>
                  <a:lnTo>
                    <a:pt x="50292" y="1524"/>
                  </a:lnTo>
                  <a:lnTo>
                    <a:pt x="50292" y="0"/>
                  </a:lnTo>
                  <a:close/>
                </a:path>
                <a:path w="50800" h="50800">
                  <a:moveTo>
                    <a:pt x="50292" y="0"/>
                  </a:moveTo>
                  <a:lnTo>
                    <a:pt x="0" y="48768"/>
                  </a:lnTo>
                  <a:lnTo>
                    <a:pt x="1524" y="48768"/>
                  </a:lnTo>
                  <a:lnTo>
                    <a:pt x="502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459227" y="4187952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1" y="1523"/>
                  </a:moveTo>
                  <a:lnTo>
                    <a:pt x="1523" y="50291"/>
                  </a:lnTo>
                  <a:lnTo>
                    <a:pt x="50291" y="1523"/>
                  </a:lnTo>
                  <a:close/>
                </a:path>
                <a:path w="50800" h="50800">
                  <a:moveTo>
                    <a:pt x="50291" y="1523"/>
                  </a:moveTo>
                  <a:lnTo>
                    <a:pt x="1523" y="50291"/>
                  </a:lnTo>
                  <a:lnTo>
                    <a:pt x="50291" y="0"/>
                  </a:lnTo>
                  <a:lnTo>
                    <a:pt x="50291" y="1523"/>
                  </a:lnTo>
                  <a:close/>
                </a:path>
                <a:path w="50800" h="50800">
                  <a:moveTo>
                    <a:pt x="1523" y="50291"/>
                  </a:moveTo>
                  <a:lnTo>
                    <a:pt x="50291" y="0"/>
                  </a:lnTo>
                  <a:lnTo>
                    <a:pt x="1523" y="48767"/>
                  </a:lnTo>
                  <a:lnTo>
                    <a:pt x="1523" y="50291"/>
                  </a:lnTo>
                  <a:close/>
                </a:path>
                <a:path w="50800" h="50800">
                  <a:moveTo>
                    <a:pt x="50291" y="0"/>
                  </a:moveTo>
                  <a:lnTo>
                    <a:pt x="1523" y="48767"/>
                  </a:lnTo>
                  <a:lnTo>
                    <a:pt x="0" y="48767"/>
                  </a:lnTo>
                  <a:lnTo>
                    <a:pt x="502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459227" y="4187952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1" y="1523"/>
                  </a:moveTo>
                  <a:lnTo>
                    <a:pt x="50291" y="0"/>
                  </a:lnTo>
                  <a:lnTo>
                    <a:pt x="0" y="48767"/>
                  </a:lnTo>
                  <a:lnTo>
                    <a:pt x="1523" y="48767"/>
                  </a:lnTo>
                  <a:lnTo>
                    <a:pt x="1523" y="50291"/>
                  </a:lnTo>
                  <a:lnTo>
                    <a:pt x="5029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96159" y="4300727"/>
              <a:ext cx="99060" cy="96012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33091" y="4459223"/>
              <a:ext cx="99060" cy="96012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2018792" y="4617719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48768" y="0"/>
                  </a:moveTo>
                  <a:lnTo>
                    <a:pt x="0" y="47244"/>
                  </a:lnTo>
                  <a:lnTo>
                    <a:pt x="0" y="48768"/>
                  </a:lnTo>
                  <a:lnTo>
                    <a:pt x="48768" y="0"/>
                  </a:lnTo>
                  <a:close/>
                </a:path>
                <a:path w="50800" h="48895">
                  <a:moveTo>
                    <a:pt x="48768" y="0"/>
                  </a:moveTo>
                  <a:lnTo>
                    <a:pt x="0" y="48768"/>
                  </a:lnTo>
                  <a:lnTo>
                    <a:pt x="48768" y="1524"/>
                  </a:lnTo>
                  <a:lnTo>
                    <a:pt x="48768" y="0"/>
                  </a:lnTo>
                  <a:close/>
                </a:path>
                <a:path w="50800" h="48895">
                  <a:moveTo>
                    <a:pt x="50292" y="1524"/>
                  </a:moveTo>
                  <a:lnTo>
                    <a:pt x="48768" y="1524"/>
                  </a:lnTo>
                  <a:lnTo>
                    <a:pt x="0" y="48768"/>
                  </a:lnTo>
                  <a:lnTo>
                    <a:pt x="50292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018791" y="4617719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50291" y="1523"/>
                  </a:moveTo>
                  <a:lnTo>
                    <a:pt x="48767" y="1523"/>
                  </a:lnTo>
                  <a:lnTo>
                    <a:pt x="0" y="48767"/>
                  </a:lnTo>
                  <a:lnTo>
                    <a:pt x="50291" y="1523"/>
                  </a:lnTo>
                  <a:close/>
                </a:path>
                <a:path w="50800" h="48895">
                  <a:moveTo>
                    <a:pt x="48767" y="1523"/>
                  </a:moveTo>
                  <a:lnTo>
                    <a:pt x="0" y="48767"/>
                  </a:lnTo>
                  <a:lnTo>
                    <a:pt x="48767" y="0"/>
                  </a:lnTo>
                  <a:lnTo>
                    <a:pt x="48767" y="1523"/>
                  </a:lnTo>
                  <a:close/>
                </a:path>
                <a:path w="50800" h="48895">
                  <a:moveTo>
                    <a:pt x="0" y="48767"/>
                  </a:moveTo>
                  <a:lnTo>
                    <a:pt x="48767" y="0"/>
                  </a:lnTo>
                  <a:lnTo>
                    <a:pt x="0" y="48767"/>
                  </a:lnTo>
                  <a:close/>
                </a:path>
                <a:path w="50800" h="48895">
                  <a:moveTo>
                    <a:pt x="48767" y="0"/>
                  </a:moveTo>
                  <a:lnTo>
                    <a:pt x="0" y="48767"/>
                  </a:lnTo>
                  <a:lnTo>
                    <a:pt x="0" y="47243"/>
                  </a:lnTo>
                  <a:lnTo>
                    <a:pt x="4876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018791" y="4617719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50291" y="1523"/>
                  </a:moveTo>
                  <a:lnTo>
                    <a:pt x="48767" y="1523"/>
                  </a:lnTo>
                  <a:lnTo>
                    <a:pt x="48767" y="0"/>
                  </a:lnTo>
                  <a:lnTo>
                    <a:pt x="0" y="47243"/>
                  </a:lnTo>
                  <a:lnTo>
                    <a:pt x="0" y="48767"/>
                  </a:lnTo>
                  <a:lnTo>
                    <a:pt x="5029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017268" y="4666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017267" y="46664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017267" y="46664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017268" y="4664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017267" y="4664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017267" y="4664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018792" y="4664963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1524"/>
                  </a:moveTo>
                  <a:lnTo>
                    <a:pt x="48768" y="50292"/>
                  </a:lnTo>
                  <a:lnTo>
                    <a:pt x="48768" y="48768"/>
                  </a:lnTo>
                  <a:lnTo>
                    <a:pt x="0" y="1524"/>
                  </a:lnTo>
                  <a:close/>
                </a:path>
                <a:path w="50800" h="50800">
                  <a:moveTo>
                    <a:pt x="0" y="1524"/>
                  </a:moveTo>
                  <a:lnTo>
                    <a:pt x="48768" y="48768"/>
                  </a:lnTo>
                  <a:lnTo>
                    <a:pt x="50292" y="48768"/>
                  </a:lnTo>
                  <a:lnTo>
                    <a:pt x="0" y="1524"/>
                  </a:lnTo>
                  <a:close/>
                </a:path>
                <a:path w="50800" h="50800">
                  <a:moveTo>
                    <a:pt x="0" y="0"/>
                  </a:moveTo>
                  <a:lnTo>
                    <a:pt x="0" y="1524"/>
                  </a:lnTo>
                  <a:lnTo>
                    <a:pt x="50292" y="487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018791" y="4664963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0" y="1523"/>
                  </a:lnTo>
                  <a:lnTo>
                    <a:pt x="50291" y="48767"/>
                  </a:lnTo>
                  <a:lnTo>
                    <a:pt x="0" y="0"/>
                  </a:lnTo>
                  <a:close/>
                </a:path>
                <a:path w="50800" h="50800">
                  <a:moveTo>
                    <a:pt x="0" y="1523"/>
                  </a:moveTo>
                  <a:lnTo>
                    <a:pt x="50291" y="48767"/>
                  </a:lnTo>
                  <a:lnTo>
                    <a:pt x="0" y="1523"/>
                  </a:lnTo>
                  <a:close/>
                </a:path>
                <a:path w="50800" h="50800">
                  <a:moveTo>
                    <a:pt x="50291" y="48767"/>
                  </a:moveTo>
                  <a:lnTo>
                    <a:pt x="0" y="1523"/>
                  </a:lnTo>
                  <a:lnTo>
                    <a:pt x="48767" y="48767"/>
                  </a:lnTo>
                  <a:lnTo>
                    <a:pt x="50291" y="48767"/>
                  </a:lnTo>
                  <a:close/>
                </a:path>
                <a:path w="50800" h="50800">
                  <a:moveTo>
                    <a:pt x="0" y="1523"/>
                  </a:moveTo>
                  <a:lnTo>
                    <a:pt x="48767" y="48767"/>
                  </a:lnTo>
                  <a:lnTo>
                    <a:pt x="48767" y="50291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018791" y="4664963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0" y="1523"/>
                  </a:lnTo>
                  <a:lnTo>
                    <a:pt x="48767" y="50291"/>
                  </a:lnTo>
                  <a:lnTo>
                    <a:pt x="48767" y="48767"/>
                  </a:lnTo>
                  <a:lnTo>
                    <a:pt x="50291" y="4876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33091" y="4777739"/>
              <a:ext cx="99060" cy="96012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96159" y="4936236"/>
              <a:ext cx="99060" cy="96012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2459228" y="5094731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0" y="1524"/>
                  </a:moveTo>
                  <a:lnTo>
                    <a:pt x="50292" y="48768"/>
                  </a:lnTo>
                  <a:lnTo>
                    <a:pt x="50292" y="47244"/>
                  </a:lnTo>
                  <a:lnTo>
                    <a:pt x="0" y="1524"/>
                  </a:lnTo>
                  <a:close/>
                </a:path>
                <a:path w="50800" h="48895">
                  <a:moveTo>
                    <a:pt x="1524" y="1524"/>
                  </a:moveTo>
                  <a:lnTo>
                    <a:pt x="0" y="1524"/>
                  </a:lnTo>
                  <a:lnTo>
                    <a:pt x="50292" y="47244"/>
                  </a:lnTo>
                  <a:lnTo>
                    <a:pt x="1524" y="1524"/>
                  </a:lnTo>
                  <a:close/>
                </a:path>
                <a:path w="50800" h="48895">
                  <a:moveTo>
                    <a:pt x="1524" y="0"/>
                  </a:moveTo>
                  <a:lnTo>
                    <a:pt x="1524" y="1524"/>
                  </a:lnTo>
                  <a:lnTo>
                    <a:pt x="50292" y="472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459227" y="5094731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1523" y="0"/>
                  </a:moveTo>
                  <a:lnTo>
                    <a:pt x="1523" y="1523"/>
                  </a:lnTo>
                  <a:lnTo>
                    <a:pt x="50291" y="47243"/>
                  </a:lnTo>
                  <a:lnTo>
                    <a:pt x="1523" y="0"/>
                  </a:lnTo>
                  <a:close/>
                </a:path>
                <a:path w="50800" h="48895">
                  <a:moveTo>
                    <a:pt x="1523" y="1523"/>
                  </a:moveTo>
                  <a:lnTo>
                    <a:pt x="50291" y="47243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50800" h="48895">
                  <a:moveTo>
                    <a:pt x="50291" y="47243"/>
                  </a:moveTo>
                  <a:lnTo>
                    <a:pt x="0" y="1523"/>
                  </a:lnTo>
                  <a:lnTo>
                    <a:pt x="50291" y="48767"/>
                  </a:lnTo>
                  <a:lnTo>
                    <a:pt x="50291" y="47243"/>
                  </a:lnTo>
                  <a:close/>
                </a:path>
                <a:path w="50800" h="48895">
                  <a:moveTo>
                    <a:pt x="0" y="1523"/>
                  </a:moveTo>
                  <a:lnTo>
                    <a:pt x="50291" y="487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459227" y="5094731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50291" y="48767"/>
                  </a:lnTo>
                  <a:lnTo>
                    <a:pt x="50291" y="472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509520" y="51434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509519" y="5143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509519" y="5143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663444" y="4187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663443" y="4187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663443" y="4187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664968" y="4187951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1524"/>
                  </a:moveTo>
                  <a:lnTo>
                    <a:pt x="48768" y="50292"/>
                  </a:lnTo>
                  <a:lnTo>
                    <a:pt x="48768" y="48768"/>
                  </a:lnTo>
                  <a:lnTo>
                    <a:pt x="0" y="1524"/>
                  </a:lnTo>
                  <a:close/>
                </a:path>
                <a:path w="50800" h="50800">
                  <a:moveTo>
                    <a:pt x="0" y="1524"/>
                  </a:moveTo>
                  <a:lnTo>
                    <a:pt x="48768" y="48768"/>
                  </a:lnTo>
                  <a:lnTo>
                    <a:pt x="50292" y="48768"/>
                  </a:lnTo>
                  <a:lnTo>
                    <a:pt x="0" y="1524"/>
                  </a:lnTo>
                  <a:close/>
                </a:path>
                <a:path w="50800" h="50800">
                  <a:moveTo>
                    <a:pt x="0" y="0"/>
                  </a:moveTo>
                  <a:lnTo>
                    <a:pt x="0" y="1524"/>
                  </a:lnTo>
                  <a:lnTo>
                    <a:pt x="50292" y="487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664967" y="4187952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0" y="1523"/>
                  </a:lnTo>
                  <a:lnTo>
                    <a:pt x="50291" y="48767"/>
                  </a:lnTo>
                  <a:lnTo>
                    <a:pt x="0" y="0"/>
                  </a:lnTo>
                  <a:close/>
                </a:path>
                <a:path w="50800" h="50800">
                  <a:moveTo>
                    <a:pt x="0" y="1523"/>
                  </a:moveTo>
                  <a:lnTo>
                    <a:pt x="50291" y="48767"/>
                  </a:lnTo>
                  <a:lnTo>
                    <a:pt x="0" y="1523"/>
                  </a:lnTo>
                  <a:close/>
                </a:path>
                <a:path w="50800" h="50800">
                  <a:moveTo>
                    <a:pt x="50291" y="48767"/>
                  </a:moveTo>
                  <a:lnTo>
                    <a:pt x="0" y="1523"/>
                  </a:lnTo>
                  <a:lnTo>
                    <a:pt x="48767" y="48767"/>
                  </a:lnTo>
                  <a:lnTo>
                    <a:pt x="50291" y="48767"/>
                  </a:lnTo>
                  <a:close/>
                </a:path>
                <a:path w="50800" h="50800">
                  <a:moveTo>
                    <a:pt x="0" y="1523"/>
                  </a:moveTo>
                  <a:lnTo>
                    <a:pt x="48767" y="48767"/>
                  </a:lnTo>
                  <a:lnTo>
                    <a:pt x="48767" y="50291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664967" y="4187952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0"/>
                  </a:moveTo>
                  <a:lnTo>
                    <a:pt x="0" y="1523"/>
                  </a:lnTo>
                  <a:lnTo>
                    <a:pt x="48767" y="50291"/>
                  </a:lnTo>
                  <a:lnTo>
                    <a:pt x="48767" y="48767"/>
                  </a:lnTo>
                  <a:lnTo>
                    <a:pt x="50291" y="4876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779267" y="4300727"/>
              <a:ext cx="99060" cy="96012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42335" y="4459223"/>
              <a:ext cx="99060" cy="96012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3105404" y="4617719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0" y="1524"/>
                  </a:moveTo>
                  <a:lnTo>
                    <a:pt x="50292" y="48768"/>
                  </a:lnTo>
                  <a:lnTo>
                    <a:pt x="50292" y="47244"/>
                  </a:lnTo>
                  <a:lnTo>
                    <a:pt x="0" y="1524"/>
                  </a:lnTo>
                  <a:close/>
                </a:path>
                <a:path w="50800" h="48895">
                  <a:moveTo>
                    <a:pt x="1524" y="1524"/>
                  </a:moveTo>
                  <a:lnTo>
                    <a:pt x="0" y="1524"/>
                  </a:lnTo>
                  <a:lnTo>
                    <a:pt x="50292" y="47244"/>
                  </a:lnTo>
                  <a:lnTo>
                    <a:pt x="1524" y="1524"/>
                  </a:lnTo>
                  <a:close/>
                </a:path>
                <a:path w="50800" h="48895">
                  <a:moveTo>
                    <a:pt x="1524" y="0"/>
                  </a:moveTo>
                  <a:lnTo>
                    <a:pt x="1524" y="1524"/>
                  </a:lnTo>
                  <a:lnTo>
                    <a:pt x="50292" y="472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105403" y="4617719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1523" y="0"/>
                  </a:moveTo>
                  <a:lnTo>
                    <a:pt x="1523" y="1523"/>
                  </a:lnTo>
                  <a:lnTo>
                    <a:pt x="50291" y="47243"/>
                  </a:lnTo>
                  <a:lnTo>
                    <a:pt x="1523" y="0"/>
                  </a:lnTo>
                  <a:close/>
                </a:path>
                <a:path w="50800" h="48895">
                  <a:moveTo>
                    <a:pt x="1523" y="1523"/>
                  </a:moveTo>
                  <a:lnTo>
                    <a:pt x="50291" y="47243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50800" h="48895">
                  <a:moveTo>
                    <a:pt x="50291" y="47243"/>
                  </a:moveTo>
                  <a:lnTo>
                    <a:pt x="0" y="1523"/>
                  </a:lnTo>
                  <a:lnTo>
                    <a:pt x="50291" y="48767"/>
                  </a:lnTo>
                  <a:lnTo>
                    <a:pt x="50291" y="47243"/>
                  </a:lnTo>
                  <a:close/>
                </a:path>
                <a:path w="50800" h="48895">
                  <a:moveTo>
                    <a:pt x="0" y="1523"/>
                  </a:moveTo>
                  <a:lnTo>
                    <a:pt x="50291" y="487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105403" y="4617719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50291" y="48767"/>
                  </a:lnTo>
                  <a:lnTo>
                    <a:pt x="50291" y="472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155696" y="4666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155695" y="46664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155695" y="46664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663444" y="51434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663443" y="5143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663443" y="5143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664968" y="5094731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48768" y="0"/>
                  </a:moveTo>
                  <a:lnTo>
                    <a:pt x="0" y="47244"/>
                  </a:lnTo>
                  <a:lnTo>
                    <a:pt x="0" y="48768"/>
                  </a:lnTo>
                  <a:lnTo>
                    <a:pt x="48768" y="0"/>
                  </a:lnTo>
                  <a:close/>
                </a:path>
                <a:path w="50800" h="48895">
                  <a:moveTo>
                    <a:pt x="48768" y="0"/>
                  </a:moveTo>
                  <a:lnTo>
                    <a:pt x="0" y="48768"/>
                  </a:lnTo>
                  <a:lnTo>
                    <a:pt x="48768" y="1524"/>
                  </a:lnTo>
                  <a:lnTo>
                    <a:pt x="48768" y="0"/>
                  </a:lnTo>
                  <a:close/>
                </a:path>
                <a:path w="50800" h="48895">
                  <a:moveTo>
                    <a:pt x="50292" y="1524"/>
                  </a:moveTo>
                  <a:lnTo>
                    <a:pt x="48768" y="1524"/>
                  </a:lnTo>
                  <a:lnTo>
                    <a:pt x="0" y="48768"/>
                  </a:lnTo>
                  <a:lnTo>
                    <a:pt x="50292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664967" y="5094731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0" y="47243"/>
                  </a:moveTo>
                  <a:lnTo>
                    <a:pt x="0" y="48767"/>
                  </a:lnTo>
                  <a:lnTo>
                    <a:pt x="48767" y="0"/>
                  </a:lnTo>
                  <a:lnTo>
                    <a:pt x="0" y="47243"/>
                  </a:lnTo>
                  <a:close/>
                </a:path>
                <a:path w="50800" h="48895">
                  <a:moveTo>
                    <a:pt x="0" y="48767"/>
                  </a:moveTo>
                  <a:lnTo>
                    <a:pt x="48767" y="0"/>
                  </a:lnTo>
                  <a:lnTo>
                    <a:pt x="0" y="48767"/>
                  </a:lnTo>
                  <a:close/>
                </a:path>
                <a:path w="50800" h="48895">
                  <a:moveTo>
                    <a:pt x="48767" y="0"/>
                  </a:moveTo>
                  <a:lnTo>
                    <a:pt x="0" y="48767"/>
                  </a:lnTo>
                  <a:lnTo>
                    <a:pt x="48767" y="1523"/>
                  </a:lnTo>
                  <a:lnTo>
                    <a:pt x="48767" y="0"/>
                  </a:lnTo>
                  <a:close/>
                </a:path>
                <a:path w="50800" h="48895">
                  <a:moveTo>
                    <a:pt x="0" y="48767"/>
                  </a:moveTo>
                  <a:lnTo>
                    <a:pt x="48767" y="1523"/>
                  </a:lnTo>
                  <a:lnTo>
                    <a:pt x="50291" y="1523"/>
                  </a:lnTo>
                  <a:lnTo>
                    <a:pt x="0" y="487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664967" y="5094731"/>
              <a:ext cx="50800" cy="48895"/>
            </a:xfrm>
            <a:custGeom>
              <a:avLst/>
              <a:gdLst/>
              <a:ahLst/>
              <a:cxnLst/>
              <a:rect l="l" t="t" r="r" b="b"/>
              <a:pathLst>
                <a:path w="50800" h="48895">
                  <a:moveTo>
                    <a:pt x="0" y="47243"/>
                  </a:moveTo>
                  <a:lnTo>
                    <a:pt x="0" y="48767"/>
                  </a:lnTo>
                  <a:lnTo>
                    <a:pt x="50291" y="1523"/>
                  </a:lnTo>
                  <a:lnTo>
                    <a:pt x="48767" y="1523"/>
                  </a:lnTo>
                  <a:lnTo>
                    <a:pt x="48767" y="0"/>
                  </a:lnTo>
                  <a:lnTo>
                    <a:pt x="0" y="472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79267" y="4936236"/>
              <a:ext cx="99060" cy="96012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942335" y="4777739"/>
              <a:ext cx="99060" cy="96012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3105404" y="4664963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50292" y="0"/>
                  </a:moveTo>
                  <a:lnTo>
                    <a:pt x="1524" y="48768"/>
                  </a:lnTo>
                  <a:lnTo>
                    <a:pt x="1524" y="50292"/>
                  </a:lnTo>
                  <a:lnTo>
                    <a:pt x="50292" y="0"/>
                  </a:lnTo>
                  <a:close/>
                </a:path>
                <a:path w="50800" h="50800">
                  <a:moveTo>
                    <a:pt x="50292" y="0"/>
                  </a:moveTo>
                  <a:lnTo>
                    <a:pt x="1524" y="50292"/>
                  </a:lnTo>
                  <a:lnTo>
                    <a:pt x="50292" y="1524"/>
                  </a:lnTo>
                  <a:lnTo>
                    <a:pt x="50292" y="0"/>
                  </a:lnTo>
                  <a:close/>
                </a:path>
                <a:path w="50800" h="50800">
                  <a:moveTo>
                    <a:pt x="50292" y="0"/>
                  </a:moveTo>
                  <a:lnTo>
                    <a:pt x="0" y="48768"/>
                  </a:lnTo>
                  <a:lnTo>
                    <a:pt x="1524" y="48768"/>
                  </a:lnTo>
                  <a:lnTo>
                    <a:pt x="502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105403" y="4664963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48767"/>
                  </a:moveTo>
                  <a:lnTo>
                    <a:pt x="1523" y="48767"/>
                  </a:lnTo>
                  <a:lnTo>
                    <a:pt x="50291" y="0"/>
                  </a:lnTo>
                  <a:lnTo>
                    <a:pt x="0" y="48767"/>
                  </a:lnTo>
                  <a:close/>
                </a:path>
                <a:path w="50800" h="50800">
                  <a:moveTo>
                    <a:pt x="1523" y="48767"/>
                  </a:moveTo>
                  <a:lnTo>
                    <a:pt x="50291" y="0"/>
                  </a:lnTo>
                  <a:lnTo>
                    <a:pt x="1523" y="50291"/>
                  </a:lnTo>
                  <a:lnTo>
                    <a:pt x="1523" y="48767"/>
                  </a:lnTo>
                  <a:close/>
                </a:path>
                <a:path w="50800" h="50800">
                  <a:moveTo>
                    <a:pt x="50291" y="0"/>
                  </a:moveTo>
                  <a:lnTo>
                    <a:pt x="1523" y="50291"/>
                  </a:lnTo>
                  <a:lnTo>
                    <a:pt x="50291" y="1523"/>
                  </a:lnTo>
                  <a:lnTo>
                    <a:pt x="50291" y="0"/>
                  </a:lnTo>
                  <a:close/>
                </a:path>
                <a:path w="50800" h="50800">
                  <a:moveTo>
                    <a:pt x="1523" y="50291"/>
                  </a:moveTo>
                  <a:lnTo>
                    <a:pt x="50291" y="1523"/>
                  </a:lnTo>
                  <a:lnTo>
                    <a:pt x="1523" y="502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105403" y="4664963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48767"/>
                  </a:moveTo>
                  <a:lnTo>
                    <a:pt x="1523" y="48767"/>
                  </a:lnTo>
                  <a:lnTo>
                    <a:pt x="1523" y="50291"/>
                  </a:lnTo>
                  <a:lnTo>
                    <a:pt x="50291" y="1523"/>
                  </a:lnTo>
                  <a:lnTo>
                    <a:pt x="50291" y="0"/>
                  </a:lnTo>
                  <a:lnTo>
                    <a:pt x="0" y="48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155696" y="4664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155695" y="4664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155695" y="4664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" name="object 192"/>
          <p:cNvSpPr txBox="1"/>
          <p:nvPr/>
        </p:nvSpPr>
        <p:spPr>
          <a:xfrm>
            <a:off x="2001520" y="7022196"/>
            <a:ext cx="73660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1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193" name="object 19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614916" y="2618084"/>
            <a:ext cx="313690" cy="1245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104120" y="2852406"/>
            <a:ext cx="313690" cy="10115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767064" y="1551432"/>
            <a:ext cx="233679" cy="3975100"/>
          </a:xfrm>
          <a:custGeom>
            <a:avLst/>
            <a:gdLst/>
            <a:ahLst/>
            <a:cxnLst/>
            <a:rect l="l" t="t" r="r" b="b"/>
            <a:pathLst>
              <a:path w="233679" h="3975100">
                <a:moveTo>
                  <a:pt x="233171" y="3974591"/>
                </a:moveTo>
                <a:lnTo>
                  <a:pt x="233171" y="2773679"/>
                </a:lnTo>
              </a:path>
              <a:path w="233679" h="3975100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8679688" y="5423130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65259" y="5423130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621776" y="3947898"/>
            <a:ext cx="330200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7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109456" y="4021050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63735" y="2379702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592056" y="4246969"/>
            <a:ext cx="313690" cy="119126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812276" y="6351246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937243" y="1430250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83183" y="617220"/>
            <a:ext cx="8760460" cy="6545580"/>
          </a:xfrm>
          <a:custGeom>
            <a:avLst/>
            <a:gdLst/>
            <a:ahLst/>
            <a:cxnLst/>
            <a:rect l="l" t="t" r="r" b="b"/>
            <a:pathLst>
              <a:path w="8760460" h="6545580">
                <a:moveTo>
                  <a:pt x="8759951" y="5345429"/>
                </a:moveTo>
                <a:lnTo>
                  <a:pt x="8756745" y="5297762"/>
                </a:lnTo>
                <a:lnTo>
                  <a:pt x="8747403" y="5252045"/>
                </a:lnTo>
                <a:lnTo>
                  <a:pt x="8732346" y="5208695"/>
                </a:lnTo>
                <a:lnTo>
                  <a:pt x="8711991" y="5168131"/>
                </a:lnTo>
                <a:lnTo>
                  <a:pt x="8686757" y="5130771"/>
                </a:lnTo>
                <a:lnTo>
                  <a:pt x="8657063" y="5097035"/>
                </a:lnTo>
                <a:lnTo>
                  <a:pt x="8623327" y="5067341"/>
                </a:lnTo>
                <a:lnTo>
                  <a:pt x="8585968" y="5042108"/>
                </a:lnTo>
                <a:lnTo>
                  <a:pt x="8545404" y="5021753"/>
                </a:lnTo>
                <a:lnTo>
                  <a:pt x="8502054" y="5006696"/>
                </a:lnTo>
                <a:lnTo>
                  <a:pt x="8456336" y="4997354"/>
                </a:lnTo>
                <a:lnTo>
                  <a:pt x="8408669" y="4994147"/>
                </a:lnTo>
                <a:lnTo>
                  <a:pt x="8361002" y="4997354"/>
                </a:lnTo>
                <a:lnTo>
                  <a:pt x="8315285" y="5006696"/>
                </a:lnTo>
                <a:lnTo>
                  <a:pt x="8271934" y="5021753"/>
                </a:lnTo>
                <a:lnTo>
                  <a:pt x="8231370" y="5042108"/>
                </a:lnTo>
                <a:lnTo>
                  <a:pt x="8194011" y="5067341"/>
                </a:lnTo>
                <a:lnTo>
                  <a:pt x="8160275" y="5097035"/>
                </a:lnTo>
                <a:lnTo>
                  <a:pt x="8130581" y="5130771"/>
                </a:lnTo>
                <a:lnTo>
                  <a:pt x="8105348" y="5168131"/>
                </a:lnTo>
                <a:lnTo>
                  <a:pt x="8084993" y="5208695"/>
                </a:lnTo>
                <a:lnTo>
                  <a:pt x="8069935" y="5252045"/>
                </a:lnTo>
                <a:lnTo>
                  <a:pt x="8060594" y="5297762"/>
                </a:lnTo>
                <a:lnTo>
                  <a:pt x="8057387" y="5345429"/>
                </a:lnTo>
                <a:lnTo>
                  <a:pt x="8060594" y="5393096"/>
                </a:lnTo>
                <a:lnTo>
                  <a:pt x="8069935" y="5438814"/>
                </a:lnTo>
                <a:lnTo>
                  <a:pt x="8084993" y="5482164"/>
                </a:lnTo>
                <a:lnTo>
                  <a:pt x="8105348" y="5522728"/>
                </a:lnTo>
                <a:lnTo>
                  <a:pt x="8130581" y="5560087"/>
                </a:lnTo>
                <a:lnTo>
                  <a:pt x="8160275" y="5593823"/>
                </a:lnTo>
                <a:lnTo>
                  <a:pt x="8194011" y="5623517"/>
                </a:lnTo>
                <a:lnTo>
                  <a:pt x="8231370" y="5648751"/>
                </a:lnTo>
                <a:lnTo>
                  <a:pt x="8271934" y="5669106"/>
                </a:lnTo>
                <a:lnTo>
                  <a:pt x="8315285" y="5684163"/>
                </a:lnTo>
                <a:lnTo>
                  <a:pt x="8361002" y="5693505"/>
                </a:lnTo>
                <a:lnTo>
                  <a:pt x="8408669" y="5696711"/>
                </a:lnTo>
                <a:lnTo>
                  <a:pt x="8456336" y="5693505"/>
                </a:lnTo>
                <a:lnTo>
                  <a:pt x="8502054" y="5684163"/>
                </a:lnTo>
                <a:lnTo>
                  <a:pt x="8545404" y="5669106"/>
                </a:lnTo>
                <a:lnTo>
                  <a:pt x="8585968" y="5648751"/>
                </a:lnTo>
                <a:lnTo>
                  <a:pt x="8623327" y="5623517"/>
                </a:lnTo>
                <a:lnTo>
                  <a:pt x="8657063" y="5593823"/>
                </a:lnTo>
                <a:lnTo>
                  <a:pt x="8686757" y="5560087"/>
                </a:lnTo>
                <a:lnTo>
                  <a:pt x="8711991" y="5522728"/>
                </a:lnTo>
                <a:lnTo>
                  <a:pt x="8732346" y="5482164"/>
                </a:lnTo>
                <a:lnTo>
                  <a:pt x="8747403" y="5438814"/>
                </a:lnTo>
                <a:lnTo>
                  <a:pt x="8756745" y="5393096"/>
                </a:lnTo>
                <a:lnTo>
                  <a:pt x="8759951" y="5345429"/>
                </a:lnTo>
              </a:path>
              <a:path w="8760460" h="6545580">
                <a:moveTo>
                  <a:pt x="8458199" y="5128259"/>
                </a:moveTo>
                <a:lnTo>
                  <a:pt x="8531351" y="5675375"/>
                </a:lnTo>
              </a:path>
              <a:path w="8760460" h="6545580">
                <a:moveTo>
                  <a:pt x="8430767" y="5132831"/>
                </a:moveTo>
                <a:lnTo>
                  <a:pt x="8453627" y="5291327"/>
                </a:lnTo>
              </a:path>
              <a:path w="8760460" h="6545580">
                <a:moveTo>
                  <a:pt x="8301227" y="5152643"/>
                </a:moveTo>
                <a:lnTo>
                  <a:pt x="8322563" y="5314187"/>
                </a:lnTo>
              </a:path>
              <a:path w="8760460" h="6545580">
                <a:moveTo>
                  <a:pt x="8330183" y="5173979"/>
                </a:moveTo>
                <a:lnTo>
                  <a:pt x="8349995" y="5309615"/>
                </a:lnTo>
              </a:path>
              <a:path w="8760460" h="6545580">
                <a:moveTo>
                  <a:pt x="8360663" y="4998719"/>
                </a:moveTo>
                <a:lnTo>
                  <a:pt x="8060435" y="5402579"/>
                </a:lnTo>
              </a:path>
              <a:path w="8760460" h="6545580">
                <a:moveTo>
                  <a:pt x="8322563" y="5314187"/>
                </a:moveTo>
                <a:lnTo>
                  <a:pt x="8186927" y="5497067"/>
                </a:lnTo>
              </a:path>
              <a:path w="8760460" h="6545580">
                <a:moveTo>
                  <a:pt x="8360663" y="4998719"/>
                </a:moveTo>
                <a:lnTo>
                  <a:pt x="8755379" y="5298947"/>
                </a:lnTo>
              </a:path>
              <a:path w="8760460" h="6545580">
                <a:moveTo>
                  <a:pt x="8301227" y="5152643"/>
                </a:moveTo>
                <a:lnTo>
                  <a:pt x="8449055" y="5265419"/>
                </a:lnTo>
              </a:path>
              <a:path w="8760460" h="6545580">
                <a:moveTo>
                  <a:pt x="8479535" y="5286755"/>
                </a:moveTo>
                <a:lnTo>
                  <a:pt x="8659367" y="5425439"/>
                </a:lnTo>
              </a:path>
              <a:path w="8760460" h="6545580">
                <a:moveTo>
                  <a:pt x="8060435" y="5402579"/>
                </a:moveTo>
                <a:lnTo>
                  <a:pt x="8186927" y="5497067"/>
                </a:lnTo>
              </a:path>
              <a:path w="8760460" h="6545580">
                <a:moveTo>
                  <a:pt x="8755379" y="5298947"/>
                </a:moveTo>
                <a:lnTo>
                  <a:pt x="8659367" y="5425439"/>
                </a:lnTo>
              </a:path>
              <a:path w="8760460" h="6545580">
                <a:moveTo>
                  <a:pt x="8375903" y="5696711"/>
                </a:moveTo>
                <a:lnTo>
                  <a:pt x="8531351" y="5675375"/>
                </a:lnTo>
              </a:path>
              <a:path w="8760460" h="6545580">
                <a:moveTo>
                  <a:pt x="8322563" y="5314187"/>
                </a:moveTo>
                <a:lnTo>
                  <a:pt x="8349995" y="5309615"/>
                </a:lnTo>
              </a:path>
              <a:path w="8760460" h="6545580">
                <a:moveTo>
                  <a:pt x="8430767" y="5132831"/>
                </a:moveTo>
                <a:lnTo>
                  <a:pt x="8458199" y="5128259"/>
                </a:lnTo>
              </a:path>
              <a:path w="8760460" h="6545580">
                <a:moveTo>
                  <a:pt x="8322563" y="5314187"/>
                </a:moveTo>
                <a:lnTo>
                  <a:pt x="8375903" y="5696711"/>
                </a:lnTo>
              </a:path>
              <a:path w="8760460" h="6545580">
                <a:moveTo>
                  <a:pt x="8479535" y="5286755"/>
                </a:moveTo>
                <a:lnTo>
                  <a:pt x="8453627" y="5291327"/>
                </a:lnTo>
              </a:path>
              <a:path w="8760460" h="6545580">
                <a:moveTo>
                  <a:pt x="0" y="6545579"/>
                </a:moveTo>
                <a:lnTo>
                  <a:pt x="7949183" y="6545579"/>
                </a:lnTo>
                <a:lnTo>
                  <a:pt x="7949183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582152" y="2378178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614156" y="6446687"/>
            <a:ext cx="805815" cy="558165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85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25" dirty="0">
                <a:latin typeface="Arial"/>
                <a:cs typeface="Arial"/>
              </a:rPr>
              <a:t>8.2</a:t>
            </a:r>
            <a:endParaRPr sz="2550">
              <a:latin typeface="Arial"/>
              <a:cs typeface="Arial"/>
            </a:endParaRPr>
          </a:p>
          <a:p>
            <a:pPr marR="32384" algn="ctr">
              <a:lnSpc>
                <a:spcPct val="100000"/>
              </a:lnSpc>
              <a:spcBef>
                <a:spcPts val="65"/>
              </a:spcBef>
            </a:pPr>
            <a:r>
              <a:rPr sz="650" dirty="0">
                <a:latin typeface="Arial"/>
                <a:cs typeface="Arial"/>
              </a:rPr>
              <a:t>28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93580" y="1832772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816084" y="2074949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040112" y="4225767"/>
            <a:ext cx="412750" cy="121285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254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131552" y="1706192"/>
            <a:ext cx="215900" cy="570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ROOM FINISH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SCHEDULE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62024" y="2789058"/>
            <a:ext cx="7467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PORCH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58975" y="2603130"/>
            <a:ext cx="5289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MAIN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458975" y="2981082"/>
            <a:ext cx="7969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ENTRY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/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62024" y="3177678"/>
            <a:ext cx="978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COVERED</a:t>
            </a:r>
            <a:r>
              <a:rPr sz="650" spc="8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582924" y="2016299"/>
            <a:ext cx="116839" cy="48387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81044" y="1902919"/>
            <a:ext cx="116839" cy="5975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CERAMIC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TILE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976116" y="1798438"/>
            <a:ext cx="116839" cy="69278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PORCELAIN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TILE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378452" y="2193185"/>
            <a:ext cx="116839" cy="28892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0" dirty="0">
                <a:latin typeface="Arial"/>
                <a:cs typeface="Arial"/>
              </a:rPr>
              <a:t>WOOD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168140" y="1461149"/>
            <a:ext cx="116839" cy="103759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LUXURY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VINYL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TILE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(LVT)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146548" y="1904375"/>
            <a:ext cx="116839" cy="5924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SIDING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346192" y="1585324"/>
            <a:ext cx="116839" cy="9150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GYPSUM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WALLBOARD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521452" y="2227978"/>
            <a:ext cx="116839" cy="27495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BRICK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926836" y="1585324"/>
            <a:ext cx="116839" cy="91503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GYPSUM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WALLBOARD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123432" y="1964935"/>
            <a:ext cx="116839" cy="53848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BEADBOARD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900672" y="2171927"/>
            <a:ext cx="116839" cy="32512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VARIES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477772" y="3438144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462024" y="3415533"/>
            <a:ext cx="57785" cy="9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50" dirty="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38147" y="3372750"/>
            <a:ext cx="3473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675" baseline="37037" dirty="0">
                <a:latin typeface="Arial"/>
                <a:cs typeface="Arial"/>
              </a:rPr>
              <a:t>1</a:t>
            </a:r>
            <a:r>
              <a:rPr sz="675" spc="60" baseline="37037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BATH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507744" y="1245246"/>
            <a:ext cx="86042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KEY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428496" y="2283090"/>
            <a:ext cx="111442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ts val="770"/>
              </a:lnSpc>
              <a:spcBef>
                <a:spcPts val="125"/>
              </a:spcBef>
            </a:pPr>
            <a:r>
              <a:rPr sz="650" spc="-10" dirty="0">
                <a:latin typeface="Arial"/>
                <a:cs typeface="Arial"/>
              </a:rPr>
              <a:t>CIRCLE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INDICATES</a:t>
            </a:r>
            <a:r>
              <a:rPr sz="650" spc="1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WHICH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OCCURS</a:t>
            </a:r>
            <a:endParaRPr sz="6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670811" y="1422030"/>
            <a:ext cx="551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PLAN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NORTH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2580385" y="2590038"/>
            <a:ext cx="3438143" cy="952499"/>
            <a:chOff x="2580385" y="2590038"/>
            <a:chExt cx="3438143" cy="952499"/>
          </a:xfrm>
        </p:grpSpPr>
        <p:pic>
          <p:nvPicPr>
            <p:cNvPr id="42" name="object 4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83433" y="2602230"/>
              <a:ext cx="121919" cy="121919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592577" y="2794254"/>
              <a:ext cx="121919" cy="121919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80385" y="3184398"/>
              <a:ext cx="121919" cy="121919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111749" y="2594610"/>
              <a:ext cx="121919" cy="121919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19369" y="2792730"/>
              <a:ext cx="121919" cy="121919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104385" y="2603754"/>
              <a:ext cx="393191" cy="93878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19369" y="2989326"/>
              <a:ext cx="121919" cy="121919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125465" y="3181350"/>
              <a:ext cx="121919" cy="121919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117845" y="3377945"/>
              <a:ext cx="121919" cy="121919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96609" y="2590038"/>
              <a:ext cx="121919" cy="121919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92037" y="2789682"/>
              <a:ext cx="121919" cy="121919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888989" y="2983230"/>
              <a:ext cx="121919" cy="121919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888989" y="3182874"/>
              <a:ext cx="121919" cy="121919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888989" y="3370326"/>
              <a:ext cx="121919" cy="121919"/>
            </a:xfrm>
            <a:prstGeom prst="rect">
              <a:avLst/>
            </a:prstGeom>
          </p:spPr>
        </p:pic>
      </p:grpSp>
      <p:sp>
        <p:nvSpPr>
          <p:cNvPr id="58" name="object 58"/>
          <p:cNvSpPr txBox="1"/>
          <p:nvPr/>
        </p:nvSpPr>
        <p:spPr>
          <a:xfrm>
            <a:off x="7049007" y="1204098"/>
            <a:ext cx="141224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A.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SIDING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TYPE,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SHEEN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COLOR.</a:t>
            </a:r>
            <a:r>
              <a:rPr sz="650" spc="1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APPLY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TWO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COATS.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049007" y="1597290"/>
            <a:ext cx="1318895" cy="713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B.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PANT </a:t>
            </a:r>
            <a:r>
              <a:rPr sz="650" spc="-20" dirty="0">
                <a:latin typeface="Arial"/>
                <a:cs typeface="Arial"/>
              </a:rPr>
              <a:t>BEADBOARD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LATEX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PAINT.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APPLY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TWO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COATS.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Arial"/>
              <a:cs typeface="Arial"/>
            </a:endParaRPr>
          </a:p>
          <a:p>
            <a:pPr marL="12700" marR="31750" indent="254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C.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PAINT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BEADBOARD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INTERIOR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LATEX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PAINT.</a:t>
            </a:r>
            <a:r>
              <a:rPr sz="650" spc="1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APPLY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TWO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COATS.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049007" y="2382150"/>
            <a:ext cx="128270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PAINT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GYPSUM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WALLBOARD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WALLS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WITH INTERIOR LATEX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PAINT.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APPLY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TWO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COATS.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049007" y="2775342"/>
            <a:ext cx="1381760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200"/>
              </a:lnSpc>
              <a:spcBef>
                <a:spcPts val="100"/>
              </a:spcBef>
            </a:pPr>
            <a:r>
              <a:rPr sz="650" spc="-10" dirty="0">
                <a:latin typeface="Arial"/>
                <a:cs typeface="Arial"/>
              </a:rPr>
              <a:t>E.PAINT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SOFFITS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WITH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LATEX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PAINT,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APPLY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TWO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COATS.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049007" y="3168534"/>
            <a:ext cx="1377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F.</a:t>
            </a:r>
            <a:r>
              <a:rPr sz="650" spc="-10" dirty="0">
                <a:latin typeface="Arial"/>
                <a:cs typeface="Arial"/>
              </a:rPr>
              <a:t> STAIN EXISTING WOOD SIDING.</a:t>
            </a:r>
            <a:endParaRPr sz="650">
              <a:latin typeface="Arial"/>
              <a:cs typeface="Arial"/>
            </a:endParaRPr>
          </a:p>
        </p:txBody>
      </p:sp>
      <p:pic>
        <p:nvPicPr>
          <p:cNvPr id="63" name="object 63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3324097" y="2602230"/>
            <a:ext cx="199643" cy="900683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696976" y="3691266"/>
            <a:ext cx="3378835" cy="5168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NOTES:</a:t>
            </a:r>
            <a:endParaRPr sz="650">
              <a:latin typeface="Arial"/>
              <a:cs typeface="Arial"/>
            </a:endParaRPr>
          </a:p>
          <a:p>
            <a:pPr marL="17145" marR="5080" indent="-5080">
              <a:lnSpc>
                <a:spcPct val="99000"/>
              </a:lnSpc>
              <a:spcBef>
                <a:spcPts val="10"/>
              </a:spcBef>
            </a:pPr>
            <a:r>
              <a:rPr sz="650" dirty="0">
                <a:latin typeface="Arial"/>
                <a:cs typeface="Arial"/>
              </a:rPr>
              <a:t>1.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ALL</a:t>
            </a:r>
            <a:r>
              <a:rPr sz="650" spc="-10" dirty="0">
                <a:latin typeface="Arial"/>
                <a:cs typeface="Arial"/>
              </a:rPr>
              <a:t> INTERIOR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WOOD MOLDING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INCLUDE CASING, JAMBS,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QUARTER ROUNDS,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TRIM,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ETC.,</a:t>
            </a:r>
            <a:r>
              <a:rPr sz="650" spc="-10" dirty="0">
                <a:latin typeface="Arial"/>
                <a:cs typeface="Arial"/>
              </a:rPr>
              <a:t> SHALL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 EXISTING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SIZE,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THICKNESS, SHAPE, PROFILE,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WOOD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SPECIES,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FINISH,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COLOR.</a:t>
            </a:r>
            <a:r>
              <a:rPr sz="650" spc="15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PAINT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MOLDING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MATCH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SHEEN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COLOR.</a:t>
            </a:r>
            <a:r>
              <a:rPr sz="650" spc="1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APPLY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TWO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COATS.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00023" y="4281054"/>
            <a:ext cx="3363595" cy="908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1120" indent="94615">
              <a:lnSpc>
                <a:spcPct val="99200"/>
              </a:lnSpc>
              <a:spcBef>
                <a:spcPts val="100"/>
              </a:spcBef>
              <a:buAutoNum type="arabicPeriod" startAt="2"/>
              <a:tabLst>
                <a:tab pos="107314" algn="l"/>
              </a:tabLst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THRESHOLDS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10" dirty="0">
                <a:latin typeface="Arial"/>
                <a:cs typeface="Arial"/>
              </a:rPr>
              <a:t> WEATHER-STRIPPING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DOOR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LOCATIONS.</a:t>
            </a:r>
            <a:r>
              <a:rPr sz="650" spc="1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THE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THRESHOLDS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THRESHOLDS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STYLE,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DESIGN, PROFILE,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COLOR.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Arial"/>
              <a:buAutoNum type="arabicPeriod" startAt="2"/>
            </a:pPr>
            <a:endParaRPr sz="650">
              <a:latin typeface="Arial"/>
              <a:cs typeface="Arial"/>
            </a:endParaRPr>
          </a:p>
          <a:p>
            <a:pPr marL="12700" marR="5080" indent="92710">
              <a:lnSpc>
                <a:spcPct val="99200"/>
              </a:lnSpc>
              <a:buAutoNum type="arabicPeriod" startAt="2"/>
              <a:tabLst>
                <a:tab pos="105410" algn="l"/>
              </a:tabLst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HARDWARE</a:t>
            </a:r>
            <a:r>
              <a:rPr sz="650" dirty="0">
                <a:latin typeface="Arial"/>
                <a:cs typeface="Arial"/>
              </a:rPr>
              <a:t> TO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INCLUDE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HINGES,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LOCKSETS,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DEADBOLTS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ASSOCIATED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HARDWARE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ITEMS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PER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MANUFACTURES'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INSTRUCTION.</a:t>
            </a:r>
            <a:r>
              <a:rPr sz="650" spc="1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HARDWARE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FINISH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EXISTING.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Arial"/>
              <a:buAutoNum type="arabicPeriod" startAt="2"/>
            </a:pPr>
            <a:endParaRPr sz="650">
              <a:latin typeface="Arial"/>
              <a:cs typeface="Arial"/>
            </a:endParaRPr>
          </a:p>
          <a:p>
            <a:pPr marL="107314" indent="-90170">
              <a:lnSpc>
                <a:spcPct val="100000"/>
              </a:lnSpc>
              <a:spcBef>
                <a:spcPts val="5"/>
              </a:spcBef>
              <a:buAutoNum type="arabicPeriod" startAt="2"/>
              <a:tabLst>
                <a:tab pos="107314" algn="l"/>
              </a:tabLst>
            </a:pPr>
            <a:r>
              <a:rPr sz="650" spc="-10" dirty="0">
                <a:latin typeface="Arial"/>
                <a:cs typeface="Arial"/>
              </a:rPr>
              <a:t>BEADBOARD: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REFER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10" dirty="0">
                <a:latin typeface="Arial"/>
                <a:cs typeface="Arial"/>
              </a:rPr>
              <a:t> SPECIFICATIONS.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00023" y="5262510"/>
            <a:ext cx="31680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5.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PAINT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EXTERIOR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EXPOSED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STEEL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BROWN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AS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SELECTED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BY</a:t>
            </a:r>
            <a:r>
              <a:rPr sz="650" spc="-25" dirty="0">
                <a:latin typeface="Arial"/>
                <a:cs typeface="Arial"/>
              </a:rPr>
              <a:t> THE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HOME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OWNERS.</a:t>
            </a:r>
            <a:endParaRPr sz="6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03072" y="5556642"/>
            <a:ext cx="3319779" cy="3200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02870" indent="-90170">
              <a:lnSpc>
                <a:spcPct val="100000"/>
              </a:lnSpc>
              <a:spcBef>
                <a:spcPts val="90"/>
              </a:spcBef>
              <a:buAutoNum type="arabicPeriod" startAt="6"/>
              <a:tabLst>
                <a:tab pos="102870" algn="l"/>
              </a:tabLst>
            </a:pPr>
            <a:r>
              <a:rPr sz="650" dirty="0">
                <a:latin typeface="Arial"/>
                <a:cs typeface="Arial"/>
              </a:rPr>
              <a:t>PAINT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DOORS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MATCH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SHEEN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COLOR.</a:t>
            </a:r>
            <a:r>
              <a:rPr sz="650" spc="14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APPLY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TWO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COATS.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Arial"/>
              <a:buAutoNum type="arabicPeriod" startAt="6"/>
            </a:pPr>
            <a:endParaRPr sz="650">
              <a:latin typeface="Arial"/>
              <a:cs typeface="Arial"/>
            </a:endParaRPr>
          </a:p>
          <a:p>
            <a:pPr marL="102870" indent="-90170">
              <a:lnSpc>
                <a:spcPct val="100000"/>
              </a:lnSpc>
              <a:buAutoNum type="arabicPeriod" startAt="6"/>
              <a:tabLst>
                <a:tab pos="102870" algn="l"/>
              </a:tabLst>
            </a:pPr>
            <a:r>
              <a:rPr sz="650" spc="-10" dirty="0">
                <a:latin typeface="Arial"/>
                <a:cs typeface="Arial"/>
              </a:rPr>
              <a:t>WINDOWS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SHALL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BE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PRE-FINISHED,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WHITE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COLOR.</a:t>
            </a:r>
            <a:endParaRPr sz="6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572000" y="2226359"/>
            <a:ext cx="116839" cy="26162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VINYL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306820" y="2781438"/>
            <a:ext cx="2673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04470" algn="l"/>
              </a:tabLst>
            </a:pPr>
            <a:r>
              <a:rPr sz="650" spc="-50" dirty="0">
                <a:latin typeface="Arial"/>
                <a:cs typeface="Arial"/>
              </a:rPr>
              <a:t>B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50" dirty="0">
                <a:latin typeface="Arial"/>
                <a:cs typeface="Arial"/>
              </a:rPr>
              <a:t>F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306820" y="2583318"/>
            <a:ext cx="27051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02565" algn="l"/>
              </a:tabLst>
            </a:pPr>
            <a:r>
              <a:rPr sz="650" spc="-50" dirty="0">
                <a:latin typeface="Arial"/>
                <a:cs typeface="Arial"/>
              </a:rPr>
              <a:t>A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50" dirty="0">
                <a:latin typeface="Arial"/>
                <a:cs typeface="Arial"/>
              </a:rPr>
              <a:t>B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309867" y="3377322"/>
            <a:ext cx="2768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04470" algn="l"/>
              </a:tabLst>
            </a:pPr>
            <a:r>
              <a:rPr sz="650" spc="-50" dirty="0">
                <a:latin typeface="Arial"/>
                <a:cs typeface="Arial"/>
              </a:rPr>
              <a:t>C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50" dirty="0">
                <a:latin typeface="Arial"/>
                <a:cs typeface="Arial"/>
              </a:rPr>
              <a:t>D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72" name="object 72"/>
          <p:cNvGrpSpPr/>
          <p:nvPr/>
        </p:nvGrpSpPr>
        <p:grpSpPr>
          <a:xfrm>
            <a:off x="610361" y="659638"/>
            <a:ext cx="7927340" cy="4872355"/>
            <a:chOff x="610361" y="659638"/>
            <a:chExt cx="7927340" cy="4872355"/>
          </a:xfrm>
        </p:grpSpPr>
        <p:pic>
          <p:nvPicPr>
            <p:cNvPr id="73" name="object 7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85441" y="1617726"/>
              <a:ext cx="121919" cy="121919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689863" y="5529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0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16711" y="665988"/>
              <a:ext cx="7914640" cy="2894330"/>
            </a:xfrm>
            <a:custGeom>
              <a:avLst/>
              <a:gdLst/>
              <a:ahLst/>
              <a:cxnLst/>
              <a:rect l="l" t="t" r="r" b="b"/>
              <a:pathLst>
                <a:path w="7914640" h="2894329">
                  <a:moveTo>
                    <a:pt x="19811" y="321563"/>
                  </a:moveTo>
                  <a:lnTo>
                    <a:pt x="7914131" y="321563"/>
                  </a:lnTo>
                </a:path>
                <a:path w="7914640" h="2894329">
                  <a:moveTo>
                    <a:pt x="19811" y="516635"/>
                  </a:moveTo>
                  <a:lnTo>
                    <a:pt x="7914131" y="516635"/>
                  </a:lnTo>
                </a:path>
                <a:path w="7914640" h="2894329">
                  <a:moveTo>
                    <a:pt x="19811" y="536447"/>
                  </a:moveTo>
                  <a:lnTo>
                    <a:pt x="7914131" y="536447"/>
                  </a:lnTo>
                </a:path>
                <a:path w="7914640" h="2894329">
                  <a:moveTo>
                    <a:pt x="19811" y="321563"/>
                  </a:moveTo>
                  <a:lnTo>
                    <a:pt x="19811" y="516635"/>
                  </a:lnTo>
                </a:path>
                <a:path w="7914640" h="2894329">
                  <a:moveTo>
                    <a:pt x="19811" y="536447"/>
                  </a:moveTo>
                  <a:lnTo>
                    <a:pt x="19811" y="2874263"/>
                  </a:lnTo>
                </a:path>
                <a:path w="7914640" h="2894329">
                  <a:moveTo>
                    <a:pt x="0" y="0"/>
                  </a:moveTo>
                  <a:lnTo>
                    <a:pt x="0" y="2894075"/>
                  </a:lnTo>
                </a:path>
                <a:path w="7914640" h="2894329">
                  <a:moveTo>
                    <a:pt x="19811" y="321563"/>
                  </a:moveTo>
                  <a:lnTo>
                    <a:pt x="19811" y="19811"/>
                  </a:lnTo>
                  <a:lnTo>
                    <a:pt x="7914131" y="19811"/>
                  </a:lnTo>
                </a:path>
                <a:path w="7914640" h="2894329">
                  <a:moveTo>
                    <a:pt x="0" y="0"/>
                  </a:moveTo>
                  <a:lnTo>
                    <a:pt x="7914131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78711" y="987552"/>
              <a:ext cx="1169035" cy="2552700"/>
            </a:xfrm>
            <a:custGeom>
              <a:avLst/>
              <a:gdLst/>
              <a:ahLst/>
              <a:cxnLst/>
              <a:rect l="l" t="t" r="r" b="b"/>
              <a:pathLst>
                <a:path w="1169035" h="2552700">
                  <a:moveTo>
                    <a:pt x="0" y="0"/>
                  </a:moveTo>
                  <a:lnTo>
                    <a:pt x="0" y="2552699"/>
                  </a:lnTo>
                </a:path>
                <a:path w="1169035" h="2552700">
                  <a:moveTo>
                    <a:pt x="193547" y="0"/>
                  </a:moveTo>
                  <a:lnTo>
                    <a:pt x="193547" y="3047"/>
                  </a:lnTo>
                </a:path>
                <a:path w="1169035" h="2552700">
                  <a:moveTo>
                    <a:pt x="1168907" y="0"/>
                  </a:moveTo>
                  <a:lnTo>
                    <a:pt x="1168907" y="195071"/>
                  </a:lnTo>
                </a:path>
                <a:path w="1169035" h="2552700">
                  <a:moveTo>
                    <a:pt x="1168907" y="214883"/>
                  </a:moveTo>
                  <a:lnTo>
                    <a:pt x="1168907" y="25526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742691" y="1202436"/>
              <a:ext cx="388620" cy="2338070"/>
            </a:xfrm>
            <a:custGeom>
              <a:avLst/>
              <a:gdLst/>
              <a:ahLst/>
              <a:cxnLst/>
              <a:rect l="l" t="t" r="r" b="b"/>
              <a:pathLst>
                <a:path w="388619" h="2338070">
                  <a:moveTo>
                    <a:pt x="0" y="0"/>
                  </a:moveTo>
                  <a:lnTo>
                    <a:pt x="0" y="2337815"/>
                  </a:lnTo>
                </a:path>
                <a:path w="388619" h="2338070">
                  <a:moveTo>
                    <a:pt x="193547" y="0"/>
                  </a:moveTo>
                  <a:lnTo>
                    <a:pt x="193547" y="2337815"/>
                  </a:lnTo>
                </a:path>
                <a:path w="388619" h="2338070">
                  <a:moveTo>
                    <a:pt x="388619" y="0"/>
                  </a:moveTo>
                  <a:lnTo>
                    <a:pt x="388619" y="2337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326383" y="987552"/>
              <a:ext cx="0" cy="2552700"/>
            </a:xfrm>
            <a:custGeom>
              <a:avLst/>
              <a:gdLst/>
              <a:ahLst/>
              <a:cxnLst/>
              <a:rect l="l" t="t" r="r" b="b"/>
              <a:pathLst>
                <a:path h="2552700">
                  <a:moveTo>
                    <a:pt x="0" y="0"/>
                  </a:moveTo>
                  <a:lnTo>
                    <a:pt x="0" y="195071"/>
                  </a:lnTo>
                </a:path>
                <a:path h="2552700">
                  <a:moveTo>
                    <a:pt x="0" y="214883"/>
                  </a:moveTo>
                  <a:lnTo>
                    <a:pt x="0" y="25526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21455" y="1202436"/>
              <a:ext cx="390525" cy="2338070"/>
            </a:xfrm>
            <a:custGeom>
              <a:avLst/>
              <a:gdLst/>
              <a:ahLst/>
              <a:cxnLst/>
              <a:rect l="l" t="t" r="r" b="b"/>
              <a:pathLst>
                <a:path w="390525" h="2338070">
                  <a:moveTo>
                    <a:pt x="0" y="0"/>
                  </a:moveTo>
                  <a:lnTo>
                    <a:pt x="0" y="2337815"/>
                  </a:lnTo>
                </a:path>
                <a:path w="390525" h="2338070">
                  <a:moveTo>
                    <a:pt x="195071" y="0"/>
                  </a:moveTo>
                  <a:lnTo>
                    <a:pt x="195071" y="2337815"/>
                  </a:lnTo>
                </a:path>
                <a:path w="390525" h="2338070">
                  <a:moveTo>
                    <a:pt x="390143" y="0"/>
                  </a:moveTo>
                  <a:lnTo>
                    <a:pt x="390143" y="2337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106671" y="987552"/>
              <a:ext cx="0" cy="2552700"/>
            </a:xfrm>
            <a:custGeom>
              <a:avLst/>
              <a:gdLst/>
              <a:ahLst/>
              <a:cxnLst/>
              <a:rect l="l" t="t" r="r" b="b"/>
              <a:pathLst>
                <a:path h="2552700">
                  <a:moveTo>
                    <a:pt x="0" y="0"/>
                  </a:moveTo>
                  <a:lnTo>
                    <a:pt x="0" y="195071"/>
                  </a:lnTo>
                </a:path>
                <a:path h="2552700">
                  <a:moveTo>
                    <a:pt x="0" y="214883"/>
                  </a:moveTo>
                  <a:lnTo>
                    <a:pt x="0" y="25526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301744" y="1202436"/>
              <a:ext cx="388620" cy="2338070"/>
            </a:xfrm>
            <a:custGeom>
              <a:avLst/>
              <a:gdLst/>
              <a:ahLst/>
              <a:cxnLst/>
              <a:rect l="l" t="t" r="r" b="b"/>
              <a:pathLst>
                <a:path w="388620" h="2338070">
                  <a:moveTo>
                    <a:pt x="0" y="0"/>
                  </a:moveTo>
                  <a:lnTo>
                    <a:pt x="0" y="2337815"/>
                  </a:lnTo>
                </a:path>
                <a:path w="388620" h="2338070">
                  <a:moveTo>
                    <a:pt x="193547" y="0"/>
                  </a:moveTo>
                  <a:lnTo>
                    <a:pt x="193547" y="2337815"/>
                  </a:lnTo>
                </a:path>
                <a:path w="388620" h="2338070">
                  <a:moveTo>
                    <a:pt x="388619" y="0"/>
                  </a:moveTo>
                  <a:lnTo>
                    <a:pt x="388619" y="2337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885435" y="987552"/>
              <a:ext cx="0" cy="2552700"/>
            </a:xfrm>
            <a:custGeom>
              <a:avLst/>
              <a:gdLst/>
              <a:ahLst/>
              <a:cxnLst/>
              <a:rect l="l" t="t" r="r" b="b"/>
              <a:pathLst>
                <a:path h="2552700">
                  <a:moveTo>
                    <a:pt x="0" y="0"/>
                  </a:moveTo>
                  <a:lnTo>
                    <a:pt x="0" y="195071"/>
                  </a:lnTo>
                </a:path>
                <a:path h="2552700">
                  <a:moveTo>
                    <a:pt x="0" y="214883"/>
                  </a:moveTo>
                  <a:lnTo>
                    <a:pt x="0" y="25526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080507" y="1202436"/>
              <a:ext cx="585470" cy="2338070"/>
            </a:xfrm>
            <a:custGeom>
              <a:avLst/>
              <a:gdLst/>
              <a:ahLst/>
              <a:cxnLst/>
              <a:rect l="l" t="t" r="r" b="b"/>
              <a:pathLst>
                <a:path w="585470" h="2338070">
                  <a:moveTo>
                    <a:pt x="0" y="0"/>
                  </a:moveTo>
                  <a:lnTo>
                    <a:pt x="0" y="2337815"/>
                  </a:lnTo>
                </a:path>
                <a:path w="585470" h="2338070">
                  <a:moveTo>
                    <a:pt x="195071" y="0"/>
                  </a:moveTo>
                  <a:lnTo>
                    <a:pt x="195071" y="2337815"/>
                  </a:lnTo>
                </a:path>
                <a:path w="585470" h="2338070">
                  <a:moveTo>
                    <a:pt x="390143" y="0"/>
                  </a:moveTo>
                  <a:lnTo>
                    <a:pt x="390143" y="2337815"/>
                  </a:lnTo>
                </a:path>
                <a:path w="585470" h="2338070">
                  <a:moveTo>
                    <a:pt x="585215" y="0"/>
                  </a:moveTo>
                  <a:lnTo>
                    <a:pt x="585215" y="2337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860795" y="987552"/>
              <a:ext cx="0" cy="2552700"/>
            </a:xfrm>
            <a:custGeom>
              <a:avLst/>
              <a:gdLst/>
              <a:ahLst/>
              <a:cxnLst/>
              <a:rect l="l" t="t" r="r" b="b"/>
              <a:pathLst>
                <a:path h="2552700">
                  <a:moveTo>
                    <a:pt x="0" y="0"/>
                  </a:moveTo>
                  <a:lnTo>
                    <a:pt x="0" y="195071"/>
                  </a:lnTo>
                </a:path>
                <a:path h="2552700">
                  <a:moveTo>
                    <a:pt x="0" y="214883"/>
                  </a:moveTo>
                  <a:lnTo>
                    <a:pt x="0" y="25526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54344" y="1202436"/>
              <a:ext cx="0" cy="2338070"/>
            </a:xfrm>
            <a:custGeom>
              <a:avLst/>
              <a:gdLst/>
              <a:ahLst/>
              <a:cxnLst/>
              <a:rect l="l" t="t" r="r" b="b"/>
              <a:pathLst>
                <a:path h="2338070">
                  <a:moveTo>
                    <a:pt x="0" y="0"/>
                  </a:moveTo>
                  <a:lnTo>
                    <a:pt x="0" y="2337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249415" y="1202436"/>
              <a:ext cx="0" cy="2338070"/>
            </a:xfrm>
            <a:custGeom>
              <a:avLst/>
              <a:gdLst/>
              <a:ahLst/>
              <a:cxnLst/>
              <a:rect l="l" t="t" r="r" b="b"/>
              <a:pathLst>
                <a:path h="2338070">
                  <a:moveTo>
                    <a:pt x="0" y="0"/>
                  </a:moveTo>
                  <a:lnTo>
                    <a:pt x="0" y="233781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444488" y="9875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249415" y="98755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0"/>
                  </a:moveTo>
                  <a:lnTo>
                    <a:pt x="0" y="19507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444488" y="1202436"/>
              <a:ext cx="390525" cy="2338070"/>
            </a:xfrm>
            <a:custGeom>
              <a:avLst/>
              <a:gdLst/>
              <a:ahLst/>
              <a:cxnLst/>
              <a:rect l="l" t="t" r="r" b="b"/>
              <a:pathLst>
                <a:path w="390525" h="2338070">
                  <a:moveTo>
                    <a:pt x="0" y="0"/>
                  </a:moveTo>
                  <a:lnTo>
                    <a:pt x="0" y="2318003"/>
                  </a:lnTo>
                </a:path>
                <a:path w="390525" h="2338070">
                  <a:moveTo>
                    <a:pt x="390143" y="0"/>
                  </a:moveTo>
                  <a:lnTo>
                    <a:pt x="390143" y="2337815"/>
                  </a:lnTo>
                </a:path>
                <a:path w="390525" h="2338070">
                  <a:moveTo>
                    <a:pt x="195071" y="0"/>
                  </a:moveTo>
                  <a:lnTo>
                    <a:pt x="195071" y="2337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028941" y="1181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62"/>
                  </a:moveTo>
                  <a:lnTo>
                    <a:pt x="223" y="223"/>
                  </a:lnTo>
                  <a:lnTo>
                    <a:pt x="761" y="0"/>
                  </a:lnTo>
                  <a:lnTo>
                    <a:pt x="1300" y="223"/>
                  </a:lnTo>
                  <a:lnTo>
                    <a:pt x="1523" y="762"/>
                  </a:lnTo>
                  <a:lnTo>
                    <a:pt x="1300" y="1300"/>
                  </a:lnTo>
                  <a:lnTo>
                    <a:pt x="761" y="1524"/>
                  </a:lnTo>
                  <a:lnTo>
                    <a:pt x="223" y="130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224776" y="9875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029703" y="987552"/>
              <a:ext cx="0" cy="2552700"/>
            </a:xfrm>
            <a:custGeom>
              <a:avLst/>
              <a:gdLst/>
              <a:ahLst/>
              <a:cxnLst/>
              <a:rect l="l" t="t" r="r" b="b"/>
              <a:pathLst>
                <a:path h="2552700">
                  <a:moveTo>
                    <a:pt x="0" y="0"/>
                  </a:moveTo>
                  <a:lnTo>
                    <a:pt x="0" y="195071"/>
                  </a:lnTo>
                </a:path>
                <a:path h="2552700">
                  <a:moveTo>
                    <a:pt x="0" y="214883"/>
                  </a:moveTo>
                  <a:lnTo>
                    <a:pt x="0" y="255269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 txBox="1"/>
          <p:nvPr/>
        </p:nvSpPr>
        <p:spPr>
          <a:xfrm>
            <a:off x="4191508" y="995297"/>
            <a:ext cx="30226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WALLS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970271" y="995297"/>
            <a:ext cx="40703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CEILINGS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875528" y="993773"/>
            <a:ext cx="22097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HGT.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7119111" y="987678"/>
            <a:ext cx="429259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REMARKS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97" name="object 97"/>
          <p:cNvGrpSpPr/>
          <p:nvPr/>
        </p:nvGrpSpPr>
        <p:grpSpPr>
          <a:xfrm>
            <a:off x="616711" y="1411986"/>
            <a:ext cx="7914640" cy="2154555"/>
            <a:chOff x="616711" y="1411986"/>
            <a:chExt cx="7914640" cy="2154555"/>
          </a:xfrm>
        </p:grpSpPr>
        <p:sp>
          <p:nvSpPr>
            <p:cNvPr id="98" name="object 98"/>
            <p:cNvSpPr/>
            <p:nvPr/>
          </p:nvSpPr>
          <p:spPr>
            <a:xfrm>
              <a:off x="636523" y="2566416"/>
              <a:ext cx="6393180" cy="0"/>
            </a:xfrm>
            <a:custGeom>
              <a:avLst/>
              <a:gdLst/>
              <a:ahLst/>
              <a:cxnLst/>
              <a:rect l="l" t="t" r="r" b="b"/>
              <a:pathLst>
                <a:path w="6393180">
                  <a:moveTo>
                    <a:pt x="6393179" y="0"/>
                  </a:moveTo>
                  <a:lnTo>
                    <a:pt x="0" y="0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616711" y="2761488"/>
              <a:ext cx="6413500" cy="584200"/>
            </a:xfrm>
            <a:custGeom>
              <a:avLst/>
              <a:gdLst/>
              <a:ahLst/>
              <a:cxnLst/>
              <a:rect l="l" t="t" r="r" b="b"/>
              <a:pathLst>
                <a:path w="6413500" h="584200">
                  <a:moveTo>
                    <a:pt x="6412991" y="0"/>
                  </a:moveTo>
                  <a:lnTo>
                    <a:pt x="0" y="0"/>
                  </a:lnTo>
                </a:path>
                <a:path w="6413500" h="584200">
                  <a:moveTo>
                    <a:pt x="6412991" y="193547"/>
                  </a:moveTo>
                  <a:lnTo>
                    <a:pt x="0" y="193547"/>
                  </a:lnTo>
                </a:path>
                <a:path w="6413500" h="584200">
                  <a:moveTo>
                    <a:pt x="6412991" y="388619"/>
                  </a:moveTo>
                  <a:lnTo>
                    <a:pt x="0" y="388619"/>
                  </a:lnTo>
                </a:path>
                <a:path w="6413500" h="584200">
                  <a:moveTo>
                    <a:pt x="6412991" y="583691"/>
                  </a:moveTo>
                  <a:lnTo>
                    <a:pt x="0" y="583691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616711" y="3540252"/>
              <a:ext cx="7914640" cy="20320"/>
            </a:xfrm>
            <a:custGeom>
              <a:avLst/>
              <a:gdLst/>
              <a:ahLst/>
              <a:cxnLst/>
              <a:rect l="l" t="t" r="r" b="b"/>
              <a:pathLst>
                <a:path w="7914640" h="20320">
                  <a:moveTo>
                    <a:pt x="7914131" y="0"/>
                  </a:moveTo>
                  <a:lnTo>
                    <a:pt x="19811" y="0"/>
                  </a:lnTo>
                </a:path>
                <a:path w="7914640" h="20320">
                  <a:moveTo>
                    <a:pt x="7914131" y="19811"/>
                  </a:moveTo>
                  <a:lnTo>
                    <a:pt x="0" y="19811"/>
                  </a:lnTo>
                </a:path>
              </a:pathLst>
            </a:custGeom>
            <a:ln w="12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81759" y="1412748"/>
              <a:ext cx="1165860" cy="836930"/>
            </a:xfrm>
            <a:custGeom>
              <a:avLst/>
              <a:gdLst/>
              <a:ahLst/>
              <a:cxnLst/>
              <a:rect l="l" t="t" r="r" b="b"/>
              <a:pathLst>
                <a:path w="1165860" h="836930">
                  <a:moveTo>
                    <a:pt x="0" y="0"/>
                  </a:moveTo>
                  <a:lnTo>
                    <a:pt x="1165859" y="0"/>
                  </a:lnTo>
                </a:path>
                <a:path w="1165860" h="836930">
                  <a:moveTo>
                    <a:pt x="227075" y="836675"/>
                  </a:moveTo>
                  <a:lnTo>
                    <a:pt x="928115" y="836675"/>
                  </a:lnTo>
                  <a:lnTo>
                    <a:pt x="928115" y="135635"/>
                  </a:lnTo>
                  <a:lnTo>
                    <a:pt x="227075" y="135635"/>
                  </a:lnTo>
                  <a:lnTo>
                    <a:pt x="227075" y="836675"/>
                  </a:lnTo>
                </a:path>
                <a:path w="1165860" h="836930">
                  <a:moveTo>
                    <a:pt x="227075" y="135635"/>
                  </a:moveTo>
                  <a:lnTo>
                    <a:pt x="928115" y="836675"/>
                  </a:lnTo>
                </a:path>
                <a:path w="1165860" h="836930">
                  <a:moveTo>
                    <a:pt x="928115" y="135635"/>
                  </a:moveTo>
                  <a:lnTo>
                    <a:pt x="227075" y="8366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" name="object 102"/>
          <p:cNvSpPr txBox="1"/>
          <p:nvPr/>
        </p:nvSpPr>
        <p:spPr>
          <a:xfrm>
            <a:off x="6474459" y="987678"/>
            <a:ext cx="3073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NOTES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sp>
        <p:nvSpPr>
          <p:cNvPr id="103" name="object 10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63830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1290"/>
              </a:spcBef>
            </a:pPr>
            <a:r>
              <a:rPr dirty="0"/>
              <a:t>ROOM</a:t>
            </a:r>
            <a:r>
              <a:rPr spc="50" dirty="0"/>
              <a:t> </a:t>
            </a:r>
            <a:r>
              <a:rPr dirty="0"/>
              <a:t>FINISH</a:t>
            </a:r>
            <a:r>
              <a:rPr spc="55" dirty="0"/>
              <a:t> </a:t>
            </a:r>
            <a:r>
              <a:rPr spc="-10" dirty="0"/>
              <a:t>SCHEULDE</a:t>
            </a:r>
          </a:p>
          <a:p>
            <a:pPr marL="12700">
              <a:lnSpc>
                <a:spcPct val="100000"/>
              </a:lnSpc>
              <a:spcBef>
                <a:spcPts val="385"/>
              </a:spcBef>
              <a:tabLst>
                <a:tab pos="775970" algn="l"/>
                <a:tab pos="1958339" algn="l"/>
                <a:tab pos="2784475" algn="l"/>
              </a:tabLst>
            </a:pPr>
            <a:r>
              <a:rPr sz="650" spc="-10" dirty="0"/>
              <a:t>ROOM </a:t>
            </a:r>
            <a:r>
              <a:rPr sz="650" spc="-50" dirty="0"/>
              <a:t>#</a:t>
            </a:r>
            <a:r>
              <a:rPr sz="650" dirty="0"/>
              <a:t>	</a:t>
            </a:r>
            <a:r>
              <a:rPr sz="650" spc="-20" dirty="0"/>
              <a:t>NAME</a:t>
            </a:r>
            <a:r>
              <a:rPr sz="650" dirty="0"/>
              <a:t>	</a:t>
            </a:r>
            <a:r>
              <a:rPr sz="650" spc="-10" dirty="0"/>
              <a:t>FLOOR</a:t>
            </a:r>
            <a:r>
              <a:rPr sz="650" dirty="0"/>
              <a:t>	</a:t>
            </a:r>
            <a:r>
              <a:rPr sz="650" spc="-20" dirty="0"/>
              <a:t>BASE</a:t>
            </a:r>
            <a:endParaRPr sz="650"/>
          </a:p>
        </p:txBody>
      </p:sp>
      <p:sp>
        <p:nvSpPr>
          <p:cNvPr id="104" name="object 104"/>
          <p:cNvSpPr txBox="1"/>
          <p:nvPr/>
        </p:nvSpPr>
        <p:spPr>
          <a:xfrm>
            <a:off x="6306820" y="2994785"/>
            <a:ext cx="48260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04470" algn="l"/>
                <a:tab pos="410209" algn="l"/>
              </a:tabLst>
            </a:pPr>
            <a:r>
              <a:rPr sz="650" spc="-50" dirty="0">
                <a:latin typeface="Arial"/>
                <a:cs typeface="Arial"/>
              </a:rPr>
              <a:t>A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50" dirty="0">
                <a:latin typeface="Arial"/>
                <a:cs typeface="Arial"/>
              </a:rPr>
              <a:t>C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50" dirty="0">
                <a:latin typeface="Arial"/>
                <a:cs typeface="Arial"/>
              </a:rPr>
              <a:t>D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6312915" y="3177666"/>
            <a:ext cx="66548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398145" algn="l"/>
                <a:tab pos="601980" algn="l"/>
              </a:tabLst>
            </a:pPr>
            <a:r>
              <a:rPr sz="975" baseline="4273" dirty="0">
                <a:latin typeface="Arial"/>
                <a:cs typeface="Arial"/>
              </a:rPr>
              <a:t>A</a:t>
            </a:r>
            <a:r>
              <a:rPr sz="975" spc="450" baseline="4273" dirty="0">
                <a:latin typeface="Arial"/>
                <a:cs typeface="Arial"/>
              </a:rPr>
              <a:t>  </a:t>
            </a:r>
            <a:r>
              <a:rPr sz="650" spc="-50" dirty="0">
                <a:latin typeface="Arial"/>
                <a:cs typeface="Arial"/>
              </a:rPr>
              <a:t>B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50" dirty="0">
                <a:latin typeface="Arial"/>
                <a:cs typeface="Arial"/>
              </a:rPr>
              <a:t>E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975" spc="-75" baseline="4273" dirty="0">
                <a:latin typeface="Arial"/>
                <a:cs typeface="Arial"/>
              </a:rPr>
              <a:t>F</a:t>
            </a:r>
            <a:endParaRPr sz="975" baseline="4273">
              <a:latin typeface="Arial"/>
              <a:cs typeface="Arial"/>
            </a:endParaRP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9AFE7087-65A4-E79D-4D2F-2C5457769070}"/>
              </a:ext>
            </a:extLst>
          </p:cNvPr>
          <p:cNvSpPr/>
          <p:nvPr/>
        </p:nvSpPr>
        <p:spPr>
          <a:xfrm>
            <a:off x="1438147" y="3168534"/>
            <a:ext cx="5567299" cy="14336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E103209A-87E6-6CBE-2397-F889C70D1613}"/>
              </a:ext>
            </a:extLst>
          </p:cNvPr>
          <p:cNvSpPr/>
          <p:nvPr/>
        </p:nvSpPr>
        <p:spPr>
          <a:xfrm>
            <a:off x="3168140" y="2989326"/>
            <a:ext cx="143511" cy="129284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5746E11F-3404-FE02-C8B9-D4492BC2D237}"/>
              </a:ext>
            </a:extLst>
          </p:cNvPr>
          <p:cNvSpPr/>
          <p:nvPr/>
        </p:nvSpPr>
        <p:spPr>
          <a:xfrm>
            <a:off x="3150360" y="3359658"/>
            <a:ext cx="143511" cy="129284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183" y="617220"/>
            <a:ext cx="8884920" cy="6545580"/>
          </a:xfrm>
          <a:custGeom>
            <a:avLst/>
            <a:gdLst/>
            <a:ahLst/>
            <a:cxnLst/>
            <a:rect l="l" t="t" r="r" b="b"/>
            <a:pathLst>
              <a:path w="8884920" h="6545580">
                <a:moveTo>
                  <a:pt x="0" y="6545579"/>
                </a:moveTo>
                <a:lnTo>
                  <a:pt x="8884919" y="6545579"/>
                </a:lnTo>
                <a:lnTo>
                  <a:pt x="8884919" y="0"/>
                </a:lnTo>
                <a:lnTo>
                  <a:pt x="0" y="0"/>
                </a:lnTo>
                <a:lnTo>
                  <a:pt x="0" y="6545579"/>
                </a:lnTo>
              </a:path>
              <a:path w="8884920" h="6545580">
                <a:moveTo>
                  <a:pt x="7950707" y="5844539"/>
                </a:moveTo>
                <a:lnTo>
                  <a:pt x="8884919" y="5844539"/>
                </a:lnTo>
              </a:path>
              <a:path w="8884920" h="6545580">
                <a:moveTo>
                  <a:pt x="7950707" y="6545579"/>
                </a:moveTo>
                <a:lnTo>
                  <a:pt x="7950707" y="0"/>
                </a:lnTo>
              </a:path>
              <a:path w="8884920" h="6545580">
                <a:moveTo>
                  <a:pt x="8417051" y="3739895"/>
                </a:moveTo>
                <a:lnTo>
                  <a:pt x="8417051" y="934211"/>
                </a:lnTo>
              </a:path>
              <a:path w="8884920" h="6545580">
                <a:moveTo>
                  <a:pt x="7950707" y="4908803"/>
                </a:moveTo>
                <a:lnTo>
                  <a:pt x="8884919" y="49088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14905" y="2617902"/>
            <a:ext cx="313690" cy="124650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ts val="775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LINE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DESIGN</a:t>
            </a:r>
            <a:endParaRPr sz="650">
              <a:latin typeface="Arial"/>
              <a:cs typeface="Arial"/>
            </a:endParaRPr>
          </a:p>
          <a:p>
            <a:pPr marL="13970" marR="5080" indent="2540">
              <a:lnSpc>
                <a:spcPts val="780"/>
              </a:lnSpc>
              <a:spcBef>
                <a:spcPts val="20"/>
              </a:spcBef>
            </a:pPr>
            <a:r>
              <a:rPr sz="650" dirty="0">
                <a:latin typeface="Arial"/>
                <a:cs typeface="Arial"/>
              </a:rPr>
              <a:t>406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CAPTAIN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HARBOUR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SANFORD,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28332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04109" y="2852258"/>
            <a:ext cx="313690" cy="101219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LEE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NELSON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ts val="77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  <a:hlinkClick r:id="rId2"/>
              </a:rPr>
              <a:t>linrondesign19@gmail.com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919-498-6545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533891" y="2487168"/>
            <a:ext cx="934719" cy="3039110"/>
          </a:xfrm>
          <a:custGeom>
            <a:avLst/>
            <a:gdLst/>
            <a:ahLst/>
            <a:cxnLst/>
            <a:rect l="l" t="t" r="r" b="b"/>
            <a:pathLst>
              <a:path w="934720" h="3039110">
                <a:moveTo>
                  <a:pt x="0" y="1636775"/>
                </a:moveTo>
                <a:lnTo>
                  <a:pt x="934211" y="1636775"/>
                </a:lnTo>
              </a:path>
              <a:path w="934720" h="3039110">
                <a:moveTo>
                  <a:pt x="466343" y="3038855"/>
                </a:moveTo>
                <a:lnTo>
                  <a:pt x="466343" y="1837943"/>
                </a:lnTo>
              </a:path>
              <a:path w="934720" h="3039110">
                <a:moveTo>
                  <a:pt x="0" y="0"/>
                </a:moveTo>
                <a:lnTo>
                  <a:pt x="46634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9688" y="5424645"/>
            <a:ext cx="1924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owner</a:t>
            </a:r>
            <a:endParaRPr sz="4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65259" y="5423121"/>
            <a:ext cx="32194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project</a:t>
            </a:r>
            <a:r>
              <a:rPr sz="450" spc="9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621776" y="3947889"/>
            <a:ext cx="332105" cy="1720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40">
              <a:lnSpc>
                <a:spcPct val="106700"/>
              </a:lnSpc>
              <a:spcBef>
                <a:spcPts val="95"/>
              </a:spcBef>
            </a:pPr>
            <a:r>
              <a:rPr sz="450" dirty="0">
                <a:latin typeface="Arial"/>
                <a:cs typeface="Arial"/>
              </a:rPr>
              <a:t>designer</a:t>
            </a:r>
            <a:r>
              <a:rPr sz="450" spc="125" dirty="0">
                <a:latin typeface="Arial"/>
                <a:cs typeface="Arial"/>
              </a:rPr>
              <a:t> </a:t>
            </a:r>
            <a:r>
              <a:rPr sz="450" spc="-25" dirty="0">
                <a:latin typeface="Arial"/>
                <a:cs typeface="Arial"/>
              </a:rPr>
              <a:t>of</a:t>
            </a:r>
            <a:r>
              <a:rPr sz="450" spc="500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record</a:t>
            </a:r>
            <a:endParaRPr sz="4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09456" y="4021041"/>
            <a:ext cx="22352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10" dirty="0">
                <a:latin typeface="Arial"/>
                <a:cs typeface="Arial"/>
              </a:rPr>
              <a:t>contact</a:t>
            </a:r>
            <a:endParaRPr sz="4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33891" y="5526023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21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63735" y="2379693"/>
            <a:ext cx="35242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drawing</a:t>
            </a:r>
            <a:r>
              <a:rPr sz="450" spc="8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title</a:t>
            </a:r>
            <a:endParaRPr sz="4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533891" y="1551432"/>
            <a:ext cx="934719" cy="935990"/>
          </a:xfrm>
          <a:custGeom>
            <a:avLst/>
            <a:gdLst/>
            <a:ahLst/>
            <a:cxnLst/>
            <a:rect l="l" t="t" r="r" b="b"/>
            <a:pathLst>
              <a:path w="934720" h="935989">
                <a:moveTo>
                  <a:pt x="0" y="0"/>
                </a:moveTo>
                <a:lnTo>
                  <a:pt x="934211" y="0"/>
                </a:lnTo>
              </a:path>
              <a:path w="934720" h="935989">
                <a:moveTo>
                  <a:pt x="466343" y="935735"/>
                </a:moveTo>
                <a:lnTo>
                  <a:pt x="934211" y="935735"/>
                </a:lnTo>
              </a:path>
              <a:path w="934720" h="935989">
                <a:moveTo>
                  <a:pt x="233171" y="935735"/>
                </a:moveTo>
                <a:lnTo>
                  <a:pt x="2331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8592045" y="4246795"/>
            <a:ext cx="313690" cy="119189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4445">
              <a:lnSpc>
                <a:spcPct val="99200"/>
              </a:lnSpc>
              <a:spcBef>
                <a:spcPts val="35"/>
              </a:spcBef>
            </a:pPr>
            <a:r>
              <a:rPr sz="650" dirty="0">
                <a:latin typeface="Arial"/>
                <a:cs typeface="Arial"/>
              </a:rPr>
              <a:t>TOM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&amp;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CHERYL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SHUMACHER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479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D.L.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PHILLIPS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LANE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BROADWAY, </a:t>
            </a:r>
            <a:r>
              <a:rPr sz="650" dirty="0">
                <a:latin typeface="Arial"/>
                <a:cs typeface="Arial"/>
              </a:rPr>
              <a:t>NC</a:t>
            </a:r>
            <a:r>
              <a:rPr sz="650" spc="16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27505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812276" y="6352761"/>
            <a:ext cx="335280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north</a:t>
            </a:r>
            <a:r>
              <a:rPr sz="450" spc="55" dirty="0">
                <a:latin typeface="Arial"/>
                <a:cs typeface="Arial"/>
              </a:rPr>
              <a:t> </a:t>
            </a:r>
            <a:r>
              <a:rPr sz="450" spc="-10" dirty="0">
                <a:latin typeface="Arial"/>
                <a:cs typeface="Arial"/>
              </a:rPr>
              <a:t>arrow</a:t>
            </a:r>
            <a:endParaRPr sz="4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937243" y="1430241"/>
            <a:ext cx="14160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spc="-20" dirty="0">
                <a:latin typeface="Arial"/>
                <a:cs typeface="Arial"/>
              </a:rPr>
              <a:t>logo</a:t>
            </a:r>
            <a:endParaRPr sz="45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640571" y="5611367"/>
            <a:ext cx="702945" cy="702945"/>
          </a:xfrm>
          <a:custGeom>
            <a:avLst/>
            <a:gdLst/>
            <a:ahLst/>
            <a:cxnLst/>
            <a:rect l="l" t="t" r="r" b="b"/>
            <a:pathLst>
              <a:path w="702945" h="702945">
                <a:moveTo>
                  <a:pt x="702563" y="351281"/>
                </a:moveTo>
                <a:lnTo>
                  <a:pt x="699357" y="303615"/>
                </a:lnTo>
                <a:lnTo>
                  <a:pt x="690015" y="257897"/>
                </a:lnTo>
                <a:lnTo>
                  <a:pt x="674958" y="214547"/>
                </a:lnTo>
                <a:lnTo>
                  <a:pt x="654603" y="173983"/>
                </a:lnTo>
                <a:lnTo>
                  <a:pt x="629370" y="136624"/>
                </a:lnTo>
                <a:lnTo>
                  <a:pt x="599675" y="102888"/>
                </a:lnTo>
                <a:lnTo>
                  <a:pt x="565940" y="73194"/>
                </a:lnTo>
                <a:lnTo>
                  <a:pt x="528580" y="47960"/>
                </a:lnTo>
                <a:lnTo>
                  <a:pt x="488016" y="27605"/>
                </a:lnTo>
                <a:lnTo>
                  <a:pt x="444666" y="12548"/>
                </a:lnTo>
                <a:lnTo>
                  <a:pt x="398948" y="3206"/>
                </a:lnTo>
                <a:lnTo>
                  <a:pt x="351281" y="0"/>
                </a:lnTo>
                <a:lnTo>
                  <a:pt x="303615" y="3206"/>
                </a:lnTo>
                <a:lnTo>
                  <a:pt x="257897" y="12548"/>
                </a:lnTo>
                <a:lnTo>
                  <a:pt x="214547" y="27605"/>
                </a:lnTo>
                <a:lnTo>
                  <a:pt x="173983" y="47960"/>
                </a:lnTo>
                <a:lnTo>
                  <a:pt x="136623" y="73194"/>
                </a:lnTo>
                <a:lnTo>
                  <a:pt x="102888" y="102888"/>
                </a:lnTo>
                <a:lnTo>
                  <a:pt x="73193" y="136624"/>
                </a:lnTo>
                <a:lnTo>
                  <a:pt x="47960" y="173983"/>
                </a:lnTo>
                <a:lnTo>
                  <a:pt x="27605" y="214547"/>
                </a:lnTo>
                <a:lnTo>
                  <a:pt x="12548" y="257897"/>
                </a:lnTo>
                <a:lnTo>
                  <a:pt x="3206" y="303615"/>
                </a:lnTo>
                <a:lnTo>
                  <a:pt x="0" y="351281"/>
                </a:lnTo>
                <a:lnTo>
                  <a:pt x="3206" y="398948"/>
                </a:lnTo>
                <a:lnTo>
                  <a:pt x="12548" y="444666"/>
                </a:lnTo>
                <a:lnTo>
                  <a:pt x="27605" y="488016"/>
                </a:lnTo>
                <a:lnTo>
                  <a:pt x="47960" y="528580"/>
                </a:lnTo>
                <a:lnTo>
                  <a:pt x="73193" y="565939"/>
                </a:lnTo>
                <a:lnTo>
                  <a:pt x="102888" y="599675"/>
                </a:lnTo>
                <a:lnTo>
                  <a:pt x="136623" y="629369"/>
                </a:lnTo>
                <a:lnTo>
                  <a:pt x="173983" y="654603"/>
                </a:lnTo>
                <a:lnTo>
                  <a:pt x="214547" y="674958"/>
                </a:lnTo>
                <a:lnTo>
                  <a:pt x="257897" y="690015"/>
                </a:lnTo>
                <a:lnTo>
                  <a:pt x="303615" y="699357"/>
                </a:lnTo>
                <a:lnTo>
                  <a:pt x="351281" y="702563"/>
                </a:lnTo>
                <a:lnTo>
                  <a:pt x="398948" y="699357"/>
                </a:lnTo>
                <a:lnTo>
                  <a:pt x="444666" y="690015"/>
                </a:lnTo>
                <a:lnTo>
                  <a:pt x="488016" y="674958"/>
                </a:lnTo>
                <a:lnTo>
                  <a:pt x="528580" y="654603"/>
                </a:lnTo>
                <a:lnTo>
                  <a:pt x="565940" y="629369"/>
                </a:lnTo>
                <a:lnTo>
                  <a:pt x="599675" y="599675"/>
                </a:lnTo>
                <a:lnTo>
                  <a:pt x="629370" y="565939"/>
                </a:lnTo>
                <a:lnTo>
                  <a:pt x="654603" y="528580"/>
                </a:lnTo>
                <a:lnTo>
                  <a:pt x="674958" y="488016"/>
                </a:lnTo>
                <a:lnTo>
                  <a:pt x="690015" y="444666"/>
                </a:lnTo>
                <a:lnTo>
                  <a:pt x="699357" y="398948"/>
                </a:lnTo>
                <a:lnTo>
                  <a:pt x="702563" y="351281"/>
                </a:lnTo>
              </a:path>
              <a:path w="702945" h="702945">
                <a:moveTo>
                  <a:pt x="400811" y="134111"/>
                </a:moveTo>
                <a:lnTo>
                  <a:pt x="475487" y="681227"/>
                </a:lnTo>
              </a:path>
              <a:path w="702945" h="702945">
                <a:moveTo>
                  <a:pt x="373379" y="138683"/>
                </a:moveTo>
                <a:lnTo>
                  <a:pt x="396239" y="297179"/>
                </a:lnTo>
              </a:path>
              <a:path w="702945" h="702945">
                <a:moveTo>
                  <a:pt x="243839" y="158495"/>
                </a:moveTo>
                <a:lnTo>
                  <a:pt x="266699" y="320039"/>
                </a:lnTo>
              </a:path>
              <a:path w="702945" h="702945">
                <a:moveTo>
                  <a:pt x="272795" y="181355"/>
                </a:moveTo>
                <a:lnTo>
                  <a:pt x="292607" y="315467"/>
                </a:lnTo>
              </a:path>
              <a:path w="702945" h="702945">
                <a:moveTo>
                  <a:pt x="301751" y="4571"/>
                </a:moveTo>
                <a:lnTo>
                  <a:pt x="3047" y="409955"/>
                </a:lnTo>
              </a:path>
              <a:path w="702945" h="702945">
                <a:moveTo>
                  <a:pt x="266699" y="320039"/>
                </a:moveTo>
                <a:lnTo>
                  <a:pt x="131063" y="502919"/>
                </a:lnTo>
              </a:path>
              <a:path w="702945" h="702945">
                <a:moveTo>
                  <a:pt x="301751" y="4571"/>
                </a:moveTo>
                <a:lnTo>
                  <a:pt x="697991" y="304799"/>
                </a:lnTo>
              </a:path>
              <a:path w="702945" h="702945">
                <a:moveTo>
                  <a:pt x="243839" y="158495"/>
                </a:moveTo>
                <a:lnTo>
                  <a:pt x="391667" y="271271"/>
                </a:lnTo>
              </a:path>
              <a:path w="702945" h="702945">
                <a:moveTo>
                  <a:pt x="422147" y="294131"/>
                </a:moveTo>
                <a:lnTo>
                  <a:pt x="603503" y="431291"/>
                </a:lnTo>
              </a:path>
              <a:path w="702945" h="702945">
                <a:moveTo>
                  <a:pt x="3047" y="409955"/>
                </a:moveTo>
                <a:lnTo>
                  <a:pt x="131063" y="502919"/>
                </a:lnTo>
              </a:path>
              <a:path w="702945" h="702945">
                <a:moveTo>
                  <a:pt x="697991" y="304799"/>
                </a:moveTo>
                <a:lnTo>
                  <a:pt x="603503" y="431291"/>
                </a:lnTo>
              </a:path>
              <a:path w="702945" h="702945">
                <a:moveTo>
                  <a:pt x="318515" y="702563"/>
                </a:moveTo>
                <a:lnTo>
                  <a:pt x="475487" y="681227"/>
                </a:lnTo>
              </a:path>
              <a:path w="702945" h="702945">
                <a:moveTo>
                  <a:pt x="266699" y="320039"/>
                </a:moveTo>
                <a:lnTo>
                  <a:pt x="292607" y="315467"/>
                </a:lnTo>
              </a:path>
              <a:path w="702945" h="702945">
                <a:moveTo>
                  <a:pt x="373379" y="138683"/>
                </a:moveTo>
                <a:lnTo>
                  <a:pt x="400811" y="134111"/>
                </a:lnTo>
              </a:path>
              <a:path w="702945" h="702945">
                <a:moveTo>
                  <a:pt x="266699" y="320039"/>
                </a:moveTo>
                <a:lnTo>
                  <a:pt x="318515" y="702563"/>
                </a:lnTo>
              </a:path>
              <a:path w="702945" h="702945">
                <a:moveTo>
                  <a:pt x="422147" y="294131"/>
                </a:moveTo>
                <a:lnTo>
                  <a:pt x="396239" y="2971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8582152" y="2378169"/>
            <a:ext cx="396875" cy="990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50" dirty="0">
                <a:latin typeface="Arial"/>
                <a:cs typeface="Arial"/>
              </a:rPr>
              <a:t>date</a:t>
            </a:r>
            <a:r>
              <a:rPr sz="450" spc="229" dirty="0">
                <a:latin typeface="Arial"/>
                <a:cs typeface="Arial"/>
              </a:rPr>
              <a:t>  </a:t>
            </a:r>
            <a:r>
              <a:rPr sz="450" spc="-10" dirty="0">
                <a:latin typeface="Arial"/>
                <a:cs typeface="Arial"/>
              </a:rPr>
              <a:t>drawn</a:t>
            </a:r>
            <a:endParaRPr sz="4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11692" y="6423865"/>
            <a:ext cx="534035" cy="58102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30"/>
              </a:spcBef>
            </a:pPr>
            <a:r>
              <a:rPr sz="2550" spc="-10" dirty="0">
                <a:latin typeface="Arial"/>
                <a:cs typeface="Arial"/>
              </a:rPr>
              <a:t>A-</a:t>
            </a:r>
            <a:r>
              <a:rPr sz="2550" spc="-50" dirty="0">
                <a:latin typeface="Arial"/>
                <a:cs typeface="Arial"/>
              </a:rPr>
              <a:t>9</a:t>
            </a:r>
            <a:endParaRPr sz="2550">
              <a:latin typeface="Arial"/>
              <a:cs typeface="Arial"/>
            </a:endParaRPr>
          </a:p>
          <a:p>
            <a:pPr marL="36830" algn="ctr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29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53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93569" y="1832711"/>
            <a:ext cx="116839" cy="4343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04/14/2023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816073" y="2074925"/>
            <a:ext cx="116839" cy="18923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Arial"/>
                <a:cs typeface="Arial"/>
              </a:rPr>
              <a:t>LDN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40101" y="4227114"/>
            <a:ext cx="412750" cy="1211580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 marR="5080" indent="1270">
              <a:lnSpc>
                <a:spcPct val="99500"/>
              </a:lnSpc>
              <a:spcBef>
                <a:spcPts val="35"/>
              </a:spcBef>
            </a:pPr>
            <a:r>
              <a:rPr sz="650" spc="-10" dirty="0">
                <a:latin typeface="Arial"/>
                <a:cs typeface="Arial"/>
              </a:rPr>
              <a:t>CONSTRUCT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ENTRY/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SUNROOM, PORCH </a:t>
            </a:r>
            <a:r>
              <a:rPr sz="650" spc="-25" dirty="0">
                <a:latin typeface="Arial"/>
                <a:cs typeface="Arial"/>
              </a:rPr>
              <a:t>AND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COVERED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STRUCTURE </a:t>
            </a:r>
            <a:r>
              <a:rPr sz="650" spc="-20" dirty="0">
                <a:latin typeface="Arial"/>
                <a:cs typeface="Arial"/>
              </a:rPr>
              <a:t>OVER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140685" y="1763279"/>
            <a:ext cx="116839" cy="497840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PLAN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771395" y="6636890"/>
            <a:ext cx="1468120" cy="3194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900" b="1" dirty="0">
                <a:latin typeface="Arial"/>
                <a:cs typeface="Arial"/>
              </a:rPr>
              <a:t>ROOF</a:t>
            </a:r>
            <a:r>
              <a:rPr sz="1900" b="1" spc="55" dirty="0">
                <a:latin typeface="Arial"/>
                <a:cs typeface="Arial"/>
              </a:rPr>
              <a:t> </a:t>
            </a:r>
            <a:r>
              <a:rPr sz="1900" b="1" spc="-20" dirty="0">
                <a:latin typeface="Arial"/>
                <a:cs typeface="Arial"/>
              </a:rPr>
              <a:t>PLAN</a:t>
            </a:r>
            <a:endParaRPr sz="19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755139" y="6943787"/>
            <a:ext cx="1092835" cy="17272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5"/>
              </a:spcBef>
            </a:pPr>
            <a:r>
              <a:rPr sz="950" dirty="0">
                <a:latin typeface="Arial"/>
                <a:cs typeface="Arial"/>
              </a:rPr>
              <a:t>SCALE:</a:t>
            </a:r>
            <a:r>
              <a:rPr sz="950" spc="180" dirty="0">
                <a:latin typeface="Arial"/>
                <a:cs typeface="Arial"/>
              </a:rPr>
              <a:t> </a:t>
            </a:r>
            <a:r>
              <a:rPr sz="975" u="sng" baseline="3846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sz="975" spc="-60" baseline="38461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"</a:t>
            </a:r>
            <a:r>
              <a:rPr sz="950" spc="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=</a:t>
            </a:r>
            <a:r>
              <a:rPr sz="950" spc="15" dirty="0">
                <a:latin typeface="Arial"/>
                <a:cs typeface="Arial"/>
              </a:rPr>
              <a:t> </a:t>
            </a:r>
            <a:r>
              <a:rPr sz="950" dirty="0">
                <a:latin typeface="Arial"/>
                <a:cs typeface="Arial"/>
              </a:rPr>
              <a:t>1'-</a:t>
            </a:r>
            <a:r>
              <a:rPr sz="950" spc="10" dirty="0">
                <a:latin typeface="Arial"/>
                <a:cs typeface="Arial"/>
              </a:rPr>
              <a:t> </a:t>
            </a:r>
            <a:r>
              <a:rPr sz="950" spc="-25" dirty="0">
                <a:latin typeface="Arial"/>
                <a:cs typeface="Arial"/>
              </a:rPr>
              <a:t>0"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715516" y="6937247"/>
            <a:ext cx="4407535" cy="0"/>
          </a:xfrm>
          <a:custGeom>
            <a:avLst/>
            <a:gdLst/>
            <a:ahLst/>
            <a:cxnLst/>
            <a:rect l="l" t="t" r="r" b="b"/>
            <a:pathLst>
              <a:path w="4407535">
                <a:moveTo>
                  <a:pt x="0" y="0"/>
                </a:moveTo>
                <a:lnTo>
                  <a:pt x="440740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428239" y="5501766"/>
            <a:ext cx="786765" cy="2197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marR="5080" indent="2540">
              <a:lnSpc>
                <a:spcPts val="760"/>
              </a:lnSpc>
              <a:spcBef>
                <a:spcPts val="135"/>
              </a:spcBef>
            </a:pP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PAVED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DRIVEWAY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17681" y="3691656"/>
            <a:ext cx="214629" cy="80200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5240" marR="5080" indent="-3175">
              <a:lnSpc>
                <a:spcPts val="770"/>
              </a:lnSpc>
              <a:spcBef>
                <a:spcPts val="65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437383" y="4191125"/>
            <a:ext cx="80200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EXISTING</a:t>
            </a:r>
            <a:r>
              <a:rPr sz="650" spc="1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855715" y="3048125"/>
            <a:ext cx="64262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26276" y="5166486"/>
            <a:ext cx="642620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ASPHALT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601957" y="4194138"/>
            <a:ext cx="214629" cy="29972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1270">
              <a:lnSpc>
                <a:spcPts val="770"/>
              </a:lnSpc>
              <a:spcBef>
                <a:spcPts val="65"/>
              </a:spcBef>
            </a:pPr>
            <a:r>
              <a:rPr sz="650" spc="-20" dirty="0">
                <a:latin typeface="Arial"/>
                <a:cs typeface="Arial"/>
              </a:rPr>
              <a:t>METAL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388103" y="5431661"/>
            <a:ext cx="297815" cy="2228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METAL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574525" y="5264087"/>
            <a:ext cx="116839" cy="52514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50" spc="-10" dirty="0">
                <a:latin typeface="Arial"/>
                <a:cs typeface="Arial"/>
              </a:rPr>
              <a:t>RIDGE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869939" y="5236464"/>
            <a:ext cx="649605" cy="137160"/>
          </a:xfrm>
          <a:custGeom>
            <a:avLst/>
            <a:gdLst/>
            <a:ahLst/>
            <a:cxnLst/>
            <a:rect l="l" t="t" r="r" b="b"/>
            <a:pathLst>
              <a:path w="649604" h="137160">
                <a:moveTo>
                  <a:pt x="89915" y="132587"/>
                </a:moveTo>
                <a:lnTo>
                  <a:pt x="0" y="137159"/>
                </a:lnTo>
                <a:lnTo>
                  <a:pt x="83819" y="103631"/>
                </a:lnTo>
                <a:lnTo>
                  <a:pt x="89915" y="132587"/>
                </a:lnTo>
              </a:path>
              <a:path w="649604" h="137160">
                <a:moveTo>
                  <a:pt x="86867" y="118871"/>
                </a:moveTo>
                <a:lnTo>
                  <a:pt x="64922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6896607" y="3647058"/>
            <a:ext cx="66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s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890511" y="1176653"/>
            <a:ext cx="66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s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579871" y="1176653"/>
            <a:ext cx="66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s</a:t>
            </a:r>
            <a:endParaRPr sz="6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584444" y="3650105"/>
            <a:ext cx="666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latin typeface="Arial"/>
                <a:cs typeface="Arial"/>
              </a:rPr>
              <a:t>s</a:t>
            </a:r>
            <a:endParaRPr sz="6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866896" y="5788278"/>
            <a:ext cx="28638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w</a:t>
            </a:r>
            <a:r>
              <a:rPr sz="650" spc="250" dirty="0">
                <a:latin typeface="Arial"/>
                <a:cs typeface="Arial"/>
              </a:rPr>
              <a:t> </a:t>
            </a:r>
            <a:r>
              <a:rPr sz="650" u="sng" spc="50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346955" y="5788278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825491" y="5788278"/>
            <a:ext cx="15684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u="sng" spc="-5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w</a:t>
            </a:r>
            <a:r>
              <a:rPr sz="650" u="sng" spc="50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6887908" y="6120320"/>
            <a:ext cx="120650" cy="725805"/>
            <a:chOff x="6887908" y="6120320"/>
            <a:chExt cx="120650" cy="725805"/>
          </a:xfrm>
        </p:grpSpPr>
        <p:sp>
          <p:nvSpPr>
            <p:cNvPr id="43" name="object 43"/>
            <p:cNvSpPr/>
            <p:nvPr/>
          </p:nvSpPr>
          <p:spPr>
            <a:xfrm>
              <a:off x="6889495" y="6121908"/>
              <a:ext cx="117475" cy="722630"/>
            </a:xfrm>
            <a:custGeom>
              <a:avLst/>
              <a:gdLst/>
              <a:ahLst/>
              <a:cxnLst/>
              <a:rect l="l" t="t" r="r" b="b"/>
              <a:pathLst>
                <a:path w="117475" h="722629">
                  <a:moveTo>
                    <a:pt x="0" y="115823"/>
                  </a:moveTo>
                  <a:lnTo>
                    <a:pt x="117347" y="115823"/>
                  </a:lnTo>
                  <a:lnTo>
                    <a:pt x="117347" y="0"/>
                  </a:lnTo>
                  <a:lnTo>
                    <a:pt x="0" y="0"/>
                  </a:lnTo>
                  <a:lnTo>
                    <a:pt x="0" y="115823"/>
                  </a:lnTo>
                </a:path>
                <a:path w="117475" h="722629">
                  <a:moveTo>
                    <a:pt x="0" y="310895"/>
                  </a:moveTo>
                  <a:lnTo>
                    <a:pt x="117347" y="310895"/>
                  </a:lnTo>
                  <a:lnTo>
                    <a:pt x="117347" y="195071"/>
                  </a:lnTo>
                  <a:lnTo>
                    <a:pt x="0" y="195071"/>
                  </a:lnTo>
                  <a:lnTo>
                    <a:pt x="0" y="310895"/>
                  </a:lnTo>
                </a:path>
                <a:path w="117475" h="722629">
                  <a:moveTo>
                    <a:pt x="0" y="507491"/>
                  </a:moveTo>
                  <a:lnTo>
                    <a:pt x="117347" y="507491"/>
                  </a:lnTo>
                  <a:lnTo>
                    <a:pt x="117347" y="390143"/>
                  </a:lnTo>
                  <a:lnTo>
                    <a:pt x="0" y="390143"/>
                  </a:lnTo>
                  <a:lnTo>
                    <a:pt x="0" y="507491"/>
                  </a:lnTo>
                </a:path>
                <a:path w="117475" h="722629">
                  <a:moveTo>
                    <a:pt x="0" y="722375"/>
                  </a:moveTo>
                  <a:lnTo>
                    <a:pt x="117347" y="722375"/>
                  </a:lnTo>
                  <a:lnTo>
                    <a:pt x="117347" y="606551"/>
                  </a:lnTo>
                  <a:lnTo>
                    <a:pt x="0" y="606551"/>
                  </a:lnTo>
                  <a:lnTo>
                    <a:pt x="0" y="7223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889495" y="6728460"/>
              <a:ext cx="117475" cy="116205"/>
            </a:xfrm>
            <a:custGeom>
              <a:avLst/>
              <a:gdLst/>
              <a:ahLst/>
              <a:cxnLst/>
              <a:rect l="l" t="t" r="r" b="b"/>
              <a:pathLst>
                <a:path w="117475" h="116204">
                  <a:moveTo>
                    <a:pt x="0" y="0"/>
                  </a:moveTo>
                  <a:lnTo>
                    <a:pt x="117347" y="115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889495" y="6512052"/>
              <a:ext cx="117475" cy="117475"/>
            </a:xfrm>
            <a:custGeom>
              <a:avLst/>
              <a:gdLst/>
              <a:ahLst/>
              <a:cxnLst/>
              <a:rect l="l" t="t" r="r" b="b"/>
              <a:pathLst>
                <a:path w="117475" h="117475">
                  <a:moveTo>
                    <a:pt x="0" y="0"/>
                  </a:moveTo>
                  <a:lnTo>
                    <a:pt x="117347" y="117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889495" y="6728460"/>
              <a:ext cx="117475" cy="116205"/>
            </a:xfrm>
            <a:custGeom>
              <a:avLst/>
              <a:gdLst/>
              <a:ahLst/>
              <a:cxnLst/>
              <a:rect l="l" t="t" r="r" b="b"/>
              <a:pathLst>
                <a:path w="117475" h="116204">
                  <a:moveTo>
                    <a:pt x="117347" y="0"/>
                  </a:moveTo>
                  <a:lnTo>
                    <a:pt x="0" y="1158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6860031" y="5855651"/>
            <a:ext cx="1567815" cy="376555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  <a:tabLst>
                <a:tab pos="1554480" algn="l"/>
              </a:tabLst>
            </a:pPr>
            <a:r>
              <a:rPr sz="95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LEGEND</a:t>
            </a:r>
            <a:r>
              <a:rPr sz="950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endParaRPr sz="950">
              <a:latin typeface="Arial"/>
              <a:cs typeface="Arial"/>
            </a:endParaRPr>
          </a:p>
          <a:p>
            <a:pPr marL="222885">
              <a:lnSpc>
                <a:spcPct val="100000"/>
              </a:lnSpc>
              <a:spcBef>
                <a:spcPts val="825"/>
              </a:spcBef>
            </a:pPr>
            <a:r>
              <a:rPr sz="650" spc="-10" dirty="0">
                <a:latin typeface="Arial"/>
                <a:cs typeface="Arial"/>
              </a:rPr>
              <a:t>STEEL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(S)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068819" y="6288149"/>
            <a:ext cx="8191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WOOD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COLUMN</a:t>
            </a:r>
            <a:r>
              <a:rPr sz="650" spc="-25" dirty="0">
                <a:latin typeface="Arial"/>
                <a:cs typeface="Arial"/>
              </a:rPr>
              <a:t> (W)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067295" y="6498461"/>
            <a:ext cx="1250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DOWNSPOUT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(DS)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NOT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USED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068819" y="6724013"/>
            <a:ext cx="137795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GUARDRAIL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AND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HANDRAIL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POST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876040" y="5145149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354576" y="5146673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836159" y="5145149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22315" y="5145149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886196" y="6588377"/>
            <a:ext cx="587375" cy="32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15">
              <a:lnSpc>
                <a:spcPct val="992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4"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CONCRETE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STAIR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LANDING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72503" y="1673352"/>
            <a:ext cx="0" cy="527685"/>
          </a:xfrm>
          <a:custGeom>
            <a:avLst/>
            <a:gdLst/>
            <a:ahLst/>
            <a:cxnLst/>
            <a:rect l="l" t="t" r="r" b="b"/>
            <a:pathLst>
              <a:path h="527685">
                <a:moveTo>
                  <a:pt x="0" y="0"/>
                </a:moveTo>
                <a:lnTo>
                  <a:pt x="0" y="52730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574028" y="2694432"/>
            <a:ext cx="0" cy="586740"/>
          </a:xfrm>
          <a:custGeom>
            <a:avLst/>
            <a:gdLst/>
            <a:ahLst/>
            <a:cxnLst/>
            <a:rect l="l" t="t" r="r" b="b"/>
            <a:pathLst>
              <a:path h="586739">
                <a:moveTo>
                  <a:pt x="0" y="586739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704079" y="1584960"/>
            <a:ext cx="2301240" cy="5439410"/>
          </a:xfrm>
          <a:custGeom>
            <a:avLst/>
            <a:gdLst/>
            <a:ahLst/>
            <a:cxnLst/>
            <a:rect l="l" t="t" r="r" b="b"/>
            <a:pathLst>
              <a:path w="2301240" h="5439409">
                <a:moveTo>
                  <a:pt x="1059179" y="4834127"/>
                </a:moveTo>
                <a:lnTo>
                  <a:pt x="1033271" y="4750307"/>
                </a:lnTo>
                <a:lnTo>
                  <a:pt x="1085087" y="4821935"/>
                </a:lnTo>
                <a:lnTo>
                  <a:pt x="1059179" y="4834127"/>
                </a:lnTo>
              </a:path>
              <a:path w="2301240" h="5439409">
                <a:moveTo>
                  <a:pt x="1072895" y="4828031"/>
                </a:moveTo>
                <a:lnTo>
                  <a:pt x="1190243" y="5065775"/>
                </a:lnTo>
              </a:path>
              <a:path w="2301240" h="5439409">
                <a:moveTo>
                  <a:pt x="28955" y="4136135"/>
                </a:moveTo>
                <a:lnTo>
                  <a:pt x="15239" y="4224527"/>
                </a:lnTo>
                <a:lnTo>
                  <a:pt x="0" y="4136135"/>
                </a:lnTo>
                <a:lnTo>
                  <a:pt x="28955" y="4136135"/>
                </a:lnTo>
              </a:path>
              <a:path w="2301240" h="5439409">
                <a:moveTo>
                  <a:pt x="15239" y="4136135"/>
                </a:moveTo>
                <a:lnTo>
                  <a:pt x="15239" y="3834383"/>
                </a:lnTo>
              </a:path>
              <a:path w="2301240" h="5439409">
                <a:moveTo>
                  <a:pt x="1272539" y="3904487"/>
                </a:moveTo>
                <a:lnTo>
                  <a:pt x="1360931" y="3919727"/>
                </a:lnTo>
                <a:lnTo>
                  <a:pt x="1272539" y="3933443"/>
                </a:lnTo>
                <a:lnTo>
                  <a:pt x="1272539" y="3904487"/>
                </a:lnTo>
              </a:path>
              <a:path w="2301240" h="5439409">
                <a:moveTo>
                  <a:pt x="1272539" y="3919727"/>
                </a:moveTo>
                <a:lnTo>
                  <a:pt x="1092707" y="3919727"/>
                </a:lnTo>
              </a:path>
              <a:path w="2301240" h="5439409">
                <a:moveTo>
                  <a:pt x="688847" y="3933443"/>
                </a:moveTo>
                <a:lnTo>
                  <a:pt x="601979" y="3918203"/>
                </a:lnTo>
                <a:lnTo>
                  <a:pt x="688847" y="3904487"/>
                </a:lnTo>
                <a:lnTo>
                  <a:pt x="688847" y="3933443"/>
                </a:lnTo>
              </a:path>
              <a:path w="2301240" h="5439409">
                <a:moveTo>
                  <a:pt x="688847" y="3918203"/>
                </a:moveTo>
                <a:lnTo>
                  <a:pt x="789431" y="3918203"/>
                </a:lnTo>
              </a:path>
              <a:path w="2301240" h="5439409">
                <a:moveTo>
                  <a:pt x="1050035" y="2956559"/>
                </a:moveTo>
                <a:lnTo>
                  <a:pt x="1136903" y="2971799"/>
                </a:lnTo>
                <a:lnTo>
                  <a:pt x="1050035" y="2985515"/>
                </a:lnTo>
                <a:lnTo>
                  <a:pt x="1050035" y="2956559"/>
                </a:lnTo>
              </a:path>
              <a:path w="2301240" h="5439409">
                <a:moveTo>
                  <a:pt x="1050035" y="2971799"/>
                </a:moveTo>
                <a:lnTo>
                  <a:pt x="868679" y="2971799"/>
                </a:lnTo>
              </a:path>
              <a:path w="2301240" h="5439409">
                <a:moveTo>
                  <a:pt x="1853183" y="88391"/>
                </a:moveTo>
                <a:lnTo>
                  <a:pt x="1868423" y="0"/>
                </a:lnTo>
                <a:lnTo>
                  <a:pt x="1882139" y="88391"/>
                </a:lnTo>
                <a:lnTo>
                  <a:pt x="1853183" y="88391"/>
                </a:lnTo>
              </a:path>
              <a:path w="2301240" h="5439409">
                <a:moveTo>
                  <a:pt x="1883663" y="1696211"/>
                </a:moveTo>
                <a:lnTo>
                  <a:pt x="1869947" y="1783079"/>
                </a:lnTo>
                <a:lnTo>
                  <a:pt x="1854707" y="1696211"/>
                </a:lnTo>
                <a:lnTo>
                  <a:pt x="1883663" y="1696211"/>
                </a:lnTo>
              </a:path>
              <a:path w="2301240" h="5439409">
                <a:moveTo>
                  <a:pt x="2200655" y="5439155"/>
                </a:moveTo>
                <a:lnTo>
                  <a:pt x="2113787" y="5425439"/>
                </a:lnTo>
                <a:lnTo>
                  <a:pt x="2200655" y="5410199"/>
                </a:lnTo>
                <a:lnTo>
                  <a:pt x="2200655" y="5439155"/>
                </a:lnTo>
              </a:path>
              <a:path w="2301240" h="5439409">
                <a:moveTo>
                  <a:pt x="2200655" y="5425439"/>
                </a:moveTo>
                <a:lnTo>
                  <a:pt x="2301239" y="542543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7067295" y="6935850"/>
            <a:ext cx="13595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ROOF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SLOPE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DIRECTION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-</a:t>
            </a:r>
            <a:r>
              <a:rPr sz="650" spc="-20" dirty="0">
                <a:latin typeface="Arial"/>
                <a:cs typeface="Arial"/>
              </a:rPr>
              <a:t> DOWN</a:t>
            </a:r>
            <a:endParaRPr sz="650">
              <a:latin typeface="Arial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583183" y="617220"/>
            <a:ext cx="7950834" cy="6545580"/>
          </a:xfrm>
          <a:custGeom>
            <a:avLst/>
            <a:gdLst/>
            <a:ahLst/>
            <a:cxnLst/>
            <a:rect l="l" t="t" r="r" b="b"/>
            <a:pathLst>
              <a:path w="7950834" h="6545580">
                <a:moveTo>
                  <a:pt x="0" y="6545579"/>
                </a:moveTo>
                <a:lnTo>
                  <a:pt x="7950707" y="6545579"/>
                </a:lnTo>
                <a:lnTo>
                  <a:pt x="7950707" y="0"/>
                </a:lnTo>
                <a:lnTo>
                  <a:pt x="0" y="0"/>
                </a:lnTo>
                <a:lnTo>
                  <a:pt x="0" y="654557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195064" y="6335267"/>
            <a:ext cx="157480" cy="256540"/>
          </a:xfrm>
          <a:custGeom>
            <a:avLst/>
            <a:gdLst/>
            <a:ahLst/>
            <a:cxnLst/>
            <a:rect l="l" t="t" r="r" b="b"/>
            <a:pathLst>
              <a:path w="157479" h="256540">
                <a:moveTo>
                  <a:pt x="33527" y="82295"/>
                </a:moveTo>
                <a:lnTo>
                  <a:pt x="0" y="0"/>
                </a:lnTo>
                <a:lnTo>
                  <a:pt x="57911" y="67055"/>
                </a:lnTo>
                <a:lnTo>
                  <a:pt x="33527" y="82295"/>
                </a:lnTo>
              </a:path>
              <a:path w="157479" h="256540">
                <a:moveTo>
                  <a:pt x="45719" y="74675"/>
                </a:moveTo>
                <a:lnTo>
                  <a:pt x="156971" y="256031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6538468" y="4687949"/>
            <a:ext cx="24320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TREE</a:t>
            </a:r>
            <a:endParaRPr sz="6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477252" y="984630"/>
            <a:ext cx="243204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TREE</a:t>
            </a:r>
            <a:endParaRPr sz="6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399528" y="2147441"/>
            <a:ext cx="588645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36"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OUTDOOR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FIREPLACE</a:t>
            </a:r>
            <a:endParaRPr sz="65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318251" y="2208276"/>
            <a:ext cx="2045335" cy="775970"/>
          </a:xfrm>
          <a:custGeom>
            <a:avLst/>
            <a:gdLst/>
            <a:ahLst/>
            <a:cxnLst/>
            <a:rect l="l" t="t" r="r" b="b"/>
            <a:pathLst>
              <a:path w="2045334" h="775969">
                <a:moveTo>
                  <a:pt x="1789175" y="216407"/>
                </a:moveTo>
                <a:lnTo>
                  <a:pt x="1711451" y="257555"/>
                </a:lnTo>
                <a:lnTo>
                  <a:pt x="1770887" y="193547"/>
                </a:lnTo>
                <a:lnTo>
                  <a:pt x="1789175" y="216407"/>
                </a:lnTo>
              </a:path>
              <a:path w="2045334" h="775969">
                <a:moveTo>
                  <a:pt x="1780031" y="204215"/>
                </a:moveTo>
                <a:lnTo>
                  <a:pt x="2045207" y="0"/>
                </a:lnTo>
              </a:path>
              <a:path w="2045334" h="775969">
                <a:moveTo>
                  <a:pt x="527303" y="641603"/>
                </a:moveTo>
                <a:lnTo>
                  <a:pt x="617219" y="637031"/>
                </a:lnTo>
                <a:lnTo>
                  <a:pt x="534923" y="670559"/>
                </a:lnTo>
                <a:lnTo>
                  <a:pt x="527303" y="641603"/>
                </a:lnTo>
              </a:path>
              <a:path w="2045334" h="775969">
                <a:moveTo>
                  <a:pt x="531875" y="655319"/>
                </a:moveTo>
                <a:lnTo>
                  <a:pt x="0" y="7757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4082606" y="5363463"/>
            <a:ext cx="212725" cy="30099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 marR="5080" indent="2540">
              <a:lnSpc>
                <a:spcPts val="760"/>
              </a:lnSpc>
              <a:spcBef>
                <a:spcPts val="75"/>
              </a:spcBef>
            </a:pPr>
            <a:r>
              <a:rPr sz="650" spc="-20" dirty="0">
                <a:latin typeface="Arial"/>
                <a:cs typeface="Arial"/>
              </a:rPr>
              <a:t>SLOPE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DN</a:t>
            </a:r>
            <a:endParaRPr sz="650" dirty="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594081" y="2758385"/>
            <a:ext cx="214629" cy="30099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65"/>
              </a:spcBef>
            </a:pPr>
            <a:r>
              <a:rPr sz="650" spc="-20" dirty="0">
                <a:latin typeface="Arial"/>
                <a:cs typeface="Arial"/>
              </a:rPr>
              <a:t>SLOPE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DN</a:t>
            </a:r>
            <a:endParaRPr sz="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584937" y="1911041"/>
            <a:ext cx="214629" cy="30099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65"/>
              </a:spcBef>
            </a:pPr>
            <a:r>
              <a:rPr sz="650" spc="-20" dirty="0">
                <a:latin typeface="Arial"/>
                <a:cs typeface="Arial"/>
              </a:rPr>
              <a:t>SLOPE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DN</a:t>
            </a:r>
            <a:endParaRPr sz="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546344" y="4556886"/>
            <a:ext cx="30099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254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SLOPE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5" dirty="0">
                <a:latin typeface="Arial"/>
                <a:cs typeface="Arial"/>
              </a:rPr>
              <a:t>DN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284215" y="5513958"/>
            <a:ext cx="737235" cy="3981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5240">
              <a:lnSpc>
                <a:spcPts val="775"/>
              </a:lnSpc>
              <a:spcBef>
                <a:spcPts val="90"/>
              </a:spcBef>
              <a:tabLst>
                <a:tab pos="451484" algn="l"/>
              </a:tabLst>
            </a:pPr>
            <a:r>
              <a:rPr sz="650" spc="-10" dirty="0">
                <a:latin typeface="Arial"/>
                <a:cs typeface="Arial"/>
              </a:rPr>
              <a:t>SLOPE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SLOPE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5"/>
              </a:lnSpc>
              <a:tabLst>
                <a:tab pos="448309" algn="l"/>
              </a:tabLst>
            </a:pPr>
            <a:r>
              <a:rPr sz="650" spc="-25" dirty="0">
                <a:latin typeface="Arial"/>
                <a:cs typeface="Arial"/>
              </a:rPr>
              <a:t>DN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25" dirty="0">
                <a:latin typeface="Arial"/>
                <a:cs typeface="Arial"/>
              </a:rPr>
              <a:t>DN</a:t>
            </a:r>
            <a:endParaRPr sz="650">
              <a:latin typeface="Arial"/>
              <a:cs typeface="Arial"/>
            </a:endParaRPr>
          </a:p>
          <a:p>
            <a:pPr marL="40005">
              <a:lnSpc>
                <a:spcPct val="100000"/>
              </a:lnSpc>
              <a:spcBef>
                <a:spcPts val="615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493511" y="5503164"/>
            <a:ext cx="303530" cy="1905"/>
          </a:xfrm>
          <a:custGeom>
            <a:avLst/>
            <a:gdLst/>
            <a:ahLst/>
            <a:cxnLst/>
            <a:rect l="l" t="t" r="r" b="b"/>
            <a:pathLst>
              <a:path w="303529" h="1904">
                <a:moveTo>
                  <a:pt x="0" y="0"/>
                </a:moveTo>
                <a:lnTo>
                  <a:pt x="47243" y="0"/>
                </a:lnTo>
              </a:path>
              <a:path w="303529" h="1904">
                <a:moveTo>
                  <a:pt x="243839" y="1523"/>
                </a:moveTo>
                <a:lnTo>
                  <a:pt x="303275" y="15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5424423" y="1402205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860288" y="1402205"/>
            <a:ext cx="398145" cy="288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70485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650" spc="-10" dirty="0">
                <a:latin typeface="Arial"/>
                <a:cs typeface="Arial"/>
              </a:rPr>
              <a:t>ASPHALT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440932" y="1402205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841743" y="2206878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838695" y="2621405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424167" y="3424553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887464" y="3429125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412232" y="3429125"/>
            <a:ext cx="26479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w</a:t>
            </a:r>
            <a:r>
              <a:rPr sz="650" spc="285" dirty="0">
                <a:latin typeface="Arial"/>
                <a:cs typeface="Arial"/>
              </a:rPr>
              <a:t>  </a:t>
            </a:r>
            <a:r>
              <a:rPr sz="650" spc="-5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927344" y="3429125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889495" y="6316979"/>
            <a:ext cx="117475" cy="116205"/>
          </a:xfrm>
          <a:custGeom>
            <a:avLst/>
            <a:gdLst/>
            <a:ahLst/>
            <a:cxnLst/>
            <a:rect l="l" t="t" r="r" b="b"/>
            <a:pathLst>
              <a:path w="117475" h="116204">
                <a:moveTo>
                  <a:pt x="0" y="0"/>
                </a:moveTo>
                <a:lnTo>
                  <a:pt x="117347" y="115823"/>
                </a:lnTo>
              </a:path>
              <a:path w="117475" h="116204">
                <a:moveTo>
                  <a:pt x="117347" y="0"/>
                </a:moveTo>
                <a:lnTo>
                  <a:pt x="0" y="11582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6700011" y="1402205"/>
            <a:ext cx="26733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w</a:t>
            </a:r>
            <a:r>
              <a:rPr sz="650" spc="300" dirty="0">
                <a:latin typeface="Arial"/>
                <a:cs typeface="Arial"/>
              </a:rPr>
              <a:t>  </a:t>
            </a:r>
            <a:r>
              <a:rPr sz="650" spc="-5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857240" y="1643456"/>
            <a:ext cx="1069340" cy="26352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650" spc="-10" dirty="0">
                <a:latin typeface="Arial"/>
                <a:cs typeface="Arial"/>
              </a:rPr>
              <a:t>SHINGLE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ROOF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155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841743" y="3040505"/>
            <a:ext cx="844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w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092191" y="2368422"/>
            <a:ext cx="284480" cy="2209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8415" marR="5080" indent="-6350">
              <a:lnSpc>
                <a:spcPts val="770"/>
              </a:lnSpc>
              <a:spcBef>
                <a:spcPts val="125"/>
              </a:spcBef>
            </a:pPr>
            <a:r>
              <a:rPr sz="650" spc="-20" dirty="0">
                <a:latin typeface="Arial"/>
                <a:cs typeface="Arial"/>
              </a:rPr>
              <a:t>RIDGE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928867" y="2371469"/>
            <a:ext cx="80581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533400" algn="l"/>
              </a:tabLst>
            </a:pPr>
            <a:r>
              <a:rPr sz="650" spc="-10" dirty="0">
                <a:latin typeface="Arial"/>
                <a:cs typeface="Arial"/>
              </a:rPr>
              <a:t>RIDGE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-10" dirty="0">
                <a:latin typeface="Arial"/>
                <a:cs typeface="Arial"/>
              </a:rPr>
              <a:t>RIDGE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456171" y="2465958"/>
            <a:ext cx="24384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20" dirty="0">
                <a:latin typeface="Arial"/>
                <a:cs typeface="Arial"/>
              </a:rPr>
              <a:t>VENT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394956" y="1882266"/>
            <a:ext cx="760730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Arial"/>
                <a:cs typeface="Arial"/>
              </a:rPr>
              <a:t>INSTALL</a:t>
            </a:r>
            <a:r>
              <a:rPr sz="650" spc="-2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CRICKET.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926071" y="1985772"/>
            <a:ext cx="437515" cy="448309"/>
          </a:xfrm>
          <a:custGeom>
            <a:avLst/>
            <a:gdLst/>
            <a:ahLst/>
            <a:cxnLst/>
            <a:rect l="l" t="t" r="r" b="b"/>
            <a:pathLst>
              <a:path w="437515" h="448310">
                <a:moveTo>
                  <a:pt x="73151" y="394715"/>
                </a:moveTo>
                <a:lnTo>
                  <a:pt x="0" y="448055"/>
                </a:lnTo>
                <a:lnTo>
                  <a:pt x="51815" y="374903"/>
                </a:lnTo>
                <a:lnTo>
                  <a:pt x="73151" y="394715"/>
                </a:lnTo>
              </a:path>
              <a:path w="437515" h="448310">
                <a:moveTo>
                  <a:pt x="62483" y="385571"/>
                </a:moveTo>
                <a:lnTo>
                  <a:pt x="437387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4758435" y="2721990"/>
            <a:ext cx="559435" cy="3219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latin typeface="Arial"/>
                <a:cs typeface="Arial"/>
              </a:rPr>
              <a:t>4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GROUPED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SKYLIGHTS</a:t>
            </a:r>
            <a:r>
              <a:rPr sz="650" spc="500" dirty="0">
                <a:latin typeface="Arial"/>
                <a:cs typeface="Arial"/>
              </a:rPr>
              <a:t> </a:t>
            </a:r>
            <a:r>
              <a:rPr sz="650" spc="-10" dirty="0">
                <a:latin typeface="Arial"/>
                <a:cs typeface="Arial"/>
              </a:rPr>
              <a:t>ABOVE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-20" dirty="0">
                <a:latin typeface="Arial"/>
                <a:cs typeface="Arial"/>
              </a:rPr>
              <a:t>POOL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92" name="object 92"/>
          <p:cNvGrpSpPr/>
          <p:nvPr/>
        </p:nvGrpSpPr>
        <p:grpSpPr>
          <a:xfrm>
            <a:off x="5388355" y="2532887"/>
            <a:ext cx="1905" cy="139065"/>
            <a:chOff x="5388355" y="2532887"/>
            <a:chExt cx="1905" cy="139065"/>
          </a:xfrm>
        </p:grpSpPr>
        <p:sp>
          <p:nvSpPr>
            <p:cNvPr id="93" name="object 93"/>
            <p:cNvSpPr/>
            <p:nvPr/>
          </p:nvSpPr>
          <p:spPr>
            <a:xfrm>
              <a:off x="5388356" y="2532887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388355" y="25328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388355" y="2532888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" name="object 96"/>
          <p:cNvGrpSpPr/>
          <p:nvPr/>
        </p:nvGrpSpPr>
        <p:grpSpPr>
          <a:xfrm>
            <a:off x="5388355" y="3630167"/>
            <a:ext cx="18415" cy="207645"/>
            <a:chOff x="5388355" y="3630167"/>
            <a:chExt cx="18415" cy="207645"/>
          </a:xfrm>
        </p:grpSpPr>
        <p:sp>
          <p:nvSpPr>
            <p:cNvPr id="97" name="object 97"/>
            <p:cNvSpPr/>
            <p:nvPr/>
          </p:nvSpPr>
          <p:spPr>
            <a:xfrm>
              <a:off x="5388356" y="369722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388355" y="3697223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388355" y="3630167"/>
              <a:ext cx="18415" cy="207645"/>
            </a:xfrm>
            <a:custGeom>
              <a:avLst/>
              <a:gdLst/>
              <a:ahLst/>
              <a:cxnLst/>
              <a:rect l="l" t="t" r="r" b="b"/>
              <a:pathLst>
                <a:path w="18414" h="207645">
                  <a:moveTo>
                    <a:pt x="0" y="207263"/>
                  </a:moveTo>
                  <a:lnTo>
                    <a:pt x="1523" y="207263"/>
                  </a:lnTo>
                  <a:lnTo>
                    <a:pt x="1523" y="67055"/>
                  </a:lnTo>
                  <a:lnTo>
                    <a:pt x="0" y="67055"/>
                  </a:lnTo>
                  <a:lnTo>
                    <a:pt x="0" y="207263"/>
                  </a:lnTo>
                </a:path>
                <a:path w="18414" h="207645">
                  <a:moveTo>
                    <a:pt x="16763" y="67055"/>
                  </a:moveTo>
                  <a:lnTo>
                    <a:pt x="18287" y="67055"/>
                  </a:lnTo>
                  <a:lnTo>
                    <a:pt x="18287" y="0"/>
                  </a:lnTo>
                  <a:lnTo>
                    <a:pt x="16763" y="0"/>
                  </a:lnTo>
                  <a:lnTo>
                    <a:pt x="16763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" name="object 100"/>
          <p:cNvGrpSpPr/>
          <p:nvPr/>
        </p:nvGrpSpPr>
        <p:grpSpPr>
          <a:xfrm>
            <a:off x="5405119" y="2951987"/>
            <a:ext cx="1905" cy="135890"/>
            <a:chOff x="5405119" y="2951987"/>
            <a:chExt cx="1905" cy="135890"/>
          </a:xfrm>
        </p:grpSpPr>
        <p:sp>
          <p:nvSpPr>
            <p:cNvPr id="101" name="object 101"/>
            <p:cNvSpPr/>
            <p:nvPr/>
          </p:nvSpPr>
          <p:spPr>
            <a:xfrm>
              <a:off x="5405120" y="295198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405119" y="295198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5405119" y="295198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405119" y="30662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405119" y="30662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405119" y="30556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7"/>
                  </a:moveTo>
                  <a:lnTo>
                    <a:pt x="0" y="0"/>
                  </a:lnTo>
                  <a:lnTo>
                    <a:pt x="0" y="106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405119" y="3055620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0" y="10667"/>
                  </a:moveTo>
                  <a:lnTo>
                    <a:pt x="1523" y="106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0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405119" y="303276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667"/>
                  </a:moveTo>
                  <a:lnTo>
                    <a:pt x="0" y="0"/>
                  </a:lnTo>
                  <a:lnTo>
                    <a:pt x="0" y="106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405119" y="3032760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0" y="10667"/>
                  </a:moveTo>
                  <a:lnTo>
                    <a:pt x="1523" y="1066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0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405119" y="30327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405119" y="30312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" name="object 112"/>
          <p:cNvGrpSpPr/>
          <p:nvPr/>
        </p:nvGrpSpPr>
        <p:grpSpPr>
          <a:xfrm>
            <a:off x="5405119" y="2724911"/>
            <a:ext cx="1905" cy="142240"/>
            <a:chOff x="5405119" y="2724911"/>
            <a:chExt cx="1905" cy="142240"/>
          </a:xfrm>
        </p:grpSpPr>
        <p:sp>
          <p:nvSpPr>
            <p:cNvPr id="113" name="object 113"/>
            <p:cNvSpPr/>
            <p:nvPr/>
          </p:nvSpPr>
          <p:spPr>
            <a:xfrm>
              <a:off x="5405120" y="272491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5405119" y="272491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5405119" y="272491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5405119" y="285292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15"/>
                  </a:moveTo>
                  <a:lnTo>
                    <a:pt x="0" y="0"/>
                  </a:lnTo>
                  <a:lnTo>
                    <a:pt x="0" y="137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405119" y="2852928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0" y="13715"/>
                  </a:moveTo>
                  <a:lnTo>
                    <a:pt x="1523" y="137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405119" y="28529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5405119" y="28514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" name="object 120"/>
          <p:cNvGrpSpPr/>
          <p:nvPr/>
        </p:nvGrpSpPr>
        <p:grpSpPr>
          <a:xfrm>
            <a:off x="5388355" y="3148583"/>
            <a:ext cx="32384" cy="222885"/>
            <a:chOff x="5388355" y="3148583"/>
            <a:chExt cx="32384" cy="222885"/>
          </a:xfrm>
        </p:grpSpPr>
        <p:sp>
          <p:nvSpPr>
            <p:cNvPr id="121" name="object 121"/>
            <p:cNvSpPr/>
            <p:nvPr/>
          </p:nvSpPr>
          <p:spPr>
            <a:xfrm>
              <a:off x="5388356" y="323087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388355" y="323087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388355" y="323087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405120" y="317753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405119" y="317753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405119" y="317753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418836" y="314858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418835" y="314858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418835" y="314858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" name="object 130"/>
          <p:cNvGrpSpPr/>
          <p:nvPr/>
        </p:nvGrpSpPr>
        <p:grpSpPr>
          <a:xfrm>
            <a:off x="5388355" y="2261615"/>
            <a:ext cx="32384" cy="177165"/>
            <a:chOff x="5388355" y="2261615"/>
            <a:chExt cx="32384" cy="177165"/>
          </a:xfrm>
        </p:grpSpPr>
        <p:sp>
          <p:nvSpPr>
            <p:cNvPr id="131" name="object 131"/>
            <p:cNvSpPr/>
            <p:nvPr/>
          </p:nvSpPr>
          <p:spPr>
            <a:xfrm>
              <a:off x="5388356" y="2299715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388355" y="229971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388355" y="2299716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418836" y="2261615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418835" y="226161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5418835" y="226161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" name="object 137"/>
          <p:cNvGrpSpPr/>
          <p:nvPr/>
        </p:nvGrpSpPr>
        <p:grpSpPr>
          <a:xfrm>
            <a:off x="5388355" y="1818131"/>
            <a:ext cx="32384" cy="155575"/>
            <a:chOff x="5388355" y="1818131"/>
            <a:chExt cx="32384" cy="155575"/>
          </a:xfrm>
        </p:grpSpPr>
        <p:sp>
          <p:nvSpPr>
            <p:cNvPr id="138" name="object 138"/>
            <p:cNvSpPr/>
            <p:nvPr/>
          </p:nvSpPr>
          <p:spPr>
            <a:xfrm>
              <a:off x="5388356" y="1833371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5388355" y="183337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388355" y="1833372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418836" y="181813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5418835" y="181813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5418835" y="181813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6965695" y="3253739"/>
            <a:ext cx="1905" cy="144780"/>
            <a:chOff x="6965695" y="3253739"/>
            <a:chExt cx="1905" cy="144780"/>
          </a:xfrm>
        </p:grpSpPr>
        <p:sp>
          <p:nvSpPr>
            <p:cNvPr id="145" name="object 145"/>
            <p:cNvSpPr/>
            <p:nvPr/>
          </p:nvSpPr>
          <p:spPr>
            <a:xfrm>
              <a:off x="6965696" y="3253739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79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965695" y="3253739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79">
                  <a:moveTo>
                    <a:pt x="0" y="144779"/>
                  </a:move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79">
                  <a:moveTo>
                    <a:pt x="0" y="144779"/>
                  </a:moveTo>
                  <a:lnTo>
                    <a:pt x="0" y="0"/>
                  </a:lnTo>
                  <a:lnTo>
                    <a:pt x="1523" y="144779"/>
                  </a:lnTo>
                  <a:lnTo>
                    <a:pt x="0" y="144779"/>
                  </a:lnTo>
                  <a:close/>
                </a:path>
                <a:path w="1904" h="144779">
                  <a:moveTo>
                    <a:pt x="0" y="0"/>
                  </a:moveTo>
                  <a:lnTo>
                    <a:pt x="1523" y="144779"/>
                  </a:lnTo>
                  <a:lnTo>
                    <a:pt x="0" y="0"/>
                  </a:lnTo>
                  <a:close/>
                </a:path>
                <a:path w="1904" h="144779">
                  <a:moveTo>
                    <a:pt x="1523" y="14477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65695" y="3253739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79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" name="object 148"/>
          <p:cNvGrpSpPr/>
          <p:nvPr/>
        </p:nvGrpSpPr>
        <p:grpSpPr>
          <a:xfrm>
            <a:off x="6965695" y="3014471"/>
            <a:ext cx="1905" cy="144780"/>
            <a:chOff x="6965695" y="3014471"/>
            <a:chExt cx="1905" cy="144780"/>
          </a:xfrm>
        </p:grpSpPr>
        <p:sp>
          <p:nvSpPr>
            <p:cNvPr id="149" name="object 149"/>
            <p:cNvSpPr/>
            <p:nvPr/>
          </p:nvSpPr>
          <p:spPr>
            <a:xfrm>
              <a:off x="6965696" y="3014471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65695" y="3014472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1523" y="144779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965695" y="3014472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" name="object 152"/>
          <p:cNvGrpSpPr/>
          <p:nvPr/>
        </p:nvGrpSpPr>
        <p:grpSpPr>
          <a:xfrm>
            <a:off x="6965695" y="2775203"/>
            <a:ext cx="1905" cy="143510"/>
            <a:chOff x="6965695" y="2775203"/>
            <a:chExt cx="1905" cy="143510"/>
          </a:xfrm>
        </p:grpSpPr>
        <p:sp>
          <p:nvSpPr>
            <p:cNvPr id="153" name="object 153"/>
            <p:cNvSpPr/>
            <p:nvPr/>
          </p:nvSpPr>
          <p:spPr>
            <a:xfrm>
              <a:off x="6965696" y="2775203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65695" y="277520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965695" y="2775204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" name="object 156"/>
          <p:cNvGrpSpPr/>
          <p:nvPr/>
        </p:nvGrpSpPr>
        <p:grpSpPr>
          <a:xfrm>
            <a:off x="6965695" y="2534411"/>
            <a:ext cx="1905" cy="144780"/>
            <a:chOff x="6965695" y="2534411"/>
            <a:chExt cx="1905" cy="144780"/>
          </a:xfrm>
        </p:grpSpPr>
        <p:sp>
          <p:nvSpPr>
            <p:cNvPr id="157" name="object 157"/>
            <p:cNvSpPr/>
            <p:nvPr/>
          </p:nvSpPr>
          <p:spPr>
            <a:xfrm>
              <a:off x="6965696" y="2534411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965695" y="2534412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1523" y="144779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965695" y="2534412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" name="object 160"/>
          <p:cNvGrpSpPr/>
          <p:nvPr/>
        </p:nvGrpSpPr>
        <p:grpSpPr>
          <a:xfrm>
            <a:off x="6965695" y="2295143"/>
            <a:ext cx="1905" cy="144780"/>
            <a:chOff x="6965695" y="2295143"/>
            <a:chExt cx="1905" cy="144780"/>
          </a:xfrm>
        </p:grpSpPr>
        <p:sp>
          <p:nvSpPr>
            <p:cNvPr id="161" name="object 161"/>
            <p:cNvSpPr/>
            <p:nvPr/>
          </p:nvSpPr>
          <p:spPr>
            <a:xfrm>
              <a:off x="6965696" y="2295143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965695" y="2295144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1523" y="144779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965695" y="2295144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" name="object 164"/>
          <p:cNvGrpSpPr/>
          <p:nvPr/>
        </p:nvGrpSpPr>
        <p:grpSpPr>
          <a:xfrm>
            <a:off x="6965695" y="2055875"/>
            <a:ext cx="1905" cy="143510"/>
            <a:chOff x="6965695" y="2055875"/>
            <a:chExt cx="1905" cy="143510"/>
          </a:xfrm>
        </p:grpSpPr>
        <p:sp>
          <p:nvSpPr>
            <p:cNvPr id="165" name="object 165"/>
            <p:cNvSpPr/>
            <p:nvPr/>
          </p:nvSpPr>
          <p:spPr>
            <a:xfrm>
              <a:off x="6965696" y="2055875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965695" y="205587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4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4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965695" y="205587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" name="object 168"/>
          <p:cNvGrpSpPr/>
          <p:nvPr/>
        </p:nvGrpSpPr>
        <p:grpSpPr>
          <a:xfrm>
            <a:off x="6965695" y="1815083"/>
            <a:ext cx="1905" cy="144780"/>
            <a:chOff x="6965695" y="1815083"/>
            <a:chExt cx="1905" cy="144780"/>
          </a:xfrm>
        </p:grpSpPr>
        <p:sp>
          <p:nvSpPr>
            <p:cNvPr id="169" name="object 169"/>
            <p:cNvSpPr/>
            <p:nvPr/>
          </p:nvSpPr>
          <p:spPr>
            <a:xfrm>
              <a:off x="6965696" y="1815083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965695" y="1815084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1523" y="144779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965695" y="1815084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2" name="object 172"/>
          <p:cNvGrpSpPr/>
          <p:nvPr/>
        </p:nvGrpSpPr>
        <p:grpSpPr>
          <a:xfrm>
            <a:off x="5388355" y="4392167"/>
            <a:ext cx="32384" cy="220979"/>
            <a:chOff x="5388355" y="4392167"/>
            <a:chExt cx="32384" cy="220979"/>
          </a:xfrm>
        </p:grpSpPr>
        <p:sp>
          <p:nvSpPr>
            <p:cNvPr id="173" name="object 173"/>
            <p:cNvSpPr/>
            <p:nvPr/>
          </p:nvSpPr>
          <p:spPr>
            <a:xfrm>
              <a:off x="5388356" y="4396739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388355" y="43967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388355" y="4396740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418836" y="448055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418835" y="448056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418835" y="448056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403596" y="4392167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1524" y="0"/>
                  </a:moveTo>
                  <a:lnTo>
                    <a:pt x="0" y="0"/>
                  </a:lnTo>
                  <a:lnTo>
                    <a:pt x="0" y="146304"/>
                  </a:lnTo>
                  <a:lnTo>
                    <a:pt x="1524" y="14630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403595" y="4392168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1523" y="146303"/>
                  </a:lnTo>
                  <a:lnTo>
                    <a:pt x="0" y="0"/>
                  </a:lnTo>
                  <a:lnTo>
                    <a:pt x="0" y="146303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0" y="0"/>
                  </a:lnTo>
                  <a:lnTo>
                    <a:pt x="1523" y="146303"/>
                  </a:lnTo>
                  <a:close/>
                </a:path>
                <a:path w="1904" h="146685">
                  <a:moveTo>
                    <a:pt x="0" y="0"/>
                  </a:moveTo>
                  <a:lnTo>
                    <a:pt x="1523" y="14630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46685">
                  <a:moveTo>
                    <a:pt x="1523" y="146303"/>
                  </a:moveTo>
                  <a:lnTo>
                    <a:pt x="1523" y="0"/>
                  </a:lnTo>
                  <a:lnTo>
                    <a:pt x="1523" y="1463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03595" y="4392168"/>
              <a:ext cx="1905" cy="146685"/>
            </a:xfrm>
            <a:custGeom>
              <a:avLst/>
              <a:gdLst/>
              <a:ahLst/>
              <a:cxnLst/>
              <a:rect l="l" t="t" r="r" b="b"/>
              <a:pathLst>
                <a:path w="1904" h="146685">
                  <a:moveTo>
                    <a:pt x="0" y="146303"/>
                  </a:moveTo>
                  <a:lnTo>
                    <a:pt x="1523" y="1463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63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" name="object 182"/>
          <p:cNvGrpSpPr/>
          <p:nvPr/>
        </p:nvGrpSpPr>
        <p:grpSpPr>
          <a:xfrm>
            <a:off x="7124191" y="3726179"/>
            <a:ext cx="1905" cy="117475"/>
            <a:chOff x="7124191" y="3726179"/>
            <a:chExt cx="1905" cy="117475"/>
          </a:xfrm>
        </p:grpSpPr>
        <p:sp>
          <p:nvSpPr>
            <p:cNvPr id="183" name="object 183"/>
            <p:cNvSpPr/>
            <p:nvPr/>
          </p:nvSpPr>
          <p:spPr>
            <a:xfrm>
              <a:off x="7124191" y="3726179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4" y="0"/>
                  </a:moveTo>
                  <a:lnTo>
                    <a:pt x="0" y="0"/>
                  </a:lnTo>
                  <a:lnTo>
                    <a:pt x="0" y="117348"/>
                  </a:lnTo>
                  <a:lnTo>
                    <a:pt x="1524" y="1173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124191" y="3726180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1173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24191" y="3726180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3" y="0"/>
                  </a:moveTo>
                  <a:lnTo>
                    <a:pt x="0" y="0"/>
                  </a:lnTo>
                  <a:lnTo>
                    <a:pt x="0" y="117347"/>
                  </a:lnTo>
                  <a:lnTo>
                    <a:pt x="1523" y="1173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6" name="object 186"/>
          <p:cNvSpPr/>
          <p:nvPr/>
        </p:nvSpPr>
        <p:spPr>
          <a:xfrm>
            <a:off x="5700776" y="5125211"/>
            <a:ext cx="0" cy="871855"/>
          </a:xfrm>
          <a:custGeom>
            <a:avLst/>
            <a:gdLst/>
            <a:ahLst/>
            <a:cxnLst/>
            <a:rect l="l" t="t" r="r" b="b"/>
            <a:pathLst>
              <a:path h="871854">
                <a:moveTo>
                  <a:pt x="0" y="8717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7" name="object 187"/>
          <p:cNvGrpSpPr/>
          <p:nvPr/>
        </p:nvGrpSpPr>
        <p:grpSpPr>
          <a:xfrm>
            <a:off x="5973571" y="3925823"/>
            <a:ext cx="3175" cy="62865"/>
            <a:chOff x="5973571" y="3925823"/>
            <a:chExt cx="3175" cy="62865"/>
          </a:xfrm>
        </p:grpSpPr>
        <p:sp>
          <p:nvSpPr>
            <p:cNvPr id="188" name="object 188"/>
            <p:cNvSpPr/>
            <p:nvPr/>
          </p:nvSpPr>
          <p:spPr>
            <a:xfrm>
              <a:off x="5973571" y="3925823"/>
              <a:ext cx="1905" cy="62865"/>
            </a:xfrm>
            <a:custGeom>
              <a:avLst/>
              <a:gdLst/>
              <a:ahLst/>
              <a:cxnLst/>
              <a:rect l="l" t="t" r="r" b="b"/>
              <a:pathLst>
                <a:path w="1904" h="62864">
                  <a:moveTo>
                    <a:pt x="0" y="62483"/>
                  </a:moveTo>
                  <a:lnTo>
                    <a:pt x="1523" y="624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24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973571" y="39867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973571" y="39867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973571" y="39883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973571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" name="object 193"/>
          <p:cNvGrpSpPr/>
          <p:nvPr/>
        </p:nvGrpSpPr>
        <p:grpSpPr>
          <a:xfrm>
            <a:off x="1802383" y="618744"/>
            <a:ext cx="6507734" cy="5971286"/>
            <a:chOff x="1802383" y="618744"/>
            <a:chExt cx="6507734" cy="5971286"/>
          </a:xfrm>
        </p:grpSpPr>
        <p:sp>
          <p:nvSpPr>
            <p:cNvPr id="194" name="object 194"/>
            <p:cNvSpPr/>
            <p:nvPr/>
          </p:nvSpPr>
          <p:spPr>
            <a:xfrm>
              <a:off x="5318251" y="2122932"/>
              <a:ext cx="605155" cy="861060"/>
            </a:xfrm>
            <a:custGeom>
              <a:avLst/>
              <a:gdLst/>
              <a:ahLst/>
              <a:cxnLst/>
              <a:rect l="l" t="t" r="r" b="b"/>
              <a:pathLst>
                <a:path w="605154" h="861060">
                  <a:moveTo>
                    <a:pt x="542543" y="62483"/>
                  </a:moveTo>
                  <a:lnTo>
                    <a:pt x="605027" y="0"/>
                  </a:lnTo>
                  <a:lnTo>
                    <a:pt x="566927" y="80771"/>
                  </a:lnTo>
                  <a:lnTo>
                    <a:pt x="542543" y="62483"/>
                  </a:lnTo>
                </a:path>
                <a:path w="605154" h="861060">
                  <a:moveTo>
                    <a:pt x="554735" y="71627"/>
                  </a:moveTo>
                  <a:lnTo>
                    <a:pt x="0" y="861059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388355" y="2997707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388355" y="29977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388355" y="2997708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388355" y="2764535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388355" y="27645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388355" y="2764536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1523" y="14020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0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388355" y="2066543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1524" y="0"/>
                  </a:moveTo>
                  <a:lnTo>
                    <a:pt x="0" y="0"/>
                  </a:lnTo>
                  <a:lnTo>
                    <a:pt x="0" y="138684"/>
                  </a:lnTo>
                  <a:lnTo>
                    <a:pt x="1524" y="13868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388355" y="20665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138683"/>
                  </a:moveTo>
                  <a:lnTo>
                    <a:pt x="0" y="0"/>
                  </a:lnTo>
                  <a:lnTo>
                    <a:pt x="1523" y="138683"/>
                  </a:lnTo>
                  <a:lnTo>
                    <a:pt x="0" y="138683"/>
                  </a:lnTo>
                  <a:close/>
                </a:path>
                <a:path w="1904" h="139064">
                  <a:moveTo>
                    <a:pt x="0" y="0"/>
                  </a:moveTo>
                  <a:lnTo>
                    <a:pt x="1523" y="138683"/>
                  </a:lnTo>
                  <a:lnTo>
                    <a:pt x="0" y="0"/>
                  </a:lnTo>
                  <a:close/>
                </a:path>
                <a:path w="1904" h="139064">
                  <a:moveTo>
                    <a:pt x="1523" y="13868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86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388355" y="2066544"/>
              <a:ext cx="1905" cy="139065"/>
            </a:xfrm>
            <a:custGeom>
              <a:avLst/>
              <a:gdLst/>
              <a:ahLst/>
              <a:cxnLst/>
              <a:rect l="l" t="t" r="r" b="b"/>
              <a:pathLst>
                <a:path w="1904" h="139064">
                  <a:moveTo>
                    <a:pt x="0" y="138683"/>
                  </a:moveTo>
                  <a:lnTo>
                    <a:pt x="1523" y="13868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8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388355" y="1600199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15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1524" y="14020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388355" y="1600200"/>
              <a:ext cx="1905" cy="140335"/>
            </a:xfrm>
            <a:custGeom>
              <a:avLst/>
              <a:gdLst/>
              <a:ahLst/>
              <a:cxnLst/>
              <a:rect l="l" t="t" r="r" b="b"/>
              <a:pathLst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140207"/>
                  </a:moveTo>
                  <a:lnTo>
                    <a:pt x="0" y="0"/>
                  </a:lnTo>
                  <a:lnTo>
                    <a:pt x="1523" y="140207"/>
                  </a:lnTo>
                  <a:lnTo>
                    <a:pt x="0" y="140207"/>
                  </a:lnTo>
                  <a:close/>
                </a:path>
                <a:path w="1904" h="140335">
                  <a:moveTo>
                    <a:pt x="0" y="0"/>
                  </a:moveTo>
                  <a:lnTo>
                    <a:pt x="1523" y="140207"/>
                  </a:lnTo>
                  <a:lnTo>
                    <a:pt x="0" y="0"/>
                  </a:lnTo>
                  <a:close/>
                </a:path>
                <a:path w="1904" h="140335">
                  <a:moveTo>
                    <a:pt x="1523" y="14020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02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388355" y="1437132"/>
              <a:ext cx="1905" cy="303530"/>
            </a:xfrm>
            <a:custGeom>
              <a:avLst/>
              <a:gdLst/>
              <a:ahLst/>
              <a:cxnLst/>
              <a:rect l="l" t="t" r="r" b="b"/>
              <a:pathLst>
                <a:path w="1904" h="303530">
                  <a:moveTo>
                    <a:pt x="0" y="303275"/>
                  </a:moveTo>
                  <a:lnTo>
                    <a:pt x="1523" y="303275"/>
                  </a:lnTo>
                  <a:lnTo>
                    <a:pt x="1523" y="163067"/>
                  </a:lnTo>
                  <a:lnTo>
                    <a:pt x="0" y="163067"/>
                  </a:lnTo>
                  <a:lnTo>
                    <a:pt x="0" y="303275"/>
                  </a:lnTo>
                </a:path>
                <a:path w="1904" h="303530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388355" y="1435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388355" y="1435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388355" y="1435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405119" y="3861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405119" y="3861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405119" y="3861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405120" y="3848099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0" y="0"/>
                  </a:moveTo>
                  <a:lnTo>
                    <a:pt x="0" y="13716"/>
                  </a:lnTo>
                  <a:lnTo>
                    <a:pt x="1524" y="13716"/>
                  </a:lnTo>
                  <a:lnTo>
                    <a:pt x="0" y="0"/>
                  </a:lnTo>
                  <a:close/>
                </a:path>
                <a:path w="1904" h="13970">
                  <a:moveTo>
                    <a:pt x="1524" y="0"/>
                  </a:moveTo>
                  <a:lnTo>
                    <a:pt x="0" y="0"/>
                  </a:lnTo>
                  <a:lnTo>
                    <a:pt x="1524" y="137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405119" y="3848100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0" y="13715"/>
                  </a:moveTo>
                  <a:lnTo>
                    <a:pt x="0" y="0"/>
                  </a:lnTo>
                  <a:lnTo>
                    <a:pt x="0" y="13715"/>
                  </a:lnTo>
                  <a:close/>
                </a:path>
                <a:path w="1904" h="13970">
                  <a:moveTo>
                    <a:pt x="0" y="13715"/>
                  </a:moveTo>
                  <a:lnTo>
                    <a:pt x="0" y="0"/>
                  </a:lnTo>
                  <a:lnTo>
                    <a:pt x="1523" y="13715"/>
                  </a:lnTo>
                  <a:lnTo>
                    <a:pt x="0" y="13715"/>
                  </a:lnTo>
                  <a:close/>
                </a:path>
                <a:path w="1904" h="13970">
                  <a:moveTo>
                    <a:pt x="0" y="0"/>
                  </a:moveTo>
                  <a:lnTo>
                    <a:pt x="1523" y="13715"/>
                  </a:lnTo>
                  <a:lnTo>
                    <a:pt x="0" y="0"/>
                  </a:lnTo>
                  <a:close/>
                </a:path>
                <a:path w="1904" h="13970">
                  <a:moveTo>
                    <a:pt x="1523" y="137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405119" y="3848100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0" y="13715"/>
                  </a:moveTo>
                  <a:lnTo>
                    <a:pt x="1523" y="137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405120" y="3814571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0" y="0"/>
                  </a:moveTo>
                  <a:lnTo>
                    <a:pt x="0" y="13716"/>
                  </a:lnTo>
                  <a:lnTo>
                    <a:pt x="1524" y="13716"/>
                  </a:lnTo>
                  <a:lnTo>
                    <a:pt x="0" y="0"/>
                  </a:lnTo>
                  <a:close/>
                </a:path>
                <a:path w="1904" h="13970">
                  <a:moveTo>
                    <a:pt x="1524" y="0"/>
                  </a:moveTo>
                  <a:lnTo>
                    <a:pt x="0" y="0"/>
                  </a:lnTo>
                  <a:lnTo>
                    <a:pt x="1524" y="137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405119" y="3814572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0" y="13715"/>
                  </a:moveTo>
                  <a:lnTo>
                    <a:pt x="0" y="0"/>
                  </a:lnTo>
                  <a:lnTo>
                    <a:pt x="0" y="13715"/>
                  </a:lnTo>
                  <a:close/>
                </a:path>
                <a:path w="1904" h="13970">
                  <a:moveTo>
                    <a:pt x="0" y="13715"/>
                  </a:moveTo>
                  <a:lnTo>
                    <a:pt x="0" y="0"/>
                  </a:lnTo>
                  <a:lnTo>
                    <a:pt x="1523" y="13715"/>
                  </a:lnTo>
                  <a:lnTo>
                    <a:pt x="0" y="13715"/>
                  </a:lnTo>
                  <a:close/>
                </a:path>
                <a:path w="1904" h="13970">
                  <a:moveTo>
                    <a:pt x="0" y="0"/>
                  </a:moveTo>
                  <a:lnTo>
                    <a:pt x="1523" y="13715"/>
                  </a:lnTo>
                  <a:lnTo>
                    <a:pt x="0" y="0"/>
                  </a:lnTo>
                  <a:close/>
                </a:path>
                <a:path w="1904" h="13970">
                  <a:moveTo>
                    <a:pt x="1523" y="137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405119" y="3814572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0" y="13715"/>
                  </a:moveTo>
                  <a:lnTo>
                    <a:pt x="1523" y="137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05120" y="3813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405119" y="3813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405119" y="3813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405120" y="249935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405119" y="249936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405119" y="249936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405120" y="227380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5405119" y="227380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5405119" y="227380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5405120" y="2046731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5405119" y="204673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5405119" y="2046732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405120" y="1821179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405119" y="182118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405119" y="1821180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1523" y="1356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56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405120" y="1595627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1524" y="0"/>
                  </a:moveTo>
                  <a:lnTo>
                    <a:pt x="0" y="0"/>
                  </a:lnTo>
                  <a:lnTo>
                    <a:pt x="0" y="135636"/>
                  </a:lnTo>
                  <a:lnTo>
                    <a:pt x="1524" y="1356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405119" y="1595628"/>
              <a:ext cx="1905" cy="135890"/>
            </a:xfrm>
            <a:custGeom>
              <a:avLst/>
              <a:gdLst/>
              <a:ahLst/>
              <a:cxnLst/>
              <a:rect l="l" t="t" r="r" b="b"/>
              <a:pathLst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135635"/>
                  </a:moveTo>
                  <a:lnTo>
                    <a:pt x="0" y="0"/>
                  </a:lnTo>
                  <a:lnTo>
                    <a:pt x="1523" y="135635"/>
                  </a:lnTo>
                  <a:lnTo>
                    <a:pt x="0" y="135635"/>
                  </a:lnTo>
                  <a:close/>
                </a:path>
                <a:path w="1904" h="135889">
                  <a:moveTo>
                    <a:pt x="0" y="0"/>
                  </a:moveTo>
                  <a:lnTo>
                    <a:pt x="1523" y="135635"/>
                  </a:lnTo>
                  <a:lnTo>
                    <a:pt x="0" y="0"/>
                  </a:lnTo>
                  <a:close/>
                </a:path>
                <a:path w="1904" h="135889">
                  <a:moveTo>
                    <a:pt x="1523" y="13563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56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405119" y="1437132"/>
              <a:ext cx="1905" cy="294640"/>
            </a:xfrm>
            <a:custGeom>
              <a:avLst/>
              <a:gdLst/>
              <a:ahLst/>
              <a:cxnLst/>
              <a:rect l="l" t="t" r="r" b="b"/>
              <a:pathLst>
                <a:path w="1904" h="294639">
                  <a:moveTo>
                    <a:pt x="0" y="294131"/>
                  </a:moveTo>
                  <a:lnTo>
                    <a:pt x="1523" y="294131"/>
                  </a:lnTo>
                  <a:lnTo>
                    <a:pt x="1523" y="158495"/>
                  </a:lnTo>
                  <a:lnTo>
                    <a:pt x="0" y="158495"/>
                  </a:lnTo>
                  <a:lnTo>
                    <a:pt x="0" y="294131"/>
                  </a:lnTo>
                </a:path>
                <a:path w="1904" h="294639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405120" y="3055619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1524" y="0"/>
                  </a:moveTo>
                  <a:lnTo>
                    <a:pt x="0" y="0"/>
                  </a:lnTo>
                  <a:lnTo>
                    <a:pt x="0" y="10668"/>
                  </a:lnTo>
                  <a:lnTo>
                    <a:pt x="1524" y="106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405119" y="3055620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0" y="10667"/>
                  </a:moveTo>
                  <a:lnTo>
                    <a:pt x="0" y="0"/>
                  </a:lnTo>
                  <a:lnTo>
                    <a:pt x="1523" y="10667"/>
                  </a:lnTo>
                  <a:lnTo>
                    <a:pt x="0" y="10667"/>
                  </a:lnTo>
                  <a:close/>
                </a:path>
                <a:path w="1904" h="10794">
                  <a:moveTo>
                    <a:pt x="0" y="0"/>
                  </a:moveTo>
                  <a:lnTo>
                    <a:pt x="1523" y="10667"/>
                  </a:lnTo>
                  <a:lnTo>
                    <a:pt x="0" y="0"/>
                  </a:lnTo>
                  <a:close/>
                </a:path>
                <a:path w="1904" h="10794">
                  <a:moveTo>
                    <a:pt x="1523" y="106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06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05120" y="3032759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0" y="0"/>
                  </a:moveTo>
                  <a:lnTo>
                    <a:pt x="0" y="10668"/>
                  </a:lnTo>
                  <a:lnTo>
                    <a:pt x="1524" y="10668"/>
                  </a:lnTo>
                  <a:lnTo>
                    <a:pt x="0" y="0"/>
                  </a:lnTo>
                  <a:close/>
                </a:path>
                <a:path w="1904" h="10794">
                  <a:moveTo>
                    <a:pt x="1524" y="0"/>
                  </a:moveTo>
                  <a:lnTo>
                    <a:pt x="0" y="0"/>
                  </a:lnTo>
                  <a:lnTo>
                    <a:pt x="1524" y="1066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05119" y="3032760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0" y="10667"/>
                  </a:moveTo>
                  <a:lnTo>
                    <a:pt x="0" y="0"/>
                  </a:lnTo>
                  <a:lnTo>
                    <a:pt x="1523" y="10667"/>
                  </a:lnTo>
                  <a:lnTo>
                    <a:pt x="0" y="10667"/>
                  </a:lnTo>
                  <a:close/>
                </a:path>
                <a:path w="1904" h="10794">
                  <a:moveTo>
                    <a:pt x="0" y="0"/>
                  </a:moveTo>
                  <a:lnTo>
                    <a:pt x="1523" y="10667"/>
                  </a:lnTo>
                  <a:lnTo>
                    <a:pt x="0" y="0"/>
                  </a:lnTo>
                  <a:close/>
                </a:path>
                <a:path w="1904" h="10794">
                  <a:moveTo>
                    <a:pt x="1523" y="1066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06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05120" y="30312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05119" y="30312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405119" y="2900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05119" y="2900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05119" y="2900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05120" y="2886455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0" y="0"/>
                  </a:moveTo>
                  <a:lnTo>
                    <a:pt x="0" y="13716"/>
                  </a:lnTo>
                  <a:lnTo>
                    <a:pt x="1524" y="13716"/>
                  </a:lnTo>
                  <a:lnTo>
                    <a:pt x="0" y="0"/>
                  </a:lnTo>
                  <a:close/>
                </a:path>
                <a:path w="1904" h="13969">
                  <a:moveTo>
                    <a:pt x="1524" y="0"/>
                  </a:moveTo>
                  <a:lnTo>
                    <a:pt x="0" y="0"/>
                  </a:lnTo>
                  <a:lnTo>
                    <a:pt x="1524" y="137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405119" y="2886456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0" y="13715"/>
                  </a:moveTo>
                  <a:lnTo>
                    <a:pt x="0" y="0"/>
                  </a:lnTo>
                  <a:lnTo>
                    <a:pt x="0" y="13715"/>
                  </a:lnTo>
                  <a:close/>
                </a:path>
                <a:path w="1904" h="13969">
                  <a:moveTo>
                    <a:pt x="0" y="13715"/>
                  </a:moveTo>
                  <a:lnTo>
                    <a:pt x="0" y="0"/>
                  </a:lnTo>
                  <a:lnTo>
                    <a:pt x="1523" y="13715"/>
                  </a:lnTo>
                  <a:lnTo>
                    <a:pt x="0" y="13715"/>
                  </a:lnTo>
                  <a:close/>
                </a:path>
                <a:path w="1904" h="13969">
                  <a:moveTo>
                    <a:pt x="0" y="0"/>
                  </a:moveTo>
                  <a:lnTo>
                    <a:pt x="1523" y="13715"/>
                  </a:lnTo>
                  <a:lnTo>
                    <a:pt x="0" y="0"/>
                  </a:lnTo>
                  <a:close/>
                </a:path>
                <a:path w="1904" h="13969">
                  <a:moveTo>
                    <a:pt x="1523" y="137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405119" y="2886456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0" y="13715"/>
                  </a:moveTo>
                  <a:lnTo>
                    <a:pt x="1523" y="137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7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405120" y="2852927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0" y="0"/>
                  </a:moveTo>
                  <a:lnTo>
                    <a:pt x="0" y="13716"/>
                  </a:lnTo>
                  <a:lnTo>
                    <a:pt x="1524" y="13716"/>
                  </a:lnTo>
                  <a:lnTo>
                    <a:pt x="0" y="0"/>
                  </a:lnTo>
                  <a:close/>
                </a:path>
                <a:path w="1904" h="13969">
                  <a:moveTo>
                    <a:pt x="1524" y="0"/>
                  </a:moveTo>
                  <a:lnTo>
                    <a:pt x="0" y="0"/>
                  </a:lnTo>
                  <a:lnTo>
                    <a:pt x="1524" y="137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405119" y="2852928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0" y="13715"/>
                  </a:moveTo>
                  <a:lnTo>
                    <a:pt x="0" y="0"/>
                  </a:lnTo>
                  <a:lnTo>
                    <a:pt x="1523" y="13715"/>
                  </a:lnTo>
                  <a:lnTo>
                    <a:pt x="0" y="13715"/>
                  </a:lnTo>
                  <a:close/>
                </a:path>
                <a:path w="1904" h="13969">
                  <a:moveTo>
                    <a:pt x="0" y="0"/>
                  </a:moveTo>
                  <a:lnTo>
                    <a:pt x="1523" y="13715"/>
                  </a:lnTo>
                  <a:lnTo>
                    <a:pt x="0" y="0"/>
                  </a:lnTo>
                  <a:close/>
                </a:path>
                <a:path w="1904" h="13969">
                  <a:moveTo>
                    <a:pt x="1523" y="137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7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405120" y="28514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5405119" y="28514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5405119" y="27203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5405119" y="27203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5405119" y="27203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5405120" y="2708147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0"/>
                  </a:moveTo>
                  <a:lnTo>
                    <a:pt x="0" y="12192"/>
                  </a:lnTo>
                  <a:lnTo>
                    <a:pt x="1524" y="12192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4" y="0"/>
                  </a:moveTo>
                  <a:lnTo>
                    <a:pt x="0" y="0"/>
                  </a:lnTo>
                  <a:lnTo>
                    <a:pt x="1524" y="121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5405119" y="2708148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12191"/>
                  </a:moveTo>
                  <a:lnTo>
                    <a:pt x="0" y="0"/>
                  </a:lnTo>
                  <a:lnTo>
                    <a:pt x="0" y="12191"/>
                  </a:lnTo>
                  <a:close/>
                </a:path>
                <a:path w="1904" h="12700">
                  <a:moveTo>
                    <a:pt x="0" y="12191"/>
                  </a:moveTo>
                  <a:lnTo>
                    <a:pt x="0" y="0"/>
                  </a:lnTo>
                  <a:lnTo>
                    <a:pt x="1523" y="12191"/>
                  </a:lnTo>
                  <a:lnTo>
                    <a:pt x="0" y="12191"/>
                  </a:lnTo>
                  <a:close/>
                </a:path>
                <a:path w="1904" h="12700">
                  <a:moveTo>
                    <a:pt x="0" y="0"/>
                  </a:moveTo>
                  <a:lnTo>
                    <a:pt x="1523" y="12191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3" y="1219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5405119" y="2708148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12191"/>
                  </a:moveTo>
                  <a:lnTo>
                    <a:pt x="1523" y="1219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5405120" y="2679191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0"/>
                  </a:moveTo>
                  <a:lnTo>
                    <a:pt x="0" y="12192"/>
                  </a:lnTo>
                  <a:lnTo>
                    <a:pt x="1524" y="12192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4" y="0"/>
                  </a:moveTo>
                  <a:lnTo>
                    <a:pt x="0" y="0"/>
                  </a:lnTo>
                  <a:lnTo>
                    <a:pt x="1524" y="121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5405119" y="267919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12191"/>
                  </a:moveTo>
                  <a:lnTo>
                    <a:pt x="0" y="0"/>
                  </a:lnTo>
                  <a:lnTo>
                    <a:pt x="0" y="12191"/>
                  </a:lnTo>
                  <a:close/>
                </a:path>
                <a:path w="1904" h="12700">
                  <a:moveTo>
                    <a:pt x="0" y="12191"/>
                  </a:moveTo>
                  <a:lnTo>
                    <a:pt x="0" y="0"/>
                  </a:lnTo>
                  <a:lnTo>
                    <a:pt x="1523" y="12191"/>
                  </a:lnTo>
                  <a:lnTo>
                    <a:pt x="0" y="12191"/>
                  </a:lnTo>
                  <a:close/>
                </a:path>
                <a:path w="1904" h="12700">
                  <a:moveTo>
                    <a:pt x="0" y="0"/>
                  </a:moveTo>
                  <a:lnTo>
                    <a:pt x="1523" y="12191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3" y="1219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5405119" y="267919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12191"/>
                  </a:moveTo>
                  <a:lnTo>
                    <a:pt x="1523" y="1219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5405120" y="26776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5405119" y="2677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5405119" y="2677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5405119" y="24886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5405119" y="24886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5405119" y="24886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5405120" y="2394203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1524" y="0"/>
                  </a:moveTo>
                  <a:lnTo>
                    <a:pt x="0" y="0"/>
                  </a:lnTo>
                  <a:lnTo>
                    <a:pt x="0" y="94488"/>
                  </a:lnTo>
                  <a:lnTo>
                    <a:pt x="1524" y="944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5405119" y="2394204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0" y="94487"/>
                  </a:moveTo>
                  <a:lnTo>
                    <a:pt x="0" y="0"/>
                  </a:lnTo>
                  <a:lnTo>
                    <a:pt x="0" y="94487"/>
                  </a:lnTo>
                  <a:close/>
                </a:path>
                <a:path w="1904" h="94614">
                  <a:moveTo>
                    <a:pt x="0" y="94487"/>
                  </a:moveTo>
                  <a:lnTo>
                    <a:pt x="0" y="0"/>
                  </a:lnTo>
                  <a:lnTo>
                    <a:pt x="1523" y="94487"/>
                  </a:lnTo>
                  <a:lnTo>
                    <a:pt x="0" y="94487"/>
                  </a:lnTo>
                  <a:close/>
                </a:path>
                <a:path w="1904" h="94614">
                  <a:moveTo>
                    <a:pt x="0" y="0"/>
                  </a:moveTo>
                  <a:lnTo>
                    <a:pt x="1523" y="94487"/>
                  </a:lnTo>
                  <a:lnTo>
                    <a:pt x="0" y="0"/>
                  </a:lnTo>
                  <a:close/>
                </a:path>
                <a:path w="1904" h="94614">
                  <a:moveTo>
                    <a:pt x="1523" y="944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944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5405119" y="2394204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0" y="94487"/>
                  </a:moveTo>
                  <a:lnTo>
                    <a:pt x="1523" y="944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5405120" y="2173223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1524" y="0"/>
                  </a:moveTo>
                  <a:lnTo>
                    <a:pt x="0" y="0"/>
                  </a:lnTo>
                  <a:lnTo>
                    <a:pt x="0" y="94488"/>
                  </a:lnTo>
                  <a:lnTo>
                    <a:pt x="1524" y="944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405119" y="2173224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0" y="94487"/>
                  </a:moveTo>
                  <a:lnTo>
                    <a:pt x="0" y="0"/>
                  </a:lnTo>
                  <a:lnTo>
                    <a:pt x="0" y="94487"/>
                  </a:lnTo>
                  <a:close/>
                </a:path>
                <a:path w="1904" h="94614">
                  <a:moveTo>
                    <a:pt x="0" y="94487"/>
                  </a:moveTo>
                  <a:lnTo>
                    <a:pt x="0" y="0"/>
                  </a:lnTo>
                  <a:lnTo>
                    <a:pt x="1523" y="94487"/>
                  </a:lnTo>
                  <a:lnTo>
                    <a:pt x="0" y="94487"/>
                  </a:lnTo>
                  <a:close/>
                </a:path>
                <a:path w="1904" h="94614">
                  <a:moveTo>
                    <a:pt x="0" y="0"/>
                  </a:moveTo>
                  <a:lnTo>
                    <a:pt x="1523" y="944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77559" y="3992880"/>
              <a:ext cx="106680" cy="205740"/>
            </a:xfrm>
            <a:prstGeom prst="rect">
              <a:avLst/>
            </a:prstGeom>
          </p:spPr>
        </p:pic>
        <p:sp>
          <p:nvSpPr>
            <p:cNvPr id="274" name="object 274"/>
            <p:cNvSpPr/>
            <p:nvPr/>
          </p:nvSpPr>
          <p:spPr>
            <a:xfrm>
              <a:off x="5405119" y="2173224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1523" y="944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944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5405119" y="2173224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0" y="94487"/>
                  </a:moveTo>
                  <a:lnTo>
                    <a:pt x="1523" y="944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944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5405120" y="2171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5405119" y="2171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5405119" y="1965960"/>
              <a:ext cx="1905" cy="207645"/>
            </a:xfrm>
            <a:custGeom>
              <a:avLst/>
              <a:gdLst/>
              <a:ahLst/>
              <a:cxnLst/>
              <a:rect l="l" t="t" r="r" b="b"/>
              <a:pathLst>
                <a:path w="1904" h="207644">
                  <a:moveTo>
                    <a:pt x="0" y="207263"/>
                  </a:moveTo>
                  <a:lnTo>
                    <a:pt x="0" y="205739"/>
                  </a:lnTo>
                  <a:lnTo>
                    <a:pt x="1523" y="205739"/>
                  </a:lnTo>
                  <a:lnTo>
                    <a:pt x="1523" y="207263"/>
                  </a:lnTo>
                </a:path>
                <a:path w="1904" h="207644">
                  <a:moveTo>
                    <a:pt x="0" y="60959"/>
                  </a:moveTo>
                  <a:lnTo>
                    <a:pt x="1523" y="609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09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5405120" y="1764791"/>
              <a:ext cx="1905" cy="120650"/>
            </a:xfrm>
            <a:custGeom>
              <a:avLst/>
              <a:gdLst/>
              <a:ahLst/>
              <a:cxnLst/>
              <a:rect l="l" t="t" r="r" b="b"/>
              <a:pathLst>
                <a:path w="1904" h="120650">
                  <a:moveTo>
                    <a:pt x="1524" y="0"/>
                  </a:moveTo>
                  <a:lnTo>
                    <a:pt x="0" y="0"/>
                  </a:lnTo>
                  <a:lnTo>
                    <a:pt x="0" y="120396"/>
                  </a:lnTo>
                  <a:lnTo>
                    <a:pt x="1524" y="12039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405119" y="1764792"/>
              <a:ext cx="1905" cy="120650"/>
            </a:xfrm>
            <a:custGeom>
              <a:avLst/>
              <a:gdLst/>
              <a:ahLst/>
              <a:cxnLst/>
              <a:rect l="l" t="t" r="r" b="b"/>
              <a:pathLst>
                <a:path w="1904" h="120650">
                  <a:moveTo>
                    <a:pt x="0" y="120395"/>
                  </a:moveTo>
                  <a:lnTo>
                    <a:pt x="0" y="0"/>
                  </a:lnTo>
                  <a:lnTo>
                    <a:pt x="0" y="120395"/>
                  </a:lnTo>
                  <a:close/>
                </a:path>
                <a:path w="1904" h="120650">
                  <a:moveTo>
                    <a:pt x="0" y="120395"/>
                  </a:moveTo>
                  <a:lnTo>
                    <a:pt x="0" y="0"/>
                  </a:lnTo>
                  <a:lnTo>
                    <a:pt x="1523" y="120395"/>
                  </a:lnTo>
                  <a:lnTo>
                    <a:pt x="0" y="120395"/>
                  </a:lnTo>
                  <a:close/>
                </a:path>
                <a:path w="1904" h="120650">
                  <a:moveTo>
                    <a:pt x="0" y="0"/>
                  </a:moveTo>
                  <a:lnTo>
                    <a:pt x="1523" y="120395"/>
                  </a:lnTo>
                  <a:lnTo>
                    <a:pt x="0" y="0"/>
                  </a:lnTo>
                  <a:close/>
                </a:path>
                <a:path w="1904" h="120650">
                  <a:moveTo>
                    <a:pt x="1523" y="12039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03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5405119" y="1764792"/>
              <a:ext cx="1905" cy="120650"/>
            </a:xfrm>
            <a:custGeom>
              <a:avLst/>
              <a:gdLst/>
              <a:ahLst/>
              <a:cxnLst/>
              <a:rect l="l" t="t" r="r" b="b"/>
              <a:pathLst>
                <a:path w="1904" h="120650">
                  <a:moveTo>
                    <a:pt x="0" y="120395"/>
                  </a:moveTo>
                  <a:lnTo>
                    <a:pt x="1523" y="12039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203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5405120" y="1562099"/>
              <a:ext cx="1905" cy="120650"/>
            </a:xfrm>
            <a:custGeom>
              <a:avLst/>
              <a:gdLst/>
              <a:ahLst/>
              <a:cxnLst/>
              <a:rect l="l" t="t" r="r" b="b"/>
              <a:pathLst>
                <a:path w="1904" h="120650">
                  <a:moveTo>
                    <a:pt x="1524" y="0"/>
                  </a:moveTo>
                  <a:lnTo>
                    <a:pt x="0" y="0"/>
                  </a:lnTo>
                  <a:lnTo>
                    <a:pt x="0" y="120396"/>
                  </a:lnTo>
                  <a:lnTo>
                    <a:pt x="1524" y="12039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5405119" y="1562100"/>
              <a:ext cx="1905" cy="120650"/>
            </a:xfrm>
            <a:custGeom>
              <a:avLst/>
              <a:gdLst/>
              <a:ahLst/>
              <a:cxnLst/>
              <a:rect l="l" t="t" r="r" b="b"/>
              <a:pathLst>
                <a:path w="1904" h="120650">
                  <a:moveTo>
                    <a:pt x="0" y="120395"/>
                  </a:moveTo>
                  <a:lnTo>
                    <a:pt x="0" y="0"/>
                  </a:lnTo>
                  <a:lnTo>
                    <a:pt x="0" y="120395"/>
                  </a:lnTo>
                  <a:close/>
                </a:path>
                <a:path w="1904" h="120650">
                  <a:moveTo>
                    <a:pt x="0" y="120395"/>
                  </a:moveTo>
                  <a:lnTo>
                    <a:pt x="0" y="0"/>
                  </a:lnTo>
                  <a:lnTo>
                    <a:pt x="1523" y="120395"/>
                  </a:lnTo>
                  <a:lnTo>
                    <a:pt x="0" y="120395"/>
                  </a:lnTo>
                  <a:close/>
                </a:path>
                <a:path w="1904" h="120650">
                  <a:moveTo>
                    <a:pt x="0" y="0"/>
                  </a:moveTo>
                  <a:lnTo>
                    <a:pt x="1523" y="120395"/>
                  </a:lnTo>
                  <a:lnTo>
                    <a:pt x="0" y="0"/>
                  </a:lnTo>
                  <a:close/>
                </a:path>
                <a:path w="1904" h="120650">
                  <a:moveTo>
                    <a:pt x="1523" y="12039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203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5405119" y="1420368"/>
              <a:ext cx="1905" cy="262255"/>
            </a:xfrm>
            <a:custGeom>
              <a:avLst/>
              <a:gdLst/>
              <a:ahLst/>
              <a:cxnLst/>
              <a:rect l="l" t="t" r="r" b="b"/>
              <a:pathLst>
                <a:path w="1904" h="262255">
                  <a:moveTo>
                    <a:pt x="0" y="262127"/>
                  </a:moveTo>
                  <a:lnTo>
                    <a:pt x="1523" y="262127"/>
                  </a:lnTo>
                  <a:lnTo>
                    <a:pt x="1523" y="141731"/>
                  </a:lnTo>
                  <a:lnTo>
                    <a:pt x="0" y="141731"/>
                  </a:lnTo>
                  <a:lnTo>
                    <a:pt x="0" y="262127"/>
                  </a:lnTo>
                </a:path>
                <a:path w="1904" h="262255">
                  <a:moveTo>
                    <a:pt x="0" y="60959"/>
                  </a:moveTo>
                  <a:lnTo>
                    <a:pt x="1523" y="6095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09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5405120" y="14188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5405119" y="1418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5405119" y="1418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3844544" y="4779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844543" y="47792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3844543" y="47792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779011" y="477926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3779011" y="477926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3779011" y="477926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3558032" y="47792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558031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3558031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3338576" y="477926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3338575" y="477926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3338575" y="477926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3117596" y="47792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117595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3117595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896616" y="47792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896615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896615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677160" y="47792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677159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677159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456180" y="47792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456179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456179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236724" y="4779263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236723" y="477926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4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4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236723" y="4779264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015744" y="4779263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015743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015743" y="4779264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861819" y="477926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861819" y="477926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861819" y="4779264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844544" y="3357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3844543" y="3357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3844543" y="3357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3779011" y="335737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3779011" y="335737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3779011" y="335737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3558032" y="335737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3558031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3558031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3338576" y="3357371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338575" y="335737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5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5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3338575" y="335737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5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3117596" y="335737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3117595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3117595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896616" y="335737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896615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896615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677160" y="335737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677159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677159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456180" y="335737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456179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456179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36724" y="3357371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1064" y="1524"/>
                  </a:lnTo>
                  <a:lnTo>
                    <a:pt x="131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36723" y="335737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1523"/>
                  </a:lnTo>
                  <a:close/>
                </a:path>
                <a:path w="131444" h="1904">
                  <a:moveTo>
                    <a:pt x="131063" y="1523"/>
                  </a:moveTo>
                  <a:lnTo>
                    <a:pt x="0" y="1523"/>
                  </a:lnTo>
                  <a:lnTo>
                    <a:pt x="131063" y="0"/>
                  </a:lnTo>
                  <a:lnTo>
                    <a:pt x="131063" y="1523"/>
                  </a:lnTo>
                  <a:close/>
                </a:path>
                <a:path w="131444" h="1904">
                  <a:moveTo>
                    <a:pt x="0" y="1523"/>
                  </a:moveTo>
                  <a:lnTo>
                    <a:pt x="131063" y="0"/>
                  </a:lnTo>
                  <a:lnTo>
                    <a:pt x="0" y="1523"/>
                  </a:lnTo>
                  <a:close/>
                </a:path>
                <a:path w="131444" h="1904">
                  <a:moveTo>
                    <a:pt x="13106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10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36723" y="3357372"/>
              <a:ext cx="131445" cy="1905"/>
            </a:xfrm>
            <a:custGeom>
              <a:avLst/>
              <a:gdLst/>
              <a:ahLst/>
              <a:cxnLst/>
              <a:rect l="l" t="t" r="r" b="b"/>
              <a:pathLst>
                <a:path w="131444" h="1904">
                  <a:moveTo>
                    <a:pt x="131063" y="1523"/>
                  </a:moveTo>
                  <a:lnTo>
                    <a:pt x="13106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106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015744" y="3357371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2588" y="1524"/>
                  </a:lnTo>
                  <a:lnTo>
                    <a:pt x="1325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015743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132587" y="1523"/>
                  </a:moveTo>
                  <a:lnTo>
                    <a:pt x="0" y="1523"/>
                  </a:lnTo>
                  <a:lnTo>
                    <a:pt x="132587" y="0"/>
                  </a:lnTo>
                  <a:lnTo>
                    <a:pt x="132587" y="1523"/>
                  </a:lnTo>
                  <a:close/>
                </a:path>
                <a:path w="132714" h="1904">
                  <a:moveTo>
                    <a:pt x="0" y="1523"/>
                  </a:moveTo>
                  <a:lnTo>
                    <a:pt x="132587" y="0"/>
                  </a:lnTo>
                  <a:lnTo>
                    <a:pt x="0" y="1523"/>
                  </a:lnTo>
                  <a:close/>
                </a:path>
                <a:path w="132714" h="1904">
                  <a:moveTo>
                    <a:pt x="13258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258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015743" y="3357372"/>
              <a:ext cx="132715" cy="1905"/>
            </a:xfrm>
            <a:custGeom>
              <a:avLst/>
              <a:gdLst/>
              <a:ahLst/>
              <a:cxnLst/>
              <a:rect l="l" t="t" r="r" b="b"/>
              <a:pathLst>
                <a:path w="132714" h="1904">
                  <a:moveTo>
                    <a:pt x="132587" y="1523"/>
                  </a:moveTo>
                  <a:lnTo>
                    <a:pt x="13258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258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861819" y="335737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5532" y="0"/>
                  </a:lnTo>
                  <a:close/>
                </a:path>
                <a:path w="66039" h="1904">
                  <a:moveTo>
                    <a:pt x="65532" y="0"/>
                  </a:moveTo>
                  <a:lnTo>
                    <a:pt x="0" y="1524"/>
                  </a:lnTo>
                  <a:lnTo>
                    <a:pt x="65532" y="1524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861819" y="335737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65531" y="1523"/>
                  </a:moveTo>
                  <a:lnTo>
                    <a:pt x="0" y="1523"/>
                  </a:lnTo>
                  <a:lnTo>
                    <a:pt x="65531" y="0"/>
                  </a:lnTo>
                  <a:lnTo>
                    <a:pt x="65531" y="1523"/>
                  </a:lnTo>
                  <a:close/>
                </a:path>
                <a:path w="66039" h="1904">
                  <a:moveTo>
                    <a:pt x="0" y="1523"/>
                  </a:moveTo>
                  <a:lnTo>
                    <a:pt x="65531" y="0"/>
                  </a:lnTo>
                  <a:lnTo>
                    <a:pt x="0" y="1523"/>
                  </a:lnTo>
                  <a:close/>
                </a:path>
                <a:path w="66039" h="1904">
                  <a:moveTo>
                    <a:pt x="6553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55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861819" y="3357372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4">
                  <a:moveTo>
                    <a:pt x="65531" y="1523"/>
                  </a:moveTo>
                  <a:lnTo>
                    <a:pt x="6553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553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861819" y="33573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861819" y="33573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861819" y="3357372"/>
              <a:ext cx="1905" cy="1423670"/>
            </a:xfrm>
            <a:custGeom>
              <a:avLst/>
              <a:gdLst/>
              <a:ahLst/>
              <a:cxnLst/>
              <a:rect l="l" t="t" r="r" b="b"/>
              <a:pathLst>
                <a:path w="1905" h="1423670">
                  <a:moveTo>
                    <a:pt x="0" y="1523"/>
                  </a:moveTo>
                  <a:lnTo>
                    <a:pt x="0" y="0"/>
                  </a:lnTo>
                </a:path>
                <a:path w="1905" h="1423670">
                  <a:moveTo>
                    <a:pt x="0" y="1423415"/>
                  </a:moveTo>
                  <a:lnTo>
                    <a:pt x="1523" y="1423415"/>
                  </a:lnTo>
                  <a:lnTo>
                    <a:pt x="1523" y="1351787"/>
                  </a:lnTo>
                  <a:lnTo>
                    <a:pt x="0" y="1351787"/>
                  </a:lnTo>
                  <a:lnTo>
                    <a:pt x="0" y="14234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861819" y="447293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861819" y="447293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861819" y="4472939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861819" y="4235195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861819" y="423519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5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861819" y="4235196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861819" y="3998975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861819" y="399897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861819" y="3998976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1523" y="14173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17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861819" y="3761231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1524" y="0"/>
                  </a:moveTo>
                  <a:lnTo>
                    <a:pt x="0" y="0"/>
                  </a:lnTo>
                  <a:lnTo>
                    <a:pt x="0" y="143256"/>
                  </a:lnTo>
                  <a:lnTo>
                    <a:pt x="1524" y="1432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861819" y="3761232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143255"/>
                  </a:moveTo>
                  <a:lnTo>
                    <a:pt x="0" y="0"/>
                  </a:lnTo>
                  <a:lnTo>
                    <a:pt x="1523" y="143255"/>
                  </a:lnTo>
                  <a:lnTo>
                    <a:pt x="0" y="143255"/>
                  </a:lnTo>
                  <a:close/>
                </a:path>
                <a:path w="1905" h="143510">
                  <a:moveTo>
                    <a:pt x="0" y="0"/>
                  </a:moveTo>
                  <a:lnTo>
                    <a:pt x="1523" y="143255"/>
                  </a:lnTo>
                  <a:lnTo>
                    <a:pt x="0" y="0"/>
                  </a:lnTo>
                  <a:close/>
                </a:path>
                <a:path w="1905" h="143510">
                  <a:moveTo>
                    <a:pt x="1523" y="14325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32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861819" y="3761232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5" h="143510">
                  <a:moveTo>
                    <a:pt x="0" y="143255"/>
                  </a:moveTo>
                  <a:lnTo>
                    <a:pt x="1523" y="1432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32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861819" y="3525011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1524" y="0"/>
                  </a:moveTo>
                  <a:lnTo>
                    <a:pt x="0" y="0"/>
                  </a:lnTo>
                  <a:lnTo>
                    <a:pt x="0" y="141732"/>
                  </a:lnTo>
                  <a:lnTo>
                    <a:pt x="1524" y="1417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861819" y="3525012"/>
              <a:ext cx="1905" cy="142240"/>
            </a:xfrm>
            <a:custGeom>
              <a:avLst/>
              <a:gdLst/>
              <a:ahLst/>
              <a:cxnLst/>
              <a:rect l="l" t="t" r="r" b="b"/>
              <a:pathLst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141731"/>
                  </a:moveTo>
                  <a:lnTo>
                    <a:pt x="0" y="0"/>
                  </a:lnTo>
                  <a:lnTo>
                    <a:pt x="1523" y="141731"/>
                  </a:lnTo>
                  <a:lnTo>
                    <a:pt x="0" y="141731"/>
                  </a:lnTo>
                  <a:close/>
                </a:path>
                <a:path w="1905" h="142239">
                  <a:moveTo>
                    <a:pt x="0" y="0"/>
                  </a:moveTo>
                  <a:lnTo>
                    <a:pt x="1523" y="141731"/>
                  </a:lnTo>
                  <a:lnTo>
                    <a:pt x="0" y="0"/>
                  </a:lnTo>
                  <a:close/>
                </a:path>
                <a:path w="1905" h="142239">
                  <a:moveTo>
                    <a:pt x="1523" y="14173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17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861819" y="3358896"/>
              <a:ext cx="1905" cy="307975"/>
            </a:xfrm>
            <a:custGeom>
              <a:avLst/>
              <a:gdLst/>
              <a:ahLst/>
              <a:cxnLst/>
              <a:rect l="l" t="t" r="r" b="b"/>
              <a:pathLst>
                <a:path w="1905" h="307975">
                  <a:moveTo>
                    <a:pt x="0" y="307847"/>
                  </a:moveTo>
                  <a:lnTo>
                    <a:pt x="1523" y="307847"/>
                  </a:lnTo>
                  <a:lnTo>
                    <a:pt x="1523" y="166115"/>
                  </a:lnTo>
                  <a:lnTo>
                    <a:pt x="0" y="166115"/>
                  </a:lnTo>
                  <a:lnTo>
                    <a:pt x="0" y="307847"/>
                  </a:lnTo>
                </a:path>
                <a:path w="1905" h="307975">
                  <a:moveTo>
                    <a:pt x="0" y="71627"/>
                  </a:moveTo>
                  <a:lnTo>
                    <a:pt x="1523" y="7162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861819" y="3357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5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861819" y="3357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5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861819" y="3357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5418835" y="1406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5418835" y="1406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5418835" y="1406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5351779" y="140665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5351779" y="140665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5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5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5351779" y="140665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5126228" y="140665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5126227" y="140665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5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5126227" y="140665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4902200" y="140665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4902199" y="140665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4902199" y="140665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4676648" y="140665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4676647" y="140665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5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4676647" y="140665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4451096" y="140665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4451095" y="140665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5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4451095" y="140665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4227068" y="1406651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4112" y="1524"/>
                  </a:lnTo>
                  <a:lnTo>
                    <a:pt x="134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4227067" y="140665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134111" y="1523"/>
                  </a:moveTo>
                  <a:lnTo>
                    <a:pt x="0" y="1523"/>
                  </a:lnTo>
                  <a:lnTo>
                    <a:pt x="134111" y="0"/>
                  </a:lnTo>
                  <a:lnTo>
                    <a:pt x="134111" y="1523"/>
                  </a:lnTo>
                  <a:close/>
                </a:path>
                <a:path w="134620" h="1905">
                  <a:moveTo>
                    <a:pt x="0" y="1523"/>
                  </a:moveTo>
                  <a:lnTo>
                    <a:pt x="134111" y="0"/>
                  </a:lnTo>
                  <a:lnTo>
                    <a:pt x="0" y="1523"/>
                  </a:lnTo>
                  <a:close/>
                </a:path>
                <a:path w="134620" h="1905">
                  <a:moveTo>
                    <a:pt x="1341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41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4227067" y="1406652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134111" y="1523"/>
                  </a:moveTo>
                  <a:lnTo>
                    <a:pt x="1341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41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4001516" y="1406651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35636" y="1524"/>
                  </a:lnTo>
                  <a:lnTo>
                    <a:pt x="1356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4001515" y="140665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135635" y="1523"/>
                  </a:moveTo>
                  <a:lnTo>
                    <a:pt x="0" y="1523"/>
                  </a:lnTo>
                  <a:lnTo>
                    <a:pt x="135635" y="0"/>
                  </a:lnTo>
                  <a:lnTo>
                    <a:pt x="135635" y="1523"/>
                  </a:lnTo>
                  <a:close/>
                </a:path>
                <a:path w="135889" h="1905">
                  <a:moveTo>
                    <a:pt x="0" y="1523"/>
                  </a:moveTo>
                  <a:lnTo>
                    <a:pt x="135635" y="0"/>
                  </a:lnTo>
                  <a:lnTo>
                    <a:pt x="0" y="1523"/>
                  </a:lnTo>
                  <a:close/>
                </a:path>
                <a:path w="135889" h="1905">
                  <a:moveTo>
                    <a:pt x="1356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356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4001515" y="1406652"/>
              <a:ext cx="135890" cy="1905"/>
            </a:xfrm>
            <a:custGeom>
              <a:avLst/>
              <a:gdLst/>
              <a:ahLst/>
              <a:cxnLst/>
              <a:rect l="l" t="t" r="r" b="b"/>
              <a:pathLst>
                <a:path w="135889" h="1905">
                  <a:moveTo>
                    <a:pt x="135635" y="1523"/>
                  </a:moveTo>
                  <a:lnTo>
                    <a:pt x="1356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356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844544" y="1406651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5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3844543" y="140665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5" y="1523"/>
                  </a:moveTo>
                  <a:lnTo>
                    <a:pt x="0" y="1523"/>
                  </a:lnTo>
                  <a:lnTo>
                    <a:pt x="67055" y="1523"/>
                  </a:lnTo>
                  <a:close/>
                </a:path>
                <a:path w="67310" h="1905">
                  <a:moveTo>
                    <a:pt x="67055" y="1523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67055" y="1523"/>
                  </a:lnTo>
                  <a:close/>
                </a:path>
                <a:path w="67310" h="1905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5">
                  <a:moveTo>
                    <a:pt x="670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70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844543" y="1406652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67055" y="1523"/>
                  </a:moveTo>
                  <a:lnTo>
                    <a:pt x="670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70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844543" y="1406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844543" y="1406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844543" y="1406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5388355" y="1435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5388355" y="1435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5388355" y="1435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5328920" y="1435607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5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5328919" y="1435608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5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5328919" y="1435608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5191760" y="1435607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5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5191759" y="1435608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5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5191759" y="1435608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5191759" y="14356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5191759" y="14356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5191759" y="14356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5405120" y="14188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5405119" y="1418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5405119" y="1418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341111" y="1418843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5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5" h="1905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5341111" y="1418844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5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5" h="1905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5" h="1905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5" h="1905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5341111" y="1418844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5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5191760" y="1418843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5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5" h="1905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191759" y="1418844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5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5" h="1905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5" h="1905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5" h="1905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5191759" y="1418844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5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5191759" y="1418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5191759" y="1418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191759" y="1418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5266435" y="58948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5" h="1904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5266435" y="58948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5" h="1904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5266435" y="58948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5054600" y="5894831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8016" y="1524"/>
                  </a:lnTo>
                  <a:lnTo>
                    <a:pt x="1280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5054599" y="58948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0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0" y="1523"/>
                  </a:moveTo>
                  <a:lnTo>
                    <a:pt x="128015" y="0"/>
                  </a:lnTo>
                  <a:lnTo>
                    <a:pt x="0" y="1523"/>
                  </a:lnTo>
                  <a:close/>
                </a:path>
                <a:path w="128270" h="1904">
                  <a:moveTo>
                    <a:pt x="1280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80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5054599" y="58948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1280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80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4842763" y="589483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4">
                  <a:moveTo>
                    <a:pt x="126491" y="1523"/>
                  </a:moveTo>
                  <a:lnTo>
                    <a:pt x="0" y="1523"/>
                  </a:lnTo>
                  <a:lnTo>
                    <a:pt x="126491" y="0"/>
                  </a:lnTo>
                  <a:lnTo>
                    <a:pt x="126491" y="1523"/>
                  </a:lnTo>
                  <a:close/>
                </a:path>
                <a:path w="127000" h="1904">
                  <a:moveTo>
                    <a:pt x="0" y="1523"/>
                  </a:moveTo>
                  <a:lnTo>
                    <a:pt x="126491" y="0"/>
                  </a:lnTo>
                  <a:lnTo>
                    <a:pt x="0" y="1523"/>
                  </a:lnTo>
                  <a:close/>
                </a:path>
                <a:path w="127000" h="1904">
                  <a:moveTo>
                    <a:pt x="12649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64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4629404" y="5894831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8016" y="1524"/>
                  </a:lnTo>
                  <a:lnTo>
                    <a:pt x="1280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4629403" y="58948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0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0" y="1523"/>
                  </a:moveTo>
                  <a:lnTo>
                    <a:pt x="128015" y="0"/>
                  </a:lnTo>
                  <a:lnTo>
                    <a:pt x="0" y="1523"/>
                  </a:lnTo>
                  <a:close/>
                </a:path>
                <a:path w="128270" h="1904">
                  <a:moveTo>
                    <a:pt x="1280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80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4629403" y="58948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1280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80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4417568" y="5894831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8016" y="1524"/>
                  </a:lnTo>
                  <a:lnTo>
                    <a:pt x="1280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4417567" y="58948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128015" y="1523"/>
                  </a:moveTo>
                  <a:lnTo>
                    <a:pt x="0" y="1523"/>
                  </a:lnTo>
                  <a:lnTo>
                    <a:pt x="128015" y="0"/>
                  </a:lnTo>
                  <a:lnTo>
                    <a:pt x="128015" y="1523"/>
                  </a:lnTo>
                  <a:close/>
                </a:path>
                <a:path w="128270" h="1904">
                  <a:moveTo>
                    <a:pt x="0" y="1523"/>
                  </a:moveTo>
                  <a:lnTo>
                    <a:pt x="128015" y="0"/>
                  </a:lnTo>
                  <a:lnTo>
                    <a:pt x="0" y="1523"/>
                  </a:lnTo>
                  <a:close/>
                </a:path>
                <a:path w="128270" h="1904">
                  <a:moveTo>
                    <a:pt x="1280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80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4417567" y="589483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4">
                  <a:moveTo>
                    <a:pt x="128015" y="1523"/>
                  </a:moveTo>
                  <a:lnTo>
                    <a:pt x="1280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80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4205732" y="5894831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4">
                  <a:moveTo>
                    <a:pt x="1264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6492" y="1524"/>
                  </a:lnTo>
                  <a:lnTo>
                    <a:pt x="1264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4205731" y="589483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4">
                  <a:moveTo>
                    <a:pt x="126491" y="1523"/>
                  </a:moveTo>
                  <a:lnTo>
                    <a:pt x="0" y="1523"/>
                  </a:lnTo>
                  <a:lnTo>
                    <a:pt x="126491" y="1523"/>
                  </a:lnTo>
                  <a:close/>
                </a:path>
                <a:path w="127000" h="1904">
                  <a:moveTo>
                    <a:pt x="126491" y="1523"/>
                  </a:moveTo>
                  <a:lnTo>
                    <a:pt x="0" y="1523"/>
                  </a:lnTo>
                  <a:lnTo>
                    <a:pt x="126491" y="0"/>
                  </a:lnTo>
                  <a:lnTo>
                    <a:pt x="126491" y="1523"/>
                  </a:lnTo>
                  <a:close/>
                </a:path>
                <a:path w="127000" h="1904">
                  <a:moveTo>
                    <a:pt x="0" y="1523"/>
                  </a:moveTo>
                  <a:lnTo>
                    <a:pt x="126491" y="0"/>
                  </a:lnTo>
                  <a:lnTo>
                    <a:pt x="0" y="1523"/>
                  </a:lnTo>
                  <a:close/>
                </a:path>
                <a:path w="127000" h="1904">
                  <a:moveTo>
                    <a:pt x="12649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64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4205731" y="589483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4">
                  <a:moveTo>
                    <a:pt x="126491" y="1523"/>
                  </a:moveTo>
                  <a:lnTo>
                    <a:pt x="12649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649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3993895" y="589483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4">
                  <a:moveTo>
                    <a:pt x="126491" y="1523"/>
                  </a:moveTo>
                  <a:lnTo>
                    <a:pt x="0" y="1523"/>
                  </a:lnTo>
                  <a:lnTo>
                    <a:pt x="126491" y="0"/>
                  </a:lnTo>
                  <a:lnTo>
                    <a:pt x="126491" y="1523"/>
                  </a:lnTo>
                  <a:close/>
                </a:path>
                <a:path w="127000" h="1904">
                  <a:moveTo>
                    <a:pt x="0" y="1523"/>
                  </a:moveTo>
                  <a:lnTo>
                    <a:pt x="126491" y="0"/>
                  </a:lnTo>
                  <a:lnTo>
                    <a:pt x="0" y="1523"/>
                  </a:lnTo>
                  <a:close/>
                </a:path>
                <a:path w="127000" h="1904">
                  <a:moveTo>
                    <a:pt x="12649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64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3844544" y="58948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5" h="1904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3844543" y="58948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5" h="1904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5" h="1904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3844543" y="589483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4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3844543" y="58948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3844543" y="58948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3844543" y="58948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3844544" y="5745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3844543" y="5745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3844543" y="5745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3844544" y="5747003"/>
              <a:ext cx="1905" cy="38100"/>
            </a:xfrm>
            <a:custGeom>
              <a:avLst/>
              <a:gdLst/>
              <a:ahLst/>
              <a:cxnLst/>
              <a:rect l="l" t="t" r="r" b="b"/>
              <a:pathLst>
                <a:path w="1904" h="38100">
                  <a:moveTo>
                    <a:pt x="0" y="0"/>
                  </a:moveTo>
                  <a:lnTo>
                    <a:pt x="0" y="38100"/>
                  </a:lnTo>
                  <a:lnTo>
                    <a:pt x="1524" y="38100"/>
                  </a:lnTo>
                  <a:lnTo>
                    <a:pt x="0" y="0"/>
                  </a:lnTo>
                  <a:close/>
                </a:path>
                <a:path w="1904" h="38100">
                  <a:moveTo>
                    <a:pt x="1524" y="0"/>
                  </a:moveTo>
                  <a:lnTo>
                    <a:pt x="0" y="0"/>
                  </a:lnTo>
                  <a:lnTo>
                    <a:pt x="1524" y="3810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3844543" y="5747003"/>
              <a:ext cx="1905" cy="38100"/>
            </a:xfrm>
            <a:custGeom>
              <a:avLst/>
              <a:gdLst/>
              <a:ahLst/>
              <a:cxnLst/>
              <a:rect l="l" t="t" r="r" b="b"/>
              <a:pathLst>
                <a:path w="1904" h="38100">
                  <a:moveTo>
                    <a:pt x="1523" y="0"/>
                  </a:moveTo>
                  <a:lnTo>
                    <a:pt x="0" y="0"/>
                  </a:lnTo>
                  <a:lnTo>
                    <a:pt x="1523" y="38099"/>
                  </a:lnTo>
                  <a:lnTo>
                    <a:pt x="1523" y="0"/>
                  </a:lnTo>
                  <a:close/>
                </a:path>
                <a:path w="1904" h="38100">
                  <a:moveTo>
                    <a:pt x="0" y="0"/>
                  </a:moveTo>
                  <a:lnTo>
                    <a:pt x="1523" y="38099"/>
                  </a:lnTo>
                  <a:lnTo>
                    <a:pt x="0" y="0"/>
                  </a:lnTo>
                  <a:close/>
                </a:path>
                <a:path w="1904" h="38100">
                  <a:moveTo>
                    <a:pt x="1523" y="38099"/>
                  </a:moveTo>
                  <a:lnTo>
                    <a:pt x="0" y="0"/>
                  </a:lnTo>
                  <a:lnTo>
                    <a:pt x="0" y="38099"/>
                  </a:lnTo>
                  <a:lnTo>
                    <a:pt x="1523" y="38099"/>
                  </a:lnTo>
                  <a:close/>
                </a:path>
                <a:path w="1904" h="38100">
                  <a:moveTo>
                    <a:pt x="0" y="0"/>
                  </a:moveTo>
                  <a:lnTo>
                    <a:pt x="0" y="3809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3844543" y="5747003"/>
              <a:ext cx="1905" cy="38100"/>
            </a:xfrm>
            <a:custGeom>
              <a:avLst/>
              <a:gdLst/>
              <a:ahLst/>
              <a:cxnLst/>
              <a:rect l="l" t="t" r="r" b="b"/>
              <a:pathLst>
                <a:path w="1904" h="38100">
                  <a:moveTo>
                    <a:pt x="1523" y="0"/>
                  </a:moveTo>
                  <a:lnTo>
                    <a:pt x="0" y="0"/>
                  </a:lnTo>
                  <a:lnTo>
                    <a:pt x="0" y="38099"/>
                  </a:lnTo>
                  <a:lnTo>
                    <a:pt x="1523" y="3809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3844544" y="5833871"/>
              <a:ext cx="1905" cy="38100"/>
            </a:xfrm>
            <a:custGeom>
              <a:avLst/>
              <a:gdLst/>
              <a:ahLst/>
              <a:cxnLst/>
              <a:rect l="l" t="t" r="r" b="b"/>
              <a:pathLst>
                <a:path w="1904" h="38100">
                  <a:moveTo>
                    <a:pt x="0" y="0"/>
                  </a:moveTo>
                  <a:lnTo>
                    <a:pt x="0" y="38100"/>
                  </a:lnTo>
                  <a:lnTo>
                    <a:pt x="1524" y="38100"/>
                  </a:lnTo>
                  <a:lnTo>
                    <a:pt x="0" y="0"/>
                  </a:lnTo>
                  <a:close/>
                </a:path>
                <a:path w="1904" h="38100">
                  <a:moveTo>
                    <a:pt x="1524" y="0"/>
                  </a:moveTo>
                  <a:lnTo>
                    <a:pt x="0" y="0"/>
                  </a:lnTo>
                  <a:lnTo>
                    <a:pt x="1524" y="3810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3844543" y="5833871"/>
              <a:ext cx="1905" cy="38100"/>
            </a:xfrm>
            <a:custGeom>
              <a:avLst/>
              <a:gdLst/>
              <a:ahLst/>
              <a:cxnLst/>
              <a:rect l="l" t="t" r="r" b="b"/>
              <a:pathLst>
                <a:path w="1904" h="38100">
                  <a:moveTo>
                    <a:pt x="1523" y="0"/>
                  </a:moveTo>
                  <a:lnTo>
                    <a:pt x="0" y="0"/>
                  </a:lnTo>
                  <a:lnTo>
                    <a:pt x="1523" y="38099"/>
                  </a:lnTo>
                  <a:lnTo>
                    <a:pt x="1523" y="0"/>
                  </a:lnTo>
                  <a:close/>
                </a:path>
                <a:path w="1904" h="38100">
                  <a:moveTo>
                    <a:pt x="0" y="0"/>
                  </a:moveTo>
                  <a:lnTo>
                    <a:pt x="1523" y="38099"/>
                  </a:lnTo>
                  <a:lnTo>
                    <a:pt x="0" y="0"/>
                  </a:lnTo>
                  <a:close/>
                </a:path>
                <a:path w="1904" h="38100">
                  <a:moveTo>
                    <a:pt x="1523" y="38099"/>
                  </a:moveTo>
                  <a:lnTo>
                    <a:pt x="0" y="0"/>
                  </a:lnTo>
                  <a:lnTo>
                    <a:pt x="0" y="38099"/>
                  </a:lnTo>
                  <a:lnTo>
                    <a:pt x="1523" y="38099"/>
                  </a:lnTo>
                  <a:close/>
                </a:path>
                <a:path w="1904" h="38100">
                  <a:moveTo>
                    <a:pt x="0" y="0"/>
                  </a:moveTo>
                  <a:lnTo>
                    <a:pt x="0" y="3809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3844543" y="5833871"/>
              <a:ext cx="1905" cy="38100"/>
            </a:xfrm>
            <a:custGeom>
              <a:avLst/>
              <a:gdLst/>
              <a:ahLst/>
              <a:cxnLst/>
              <a:rect l="l" t="t" r="r" b="b"/>
              <a:pathLst>
                <a:path w="1904" h="38100">
                  <a:moveTo>
                    <a:pt x="1523" y="0"/>
                  </a:moveTo>
                  <a:lnTo>
                    <a:pt x="0" y="0"/>
                  </a:lnTo>
                  <a:lnTo>
                    <a:pt x="0" y="38099"/>
                  </a:lnTo>
                  <a:lnTo>
                    <a:pt x="1523" y="3809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3844543" y="58719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3844543" y="58719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3844543" y="58719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3844544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3844543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3844543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3844544" y="58887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3844543" y="58887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3844543" y="58887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3844544" y="58933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3844543" y="58933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3844543" y="58933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3844543" y="58963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3844543" y="58963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3844543" y="58963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5418835" y="20253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5418835" y="20253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5418835" y="20253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5409691" y="202539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5409691" y="202539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5409691" y="202539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5388355" y="202539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5388355" y="202539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5388355" y="202539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5388355" y="20253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5388355" y="20253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5388355" y="20253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5418835" y="2171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5418835" y="2171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5418835" y="2171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5409691" y="217169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5409691" y="217170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5409691" y="217170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5388355" y="2171699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5388355" y="217170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5388355" y="217170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5388355" y="21717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5388355" y="21717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5388355" y="21717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5418835" y="2487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5418835" y="2487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5418835" y="2487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5409691" y="24871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5409691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5409691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5388355" y="24871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5388355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5388355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5388355" y="248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5388355" y="248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5388355" y="248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5409691" y="26776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5409691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5409691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5388355" y="26776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5388355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388355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5388355" y="2677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5388355" y="2677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5388355" y="2677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5418835" y="27188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5418835" y="27188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5418835" y="27188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5409691" y="271881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5409691" y="271881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5409691" y="271881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5388355" y="271881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5388355" y="271881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5388355" y="271881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5388355" y="27188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5388355" y="27188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5388355" y="27188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5418835" y="28514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5418835" y="28514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5418835" y="28514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5409691" y="285140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5409691" y="285140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5409691" y="285140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5388355" y="285140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5388355" y="285140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388355" y="285140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388355" y="28514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388355" y="28514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388355" y="28514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418835" y="28986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418835" y="2898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418835" y="2898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409691" y="289864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409691" y="289864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409691" y="289864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388355" y="289864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388355" y="289864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388355" y="289864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388355" y="28986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5388355" y="28986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388355" y="28986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5418835" y="30312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5418835" y="30312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5418835" y="30312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5409691" y="303123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5409691" y="30312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2" name="object 56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85107" y="3371087"/>
              <a:ext cx="2016252" cy="2008632"/>
            </a:xfrm>
            <a:prstGeom prst="rect">
              <a:avLst/>
            </a:prstGeom>
          </p:spPr>
        </p:pic>
        <p:sp>
          <p:nvSpPr>
            <p:cNvPr id="563" name="object 563"/>
            <p:cNvSpPr/>
            <p:nvPr/>
          </p:nvSpPr>
          <p:spPr>
            <a:xfrm>
              <a:off x="5409691" y="30312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5409691" y="30312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5388355" y="303123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5388355" y="30312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5388355" y="30312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5388355" y="30312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5388355" y="30312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5388355" y="30312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5418835" y="3064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5418835" y="3064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5418835" y="3064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5409691" y="306476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5409691" y="306476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5409691" y="306476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5388355" y="306476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5388355" y="306476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5388355" y="306476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5388355" y="3064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5388355" y="3064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5388355" y="3064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5388355" y="248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5388355" y="248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5388355" y="248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5388355" y="24871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5388355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5388355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5409691" y="24871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5409691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5409691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5418835" y="2487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5418835" y="2487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5418835" y="2487168"/>
              <a:ext cx="1905" cy="192405"/>
            </a:xfrm>
            <a:custGeom>
              <a:avLst/>
              <a:gdLst/>
              <a:ahLst/>
              <a:cxnLst/>
              <a:rect l="l" t="t" r="r" b="b"/>
              <a:pathLst>
                <a:path w="1904" h="192405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</a:path>
                <a:path w="1904" h="192405">
                  <a:moveTo>
                    <a:pt x="1523" y="1523"/>
                  </a:moveTo>
                  <a:lnTo>
                    <a:pt x="0" y="1523"/>
                  </a:lnTo>
                  <a:lnTo>
                    <a:pt x="0" y="57911"/>
                  </a:lnTo>
                  <a:lnTo>
                    <a:pt x="1523" y="57911"/>
                  </a:lnTo>
                  <a:lnTo>
                    <a:pt x="1523" y="1523"/>
                  </a:lnTo>
                </a:path>
                <a:path w="1904" h="192405">
                  <a:moveTo>
                    <a:pt x="1523" y="134111"/>
                  </a:moveTo>
                  <a:lnTo>
                    <a:pt x="0" y="134111"/>
                  </a:lnTo>
                  <a:lnTo>
                    <a:pt x="0" y="192023"/>
                  </a:lnTo>
                  <a:lnTo>
                    <a:pt x="1523" y="192023"/>
                  </a:lnTo>
                  <a:lnTo>
                    <a:pt x="1523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5409691" y="26776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5409691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5409691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5388355" y="26776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5388355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5388355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5388355" y="2677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5388355" y="2677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5388355" y="2677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3844544" y="1406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3844543" y="1406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3844543" y="1406652"/>
              <a:ext cx="1905" cy="68580"/>
            </a:xfrm>
            <a:custGeom>
              <a:avLst/>
              <a:gdLst/>
              <a:ahLst/>
              <a:cxnLst/>
              <a:rect l="l" t="t" r="r" b="b"/>
              <a:pathLst>
                <a:path w="1904" h="6858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68580">
                  <a:moveTo>
                    <a:pt x="1523" y="1523"/>
                  </a:moveTo>
                  <a:lnTo>
                    <a:pt x="0" y="1523"/>
                  </a:lnTo>
                  <a:lnTo>
                    <a:pt x="0" y="68579"/>
                  </a:lnTo>
                  <a:lnTo>
                    <a:pt x="1523" y="68579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3844544" y="156362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3844543" y="156362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3844543" y="156362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3844544" y="178612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3844543" y="178612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3844543" y="178612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3844544" y="2010155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3844543" y="201015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1523" y="0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0" y="1325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844543" y="2010156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844544" y="223265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844543" y="223266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844543" y="223266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844544" y="2455163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844543" y="24551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844543" y="2455164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844544" y="267766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844543" y="267766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3844543" y="267766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3844544" y="290017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3844543" y="290017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3844543" y="290017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3844544" y="312419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3844543" y="312420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1523" y="0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0" y="1325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3844543" y="312420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3844544" y="334670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3844543" y="334670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1523" y="0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0" y="1325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3844543" y="334670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3844544" y="3569207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3844543" y="356920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3844543" y="3569208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3844544" y="3791711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3844543" y="379171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3844543" y="3791712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3844544" y="401421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3844543" y="401421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3844543" y="401421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844544" y="4236719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3844543" y="423672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844543" y="4236720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3844544" y="446074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3844543" y="446074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1523" y="0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0" y="1325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3844543" y="446074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3844544" y="468325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3844543" y="468325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1523" y="0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0" y="1325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3844543" y="468325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3" y="0"/>
                  </a:moveTo>
                  <a:lnTo>
                    <a:pt x="0" y="0"/>
                  </a:lnTo>
                  <a:lnTo>
                    <a:pt x="0" y="132587"/>
                  </a:lnTo>
                  <a:lnTo>
                    <a:pt x="1523" y="13258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3844544" y="490575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3844543" y="49057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1523" y="0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20">
                  <a:moveTo>
                    <a:pt x="1523" y="134111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close/>
                </a:path>
                <a:path w="1904" h="134620">
                  <a:moveTo>
                    <a:pt x="0" y="0"/>
                  </a:moveTo>
                  <a:lnTo>
                    <a:pt x="0" y="1341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3844543" y="490575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20">
                  <a:moveTo>
                    <a:pt x="1523" y="0"/>
                  </a:moveTo>
                  <a:lnTo>
                    <a:pt x="0" y="0"/>
                  </a:lnTo>
                  <a:lnTo>
                    <a:pt x="0" y="134111"/>
                  </a:lnTo>
                  <a:lnTo>
                    <a:pt x="1523" y="1341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5388355" y="2677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5388355" y="2677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5388355" y="2677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5388355" y="26776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5388355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5388355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5409691" y="26776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5409691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5409691" y="26776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5418835" y="2487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5418835" y="2487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5418835" y="2487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5409691" y="24871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5409691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5409691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5388355" y="248716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5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5388355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9143" y="1523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905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5">
                  <a:moveTo>
                    <a:pt x="914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5388355" y="248716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143" y="1523"/>
                  </a:moveTo>
                  <a:lnTo>
                    <a:pt x="914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5388355" y="248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5388355" y="248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5388355" y="248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5982716" y="43891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5982715" y="4389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5982715" y="4389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5982716" y="439064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5982715" y="439064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1523" y="0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3" y="19811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0" y="198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5982715" y="439064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5982716" y="4437887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5982715" y="4437888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1523" y="0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3" y="19811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0" y="198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5982715" y="4437888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5982715" y="4457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5982715" y="4457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982715" y="4457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982716" y="4759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982715" y="47594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982715" y="47594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982716" y="476097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982715" y="476097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982715" y="476097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982716" y="4815839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982715" y="4815839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982715" y="4815839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982715" y="4838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982715" y="4838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982715" y="4838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953760" y="43891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953759" y="4389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953759" y="4389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953760" y="439064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5953759" y="439064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1523" y="0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3" y="19811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0" y="198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5953759" y="4390644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5953760" y="4437887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0" y="19812"/>
                  </a:lnTo>
                  <a:lnTo>
                    <a:pt x="1524" y="19812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4" y="0"/>
                  </a:moveTo>
                  <a:lnTo>
                    <a:pt x="0" y="0"/>
                  </a:lnTo>
                  <a:lnTo>
                    <a:pt x="1524" y="198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5953759" y="4437888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1523" y="19811"/>
                  </a:lnTo>
                  <a:lnTo>
                    <a:pt x="1523" y="0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1523" y="19811"/>
                  </a:lnTo>
                  <a:lnTo>
                    <a:pt x="0" y="0"/>
                  </a:lnTo>
                  <a:close/>
                </a:path>
                <a:path w="1904" h="20320">
                  <a:moveTo>
                    <a:pt x="1523" y="19811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close/>
                </a:path>
                <a:path w="1904" h="20320">
                  <a:moveTo>
                    <a:pt x="0" y="0"/>
                  </a:moveTo>
                  <a:lnTo>
                    <a:pt x="0" y="198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5953759" y="4437888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1523" y="0"/>
                  </a:moveTo>
                  <a:lnTo>
                    <a:pt x="0" y="0"/>
                  </a:lnTo>
                  <a:lnTo>
                    <a:pt x="0" y="19811"/>
                  </a:lnTo>
                  <a:lnTo>
                    <a:pt x="1523" y="1981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5953759" y="4457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5953759" y="4457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5953759" y="4457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5953760" y="4759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5953759" y="47594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5953759" y="47594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5953760" y="476097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5953759" y="476097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5953759" y="476097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5953760" y="4815839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0"/>
                  </a:moveTo>
                  <a:lnTo>
                    <a:pt x="0" y="22860"/>
                  </a:lnTo>
                  <a:lnTo>
                    <a:pt x="1524" y="22860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4" y="0"/>
                  </a:moveTo>
                  <a:lnTo>
                    <a:pt x="0" y="0"/>
                  </a:lnTo>
                  <a:lnTo>
                    <a:pt x="1524" y="2286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5953759" y="4815839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1523" y="22859"/>
                  </a:lnTo>
                  <a:lnTo>
                    <a:pt x="1523" y="0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1523" y="22859"/>
                  </a:lnTo>
                  <a:lnTo>
                    <a:pt x="0" y="0"/>
                  </a:lnTo>
                  <a:close/>
                </a:path>
                <a:path w="1904" h="22860">
                  <a:moveTo>
                    <a:pt x="1523" y="22859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close/>
                </a:path>
                <a:path w="1904" h="22860">
                  <a:moveTo>
                    <a:pt x="0" y="0"/>
                  </a:moveTo>
                  <a:lnTo>
                    <a:pt x="0" y="228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5953759" y="4815839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523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1523" y="2285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5953759" y="4838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5953759" y="4838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5953759" y="4838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5316727" y="57302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5316727" y="57302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5316727" y="57302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5316728" y="573023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76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6764" y="0"/>
                  </a:lnTo>
                  <a:close/>
                </a:path>
                <a:path w="17145" h="1904">
                  <a:moveTo>
                    <a:pt x="16764" y="0"/>
                  </a:moveTo>
                  <a:lnTo>
                    <a:pt x="0" y="1524"/>
                  </a:lnTo>
                  <a:lnTo>
                    <a:pt x="16764" y="1524"/>
                  </a:lnTo>
                  <a:lnTo>
                    <a:pt x="16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5316727" y="573023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0" y="1523"/>
                  </a:lnTo>
                  <a:lnTo>
                    <a:pt x="16763" y="0"/>
                  </a:lnTo>
                  <a:lnTo>
                    <a:pt x="0" y="0"/>
                  </a:lnTo>
                  <a:close/>
                </a:path>
                <a:path w="17145" h="1904">
                  <a:moveTo>
                    <a:pt x="0" y="1523"/>
                  </a:moveTo>
                  <a:lnTo>
                    <a:pt x="16763" y="0"/>
                  </a:lnTo>
                  <a:lnTo>
                    <a:pt x="0" y="1523"/>
                  </a:lnTo>
                  <a:close/>
                </a:path>
                <a:path w="17145" h="1904">
                  <a:moveTo>
                    <a:pt x="16763" y="0"/>
                  </a:moveTo>
                  <a:lnTo>
                    <a:pt x="0" y="1523"/>
                  </a:lnTo>
                  <a:lnTo>
                    <a:pt x="16763" y="1523"/>
                  </a:lnTo>
                  <a:lnTo>
                    <a:pt x="16763" y="0"/>
                  </a:lnTo>
                  <a:close/>
                </a:path>
                <a:path w="17145" h="1904">
                  <a:moveTo>
                    <a:pt x="0" y="1523"/>
                  </a:moveTo>
                  <a:lnTo>
                    <a:pt x="1676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5316727" y="573023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0" y="1523"/>
                  </a:lnTo>
                  <a:lnTo>
                    <a:pt x="16763" y="1523"/>
                  </a:lnTo>
                  <a:lnTo>
                    <a:pt x="167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5354828" y="5730239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2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0" y="0"/>
                  </a:lnTo>
                  <a:close/>
                </a:path>
                <a:path w="15239" h="1904">
                  <a:moveTo>
                    <a:pt x="15240" y="0"/>
                  </a:moveTo>
                  <a:lnTo>
                    <a:pt x="0" y="1524"/>
                  </a:lnTo>
                  <a:lnTo>
                    <a:pt x="15240" y="1524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5354827" y="5730239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3"/>
                  </a:lnTo>
                  <a:lnTo>
                    <a:pt x="15239" y="0"/>
                  </a:lnTo>
                  <a:lnTo>
                    <a:pt x="0" y="0"/>
                  </a:lnTo>
                  <a:close/>
                </a:path>
                <a:path w="15239" h="1904">
                  <a:moveTo>
                    <a:pt x="0" y="1523"/>
                  </a:moveTo>
                  <a:lnTo>
                    <a:pt x="15239" y="0"/>
                  </a:lnTo>
                  <a:lnTo>
                    <a:pt x="0" y="1523"/>
                  </a:lnTo>
                  <a:close/>
                </a:path>
                <a:path w="15239" h="1904">
                  <a:moveTo>
                    <a:pt x="15239" y="0"/>
                  </a:moveTo>
                  <a:lnTo>
                    <a:pt x="0" y="1523"/>
                  </a:lnTo>
                  <a:lnTo>
                    <a:pt x="15239" y="1523"/>
                  </a:lnTo>
                  <a:lnTo>
                    <a:pt x="15239" y="0"/>
                  </a:lnTo>
                  <a:close/>
                </a:path>
                <a:path w="15239" h="1904">
                  <a:moveTo>
                    <a:pt x="0" y="1523"/>
                  </a:moveTo>
                  <a:lnTo>
                    <a:pt x="1523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5354827" y="5730239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0" y="1523"/>
                  </a:lnTo>
                  <a:lnTo>
                    <a:pt x="15239" y="1523"/>
                  </a:lnTo>
                  <a:lnTo>
                    <a:pt x="1523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5370067" y="5730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5370067" y="5730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5370067" y="5730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6" name="object 73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17895" y="5141976"/>
              <a:ext cx="105156" cy="92963"/>
            </a:xfrm>
            <a:prstGeom prst="rect">
              <a:avLst/>
            </a:prstGeom>
          </p:spPr>
        </p:pic>
        <p:sp>
          <p:nvSpPr>
            <p:cNvPr id="737" name="object 737"/>
            <p:cNvSpPr/>
            <p:nvPr/>
          </p:nvSpPr>
          <p:spPr>
            <a:xfrm>
              <a:off x="5418836" y="2927603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5418835" y="292760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5418835" y="2927604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5418836" y="2705099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5418835" y="270510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5418835" y="2705100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5418836" y="2482595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1524" y="0"/>
                  </a:moveTo>
                  <a:lnTo>
                    <a:pt x="0" y="0"/>
                  </a:lnTo>
                  <a:lnTo>
                    <a:pt x="0" y="134112"/>
                  </a:lnTo>
                  <a:lnTo>
                    <a:pt x="1524" y="1341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5418835" y="248259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134111"/>
                  </a:moveTo>
                  <a:lnTo>
                    <a:pt x="0" y="0"/>
                  </a:lnTo>
                  <a:lnTo>
                    <a:pt x="1523" y="134111"/>
                  </a:lnTo>
                  <a:lnTo>
                    <a:pt x="0" y="134111"/>
                  </a:lnTo>
                  <a:close/>
                </a:path>
                <a:path w="1904" h="134619">
                  <a:moveTo>
                    <a:pt x="0" y="0"/>
                  </a:moveTo>
                  <a:lnTo>
                    <a:pt x="1523" y="134111"/>
                  </a:lnTo>
                  <a:lnTo>
                    <a:pt x="0" y="0"/>
                  </a:lnTo>
                  <a:close/>
                </a:path>
                <a:path w="1904" h="134619">
                  <a:moveTo>
                    <a:pt x="1523" y="134111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41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5418835" y="2482596"/>
              <a:ext cx="1905" cy="134620"/>
            </a:xfrm>
            <a:custGeom>
              <a:avLst/>
              <a:gdLst/>
              <a:ahLst/>
              <a:cxnLst/>
              <a:rect l="l" t="t" r="r" b="b"/>
              <a:pathLst>
                <a:path w="1904" h="134619">
                  <a:moveTo>
                    <a:pt x="0" y="134111"/>
                  </a:moveTo>
                  <a:lnTo>
                    <a:pt x="1523" y="134111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4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5418836" y="2039111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5418835" y="203911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5418835" y="2039112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1523" y="132587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32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5418836" y="1595627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1524" y="0"/>
                  </a:moveTo>
                  <a:lnTo>
                    <a:pt x="0" y="0"/>
                  </a:lnTo>
                  <a:lnTo>
                    <a:pt x="0" y="132588"/>
                  </a:lnTo>
                  <a:lnTo>
                    <a:pt x="1524" y="132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5418835" y="1595628"/>
              <a:ext cx="1905" cy="132715"/>
            </a:xfrm>
            <a:custGeom>
              <a:avLst/>
              <a:gdLst/>
              <a:ahLst/>
              <a:cxnLst/>
              <a:rect l="l" t="t" r="r" b="b"/>
              <a:pathLst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132587"/>
                  </a:moveTo>
                  <a:lnTo>
                    <a:pt x="0" y="0"/>
                  </a:lnTo>
                  <a:lnTo>
                    <a:pt x="1523" y="132587"/>
                  </a:lnTo>
                  <a:lnTo>
                    <a:pt x="0" y="132587"/>
                  </a:lnTo>
                  <a:close/>
                </a:path>
                <a:path w="1904" h="132714">
                  <a:moveTo>
                    <a:pt x="0" y="0"/>
                  </a:moveTo>
                  <a:lnTo>
                    <a:pt x="1523" y="132587"/>
                  </a:lnTo>
                  <a:lnTo>
                    <a:pt x="0" y="0"/>
                  </a:lnTo>
                  <a:close/>
                </a:path>
                <a:path w="1904" h="132714">
                  <a:moveTo>
                    <a:pt x="1523" y="13258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325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5418835" y="1440180"/>
              <a:ext cx="1905" cy="288290"/>
            </a:xfrm>
            <a:custGeom>
              <a:avLst/>
              <a:gdLst/>
              <a:ahLst/>
              <a:cxnLst/>
              <a:rect l="l" t="t" r="r" b="b"/>
              <a:pathLst>
                <a:path w="1904" h="288289">
                  <a:moveTo>
                    <a:pt x="0" y="288035"/>
                  </a:moveTo>
                  <a:lnTo>
                    <a:pt x="1523" y="288035"/>
                  </a:lnTo>
                  <a:lnTo>
                    <a:pt x="1523" y="155447"/>
                  </a:lnTo>
                  <a:lnTo>
                    <a:pt x="0" y="155447"/>
                  </a:lnTo>
                  <a:lnTo>
                    <a:pt x="0" y="288035"/>
                  </a:lnTo>
                </a:path>
                <a:path w="1904" h="288289">
                  <a:moveTo>
                    <a:pt x="0" y="67055"/>
                  </a:moveTo>
                  <a:lnTo>
                    <a:pt x="1523" y="6705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67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5418835" y="1438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5418835" y="14386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5418835" y="14386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5155184" y="516331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5155183" y="516331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155183" y="5163312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7010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010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155183" y="5163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155183" y="5163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5155183" y="3494532"/>
              <a:ext cx="1812289" cy="1670685"/>
            </a:xfrm>
            <a:custGeom>
              <a:avLst/>
              <a:gdLst/>
              <a:ahLst/>
              <a:cxnLst/>
              <a:rect l="l" t="t" r="r" b="b"/>
              <a:pathLst>
                <a:path w="1812290" h="1670685">
                  <a:moveTo>
                    <a:pt x="0" y="1670303"/>
                  </a:moveTo>
                  <a:lnTo>
                    <a:pt x="0" y="1668779"/>
                  </a:lnTo>
                </a:path>
                <a:path w="1812290" h="1670685">
                  <a:moveTo>
                    <a:pt x="1810511" y="71627"/>
                  </a:moveTo>
                  <a:lnTo>
                    <a:pt x="1812035" y="71627"/>
                  </a:lnTo>
                  <a:lnTo>
                    <a:pt x="1812035" y="0"/>
                  </a:lnTo>
                  <a:lnTo>
                    <a:pt x="1810511" y="0"/>
                  </a:lnTo>
                  <a:lnTo>
                    <a:pt x="1810511" y="716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965696" y="1575815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1524" y="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524" y="1447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6965695" y="1575816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144779"/>
                  </a:moveTo>
                  <a:lnTo>
                    <a:pt x="0" y="0"/>
                  </a:lnTo>
                  <a:lnTo>
                    <a:pt x="1523" y="144779"/>
                  </a:lnTo>
                  <a:lnTo>
                    <a:pt x="0" y="144779"/>
                  </a:lnTo>
                  <a:close/>
                </a:path>
                <a:path w="1904" h="144780">
                  <a:moveTo>
                    <a:pt x="0" y="0"/>
                  </a:moveTo>
                  <a:lnTo>
                    <a:pt x="1523" y="144779"/>
                  </a:lnTo>
                  <a:lnTo>
                    <a:pt x="0" y="0"/>
                  </a:lnTo>
                  <a:close/>
                </a:path>
                <a:path w="1904" h="144780">
                  <a:moveTo>
                    <a:pt x="1523" y="14477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4477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6965695" y="1575816"/>
              <a:ext cx="1905" cy="144780"/>
            </a:xfrm>
            <a:custGeom>
              <a:avLst/>
              <a:gdLst/>
              <a:ahLst/>
              <a:cxnLst/>
              <a:rect l="l" t="t" r="r" b="b"/>
              <a:pathLst>
                <a:path w="1904" h="144780">
                  <a:moveTo>
                    <a:pt x="0" y="144779"/>
                  </a:moveTo>
                  <a:lnTo>
                    <a:pt x="1523" y="14477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1447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4" name="object 76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91019" y="1406651"/>
              <a:ext cx="76200" cy="73152"/>
            </a:xfrm>
            <a:prstGeom prst="rect">
              <a:avLst/>
            </a:prstGeom>
          </p:spPr>
        </p:pic>
        <p:sp>
          <p:nvSpPr>
            <p:cNvPr id="765" name="object 765"/>
            <p:cNvSpPr/>
            <p:nvPr/>
          </p:nvSpPr>
          <p:spPr>
            <a:xfrm>
              <a:off x="6718808" y="1406651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5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29" h="1905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6718807" y="1406652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5">
                  <a:moveTo>
                    <a:pt x="74675" y="1523"/>
                  </a:moveTo>
                  <a:lnTo>
                    <a:pt x="0" y="1523"/>
                  </a:lnTo>
                  <a:lnTo>
                    <a:pt x="74675" y="1523"/>
                  </a:lnTo>
                  <a:close/>
                </a:path>
                <a:path w="74929" h="1905">
                  <a:moveTo>
                    <a:pt x="74675" y="1523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74675" y="1523"/>
                  </a:lnTo>
                  <a:close/>
                </a:path>
                <a:path w="74929" h="1905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29" h="1905">
                  <a:moveTo>
                    <a:pt x="7467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467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6718807" y="1406652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5">
                  <a:moveTo>
                    <a:pt x="74675" y="1523"/>
                  </a:moveTo>
                  <a:lnTo>
                    <a:pt x="7467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467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6718807" y="1406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6718807" y="1406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6718807" y="1406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6711188" y="1406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6711187" y="1406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6711187" y="1406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6708140" y="140665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5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6708139" y="14066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7" y="1523"/>
                  </a:moveTo>
                  <a:lnTo>
                    <a:pt x="0" y="1523"/>
                  </a:lnTo>
                  <a:lnTo>
                    <a:pt x="3047" y="1523"/>
                  </a:lnTo>
                  <a:close/>
                </a:path>
                <a:path w="3175" h="1905">
                  <a:moveTo>
                    <a:pt x="3047" y="1523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3047" y="1523"/>
                  </a:lnTo>
                  <a:close/>
                </a:path>
                <a:path w="3175" h="1905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5">
                  <a:moveTo>
                    <a:pt x="30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6708139" y="14066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7" y="1523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30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6698996" y="140665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5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6698995" y="14066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7" y="1523"/>
                  </a:moveTo>
                  <a:lnTo>
                    <a:pt x="0" y="1523"/>
                  </a:lnTo>
                  <a:lnTo>
                    <a:pt x="3047" y="1523"/>
                  </a:lnTo>
                  <a:close/>
                </a:path>
                <a:path w="3175" h="1905">
                  <a:moveTo>
                    <a:pt x="3047" y="1523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3047" y="1523"/>
                  </a:lnTo>
                  <a:close/>
                </a:path>
                <a:path w="3175" h="1905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5">
                  <a:moveTo>
                    <a:pt x="30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6698995" y="14066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047" y="1523"/>
                  </a:moveTo>
                  <a:lnTo>
                    <a:pt x="30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30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6627367" y="1406651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4" h="1905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4" h="1905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6627367" y="140665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4" h="1905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4" h="1905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4" h="1905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4" h="1905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6627367" y="140665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4" h="1905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6415532" y="1406651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5">
                  <a:moveTo>
                    <a:pt x="1280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8016" y="1524"/>
                  </a:lnTo>
                  <a:lnTo>
                    <a:pt x="1280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6415531" y="140665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5">
                  <a:moveTo>
                    <a:pt x="128015" y="1523"/>
                  </a:moveTo>
                  <a:lnTo>
                    <a:pt x="0" y="1523"/>
                  </a:lnTo>
                  <a:lnTo>
                    <a:pt x="128015" y="1523"/>
                  </a:lnTo>
                  <a:close/>
                </a:path>
                <a:path w="128270" h="1905">
                  <a:moveTo>
                    <a:pt x="128015" y="1523"/>
                  </a:moveTo>
                  <a:lnTo>
                    <a:pt x="0" y="1523"/>
                  </a:lnTo>
                  <a:lnTo>
                    <a:pt x="128015" y="0"/>
                  </a:lnTo>
                  <a:lnTo>
                    <a:pt x="128015" y="1523"/>
                  </a:lnTo>
                  <a:close/>
                </a:path>
                <a:path w="128270" h="1905">
                  <a:moveTo>
                    <a:pt x="0" y="1523"/>
                  </a:moveTo>
                  <a:lnTo>
                    <a:pt x="128015" y="0"/>
                  </a:lnTo>
                  <a:lnTo>
                    <a:pt x="0" y="1523"/>
                  </a:lnTo>
                  <a:close/>
                </a:path>
                <a:path w="128270" h="1905">
                  <a:moveTo>
                    <a:pt x="1280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80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6415531" y="140665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5">
                  <a:moveTo>
                    <a:pt x="128015" y="1523"/>
                  </a:moveTo>
                  <a:lnTo>
                    <a:pt x="1280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80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6203696" y="1406651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4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6492" y="1524"/>
                  </a:lnTo>
                  <a:lnTo>
                    <a:pt x="1264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6203695" y="140665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491" y="1523"/>
                  </a:moveTo>
                  <a:lnTo>
                    <a:pt x="0" y="1523"/>
                  </a:lnTo>
                  <a:lnTo>
                    <a:pt x="126491" y="1523"/>
                  </a:lnTo>
                  <a:close/>
                </a:path>
                <a:path w="127000" h="1905">
                  <a:moveTo>
                    <a:pt x="126491" y="1523"/>
                  </a:moveTo>
                  <a:lnTo>
                    <a:pt x="0" y="1523"/>
                  </a:lnTo>
                  <a:lnTo>
                    <a:pt x="126491" y="0"/>
                  </a:lnTo>
                  <a:lnTo>
                    <a:pt x="126491" y="1523"/>
                  </a:lnTo>
                  <a:close/>
                </a:path>
                <a:path w="127000" h="1905">
                  <a:moveTo>
                    <a:pt x="0" y="1523"/>
                  </a:moveTo>
                  <a:lnTo>
                    <a:pt x="126491" y="0"/>
                  </a:lnTo>
                  <a:lnTo>
                    <a:pt x="0" y="1523"/>
                  </a:lnTo>
                  <a:close/>
                </a:path>
                <a:path w="127000" h="1905">
                  <a:moveTo>
                    <a:pt x="12649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64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6203695" y="140665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491" y="1523"/>
                  </a:moveTo>
                  <a:lnTo>
                    <a:pt x="12649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649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5991860" y="1406651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4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6492" y="1524"/>
                  </a:lnTo>
                  <a:lnTo>
                    <a:pt x="1264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5991859" y="140665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491" y="1523"/>
                  </a:moveTo>
                  <a:lnTo>
                    <a:pt x="0" y="1523"/>
                  </a:lnTo>
                  <a:lnTo>
                    <a:pt x="126491" y="1523"/>
                  </a:lnTo>
                  <a:close/>
                </a:path>
                <a:path w="127000" h="1905">
                  <a:moveTo>
                    <a:pt x="126491" y="1523"/>
                  </a:moveTo>
                  <a:lnTo>
                    <a:pt x="0" y="1523"/>
                  </a:lnTo>
                  <a:lnTo>
                    <a:pt x="126491" y="0"/>
                  </a:lnTo>
                  <a:lnTo>
                    <a:pt x="126491" y="1523"/>
                  </a:lnTo>
                  <a:close/>
                </a:path>
                <a:path w="127000" h="1905">
                  <a:moveTo>
                    <a:pt x="0" y="1523"/>
                  </a:moveTo>
                  <a:lnTo>
                    <a:pt x="126491" y="0"/>
                  </a:lnTo>
                  <a:lnTo>
                    <a:pt x="0" y="1523"/>
                  </a:lnTo>
                  <a:close/>
                </a:path>
                <a:path w="127000" h="1905">
                  <a:moveTo>
                    <a:pt x="12649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64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5991859" y="140665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491" y="1523"/>
                  </a:moveTo>
                  <a:lnTo>
                    <a:pt x="12649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649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5780024" y="1406651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49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6492" y="1524"/>
                  </a:lnTo>
                  <a:lnTo>
                    <a:pt x="1264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5780023" y="140665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491" y="1523"/>
                  </a:moveTo>
                  <a:lnTo>
                    <a:pt x="0" y="1523"/>
                  </a:lnTo>
                  <a:lnTo>
                    <a:pt x="126491" y="1523"/>
                  </a:lnTo>
                  <a:close/>
                </a:path>
                <a:path w="127000" h="1905">
                  <a:moveTo>
                    <a:pt x="126491" y="1523"/>
                  </a:moveTo>
                  <a:lnTo>
                    <a:pt x="0" y="1523"/>
                  </a:lnTo>
                  <a:lnTo>
                    <a:pt x="126491" y="0"/>
                  </a:lnTo>
                  <a:lnTo>
                    <a:pt x="126491" y="1523"/>
                  </a:lnTo>
                  <a:close/>
                </a:path>
                <a:path w="127000" h="1905">
                  <a:moveTo>
                    <a:pt x="0" y="1523"/>
                  </a:moveTo>
                  <a:lnTo>
                    <a:pt x="126491" y="0"/>
                  </a:lnTo>
                  <a:lnTo>
                    <a:pt x="0" y="1523"/>
                  </a:lnTo>
                  <a:close/>
                </a:path>
                <a:path w="127000" h="1905">
                  <a:moveTo>
                    <a:pt x="12649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64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5780023" y="1406652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491" y="1523"/>
                  </a:moveTo>
                  <a:lnTo>
                    <a:pt x="12649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649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5566664" y="1406651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5">
                  <a:moveTo>
                    <a:pt x="1280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28016" y="1524"/>
                  </a:lnTo>
                  <a:lnTo>
                    <a:pt x="1280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5566663" y="140665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5">
                  <a:moveTo>
                    <a:pt x="128015" y="1523"/>
                  </a:moveTo>
                  <a:lnTo>
                    <a:pt x="0" y="1523"/>
                  </a:lnTo>
                  <a:lnTo>
                    <a:pt x="128015" y="1523"/>
                  </a:lnTo>
                  <a:close/>
                </a:path>
                <a:path w="128270" h="1905">
                  <a:moveTo>
                    <a:pt x="128015" y="1523"/>
                  </a:moveTo>
                  <a:lnTo>
                    <a:pt x="0" y="1523"/>
                  </a:lnTo>
                  <a:lnTo>
                    <a:pt x="128015" y="0"/>
                  </a:lnTo>
                  <a:lnTo>
                    <a:pt x="128015" y="1523"/>
                  </a:lnTo>
                  <a:close/>
                </a:path>
                <a:path w="128270" h="1905">
                  <a:moveTo>
                    <a:pt x="0" y="1523"/>
                  </a:moveTo>
                  <a:lnTo>
                    <a:pt x="128015" y="0"/>
                  </a:lnTo>
                  <a:lnTo>
                    <a:pt x="0" y="1523"/>
                  </a:lnTo>
                  <a:close/>
                </a:path>
                <a:path w="128270" h="1905">
                  <a:moveTo>
                    <a:pt x="1280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280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5566663" y="1406652"/>
              <a:ext cx="128270" cy="1905"/>
            </a:xfrm>
            <a:custGeom>
              <a:avLst/>
              <a:gdLst/>
              <a:ahLst/>
              <a:cxnLst/>
              <a:rect l="l" t="t" r="r" b="b"/>
              <a:pathLst>
                <a:path w="128270" h="1905">
                  <a:moveTo>
                    <a:pt x="128015" y="1523"/>
                  </a:moveTo>
                  <a:lnTo>
                    <a:pt x="1280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280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5418835" y="1406651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5">
                  <a:moveTo>
                    <a:pt x="640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4008" y="0"/>
                  </a:lnTo>
                  <a:close/>
                </a:path>
                <a:path w="64135" h="1905">
                  <a:moveTo>
                    <a:pt x="64008" y="0"/>
                  </a:moveTo>
                  <a:lnTo>
                    <a:pt x="0" y="1524"/>
                  </a:lnTo>
                  <a:lnTo>
                    <a:pt x="64008" y="1524"/>
                  </a:lnTo>
                  <a:lnTo>
                    <a:pt x="64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5418835" y="140665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5">
                  <a:moveTo>
                    <a:pt x="64007" y="1523"/>
                  </a:moveTo>
                  <a:lnTo>
                    <a:pt x="0" y="1523"/>
                  </a:lnTo>
                  <a:lnTo>
                    <a:pt x="64007" y="1523"/>
                  </a:lnTo>
                  <a:close/>
                </a:path>
                <a:path w="64135" h="1905">
                  <a:moveTo>
                    <a:pt x="64007" y="1523"/>
                  </a:moveTo>
                  <a:lnTo>
                    <a:pt x="0" y="1523"/>
                  </a:lnTo>
                  <a:lnTo>
                    <a:pt x="64007" y="0"/>
                  </a:lnTo>
                  <a:lnTo>
                    <a:pt x="64007" y="1523"/>
                  </a:lnTo>
                  <a:close/>
                </a:path>
                <a:path w="64135" h="1905">
                  <a:moveTo>
                    <a:pt x="0" y="1523"/>
                  </a:moveTo>
                  <a:lnTo>
                    <a:pt x="64007" y="0"/>
                  </a:lnTo>
                  <a:lnTo>
                    <a:pt x="0" y="1523"/>
                  </a:lnTo>
                  <a:close/>
                </a:path>
                <a:path w="64135" h="1905">
                  <a:moveTo>
                    <a:pt x="6400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40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5418835" y="1406652"/>
              <a:ext cx="64135" cy="1905"/>
            </a:xfrm>
            <a:custGeom>
              <a:avLst/>
              <a:gdLst/>
              <a:ahLst/>
              <a:cxnLst/>
              <a:rect l="l" t="t" r="r" b="b"/>
              <a:pathLst>
                <a:path w="64135" h="1905">
                  <a:moveTo>
                    <a:pt x="64007" y="1523"/>
                  </a:moveTo>
                  <a:lnTo>
                    <a:pt x="6400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400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5418835" y="1406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5418835" y="1406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5418835" y="14066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6220460" y="14081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6220459" y="1408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6220459" y="1408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6167120" y="1408175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6167119" y="1408176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39" y="1523"/>
                  </a:moveTo>
                  <a:lnTo>
                    <a:pt x="0" y="1523"/>
                  </a:lnTo>
                  <a:lnTo>
                    <a:pt x="53339" y="1523"/>
                  </a:lnTo>
                  <a:close/>
                </a:path>
                <a:path w="53339" h="1905">
                  <a:moveTo>
                    <a:pt x="53339" y="1523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53339" y="1523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5">
                  <a:moveTo>
                    <a:pt x="533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33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6167119" y="1408176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39" y="1523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33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6043676" y="1408175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3340" y="0"/>
                  </a:lnTo>
                  <a:close/>
                </a:path>
                <a:path w="53339" h="1905">
                  <a:moveTo>
                    <a:pt x="53340" y="0"/>
                  </a:moveTo>
                  <a:lnTo>
                    <a:pt x="0" y="1524"/>
                  </a:lnTo>
                  <a:lnTo>
                    <a:pt x="53340" y="1524"/>
                  </a:lnTo>
                  <a:lnTo>
                    <a:pt x="53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6043675" y="1408176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39" y="1523"/>
                  </a:moveTo>
                  <a:lnTo>
                    <a:pt x="0" y="1523"/>
                  </a:lnTo>
                  <a:lnTo>
                    <a:pt x="53339" y="1523"/>
                  </a:lnTo>
                  <a:close/>
                </a:path>
                <a:path w="53339" h="1905">
                  <a:moveTo>
                    <a:pt x="53339" y="1523"/>
                  </a:moveTo>
                  <a:lnTo>
                    <a:pt x="0" y="1523"/>
                  </a:lnTo>
                  <a:lnTo>
                    <a:pt x="53339" y="0"/>
                  </a:lnTo>
                  <a:lnTo>
                    <a:pt x="53339" y="1523"/>
                  </a:lnTo>
                  <a:close/>
                </a:path>
                <a:path w="53339" h="1905">
                  <a:moveTo>
                    <a:pt x="0" y="1523"/>
                  </a:moveTo>
                  <a:lnTo>
                    <a:pt x="53339" y="0"/>
                  </a:lnTo>
                  <a:lnTo>
                    <a:pt x="0" y="1523"/>
                  </a:lnTo>
                  <a:close/>
                </a:path>
                <a:path w="53339" h="1905">
                  <a:moveTo>
                    <a:pt x="533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33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6043675" y="1408176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53339" y="1523"/>
                  </a:moveTo>
                  <a:lnTo>
                    <a:pt x="533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33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6043675" y="1408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6043675" y="1408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6043675" y="1408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449316" y="143255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5449315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5449315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5449316" y="141274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449315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449315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449316" y="141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5449315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5449315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5441696" y="14112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5441695" y="141122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5441695" y="141122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5423408" y="14112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5423407" y="141122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5423407" y="141122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5423407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5423407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5423407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5423408" y="141274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5423407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5423407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5423408" y="143255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5423407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5423407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5423407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5423407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5423407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5423408" y="143865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5423407" y="143865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5423407" y="143865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5441696" y="143865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5441695" y="143865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5441695" y="143865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5449315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5449315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5449315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5449316" y="143255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5449315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5449315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5449316" y="141274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5449315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5449315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5449316" y="141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5449315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5449315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5441696" y="14112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5441695" y="141122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5441695" y="141122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5423408" y="141122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5423407" y="141122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5423407" y="141122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5423407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5423407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5423407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5423408" y="141274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5423407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5423407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5423408" y="143255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5423407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5423407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5423407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5423407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5423407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5423408" y="143865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5423407" y="143865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5423407" y="143865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5441696" y="143865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5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5441695" y="143865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5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5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5441695" y="143865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5449315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5449315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5449315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5990335" y="355396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5990335" y="35539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5990335" y="35539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5990335" y="353415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5990335" y="353415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5990335" y="353415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5990335" y="35326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5990335" y="3532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5990335" y="3532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5982716" y="353263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5982715" y="353263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5982715" y="353263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5964428" y="353263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5964427" y="353263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7619" y="1523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5964427" y="353263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1523"/>
                  </a:moveTo>
                  <a:lnTo>
                    <a:pt x="761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61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5964427" y="3532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5964427" y="3532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5964427" y="3532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5964428" y="353415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5964427" y="353415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5964427" y="353415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5964428" y="355396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5964427" y="35539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5964427" y="35539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5964427" y="35615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5964427" y="35615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5964427" y="35615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5964428" y="356006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5964427" y="356006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5964427" y="356006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5982716" y="356006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2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" y="0"/>
                  </a:lnTo>
                  <a:close/>
                </a:path>
                <a:path w="7620" h="1904">
                  <a:moveTo>
                    <a:pt x="7620" y="0"/>
                  </a:moveTo>
                  <a:lnTo>
                    <a:pt x="0" y="152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5982715" y="356006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0"/>
                  </a:lnTo>
                  <a:lnTo>
                    <a:pt x="0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0"/>
                  </a:lnTo>
                  <a:lnTo>
                    <a:pt x="0" y="1523"/>
                  </a:lnTo>
                  <a:close/>
                </a:path>
                <a:path w="7620" h="1904">
                  <a:moveTo>
                    <a:pt x="7619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close/>
                </a:path>
                <a:path w="7620" h="1904">
                  <a:moveTo>
                    <a:pt x="0" y="1523"/>
                  </a:moveTo>
                  <a:lnTo>
                    <a:pt x="761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5982715" y="356006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0"/>
                  </a:moveTo>
                  <a:lnTo>
                    <a:pt x="0" y="1523"/>
                  </a:lnTo>
                  <a:lnTo>
                    <a:pt x="7619" y="1523"/>
                  </a:ln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5990335" y="3561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5990335" y="3561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5990335" y="3561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5421884" y="141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5421883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5421883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5423408" y="141274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7620" y="9144"/>
                  </a:lnTo>
                  <a:lnTo>
                    <a:pt x="7620" y="7620"/>
                  </a:lnTo>
                  <a:lnTo>
                    <a:pt x="0" y="0"/>
                  </a:lnTo>
                  <a:close/>
                </a:path>
                <a:path w="9525" h="9525">
                  <a:moveTo>
                    <a:pt x="0" y="0"/>
                  </a:moveTo>
                  <a:lnTo>
                    <a:pt x="7620" y="7620"/>
                  </a:lnTo>
                  <a:lnTo>
                    <a:pt x="9144" y="7620"/>
                  </a:lnTo>
                  <a:lnTo>
                    <a:pt x="0" y="0"/>
                  </a:lnTo>
                  <a:close/>
                </a:path>
                <a:path w="9525" h="9525">
                  <a:moveTo>
                    <a:pt x="1524" y="0"/>
                  </a:moveTo>
                  <a:lnTo>
                    <a:pt x="0" y="0"/>
                  </a:lnTo>
                  <a:lnTo>
                    <a:pt x="914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5423407" y="141274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0" y="0"/>
                  </a:lnTo>
                  <a:lnTo>
                    <a:pt x="9143" y="7619"/>
                  </a:lnTo>
                  <a:lnTo>
                    <a:pt x="1523" y="0"/>
                  </a:lnTo>
                  <a:close/>
                </a:path>
                <a:path w="9525" h="9525">
                  <a:moveTo>
                    <a:pt x="0" y="0"/>
                  </a:moveTo>
                  <a:lnTo>
                    <a:pt x="9143" y="7619"/>
                  </a:lnTo>
                  <a:lnTo>
                    <a:pt x="0" y="0"/>
                  </a:lnTo>
                  <a:close/>
                </a:path>
                <a:path w="9525" h="9525">
                  <a:moveTo>
                    <a:pt x="9143" y="7619"/>
                  </a:moveTo>
                  <a:lnTo>
                    <a:pt x="0" y="0"/>
                  </a:lnTo>
                  <a:lnTo>
                    <a:pt x="7619" y="7619"/>
                  </a:lnTo>
                  <a:lnTo>
                    <a:pt x="9143" y="7619"/>
                  </a:lnTo>
                  <a:close/>
                </a:path>
                <a:path w="9525" h="9525">
                  <a:moveTo>
                    <a:pt x="0" y="0"/>
                  </a:moveTo>
                  <a:lnTo>
                    <a:pt x="7619" y="7619"/>
                  </a:lnTo>
                  <a:lnTo>
                    <a:pt x="7619" y="9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5423407" y="141274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0" y="0"/>
                  </a:lnTo>
                  <a:lnTo>
                    <a:pt x="7619" y="9143"/>
                  </a:lnTo>
                  <a:lnTo>
                    <a:pt x="7619" y="7619"/>
                  </a:lnTo>
                  <a:lnTo>
                    <a:pt x="914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5440172" y="143103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9144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9144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5440171" y="14310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9143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9143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9143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9143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5440171" y="14310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5449316" y="14401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5449315" y="1440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5449315" y="1440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5449316" y="141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5449315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5449315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5440172" y="1412747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9144" y="0"/>
                  </a:moveTo>
                  <a:lnTo>
                    <a:pt x="1524" y="7620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  <a:path w="10795" h="9525">
                  <a:moveTo>
                    <a:pt x="10668" y="0"/>
                  </a:moveTo>
                  <a:lnTo>
                    <a:pt x="9144" y="0"/>
                  </a:lnTo>
                  <a:lnTo>
                    <a:pt x="1524" y="9144"/>
                  </a:lnTo>
                  <a:lnTo>
                    <a:pt x="10668" y="0"/>
                  </a:lnTo>
                  <a:close/>
                </a:path>
                <a:path w="10795" h="9525">
                  <a:moveTo>
                    <a:pt x="9144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5440171" y="141274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667" y="0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0667" y="0"/>
                  </a:lnTo>
                  <a:close/>
                </a:path>
                <a:path w="10795" h="9525">
                  <a:moveTo>
                    <a:pt x="9143" y="0"/>
                  </a:moveTo>
                  <a:lnTo>
                    <a:pt x="1523" y="9143"/>
                  </a:lnTo>
                  <a:lnTo>
                    <a:pt x="9143" y="0"/>
                  </a:lnTo>
                  <a:close/>
                </a:path>
                <a:path w="10795" h="9525">
                  <a:moveTo>
                    <a:pt x="1523" y="9143"/>
                  </a:moveTo>
                  <a:lnTo>
                    <a:pt x="9143" y="0"/>
                  </a:lnTo>
                  <a:lnTo>
                    <a:pt x="1523" y="7619"/>
                  </a:lnTo>
                  <a:lnTo>
                    <a:pt x="1523" y="9143"/>
                  </a:lnTo>
                  <a:close/>
                </a:path>
                <a:path w="10795" h="9525">
                  <a:moveTo>
                    <a:pt x="9143" y="0"/>
                  </a:moveTo>
                  <a:lnTo>
                    <a:pt x="1523" y="7619"/>
                  </a:lnTo>
                  <a:lnTo>
                    <a:pt x="0" y="7619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5440171" y="141274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667" y="0"/>
                  </a:moveTo>
                  <a:lnTo>
                    <a:pt x="9143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9143"/>
                  </a:lnTo>
                  <a:lnTo>
                    <a:pt x="106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5423408" y="143103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5423407" y="143103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5423407" y="143103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5421884" y="14401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5421883" y="1440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5421883" y="1440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5962904" y="35326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5962903" y="3532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5962903" y="3532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5964428" y="353415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7620" y="9144"/>
                  </a:lnTo>
                  <a:lnTo>
                    <a:pt x="7620" y="7620"/>
                  </a:lnTo>
                  <a:lnTo>
                    <a:pt x="0" y="0"/>
                  </a:lnTo>
                  <a:close/>
                </a:path>
                <a:path w="9525" h="9525">
                  <a:moveTo>
                    <a:pt x="0" y="0"/>
                  </a:moveTo>
                  <a:lnTo>
                    <a:pt x="7620" y="7620"/>
                  </a:lnTo>
                  <a:lnTo>
                    <a:pt x="9144" y="7620"/>
                  </a:lnTo>
                  <a:lnTo>
                    <a:pt x="0" y="0"/>
                  </a:lnTo>
                  <a:close/>
                </a:path>
                <a:path w="9525" h="9525">
                  <a:moveTo>
                    <a:pt x="1524" y="0"/>
                  </a:moveTo>
                  <a:lnTo>
                    <a:pt x="0" y="0"/>
                  </a:lnTo>
                  <a:lnTo>
                    <a:pt x="914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5964427" y="353415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0" y="0"/>
                  </a:lnTo>
                  <a:lnTo>
                    <a:pt x="9143" y="7619"/>
                  </a:lnTo>
                  <a:lnTo>
                    <a:pt x="1523" y="0"/>
                  </a:lnTo>
                  <a:close/>
                </a:path>
                <a:path w="9525" h="9525">
                  <a:moveTo>
                    <a:pt x="0" y="0"/>
                  </a:moveTo>
                  <a:lnTo>
                    <a:pt x="9143" y="7619"/>
                  </a:lnTo>
                  <a:lnTo>
                    <a:pt x="0" y="0"/>
                  </a:lnTo>
                  <a:close/>
                </a:path>
                <a:path w="9525" h="9525">
                  <a:moveTo>
                    <a:pt x="9143" y="7619"/>
                  </a:moveTo>
                  <a:lnTo>
                    <a:pt x="0" y="0"/>
                  </a:lnTo>
                  <a:lnTo>
                    <a:pt x="7619" y="7619"/>
                  </a:lnTo>
                  <a:lnTo>
                    <a:pt x="9143" y="7619"/>
                  </a:lnTo>
                  <a:close/>
                </a:path>
                <a:path w="9525" h="9525">
                  <a:moveTo>
                    <a:pt x="0" y="0"/>
                  </a:moveTo>
                  <a:lnTo>
                    <a:pt x="7619" y="7619"/>
                  </a:lnTo>
                  <a:lnTo>
                    <a:pt x="7619" y="9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5964427" y="353415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0" y="0"/>
                  </a:lnTo>
                  <a:lnTo>
                    <a:pt x="7619" y="9143"/>
                  </a:lnTo>
                  <a:lnTo>
                    <a:pt x="7619" y="7619"/>
                  </a:lnTo>
                  <a:lnTo>
                    <a:pt x="914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5981192" y="3552443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9144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9144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5981191" y="3552444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9143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9143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9143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9143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5981191" y="3552444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5990335" y="35615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5990335" y="35615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5990335" y="35615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5990335" y="35326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5990335" y="3532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5990335" y="3532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5981192" y="353415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9144" y="0"/>
                  </a:moveTo>
                  <a:lnTo>
                    <a:pt x="1524" y="7620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  <a:path w="10795" h="9525">
                  <a:moveTo>
                    <a:pt x="10668" y="0"/>
                  </a:moveTo>
                  <a:lnTo>
                    <a:pt x="9144" y="0"/>
                  </a:lnTo>
                  <a:lnTo>
                    <a:pt x="1524" y="9144"/>
                  </a:lnTo>
                  <a:lnTo>
                    <a:pt x="10668" y="0"/>
                  </a:lnTo>
                  <a:close/>
                </a:path>
                <a:path w="10795" h="9525">
                  <a:moveTo>
                    <a:pt x="9144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5981191" y="353415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667" y="0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0667" y="0"/>
                  </a:lnTo>
                  <a:close/>
                </a:path>
                <a:path w="10795" h="9525">
                  <a:moveTo>
                    <a:pt x="9143" y="0"/>
                  </a:moveTo>
                  <a:lnTo>
                    <a:pt x="1523" y="9143"/>
                  </a:lnTo>
                  <a:lnTo>
                    <a:pt x="9143" y="0"/>
                  </a:lnTo>
                  <a:close/>
                </a:path>
                <a:path w="10795" h="9525">
                  <a:moveTo>
                    <a:pt x="1523" y="9143"/>
                  </a:moveTo>
                  <a:lnTo>
                    <a:pt x="9143" y="0"/>
                  </a:lnTo>
                  <a:lnTo>
                    <a:pt x="1523" y="7619"/>
                  </a:lnTo>
                  <a:lnTo>
                    <a:pt x="1523" y="9143"/>
                  </a:lnTo>
                  <a:close/>
                </a:path>
                <a:path w="10795" h="9525">
                  <a:moveTo>
                    <a:pt x="9143" y="0"/>
                  </a:moveTo>
                  <a:lnTo>
                    <a:pt x="1523" y="7619"/>
                  </a:lnTo>
                  <a:lnTo>
                    <a:pt x="0" y="7619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5981191" y="353415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667" y="0"/>
                  </a:moveTo>
                  <a:lnTo>
                    <a:pt x="9143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9143"/>
                  </a:lnTo>
                  <a:lnTo>
                    <a:pt x="106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5964428" y="355244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5964427" y="355244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5964427" y="355244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5962904" y="35615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5962903" y="35615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5962903" y="35615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2" name="object 97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35827" y="4120133"/>
              <a:ext cx="1792985" cy="1405127"/>
            </a:xfrm>
            <a:prstGeom prst="rect">
              <a:avLst/>
            </a:prstGeom>
          </p:spPr>
        </p:pic>
        <p:pic>
          <p:nvPicPr>
            <p:cNvPr id="973" name="object 97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44993" y="863346"/>
              <a:ext cx="94487" cy="94487"/>
            </a:xfrm>
            <a:prstGeom prst="rect">
              <a:avLst/>
            </a:prstGeom>
          </p:spPr>
        </p:pic>
        <p:sp>
          <p:nvSpPr>
            <p:cNvPr id="974" name="object 974"/>
            <p:cNvSpPr/>
            <p:nvPr/>
          </p:nvSpPr>
          <p:spPr>
            <a:xfrm>
              <a:off x="6673087" y="618744"/>
              <a:ext cx="1637030" cy="1111250"/>
            </a:xfrm>
            <a:custGeom>
              <a:avLst/>
              <a:gdLst/>
              <a:ahLst/>
              <a:cxnLst/>
              <a:rect l="l" t="t" r="r" b="b"/>
              <a:pathLst>
                <a:path w="1637029" h="1111250">
                  <a:moveTo>
                    <a:pt x="54863" y="0"/>
                  </a:moveTo>
                  <a:lnTo>
                    <a:pt x="27431" y="80771"/>
                  </a:lnTo>
                  <a:lnTo>
                    <a:pt x="12191" y="149351"/>
                  </a:lnTo>
                  <a:lnTo>
                    <a:pt x="3047" y="220979"/>
                  </a:lnTo>
                  <a:lnTo>
                    <a:pt x="0" y="292607"/>
                  </a:lnTo>
                  <a:lnTo>
                    <a:pt x="3047" y="364235"/>
                  </a:lnTo>
                  <a:lnTo>
                    <a:pt x="12191" y="434339"/>
                  </a:lnTo>
                  <a:lnTo>
                    <a:pt x="27431" y="504443"/>
                  </a:lnTo>
                  <a:lnTo>
                    <a:pt x="48767" y="571499"/>
                  </a:lnTo>
                  <a:lnTo>
                    <a:pt x="76199" y="638555"/>
                  </a:lnTo>
                  <a:lnTo>
                    <a:pt x="109727" y="701039"/>
                  </a:lnTo>
                  <a:lnTo>
                    <a:pt x="147827" y="761999"/>
                  </a:lnTo>
                  <a:lnTo>
                    <a:pt x="192023" y="818387"/>
                  </a:lnTo>
                  <a:lnTo>
                    <a:pt x="239267" y="870203"/>
                  </a:lnTo>
                  <a:lnTo>
                    <a:pt x="292607" y="918971"/>
                  </a:lnTo>
                  <a:lnTo>
                    <a:pt x="348995" y="963167"/>
                  </a:lnTo>
                  <a:lnTo>
                    <a:pt x="408431" y="1001267"/>
                  </a:lnTo>
                  <a:lnTo>
                    <a:pt x="472439" y="1033271"/>
                  </a:lnTo>
                  <a:lnTo>
                    <a:pt x="537971" y="1060703"/>
                  </a:lnTo>
                  <a:lnTo>
                    <a:pt x="606551" y="1082039"/>
                  </a:lnTo>
                  <a:lnTo>
                    <a:pt x="676655" y="1098803"/>
                  </a:lnTo>
                  <a:lnTo>
                    <a:pt x="746759" y="1107947"/>
                  </a:lnTo>
                  <a:lnTo>
                    <a:pt x="818387" y="1110995"/>
                  </a:lnTo>
                  <a:lnTo>
                    <a:pt x="890015" y="1107947"/>
                  </a:lnTo>
                  <a:lnTo>
                    <a:pt x="960119" y="1098803"/>
                  </a:lnTo>
                  <a:lnTo>
                    <a:pt x="1030223" y="1082039"/>
                  </a:lnTo>
                  <a:lnTo>
                    <a:pt x="1098803" y="1060703"/>
                  </a:lnTo>
                  <a:lnTo>
                    <a:pt x="1164335" y="1033271"/>
                  </a:lnTo>
                  <a:lnTo>
                    <a:pt x="1228343" y="1001267"/>
                  </a:lnTo>
                  <a:lnTo>
                    <a:pt x="1287779" y="963167"/>
                  </a:lnTo>
                  <a:lnTo>
                    <a:pt x="1344167" y="918971"/>
                  </a:lnTo>
                  <a:lnTo>
                    <a:pt x="1397507" y="870203"/>
                  </a:lnTo>
                  <a:lnTo>
                    <a:pt x="1446275" y="818387"/>
                  </a:lnTo>
                  <a:lnTo>
                    <a:pt x="1488947" y="761999"/>
                  </a:lnTo>
                  <a:lnTo>
                    <a:pt x="1527047" y="701039"/>
                  </a:lnTo>
                  <a:lnTo>
                    <a:pt x="1560575" y="638555"/>
                  </a:lnTo>
                  <a:lnTo>
                    <a:pt x="1588007" y="571499"/>
                  </a:lnTo>
                  <a:lnTo>
                    <a:pt x="1609343" y="504443"/>
                  </a:lnTo>
                  <a:lnTo>
                    <a:pt x="1624583" y="434339"/>
                  </a:lnTo>
                  <a:lnTo>
                    <a:pt x="1633727" y="364235"/>
                  </a:lnTo>
                  <a:lnTo>
                    <a:pt x="1636775" y="292607"/>
                  </a:lnTo>
                  <a:lnTo>
                    <a:pt x="1633727" y="220979"/>
                  </a:lnTo>
                  <a:lnTo>
                    <a:pt x="1624583" y="149351"/>
                  </a:lnTo>
                  <a:lnTo>
                    <a:pt x="1609343" y="80771"/>
                  </a:lnTo>
                  <a:lnTo>
                    <a:pt x="1588007" y="12191"/>
                  </a:lnTo>
                  <a:lnTo>
                    <a:pt x="15819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5498083" y="6435851"/>
              <a:ext cx="405765" cy="0"/>
            </a:xfrm>
            <a:custGeom>
              <a:avLst/>
              <a:gdLst/>
              <a:ahLst/>
              <a:cxnLst/>
              <a:rect l="l" t="t" r="r" b="b"/>
              <a:pathLst>
                <a:path w="405764">
                  <a:moveTo>
                    <a:pt x="0" y="0"/>
                  </a:moveTo>
                  <a:lnTo>
                    <a:pt x="40538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6" name="object 97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63031" y="5693663"/>
              <a:ext cx="623316" cy="504444"/>
            </a:xfrm>
            <a:prstGeom prst="rect">
              <a:avLst/>
            </a:prstGeom>
          </p:spPr>
        </p:pic>
        <p:sp>
          <p:nvSpPr>
            <p:cNvPr id="977" name="object 977"/>
            <p:cNvSpPr/>
            <p:nvPr/>
          </p:nvSpPr>
          <p:spPr>
            <a:xfrm>
              <a:off x="5498083" y="6196583"/>
              <a:ext cx="405765" cy="239395"/>
            </a:xfrm>
            <a:custGeom>
              <a:avLst/>
              <a:gdLst/>
              <a:ahLst/>
              <a:cxnLst/>
              <a:rect l="l" t="t" r="r" b="b"/>
              <a:pathLst>
                <a:path w="405764" h="239395">
                  <a:moveTo>
                    <a:pt x="0" y="0"/>
                  </a:moveTo>
                  <a:lnTo>
                    <a:pt x="0" y="239267"/>
                  </a:lnTo>
                </a:path>
                <a:path w="405764" h="239395">
                  <a:moveTo>
                    <a:pt x="405383" y="0"/>
                  </a:moveTo>
                  <a:lnTo>
                    <a:pt x="405383" y="239267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5330444" y="5925312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7912" y="0"/>
                  </a:lnTo>
                  <a:close/>
                </a:path>
                <a:path w="58420" h="1904">
                  <a:moveTo>
                    <a:pt x="57912" y="0"/>
                  </a:moveTo>
                  <a:lnTo>
                    <a:pt x="0" y="1524"/>
                  </a:lnTo>
                  <a:lnTo>
                    <a:pt x="57912" y="1524"/>
                  </a:lnTo>
                  <a:lnTo>
                    <a:pt x="579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5330443" y="5925312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1" y="1523"/>
                  </a:moveTo>
                  <a:lnTo>
                    <a:pt x="0" y="1523"/>
                  </a:lnTo>
                  <a:lnTo>
                    <a:pt x="57911" y="1523"/>
                  </a:lnTo>
                  <a:close/>
                </a:path>
                <a:path w="58420" h="1904">
                  <a:moveTo>
                    <a:pt x="57911" y="1523"/>
                  </a:moveTo>
                  <a:lnTo>
                    <a:pt x="0" y="1523"/>
                  </a:lnTo>
                  <a:lnTo>
                    <a:pt x="57911" y="0"/>
                  </a:lnTo>
                  <a:lnTo>
                    <a:pt x="57911" y="1523"/>
                  </a:lnTo>
                  <a:close/>
                </a:path>
                <a:path w="58420" h="1904">
                  <a:moveTo>
                    <a:pt x="0" y="1523"/>
                  </a:moveTo>
                  <a:lnTo>
                    <a:pt x="57911" y="0"/>
                  </a:lnTo>
                  <a:lnTo>
                    <a:pt x="0" y="1523"/>
                  </a:lnTo>
                  <a:close/>
                </a:path>
                <a:path w="58420" h="1904">
                  <a:moveTo>
                    <a:pt x="57911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79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5330443" y="5925312"/>
              <a:ext cx="58419" cy="1905"/>
            </a:xfrm>
            <a:custGeom>
              <a:avLst/>
              <a:gdLst/>
              <a:ahLst/>
              <a:cxnLst/>
              <a:rect l="l" t="t" r="r" b="b"/>
              <a:pathLst>
                <a:path w="58420" h="1904">
                  <a:moveTo>
                    <a:pt x="57911" y="1523"/>
                  </a:moveTo>
                  <a:lnTo>
                    <a:pt x="57911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7911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5316728" y="593750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2484" y="0"/>
                  </a:lnTo>
                  <a:close/>
                </a:path>
                <a:path w="62864" h="1904">
                  <a:moveTo>
                    <a:pt x="62484" y="0"/>
                  </a:moveTo>
                  <a:lnTo>
                    <a:pt x="0" y="1524"/>
                  </a:lnTo>
                  <a:lnTo>
                    <a:pt x="62484" y="1524"/>
                  </a:lnTo>
                  <a:lnTo>
                    <a:pt x="624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5316727" y="593750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3" y="1523"/>
                  </a:moveTo>
                  <a:lnTo>
                    <a:pt x="0" y="1523"/>
                  </a:lnTo>
                  <a:lnTo>
                    <a:pt x="62483" y="1523"/>
                  </a:lnTo>
                  <a:close/>
                </a:path>
                <a:path w="62864" h="1904">
                  <a:moveTo>
                    <a:pt x="62483" y="1523"/>
                  </a:moveTo>
                  <a:lnTo>
                    <a:pt x="0" y="1523"/>
                  </a:lnTo>
                  <a:lnTo>
                    <a:pt x="62483" y="0"/>
                  </a:lnTo>
                  <a:lnTo>
                    <a:pt x="62483" y="1523"/>
                  </a:lnTo>
                  <a:close/>
                </a:path>
                <a:path w="62864" h="1904">
                  <a:moveTo>
                    <a:pt x="0" y="1523"/>
                  </a:moveTo>
                  <a:lnTo>
                    <a:pt x="62483" y="0"/>
                  </a:lnTo>
                  <a:lnTo>
                    <a:pt x="0" y="1523"/>
                  </a:lnTo>
                  <a:close/>
                </a:path>
                <a:path w="62864" h="1904">
                  <a:moveTo>
                    <a:pt x="6248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24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5316727" y="5937503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4" h="1904">
                  <a:moveTo>
                    <a:pt x="62483" y="1523"/>
                  </a:moveTo>
                  <a:lnTo>
                    <a:pt x="6248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248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802383" y="1348740"/>
              <a:ext cx="3616960" cy="5241290"/>
            </a:xfrm>
            <a:custGeom>
              <a:avLst/>
              <a:gdLst/>
              <a:ahLst/>
              <a:cxnLst/>
              <a:rect l="l" t="t" r="r" b="b"/>
              <a:pathLst>
                <a:path w="3616960" h="5241290">
                  <a:moveTo>
                    <a:pt x="1982723" y="3491483"/>
                  </a:moveTo>
                  <a:lnTo>
                    <a:pt x="0" y="3491483"/>
                  </a:lnTo>
                </a:path>
                <a:path w="3616960" h="5241290">
                  <a:moveTo>
                    <a:pt x="1982723" y="3904487"/>
                  </a:moveTo>
                  <a:lnTo>
                    <a:pt x="1982723" y="3432047"/>
                  </a:lnTo>
                </a:path>
                <a:path w="3616960" h="5241290">
                  <a:moveTo>
                    <a:pt x="1982723" y="2010155"/>
                  </a:moveTo>
                  <a:lnTo>
                    <a:pt x="1982723" y="0"/>
                  </a:lnTo>
                </a:path>
                <a:path w="3616960" h="5241290">
                  <a:moveTo>
                    <a:pt x="0" y="3491483"/>
                  </a:moveTo>
                  <a:lnTo>
                    <a:pt x="0" y="1952243"/>
                  </a:lnTo>
                </a:path>
                <a:path w="3616960" h="5241290">
                  <a:moveTo>
                    <a:pt x="3616451" y="0"/>
                  </a:moveTo>
                  <a:lnTo>
                    <a:pt x="1982723" y="0"/>
                  </a:lnTo>
                </a:path>
                <a:path w="3616960" h="5241290">
                  <a:moveTo>
                    <a:pt x="0" y="1952243"/>
                  </a:moveTo>
                  <a:lnTo>
                    <a:pt x="1982723" y="1952243"/>
                  </a:lnTo>
                </a:path>
                <a:path w="3616960" h="5241290">
                  <a:moveTo>
                    <a:pt x="185927" y="3432047"/>
                  </a:moveTo>
                  <a:lnTo>
                    <a:pt x="185927" y="524103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973071" y="2226564"/>
              <a:ext cx="1871980" cy="1132840"/>
            </a:xfrm>
            <a:custGeom>
              <a:avLst/>
              <a:gdLst/>
              <a:ahLst/>
              <a:cxnLst/>
              <a:rect l="l" t="t" r="r" b="b"/>
              <a:pathLst>
                <a:path w="1871979" h="1132839">
                  <a:moveTo>
                    <a:pt x="1871471" y="0"/>
                  </a:moveTo>
                  <a:lnTo>
                    <a:pt x="1510283" y="0"/>
                  </a:lnTo>
                </a:path>
                <a:path w="1871979" h="1132839">
                  <a:moveTo>
                    <a:pt x="1871471" y="213359"/>
                  </a:moveTo>
                  <a:lnTo>
                    <a:pt x="1510283" y="213359"/>
                  </a:lnTo>
                  <a:lnTo>
                    <a:pt x="1510283" y="0"/>
                  </a:lnTo>
                </a:path>
                <a:path w="1871979" h="1132839">
                  <a:moveTo>
                    <a:pt x="1569719" y="213359"/>
                  </a:moveTo>
                  <a:lnTo>
                    <a:pt x="1569719" y="0"/>
                  </a:lnTo>
                </a:path>
                <a:path w="1871979" h="1132839">
                  <a:moveTo>
                    <a:pt x="1627631" y="213359"/>
                  </a:moveTo>
                  <a:lnTo>
                    <a:pt x="1627631" y="0"/>
                  </a:lnTo>
                </a:path>
                <a:path w="1871979" h="1132839">
                  <a:moveTo>
                    <a:pt x="1685543" y="213359"/>
                  </a:moveTo>
                  <a:lnTo>
                    <a:pt x="1685543" y="0"/>
                  </a:lnTo>
                </a:path>
                <a:path w="1871979" h="1132839">
                  <a:moveTo>
                    <a:pt x="0" y="1132331"/>
                  </a:moveTo>
                  <a:lnTo>
                    <a:pt x="0" y="838199"/>
                  </a:lnTo>
                </a:path>
                <a:path w="1871979" h="1132839">
                  <a:moveTo>
                    <a:pt x="452627" y="1132331"/>
                  </a:moveTo>
                  <a:lnTo>
                    <a:pt x="452627" y="838199"/>
                  </a:lnTo>
                </a:path>
                <a:path w="1871979" h="1132839">
                  <a:moveTo>
                    <a:pt x="512063" y="1132331"/>
                  </a:moveTo>
                  <a:lnTo>
                    <a:pt x="512063" y="838199"/>
                  </a:lnTo>
                </a:path>
                <a:path w="1871979" h="1132839">
                  <a:moveTo>
                    <a:pt x="569975" y="1132331"/>
                  </a:moveTo>
                  <a:lnTo>
                    <a:pt x="569975" y="838199"/>
                  </a:lnTo>
                </a:path>
                <a:path w="1871979" h="1132839">
                  <a:moveTo>
                    <a:pt x="629411" y="1132331"/>
                  </a:moveTo>
                  <a:lnTo>
                    <a:pt x="629411" y="838199"/>
                  </a:lnTo>
                </a:path>
                <a:path w="1871979" h="1132839">
                  <a:moveTo>
                    <a:pt x="687323" y="1132331"/>
                  </a:moveTo>
                  <a:lnTo>
                    <a:pt x="687323" y="838199"/>
                  </a:lnTo>
                </a:path>
                <a:path w="1871979" h="1132839">
                  <a:moveTo>
                    <a:pt x="745235" y="1132331"/>
                  </a:moveTo>
                  <a:lnTo>
                    <a:pt x="745235" y="838199"/>
                  </a:lnTo>
                </a:path>
                <a:path w="1871979" h="1132839">
                  <a:moveTo>
                    <a:pt x="804671" y="1132331"/>
                  </a:moveTo>
                  <a:lnTo>
                    <a:pt x="804671" y="838199"/>
                  </a:lnTo>
                </a:path>
                <a:path w="1871979" h="1132839">
                  <a:moveTo>
                    <a:pt x="862583" y="1132331"/>
                  </a:moveTo>
                  <a:lnTo>
                    <a:pt x="862583" y="838199"/>
                  </a:lnTo>
                </a:path>
                <a:path w="1871979" h="1132839">
                  <a:moveTo>
                    <a:pt x="920495" y="1132331"/>
                  </a:moveTo>
                  <a:lnTo>
                    <a:pt x="920495" y="838199"/>
                  </a:lnTo>
                </a:path>
                <a:path w="1871979" h="1132839">
                  <a:moveTo>
                    <a:pt x="979931" y="1132331"/>
                  </a:moveTo>
                  <a:lnTo>
                    <a:pt x="979931" y="838199"/>
                  </a:lnTo>
                </a:path>
                <a:path w="1871979" h="1132839">
                  <a:moveTo>
                    <a:pt x="1037843" y="1132331"/>
                  </a:moveTo>
                  <a:lnTo>
                    <a:pt x="1037843" y="838199"/>
                  </a:lnTo>
                </a:path>
                <a:path w="1871979" h="1132839">
                  <a:moveTo>
                    <a:pt x="1095755" y="1132331"/>
                  </a:moveTo>
                  <a:lnTo>
                    <a:pt x="1095755" y="838199"/>
                  </a:lnTo>
                </a:path>
                <a:path w="1871979" h="1132839">
                  <a:moveTo>
                    <a:pt x="1155191" y="1132331"/>
                  </a:moveTo>
                  <a:lnTo>
                    <a:pt x="1155191" y="838199"/>
                  </a:lnTo>
                </a:path>
                <a:path w="1871979" h="1132839">
                  <a:moveTo>
                    <a:pt x="1213103" y="1132331"/>
                  </a:moveTo>
                  <a:lnTo>
                    <a:pt x="1213103" y="838199"/>
                  </a:lnTo>
                </a:path>
                <a:path w="1871979" h="1132839">
                  <a:moveTo>
                    <a:pt x="1272539" y="1132331"/>
                  </a:moveTo>
                  <a:lnTo>
                    <a:pt x="1272539" y="838199"/>
                  </a:lnTo>
                </a:path>
                <a:path w="1871979" h="1132839">
                  <a:moveTo>
                    <a:pt x="1330451" y="1132331"/>
                  </a:moveTo>
                  <a:lnTo>
                    <a:pt x="1330451" y="838199"/>
                  </a:lnTo>
                </a:path>
                <a:path w="1871979" h="1132839">
                  <a:moveTo>
                    <a:pt x="1388363" y="1132331"/>
                  </a:moveTo>
                  <a:lnTo>
                    <a:pt x="1388363" y="778763"/>
                  </a:lnTo>
                </a:path>
                <a:path w="1871979" h="1132839">
                  <a:moveTo>
                    <a:pt x="1740407" y="1132331"/>
                  </a:moveTo>
                  <a:lnTo>
                    <a:pt x="1740407" y="778763"/>
                  </a:lnTo>
                </a:path>
                <a:path w="1871979" h="1132839">
                  <a:moveTo>
                    <a:pt x="1740407" y="838199"/>
                  </a:moveTo>
                  <a:lnTo>
                    <a:pt x="0" y="838199"/>
                  </a:lnTo>
                </a:path>
                <a:path w="1871979" h="1132839">
                  <a:moveTo>
                    <a:pt x="1740407" y="778763"/>
                  </a:moveTo>
                  <a:lnTo>
                    <a:pt x="1388363" y="778763"/>
                  </a:lnTo>
                </a:path>
                <a:path w="1871979" h="1132839">
                  <a:moveTo>
                    <a:pt x="0" y="1132331"/>
                  </a:moveTo>
                  <a:lnTo>
                    <a:pt x="1740407" y="1132331"/>
                  </a:lnTo>
                </a:path>
                <a:path w="1871979" h="1132839">
                  <a:moveTo>
                    <a:pt x="1871471" y="213359"/>
                  </a:moveTo>
                  <a:lnTo>
                    <a:pt x="18714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6965696" y="3564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696569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696569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6894067" y="356463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6894067" y="356463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6894067" y="356463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6654800" y="356463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6654799" y="356463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09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6654799" y="356463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6415532" y="356463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6415531" y="356463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09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09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6415531" y="356463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09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6176264" y="3564635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43256" y="1524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6176263" y="356463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143255" y="1523"/>
                  </a:moveTo>
                  <a:lnTo>
                    <a:pt x="0" y="1523"/>
                  </a:lnTo>
                  <a:lnTo>
                    <a:pt x="143255" y="0"/>
                  </a:lnTo>
                  <a:lnTo>
                    <a:pt x="143255" y="1523"/>
                  </a:lnTo>
                  <a:close/>
                </a:path>
                <a:path w="143510" h="1904">
                  <a:moveTo>
                    <a:pt x="0" y="1523"/>
                  </a:moveTo>
                  <a:lnTo>
                    <a:pt x="143255" y="0"/>
                  </a:lnTo>
                  <a:lnTo>
                    <a:pt x="0" y="1523"/>
                  </a:lnTo>
                  <a:close/>
                </a:path>
                <a:path w="143510" h="1904">
                  <a:moveTo>
                    <a:pt x="14325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432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6176263" y="3564636"/>
              <a:ext cx="143510" cy="1905"/>
            </a:xfrm>
            <a:custGeom>
              <a:avLst/>
              <a:gdLst/>
              <a:ahLst/>
              <a:cxnLst/>
              <a:rect l="l" t="t" r="r" b="b"/>
              <a:pathLst>
                <a:path w="143510" h="1904">
                  <a:moveTo>
                    <a:pt x="143255" y="1523"/>
                  </a:moveTo>
                  <a:lnTo>
                    <a:pt x="14325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4325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6008623" y="3564635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6008623" y="356463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71627" y="1523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71627" y="1523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162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6008623" y="3564636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7" y="1523"/>
                  </a:moveTo>
                  <a:lnTo>
                    <a:pt x="7162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162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6008623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6008623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6008623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5990335" y="3564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599033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599033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5898896" y="3564635"/>
              <a:ext cx="91440" cy="1905"/>
            </a:xfrm>
            <a:custGeom>
              <a:avLst/>
              <a:gdLst/>
              <a:ahLst/>
              <a:cxnLst/>
              <a:rect l="l" t="t" r="r" b="b"/>
              <a:pathLst>
                <a:path w="91439" h="1904">
                  <a:moveTo>
                    <a:pt x="9144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0" y="1524"/>
                  </a:lnTo>
                  <a:lnTo>
                    <a:pt x="914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5898895" y="3564636"/>
              <a:ext cx="91440" cy="1905"/>
            </a:xfrm>
            <a:custGeom>
              <a:avLst/>
              <a:gdLst/>
              <a:ahLst/>
              <a:cxnLst/>
              <a:rect l="l" t="t" r="r" b="b"/>
              <a:pathLst>
                <a:path w="91439" h="1904">
                  <a:moveTo>
                    <a:pt x="91439" y="1523"/>
                  </a:moveTo>
                  <a:lnTo>
                    <a:pt x="0" y="1523"/>
                  </a:lnTo>
                  <a:lnTo>
                    <a:pt x="91439" y="1523"/>
                  </a:lnTo>
                  <a:close/>
                </a:path>
                <a:path w="91439" h="1904">
                  <a:moveTo>
                    <a:pt x="91439" y="1523"/>
                  </a:moveTo>
                  <a:lnTo>
                    <a:pt x="0" y="1523"/>
                  </a:lnTo>
                  <a:lnTo>
                    <a:pt x="91439" y="0"/>
                  </a:lnTo>
                  <a:lnTo>
                    <a:pt x="91439" y="1523"/>
                  </a:lnTo>
                  <a:close/>
                </a:path>
                <a:path w="91439" h="1904">
                  <a:moveTo>
                    <a:pt x="0" y="1523"/>
                  </a:moveTo>
                  <a:lnTo>
                    <a:pt x="91439" y="0"/>
                  </a:lnTo>
                  <a:lnTo>
                    <a:pt x="0" y="1523"/>
                  </a:lnTo>
                  <a:close/>
                </a:path>
                <a:path w="91439" h="1904">
                  <a:moveTo>
                    <a:pt x="91439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9143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5898895" y="3564636"/>
              <a:ext cx="91440" cy="1905"/>
            </a:xfrm>
            <a:custGeom>
              <a:avLst/>
              <a:gdLst/>
              <a:ahLst/>
              <a:cxnLst/>
              <a:rect l="l" t="t" r="r" b="b"/>
              <a:pathLst>
                <a:path w="91439" h="1904">
                  <a:moveTo>
                    <a:pt x="91439" y="1523"/>
                  </a:moveTo>
                  <a:lnTo>
                    <a:pt x="91439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91439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5418835" y="3564635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4">
                  <a:moveTo>
                    <a:pt x="777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7724" y="0"/>
                  </a:lnTo>
                  <a:close/>
                </a:path>
                <a:path w="78104" h="1904">
                  <a:moveTo>
                    <a:pt x="77724" y="0"/>
                  </a:moveTo>
                  <a:lnTo>
                    <a:pt x="0" y="1524"/>
                  </a:lnTo>
                  <a:lnTo>
                    <a:pt x="77724" y="1524"/>
                  </a:lnTo>
                  <a:lnTo>
                    <a:pt x="777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5418835" y="3564636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4">
                  <a:moveTo>
                    <a:pt x="77723" y="1523"/>
                  </a:moveTo>
                  <a:lnTo>
                    <a:pt x="0" y="1523"/>
                  </a:lnTo>
                  <a:lnTo>
                    <a:pt x="77723" y="1523"/>
                  </a:lnTo>
                  <a:close/>
                </a:path>
                <a:path w="78104" h="1904">
                  <a:moveTo>
                    <a:pt x="77723" y="1523"/>
                  </a:moveTo>
                  <a:lnTo>
                    <a:pt x="0" y="1523"/>
                  </a:lnTo>
                  <a:lnTo>
                    <a:pt x="77723" y="0"/>
                  </a:lnTo>
                  <a:lnTo>
                    <a:pt x="77723" y="1523"/>
                  </a:lnTo>
                  <a:close/>
                </a:path>
                <a:path w="78104" h="1904">
                  <a:moveTo>
                    <a:pt x="0" y="1523"/>
                  </a:moveTo>
                  <a:lnTo>
                    <a:pt x="77723" y="0"/>
                  </a:lnTo>
                  <a:lnTo>
                    <a:pt x="0" y="1523"/>
                  </a:lnTo>
                  <a:close/>
                </a:path>
                <a:path w="78104" h="1904">
                  <a:moveTo>
                    <a:pt x="7772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77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5418835" y="3564636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4">
                  <a:moveTo>
                    <a:pt x="77723" y="1523"/>
                  </a:moveTo>
                  <a:lnTo>
                    <a:pt x="77723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777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5418835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5418835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5418835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9" name="object 10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721226" y="3862069"/>
              <a:ext cx="2607563" cy="2721863"/>
            </a:xfrm>
            <a:prstGeom prst="rect">
              <a:avLst/>
            </a:prstGeom>
          </p:spPr>
        </p:pic>
        <p:pic>
          <p:nvPicPr>
            <p:cNvPr id="1020" name="object 102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601715" y="3532631"/>
              <a:ext cx="176784" cy="33528"/>
            </a:xfrm>
            <a:prstGeom prst="rect">
              <a:avLst/>
            </a:prstGeom>
          </p:spPr>
        </p:pic>
        <p:sp>
          <p:nvSpPr>
            <p:cNvPr id="1021" name="object 1021"/>
            <p:cNvSpPr/>
            <p:nvPr/>
          </p:nvSpPr>
          <p:spPr>
            <a:xfrm>
              <a:off x="6269227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6269227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6269227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6269228" y="356463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6269227" y="35646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6269227" y="35646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6426200" y="356463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6426199" y="35646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6426199" y="35646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6493255" y="3564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649325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649325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6269227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6269227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6269227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6269228" y="356463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6269227" y="35646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6269227" y="35646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6426200" y="356463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6705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7056" y="0"/>
                  </a:lnTo>
                  <a:close/>
                </a:path>
                <a:path w="67310" h="1904">
                  <a:moveTo>
                    <a:pt x="67056" y="0"/>
                  </a:moveTo>
                  <a:lnTo>
                    <a:pt x="0" y="1524"/>
                  </a:lnTo>
                  <a:lnTo>
                    <a:pt x="67056" y="1524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6426199" y="35646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0"/>
                  </a:lnTo>
                  <a:lnTo>
                    <a:pt x="0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0"/>
                  </a:lnTo>
                  <a:lnTo>
                    <a:pt x="0" y="1523"/>
                  </a:lnTo>
                  <a:close/>
                </a:path>
                <a:path w="67310" h="1904">
                  <a:moveTo>
                    <a:pt x="67055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close/>
                </a:path>
                <a:path w="67310" h="1904">
                  <a:moveTo>
                    <a:pt x="0" y="1523"/>
                  </a:moveTo>
                  <a:lnTo>
                    <a:pt x="6705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6426199" y="3564636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4">
                  <a:moveTo>
                    <a:pt x="0" y="0"/>
                  </a:moveTo>
                  <a:lnTo>
                    <a:pt x="0" y="1523"/>
                  </a:lnTo>
                  <a:lnTo>
                    <a:pt x="67055" y="1523"/>
                  </a:lnTo>
                  <a:lnTo>
                    <a:pt x="670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6493255" y="3564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649325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649325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6225031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6225031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6225031" y="35646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6225032" y="3564635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807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80772" y="0"/>
                  </a:lnTo>
                  <a:close/>
                </a:path>
                <a:path w="81279" h="1904">
                  <a:moveTo>
                    <a:pt x="80772" y="0"/>
                  </a:moveTo>
                  <a:lnTo>
                    <a:pt x="0" y="1524"/>
                  </a:lnTo>
                  <a:lnTo>
                    <a:pt x="80772" y="1524"/>
                  </a:lnTo>
                  <a:lnTo>
                    <a:pt x="80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6225031" y="3564636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0" y="0"/>
                  </a:moveTo>
                  <a:lnTo>
                    <a:pt x="0" y="1523"/>
                  </a:lnTo>
                  <a:lnTo>
                    <a:pt x="80771" y="0"/>
                  </a:lnTo>
                  <a:lnTo>
                    <a:pt x="0" y="0"/>
                  </a:lnTo>
                  <a:close/>
                </a:path>
                <a:path w="81279" h="1904">
                  <a:moveTo>
                    <a:pt x="0" y="1523"/>
                  </a:moveTo>
                  <a:lnTo>
                    <a:pt x="80771" y="0"/>
                  </a:lnTo>
                  <a:lnTo>
                    <a:pt x="0" y="1523"/>
                  </a:lnTo>
                  <a:close/>
                </a:path>
                <a:path w="81279" h="1904">
                  <a:moveTo>
                    <a:pt x="80771" y="0"/>
                  </a:moveTo>
                  <a:lnTo>
                    <a:pt x="0" y="1523"/>
                  </a:lnTo>
                  <a:lnTo>
                    <a:pt x="80771" y="1523"/>
                  </a:lnTo>
                  <a:lnTo>
                    <a:pt x="80771" y="0"/>
                  </a:lnTo>
                  <a:close/>
                </a:path>
                <a:path w="81279" h="1904">
                  <a:moveTo>
                    <a:pt x="0" y="1523"/>
                  </a:moveTo>
                  <a:lnTo>
                    <a:pt x="807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6225031" y="3564636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0" y="0"/>
                  </a:moveTo>
                  <a:lnTo>
                    <a:pt x="0" y="1523"/>
                  </a:lnTo>
                  <a:lnTo>
                    <a:pt x="80771" y="1523"/>
                  </a:lnTo>
                  <a:lnTo>
                    <a:pt x="807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6412484" y="3564635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807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80772" y="0"/>
                  </a:lnTo>
                  <a:close/>
                </a:path>
                <a:path w="81279" h="1904">
                  <a:moveTo>
                    <a:pt x="80772" y="0"/>
                  </a:moveTo>
                  <a:lnTo>
                    <a:pt x="0" y="1524"/>
                  </a:lnTo>
                  <a:lnTo>
                    <a:pt x="80772" y="1524"/>
                  </a:lnTo>
                  <a:lnTo>
                    <a:pt x="80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6412483" y="3564636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0" y="0"/>
                  </a:moveTo>
                  <a:lnTo>
                    <a:pt x="0" y="1523"/>
                  </a:lnTo>
                  <a:lnTo>
                    <a:pt x="80771" y="0"/>
                  </a:lnTo>
                  <a:lnTo>
                    <a:pt x="0" y="0"/>
                  </a:lnTo>
                  <a:close/>
                </a:path>
                <a:path w="81279" h="1904">
                  <a:moveTo>
                    <a:pt x="0" y="1523"/>
                  </a:moveTo>
                  <a:lnTo>
                    <a:pt x="80771" y="0"/>
                  </a:lnTo>
                  <a:lnTo>
                    <a:pt x="0" y="1523"/>
                  </a:lnTo>
                  <a:close/>
                </a:path>
                <a:path w="81279" h="1904">
                  <a:moveTo>
                    <a:pt x="80771" y="0"/>
                  </a:moveTo>
                  <a:lnTo>
                    <a:pt x="0" y="1523"/>
                  </a:lnTo>
                  <a:lnTo>
                    <a:pt x="80771" y="1523"/>
                  </a:lnTo>
                  <a:lnTo>
                    <a:pt x="80771" y="0"/>
                  </a:lnTo>
                  <a:close/>
                </a:path>
                <a:path w="81279" h="1904">
                  <a:moveTo>
                    <a:pt x="0" y="1523"/>
                  </a:moveTo>
                  <a:lnTo>
                    <a:pt x="807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6412483" y="3564636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0" y="0"/>
                  </a:moveTo>
                  <a:lnTo>
                    <a:pt x="0" y="1523"/>
                  </a:lnTo>
                  <a:lnTo>
                    <a:pt x="80771" y="1523"/>
                  </a:lnTo>
                  <a:lnTo>
                    <a:pt x="807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6493255" y="3564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649325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649325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6225031" y="379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6225031" y="379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6225031" y="379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6225032" y="3797807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807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80772" y="0"/>
                  </a:lnTo>
                  <a:close/>
                </a:path>
                <a:path w="81279" h="1904">
                  <a:moveTo>
                    <a:pt x="80772" y="0"/>
                  </a:moveTo>
                  <a:lnTo>
                    <a:pt x="0" y="1524"/>
                  </a:lnTo>
                  <a:lnTo>
                    <a:pt x="80772" y="1524"/>
                  </a:lnTo>
                  <a:lnTo>
                    <a:pt x="80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6225031" y="3797808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0" y="0"/>
                  </a:moveTo>
                  <a:lnTo>
                    <a:pt x="0" y="1523"/>
                  </a:lnTo>
                  <a:lnTo>
                    <a:pt x="80771" y="0"/>
                  </a:lnTo>
                  <a:lnTo>
                    <a:pt x="0" y="0"/>
                  </a:lnTo>
                  <a:close/>
                </a:path>
                <a:path w="81279" h="1904">
                  <a:moveTo>
                    <a:pt x="0" y="1523"/>
                  </a:moveTo>
                  <a:lnTo>
                    <a:pt x="80771" y="0"/>
                  </a:lnTo>
                  <a:lnTo>
                    <a:pt x="0" y="1523"/>
                  </a:lnTo>
                  <a:close/>
                </a:path>
                <a:path w="81279" h="1904">
                  <a:moveTo>
                    <a:pt x="80771" y="0"/>
                  </a:moveTo>
                  <a:lnTo>
                    <a:pt x="0" y="1523"/>
                  </a:lnTo>
                  <a:lnTo>
                    <a:pt x="80771" y="1523"/>
                  </a:lnTo>
                  <a:lnTo>
                    <a:pt x="80771" y="0"/>
                  </a:lnTo>
                  <a:close/>
                </a:path>
                <a:path w="81279" h="1904">
                  <a:moveTo>
                    <a:pt x="0" y="1523"/>
                  </a:moveTo>
                  <a:lnTo>
                    <a:pt x="807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6225031" y="3797808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0" y="0"/>
                  </a:moveTo>
                  <a:lnTo>
                    <a:pt x="0" y="1523"/>
                  </a:lnTo>
                  <a:lnTo>
                    <a:pt x="80771" y="1523"/>
                  </a:lnTo>
                  <a:lnTo>
                    <a:pt x="807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6412484" y="3797807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80772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80772" y="0"/>
                  </a:lnTo>
                  <a:close/>
                </a:path>
                <a:path w="81279" h="1904">
                  <a:moveTo>
                    <a:pt x="80772" y="0"/>
                  </a:moveTo>
                  <a:lnTo>
                    <a:pt x="0" y="1524"/>
                  </a:lnTo>
                  <a:lnTo>
                    <a:pt x="80772" y="1524"/>
                  </a:lnTo>
                  <a:lnTo>
                    <a:pt x="80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6412483" y="3797808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0" y="0"/>
                  </a:moveTo>
                  <a:lnTo>
                    <a:pt x="0" y="1523"/>
                  </a:lnTo>
                  <a:lnTo>
                    <a:pt x="80771" y="0"/>
                  </a:lnTo>
                  <a:lnTo>
                    <a:pt x="0" y="0"/>
                  </a:lnTo>
                  <a:close/>
                </a:path>
                <a:path w="81279" h="1904">
                  <a:moveTo>
                    <a:pt x="0" y="1523"/>
                  </a:moveTo>
                  <a:lnTo>
                    <a:pt x="80771" y="0"/>
                  </a:lnTo>
                  <a:lnTo>
                    <a:pt x="0" y="1523"/>
                  </a:lnTo>
                  <a:close/>
                </a:path>
                <a:path w="81279" h="1904">
                  <a:moveTo>
                    <a:pt x="80771" y="0"/>
                  </a:moveTo>
                  <a:lnTo>
                    <a:pt x="0" y="1523"/>
                  </a:lnTo>
                  <a:lnTo>
                    <a:pt x="80771" y="1523"/>
                  </a:lnTo>
                  <a:lnTo>
                    <a:pt x="80771" y="0"/>
                  </a:lnTo>
                  <a:close/>
                </a:path>
                <a:path w="81279" h="1904">
                  <a:moveTo>
                    <a:pt x="0" y="1523"/>
                  </a:moveTo>
                  <a:lnTo>
                    <a:pt x="80771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6412483" y="3797808"/>
              <a:ext cx="81280" cy="1905"/>
            </a:xfrm>
            <a:custGeom>
              <a:avLst/>
              <a:gdLst/>
              <a:ahLst/>
              <a:cxnLst/>
              <a:rect l="l" t="t" r="r" b="b"/>
              <a:pathLst>
                <a:path w="81279" h="1904">
                  <a:moveTo>
                    <a:pt x="0" y="0"/>
                  </a:moveTo>
                  <a:lnTo>
                    <a:pt x="0" y="1523"/>
                  </a:lnTo>
                  <a:lnTo>
                    <a:pt x="80771" y="1523"/>
                  </a:lnTo>
                  <a:lnTo>
                    <a:pt x="8077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6493255" y="3564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6493255" y="3564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6493255" y="3564636"/>
              <a:ext cx="1905" cy="234950"/>
            </a:xfrm>
            <a:custGeom>
              <a:avLst/>
              <a:gdLst/>
              <a:ahLst/>
              <a:cxnLst/>
              <a:rect l="l" t="t" r="r" b="b"/>
              <a:pathLst>
                <a:path w="1904" h="23495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234950">
                  <a:moveTo>
                    <a:pt x="1523" y="1523"/>
                  </a:moveTo>
                  <a:lnTo>
                    <a:pt x="0" y="1523"/>
                  </a:lnTo>
                  <a:lnTo>
                    <a:pt x="0" y="71627"/>
                  </a:lnTo>
                  <a:lnTo>
                    <a:pt x="1523" y="71627"/>
                  </a:lnTo>
                  <a:lnTo>
                    <a:pt x="1523" y="1523"/>
                  </a:lnTo>
                </a:path>
                <a:path w="1904" h="234950">
                  <a:moveTo>
                    <a:pt x="1523" y="164591"/>
                  </a:moveTo>
                  <a:lnTo>
                    <a:pt x="0" y="164591"/>
                  </a:lnTo>
                  <a:lnTo>
                    <a:pt x="0" y="234695"/>
                  </a:lnTo>
                  <a:lnTo>
                    <a:pt x="1523" y="234695"/>
                  </a:lnTo>
                  <a:lnTo>
                    <a:pt x="1523" y="1645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988311" y="2487168"/>
              <a:ext cx="4977765" cy="3686810"/>
            </a:xfrm>
            <a:custGeom>
              <a:avLst/>
              <a:gdLst/>
              <a:ahLst/>
              <a:cxnLst/>
              <a:rect l="l" t="t" r="r" b="b"/>
              <a:pathLst>
                <a:path w="4977765" h="3686810">
                  <a:moveTo>
                    <a:pt x="2787395" y="0"/>
                  </a:moveTo>
                  <a:lnTo>
                    <a:pt x="4977383" y="0"/>
                  </a:lnTo>
                </a:path>
                <a:path w="4977765" h="3686810">
                  <a:moveTo>
                    <a:pt x="1792223" y="3686555"/>
                  </a:moveTo>
                  <a:lnTo>
                    <a:pt x="0" y="36865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3844544" y="5503163"/>
              <a:ext cx="1905" cy="105410"/>
            </a:xfrm>
            <a:custGeom>
              <a:avLst/>
              <a:gdLst/>
              <a:ahLst/>
              <a:cxnLst/>
              <a:rect l="l" t="t" r="r" b="b"/>
              <a:pathLst>
                <a:path w="1904" h="105410">
                  <a:moveTo>
                    <a:pt x="1524" y="0"/>
                  </a:moveTo>
                  <a:lnTo>
                    <a:pt x="0" y="0"/>
                  </a:lnTo>
                  <a:lnTo>
                    <a:pt x="0" y="105156"/>
                  </a:lnTo>
                  <a:lnTo>
                    <a:pt x="1524" y="1051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3844543" y="5503164"/>
              <a:ext cx="1905" cy="105410"/>
            </a:xfrm>
            <a:custGeom>
              <a:avLst/>
              <a:gdLst/>
              <a:ahLst/>
              <a:cxnLst/>
              <a:rect l="l" t="t" r="r" b="b"/>
              <a:pathLst>
                <a:path w="1904" h="105410">
                  <a:moveTo>
                    <a:pt x="1523" y="0"/>
                  </a:moveTo>
                  <a:lnTo>
                    <a:pt x="0" y="0"/>
                  </a:lnTo>
                  <a:lnTo>
                    <a:pt x="1523" y="105155"/>
                  </a:lnTo>
                  <a:lnTo>
                    <a:pt x="1523" y="0"/>
                  </a:lnTo>
                  <a:close/>
                </a:path>
                <a:path w="1904" h="105410">
                  <a:moveTo>
                    <a:pt x="0" y="0"/>
                  </a:moveTo>
                  <a:lnTo>
                    <a:pt x="1523" y="105155"/>
                  </a:lnTo>
                  <a:lnTo>
                    <a:pt x="0" y="0"/>
                  </a:lnTo>
                  <a:close/>
                </a:path>
                <a:path w="1904" h="105410">
                  <a:moveTo>
                    <a:pt x="1523" y="105155"/>
                  </a:moveTo>
                  <a:lnTo>
                    <a:pt x="0" y="0"/>
                  </a:lnTo>
                  <a:lnTo>
                    <a:pt x="0" y="105155"/>
                  </a:lnTo>
                  <a:lnTo>
                    <a:pt x="1523" y="105155"/>
                  </a:lnTo>
                  <a:close/>
                </a:path>
                <a:path w="1904" h="105410">
                  <a:moveTo>
                    <a:pt x="0" y="0"/>
                  </a:moveTo>
                  <a:lnTo>
                    <a:pt x="0" y="105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3844543" y="5503164"/>
              <a:ext cx="1905" cy="105410"/>
            </a:xfrm>
            <a:custGeom>
              <a:avLst/>
              <a:gdLst/>
              <a:ahLst/>
              <a:cxnLst/>
              <a:rect l="l" t="t" r="r" b="b"/>
              <a:pathLst>
                <a:path w="1904" h="105410">
                  <a:moveTo>
                    <a:pt x="1523" y="0"/>
                  </a:moveTo>
                  <a:lnTo>
                    <a:pt x="0" y="0"/>
                  </a:lnTo>
                  <a:lnTo>
                    <a:pt x="0" y="105155"/>
                  </a:lnTo>
                  <a:lnTo>
                    <a:pt x="1523" y="10515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3" name="object 107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841495" y="5676900"/>
              <a:ext cx="51816" cy="219455"/>
            </a:xfrm>
            <a:prstGeom prst="rect">
              <a:avLst/>
            </a:prstGeom>
          </p:spPr>
        </p:pic>
        <p:pic>
          <p:nvPicPr>
            <p:cNvPr id="1074" name="object 107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841495" y="5193791"/>
              <a:ext cx="68580" cy="240792"/>
            </a:xfrm>
            <a:prstGeom prst="rect">
              <a:avLst/>
            </a:prstGeom>
          </p:spPr>
        </p:pic>
        <p:sp>
          <p:nvSpPr>
            <p:cNvPr id="1075" name="object 1075"/>
            <p:cNvSpPr/>
            <p:nvPr/>
          </p:nvSpPr>
          <p:spPr>
            <a:xfrm>
              <a:off x="4327652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4327651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4327651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4329176" y="521360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4329175" y="521360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4329175" y="521360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4347464" y="52334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4347463" y="52334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4347463" y="52334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4356608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4356607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4356607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4356608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4356607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4356607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4347464" y="5213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4347463" y="5213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4347463" y="5213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4329176" y="523341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4329175" y="523341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4329175" y="523341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4327652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4327651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4327651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4803140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803139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803139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804664" y="521360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804663" y="521360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804663" y="521360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822952" y="52334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822951" y="52334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822951" y="52334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832096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832095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832095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832096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4832095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4832095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822952" y="5213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822951" y="5213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951" y="5213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4664" y="523341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804663" y="523341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804663" y="523341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4803140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4803139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4803139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5278628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5278627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5278627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5280152" y="521360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5280151" y="521360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80151" y="521360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5298440" y="52334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298439" y="52334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298439" y="52334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307584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307583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307583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307584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307583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307583" y="5213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298440" y="5213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298439" y="5213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298439" y="52136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280152" y="523341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280151" y="523341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280151" y="523341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278628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278627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278627" y="524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278628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278627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5278627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5280152" y="585825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280151" y="585825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5280151" y="585825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298440" y="587806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298439" y="587806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8439" y="587806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307584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07583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07583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5307584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5307583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5307583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5298440" y="585825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5298439" y="585825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5298439" y="585825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5280152" y="58780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5280151" y="58780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5280151" y="58780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5278628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5278627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5278627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4803140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4803139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4803139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4804664" y="585825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4804663" y="585825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4804663" y="585825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4822952" y="587806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4822951" y="587806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4822951" y="587806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4832096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4832095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4832095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4832096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4832095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4832095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4822952" y="585825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4822951" y="585825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4822951" y="585825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4804664" y="58780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4804663" y="58780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4804663" y="58780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4803140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4803139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4803139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4327652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4327651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4327651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4329176" y="585825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1524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4329175" y="585825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523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4329175" y="585825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523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4347464" y="587806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1524"/>
                  </a:moveTo>
                  <a:lnTo>
                    <a:pt x="9144" y="9144"/>
                  </a:lnTo>
                  <a:lnTo>
                    <a:pt x="10668" y="7620"/>
                  </a:lnTo>
                  <a:lnTo>
                    <a:pt x="0" y="1524"/>
                  </a:lnTo>
                  <a:close/>
                </a:path>
                <a:path w="10795" h="9525">
                  <a:moveTo>
                    <a:pt x="1524" y="1524"/>
                  </a:moveTo>
                  <a:lnTo>
                    <a:pt x="0" y="1524"/>
                  </a:lnTo>
                  <a:lnTo>
                    <a:pt x="10668" y="7620"/>
                  </a:lnTo>
                  <a:lnTo>
                    <a:pt x="1524" y="1524"/>
                  </a:lnTo>
                  <a:close/>
                </a:path>
                <a:path w="10795" h="9525">
                  <a:moveTo>
                    <a:pt x="1524" y="0"/>
                  </a:moveTo>
                  <a:lnTo>
                    <a:pt x="1524" y="1524"/>
                  </a:lnTo>
                  <a:lnTo>
                    <a:pt x="10668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4347463" y="587806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10667" y="7619"/>
                  </a:lnTo>
                  <a:lnTo>
                    <a:pt x="1523" y="0"/>
                  </a:lnTo>
                  <a:close/>
                </a:path>
                <a:path w="10795" h="9525">
                  <a:moveTo>
                    <a:pt x="1523" y="1523"/>
                  </a:moveTo>
                  <a:lnTo>
                    <a:pt x="10667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0795" h="9525">
                  <a:moveTo>
                    <a:pt x="10667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close/>
                </a:path>
                <a:path w="1079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4347463" y="587806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10667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4356608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4356607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4356607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4356608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4356607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4356607" y="5858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4347464" y="585825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10795" h="10795">
                  <a:moveTo>
                    <a:pt x="10668" y="1524"/>
                  </a:moveTo>
                  <a:lnTo>
                    <a:pt x="9144" y="1524"/>
                  </a:lnTo>
                  <a:lnTo>
                    <a:pt x="1524" y="10668"/>
                  </a:lnTo>
                  <a:lnTo>
                    <a:pt x="10668" y="1524"/>
                  </a:lnTo>
                  <a:close/>
                </a:path>
                <a:path w="1079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4347463" y="585825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1523" y="10667"/>
                  </a:lnTo>
                  <a:lnTo>
                    <a:pt x="10667" y="1523"/>
                  </a:lnTo>
                  <a:close/>
                </a:path>
                <a:path w="1079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1079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1079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4347463" y="585825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667" y="1523"/>
                  </a:moveTo>
                  <a:lnTo>
                    <a:pt x="9143" y="1523"/>
                  </a:ln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1066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4329176" y="58780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1524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1524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4329175" y="58780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1523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1523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1523" y="9143"/>
                  </a:moveTo>
                  <a:lnTo>
                    <a:pt x="7619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4329175" y="587806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4327652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4327651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4327651" y="588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6040628" y="56936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40627" y="56936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6040627" y="56936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6042152" y="569366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6042151" y="569366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0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6042151" y="569366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6060440" y="571195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1524"/>
                  </a:moveTo>
                  <a:lnTo>
                    <a:pt x="9144" y="9144"/>
                  </a:lnTo>
                  <a:lnTo>
                    <a:pt x="9144" y="7620"/>
                  </a:lnTo>
                  <a:lnTo>
                    <a:pt x="0" y="1524"/>
                  </a:lnTo>
                  <a:close/>
                </a:path>
                <a:path w="9525" h="9525">
                  <a:moveTo>
                    <a:pt x="1524" y="1524"/>
                  </a:moveTo>
                  <a:lnTo>
                    <a:pt x="0" y="1524"/>
                  </a:lnTo>
                  <a:lnTo>
                    <a:pt x="9144" y="7620"/>
                  </a:lnTo>
                  <a:lnTo>
                    <a:pt x="1524" y="1524"/>
                  </a:lnTo>
                  <a:close/>
                </a:path>
                <a:path w="9525" h="9525">
                  <a:moveTo>
                    <a:pt x="1524" y="0"/>
                  </a:moveTo>
                  <a:lnTo>
                    <a:pt x="1524" y="1524"/>
                  </a:lnTo>
                  <a:lnTo>
                    <a:pt x="914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6060439" y="57119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1523" y="1523"/>
                  </a:lnTo>
                  <a:lnTo>
                    <a:pt x="9143" y="7619"/>
                  </a:lnTo>
                  <a:lnTo>
                    <a:pt x="1523" y="0"/>
                  </a:lnTo>
                  <a:close/>
                </a:path>
                <a:path w="9525" h="9525">
                  <a:moveTo>
                    <a:pt x="1523" y="1523"/>
                  </a:moveTo>
                  <a:lnTo>
                    <a:pt x="9143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9525" h="9525">
                  <a:moveTo>
                    <a:pt x="9143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9143" y="7619"/>
                  </a:lnTo>
                  <a:close/>
                </a:path>
                <a:path w="952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6060439" y="57119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914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6069584" y="57210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6069583" y="57210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6069583" y="57210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6069584" y="56936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6069583" y="56936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6069583" y="56936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6060440" y="569366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952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952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6060439" y="569366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1523"/>
                  </a:lnTo>
                  <a:close/>
                </a:path>
                <a:path w="952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952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6060439" y="569366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9143" y="1523"/>
                  </a:move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042152" y="571195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0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042151" y="57119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0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0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0" y="9143"/>
                  </a:moveTo>
                  <a:lnTo>
                    <a:pt x="7619" y="0"/>
                  </a:lnTo>
                  <a:lnTo>
                    <a:pt x="0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6042151" y="57119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6040628" y="57210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6040627" y="57210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040627" y="57210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6040628" y="5388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040627" y="5388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040627" y="5388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042152" y="538886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524"/>
                  </a:moveTo>
                  <a:lnTo>
                    <a:pt x="7620" y="10668"/>
                  </a:lnTo>
                  <a:lnTo>
                    <a:pt x="7620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1524"/>
                  </a:moveTo>
                  <a:lnTo>
                    <a:pt x="7620" y="9144"/>
                  </a:lnTo>
                  <a:lnTo>
                    <a:pt x="9144" y="9144"/>
                  </a:lnTo>
                  <a:lnTo>
                    <a:pt x="0" y="1524"/>
                  </a:lnTo>
                  <a:close/>
                </a:path>
                <a:path w="9525" h="10795">
                  <a:moveTo>
                    <a:pt x="0" y="0"/>
                  </a:moveTo>
                  <a:lnTo>
                    <a:pt x="0" y="1524"/>
                  </a:lnTo>
                  <a:lnTo>
                    <a:pt x="9144" y="9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6042151" y="538886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0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0" y="0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  <a:path w="9525" h="10795">
                  <a:moveTo>
                    <a:pt x="9143" y="9143"/>
                  </a:moveTo>
                  <a:lnTo>
                    <a:pt x="0" y="1523"/>
                  </a:lnTo>
                  <a:lnTo>
                    <a:pt x="7619" y="9143"/>
                  </a:lnTo>
                  <a:lnTo>
                    <a:pt x="9143" y="9143"/>
                  </a:lnTo>
                  <a:close/>
                </a:path>
                <a:path w="9525" h="10795">
                  <a:moveTo>
                    <a:pt x="0" y="1523"/>
                  </a:moveTo>
                  <a:lnTo>
                    <a:pt x="7619" y="9143"/>
                  </a:lnTo>
                  <a:lnTo>
                    <a:pt x="7619" y="10667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6042151" y="538886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0"/>
                  </a:moveTo>
                  <a:lnTo>
                    <a:pt x="0" y="1523"/>
                  </a:lnTo>
                  <a:lnTo>
                    <a:pt x="7619" y="10667"/>
                  </a:lnTo>
                  <a:lnTo>
                    <a:pt x="7619" y="9143"/>
                  </a:lnTo>
                  <a:lnTo>
                    <a:pt x="9143" y="91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6060440" y="540715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1524"/>
                  </a:moveTo>
                  <a:lnTo>
                    <a:pt x="9144" y="9144"/>
                  </a:lnTo>
                  <a:lnTo>
                    <a:pt x="9144" y="7620"/>
                  </a:lnTo>
                  <a:lnTo>
                    <a:pt x="0" y="1524"/>
                  </a:lnTo>
                  <a:close/>
                </a:path>
                <a:path w="9525" h="9525">
                  <a:moveTo>
                    <a:pt x="1524" y="1524"/>
                  </a:moveTo>
                  <a:lnTo>
                    <a:pt x="0" y="1524"/>
                  </a:lnTo>
                  <a:lnTo>
                    <a:pt x="9144" y="7620"/>
                  </a:lnTo>
                  <a:lnTo>
                    <a:pt x="1524" y="1524"/>
                  </a:lnTo>
                  <a:close/>
                </a:path>
                <a:path w="9525" h="9525">
                  <a:moveTo>
                    <a:pt x="1524" y="0"/>
                  </a:moveTo>
                  <a:lnTo>
                    <a:pt x="1524" y="1524"/>
                  </a:lnTo>
                  <a:lnTo>
                    <a:pt x="914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6060439" y="54071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1523" y="1523"/>
                  </a:lnTo>
                  <a:lnTo>
                    <a:pt x="9143" y="7619"/>
                  </a:lnTo>
                  <a:lnTo>
                    <a:pt x="1523" y="0"/>
                  </a:lnTo>
                  <a:close/>
                </a:path>
                <a:path w="9525" h="9525">
                  <a:moveTo>
                    <a:pt x="1523" y="1523"/>
                  </a:moveTo>
                  <a:lnTo>
                    <a:pt x="9143" y="7619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9525" h="9525">
                  <a:moveTo>
                    <a:pt x="9143" y="7619"/>
                  </a:moveTo>
                  <a:lnTo>
                    <a:pt x="0" y="1523"/>
                  </a:lnTo>
                  <a:lnTo>
                    <a:pt x="9143" y="9143"/>
                  </a:lnTo>
                  <a:lnTo>
                    <a:pt x="9143" y="7619"/>
                  </a:lnTo>
                  <a:close/>
                </a:path>
                <a:path w="9525" h="9525">
                  <a:moveTo>
                    <a:pt x="0" y="1523"/>
                  </a:moveTo>
                  <a:lnTo>
                    <a:pt x="9143" y="914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6060439" y="54071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1523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9143" y="9143"/>
                  </a:lnTo>
                  <a:lnTo>
                    <a:pt x="914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6069584" y="54162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6069583" y="54162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6069583" y="54162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6069584" y="5388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6069583" y="5388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6069583" y="5388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6060440" y="538886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9144" y="0"/>
                  </a:moveTo>
                  <a:lnTo>
                    <a:pt x="1524" y="9144"/>
                  </a:lnTo>
                  <a:lnTo>
                    <a:pt x="1524" y="10668"/>
                  </a:lnTo>
                  <a:lnTo>
                    <a:pt x="9144" y="0"/>
                  </a:lnTo>
                  <a:close/>
                </a:path>
                <a:path w="9525" h="10795">
                  <a:moveTo>
                    <a:pt x="9144" y="0"/>
                  </a:moveTo>
                  <a:lnTo>
                    <a:pt x="1524" y="10668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  <a:path w="9525" h="10795">
                  <a:moveTo>
                    <a:pt x="9144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6060439" y="538886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1523"/>
                  </a:lnTo>
                  <a:close/>
                </a:path>
                <a:path w="9525" h="10795">
                  <a:moveTo>
                    <a:pt x="9143" y="1523"/>
                  </a:moveTo>
                  <a:lnTo>
                    <a:pt x="1523" y="10667"/>
                  </a:lnTo>
                  <a:lnTo>
                    <a:pt x="9143" y="0"/>
                  </a:lnTo>
                  <a:lnTo>
                    <a:pt x="9143" y="1523"/>
                  </a:lnTo>
                  <a:close/>
                </a:path>
                <a:path w="9525" h="10795">
                  <a:moveTo>
                    <a:pt x="1523" y="10667"/>
                  </a:moveTo>
                  <a:lnTo>
                    <a:pt x="9143" y="0"/>
                  </a:lnTo>
                  <a:lnTo>
                    <a:pt x="1523" y="9143"/>
                  </a:lnTo>
                  <a:lnTo>
                    <a:pt x="1523" y="10667"/>
                  </a:lnTo>
                  <a:close/>
                </a:path>
                <a:path w="9525" h="10795">
                  <a:moveTo>
                    <a:pt x="9143" y="0"/>
                  </a:moveTo>
                  <a:lnTo>
                    <a:pt x="1523" y="9143"/>
                  </a:lnTo>
                  <a:lnTo>
                    <a:pt x="0" y="9143"/>
                  </a:lnTo>
                  <a:lnTo>
                    <a:pt x="914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6060439" y="538886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9143" y="1523"/>
                  </a:moveTo>
                  <a:lnTo>
                    <a:pt x="9143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10667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6042152" y="5407151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7620" y="0"/>
                  </a:moveTo>
                  <a:lnTo>
                    <a:pt x="0" y="7620"/>
                  </a:lnTo>
                  <a:lnTo>
                    <a:pt x="0" y="914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7620" y="0"/>
                  </a:moveTo>
                  <a:lnTo>
                    <a:pt x="0" y="9144"/>
                  </a:lnTo>
                  <a:lnTo>
                    <a:pt x="7620" y="1524"/>
                  </a:lnTo>
                  <a:lnTo>
                    <a:pt x="7620" y="0"/>
                  </a:lnTo>
                  <a:close/>
                </a:path>
                <a:path w="9525" h="9525">
                  <a:moveTo>
                    <a:pt x="9144" y="1524"/>
                  </a:moveTo>
                  <a:lnTo>
                    <a:pt x="7620" y="1524"/>
                  </a:lnTo>
                  <a:lnTo>
                    <a:pt x="0" y="9144"/>
                  </a:lnTo>
                  <a:lnTo>
                    <a:pt x="9144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6042151" y="54071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0" y="9143"/>
                  </a:lnTo>
                  <a:lnTo>
                    <a:pt x="9143" y="1523"/>
                  </a:lnTo>
                  <a:close/>
                </a:path>
                <a:path w="9525" h="9525">
                  <a:moveTo>
                    <a:pt x="7619" y="1523"/>
                  </a:moveTo>
                  <a:lnTo>
                    <a:pt x="0" y="9143"/>
                  </a:lnTo>
                  <a:lnTo>
                    <a:pt x="7619" y="0"/>
                  </a:lnTo>
                  <a:lnTo>
                    <a:pt x="7619" y="1523"/>
                  </a:lnTo>
                  <a:close/>
                </a:path>
                <a:path w="9525" h="9525">
                  <a:moveTo>
                    <a:pt x="0" y="9143"/>
                  </a:moveTo>
                  <a:lnTo>
                    <a:pt x="7619" y="0"/>
                  </a:lnTo>
                  <a:lnTo>
                    <a:pt x="0" y="9143"/>
                  </a:lnTo>
                  <a:close/>
                </a:path>
                <a:path w="9525" h="9525">
                  <a:moveTo>
                    <a:pt x="7619" y="0"/>
                  </a:moveTo>
                  <a:lnTo>
                    <a:pt x="0" y="9143"/>
                  </a:lnTo>
                  <a:lnTo>
                    <a:pt x="0" y="7619"/>
                  </a:lnTo>
                  <a:lnTo>
                    <a:pt x="76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6042151" y="54071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43" y="1523"/>
                  </a:moveTo>
                  <a:lnTo>
                    <a:pt x="7619" y="1523"/>
                  </a:lnTo>
                  <a:lnTo>
                    <a:pt x="7619" y="0"/>
                  </a:lnTo>
                  <a:lnTo>
                    <a:pt x="0" y="7619"/>
                  </a:lnTo>
                  <a:lnTo>
                    <a:pt x="0" y="9143"/>
                  </a:lnTo>
                  <a:lnTo>
                    <a:pt x="914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6040628" y="54162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6040627" y="54162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6040627" y="54162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7" name="object 126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388355" y="4142231"/>
              <a:ext cx="32004" cy="152400"/>
            </a:xfrm>
            <a:prstGeom prst="rect">
              <a:avLst/>
            </a:prstGeom>
          </p:spPr>
        </p:pic>
        <p:pic>
          <p:nvPicPr>
            <p:cNvPr id="1268" name="object 126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405119" y="4636007"/>
              <a:ext cx="179832" cy="560832"/>
            </a:xfrm>
            <a:prstGeom prst="rect">
              <a:avLst/>
            </a:prstGeom>
          </p:spPr>
        </p:pic>
        <p:pic>
          <p:nvPicPr>
            <p:cNvPr id="1269" name="object 126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892543" y="3749039"/>
              <a:ext cx="70104" cy="70104"/>
            </a:xfrm>
            <a:prstGeom prst="rect">
              <a:avLst/>
            </a:prstGeom>
          </p:spPr>
        </p:pic>
        <p:sp>
          <p:nvSpPr>
            <p:cNvPr id="1270" name="object 1270"/>
            <p:cNvSpPr/>
            <p:nvPr/>
          </p:nvSpPr>
          <p:spPr>
            <a:xfrm>
              <a:off x="5813552" y="989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5813551" y="989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5813551" y="989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5754116" y="989075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5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5754115" y="989076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5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5754115" y="989076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5557520" y="989075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1173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7348" y="1524"/>
                  </a:lnTo>
                  <a:lnTo>
                    <a:pt x="1173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5557519" y="989076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117347" y="1523"/>
                  </a:moveTo>
                  <a:lnTo>
                    <a:pt x="0" y="1523"/>
                  </a:lnTo>
                  <a:lnTo>
                    <a:pt x="117347" y="1523"/>
                  </a:lnTo>
                  <a:close/>
                </a:path>
                <a:path w="117475" h="1905">
                  <a:moveTo>
                    <a:pt x="117347" y="1523"/>
                  </a:moveTo>
                  <a:lnTo>
                    <a:pt x="0" y="1523"/>
                  </a:lnTo>
                  <a:lnTo>
                    <a:pt x="117347" y="0"/>
                  </a:lnTo>
                  <a:lnTo>
                    <a:pt x="117347" y="1523"/>
                  </a:lnTo>
                  <a:close/>
                </a:path>
                <a:path w="117475" h="1905">
                  <a:moveTo>
                    <a:pt x="0" y="1523"/>
                  </a:moveTo>
                  <a:lnTo>
                    <a:pt x="117347" y="0"/>
                  </a:lnTo>
                  <a:lnTo>
                    <a:pt x="0" y="1523"/>
                  </a:lnTo>
                  <a:close/>
                </a:path>
                <a:path w="117475" h="1905">
                  <a:moveTo>
                    <a:pt x="1173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173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5557519" y="989076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117347" y="1523"/>
                  </a:moveTo>
                  <a:lnTo>
                    <a:pt x="1173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173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5418835" y="989075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89" h="1905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5418835" y="989076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89" h="1905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89" h="1905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5418835" y="989076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89" h="1905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5418835" y="989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5418835" y="989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5418835" y="989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5813552" y="989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5813551" y="989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5813551" y="989076"/>
              <a:ext cx="1905" cy="60960"/>
            </a:xfrm>
            <a:custGeom>
              <a:avLst/>
              <a:gdLst/>
              <a:ahLst/>
              <a:cxnLst/>
              <a:rect l="l" t="t" r="r" b="b"/>
              <a:pathLst>
                <a:path w="1904" h="6095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60959">
                  <a:moveTo>
                    <a:pt x="1523" y="1523"/>
                  </a:moveTo>
                  <a:lnTo>
                    <a:pt x="0" y="1523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5418835" y="989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5418835" y="989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5418835" y="989076"/>
              <a:ext cx="1905" cy="60960"/>
            </a:xfrm>
            <a:custGeom>
              <a:avLst/>
              <a:gdLst/>
              <a:ahLst/>
              <a:cxnLst/>
              <a:rect l="l" t="t" r="r" b="b"/>
              <a:pathLst>
                <a:path w="1904" h="6095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60959">
                  <a:moveTo>
                    <a:pt x="1523" y="1523"/>
                  </a:moveTo>
                  <a:lnTo>
                    <a:pt x="0" y="1523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5418836" y="1129283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4" y="0"/>
                  </a:moveTo>
                  <a:lnTo>
                    <a:pt x="0" y="0"/>
                  </a:lnTo>
                  <a:lnTo>
                    <a:pt x="0" y="117348"/>
                  </a:lnTo>
                  <a:lnTo>
                    <a:pt x="1524" y="1173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5418835" y="1129284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3" y="0"/>
                  </a:moveTo>
                  <a:lnTo>
                    <a:pt x="0" y="0"/>
                  </a:lnTo>
                  <a:lnTo>
                    <a:pt x="1523" y="117347"/>
                  </a:lnTo>
                  <a:lnTo>
                    <a:pt x="1523" y="0"/>
                  </a:lnTo>
                  <a:close/>
                </a:path>
                <a:path w="1904" h="117475">
                  <a:moveTo>
                    <a:pt x="0" y="0"/>
                  </a:moveTo>
                  <a:lnTo>
                    <a:pt x="1523" y="117347"/>
                  </a:lnTo>
                  <a:lnTo>
                    <a:pt x="0" y="0"/>
                  </a:lnTo>
                  <a:close/>
                </a:path>
                <a:path w="1904" h="117475">
                  <a:moveTo>
                    <a:pt x="1523" y="117347"/>
                  </a:moveTo>
                  <a:lnTo>
                    <a:pt x="0" y="0"/>
                  </a:lnTo>
                  <a:lnTo>
                    <a:pt x="0" y="117347"/>
                  </a:lnTo>
                  <a:lnTo>
                    <a:pt x="1523" y="117347"/>
                  </a:lnTo>
                  <a:close/>
                </a:path>
                <a:path w="1904" h="117475">
                  <a:moveTo>
                    <a:pt x="0" y="0"/>
                  </a:moveTo>
                  <a:lnTo>
                    <a:pt x="0" y="1173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5418835" y="1129284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3" y="0"/>
                  </a:moveTo>
                  <a:lnTo>
                    <a:pt x="0" y="0"/>
                  </a:lnTo>
                  <a:lnTo>
                    <a:pt x="0" y="117347"/>
                  </a:lnTo>
                  <a:lnTo>
                    <a:pt x="1523" y="1173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7124192" y="3585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7124191" y="3585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7124191" y="3585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7064755" y="358597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90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7064755" y="358597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90" h="1904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90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90" h="1904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7064755" y="358597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6868160" y="3980687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1173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7348" y="1524"/>
                  </a:lnTo>
                  <a:lnTo>
                    <a:pt x="1173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6868159" y="3980688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0" y="0"/>
                  </a:moveTo>
                  <a:lnTo>
                    <a:pt x="0" y="1523"/>
                  </a:lnTo>
                  <a:lnTo>
                    <a:pt x="117347" y="0"/>
                  </a:lnTo>
                  <a:lnTo>
                    <a:pt x="0" y="0"/>
                  </a:lnTo>
                  <a:close/>
                </a:path>
                <a:path w="117475" h="1904">
                  <a:moveTo>
                    <a:pt x="0" y="1523"/>
                  </a:moveTo>
                  <a:lnTo>
                    <a:pt x="117347" y="0"/>
                  </a:lnTo>
                  <a:lnTo>
                    <a:pt x="0" y="1523"/>
                  </a:lnTo>
                  <a:close/>
                </a:path>
                <a:path w="117475" h="1904">
                  <a:moveTo>
                    <a:pt x="117347" y="0"/>
                  </a:moveTo>
                  <a:lnTo>
                    <a:pt x="0" y="1523"/>
                  </a:lnTo>
                  <a:lnTo>
                    <a:pt x="117347" y="1523"/>
                  </a:lnTo>
                  <a:lnTo>
                    <a:pt x="117347" y="0"/>
                  </a:lnTo>
                  <a:close/>
                </a:path>
                <a:path w="117475" h="1904">
                  <a:moveTo>
                    <a:pt x="0" y="1523"/>
                  </a:moveTo>
                  <a:lnTo>
                    <a:pt x="1173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6868159" y="3980688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4">
                  <a:moveTo>
                    <a:pt x="0" y="0"/>
                  </a:moveTo>
                  <a:lnTo>
                    <a:pt x="0" y="1523"/>
                  </a:lnTo>
                  <a:lnTo>
                    <a:pt x="117347" y="1523"/>
                  </a:lnTo>
                  <a:lnTo>
                    <a:pt x="1173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7064755" y="3980687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90" h="1904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7064755" y="3980688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0" y="0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0" y="0"/>
                  </a:lnTo>
                  <a:close/>
                </a:path>
                <a:path w="59690" h="1904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90" h="1904">
                  <a:moveTo>
                    <a:pt x="59435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close/>
                </a:path>
                <a:path w="59690" h="1904">
                  <a:moveTo>
                    <a:pt x="0" y="1523"/>
                  </a:moveTo>
                  <a:lnTo>
                    <a:pt x="594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7064755" y="3980688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0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7124192" y="989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7124191" y="989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7124191" y="989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7064755" y="989075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90" h="1905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7064755" y="989076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90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90" h="1905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90" h="1905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7064755" y="989076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6868160" y="989075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1173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17348" y="1524"/>
                  </a:lnTo>
                  <a:lnTo>
                    <a:pt x="1173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6868159" y="989076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117347" y="1523"/>
                  </a:moveTo>
                  <a:lnTo>
                    <a:pt x="0" y="1523"/>
                  </a:lnTo>
                  <a:lnTo>
                    <a:pt x="117347" y="1523"/>
                  </a:lnTo>
                  <a:close/>
                </a:path>
                <a:path w="117475" h="1905">
                  <a:moveTo>
                    <a:pt x="117347" y="1523"/>
                  </a:moveTo>
                  <a:lnTo>
                    <a:pt x="0" y="1523"/>
                  </a:lnTo>
                  <a:lnTo>
                    <a:pt x="117347" y="0"/>
                  </a:lnTo>
                  <a:lnTo>
                    <a:pt x="117347" y="1523"/>
                  </a:lnTo>
                  <a:close/>
                </a:path>
                <a:path w="117475" h="1905">
                  <a:moveTo>
                    <a:pt x="0" y="1523"/>
                  </a:moveTo>
                  <a:lnTo>
                    <a:pt x="117347" y="0"/>
                  </a:lnTo>
                  <a:lnTo>
                    <a:pt x="0" y="1523"/>
                  </a:lnTo>
                  <a:close/>
                </a:path>
                <a:path w="117475" h="1905">
                  <a:moveTo>
                    <a:pt x="117347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1173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6868159" y="989076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117347" y="1523"/>
                  </a:moveTo>
                  <a:lnTo>
                    <a:pt x="117347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117347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6729476" y="989075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90" h="1905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6729475" y="989076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1523"/>
                  </a:lnTo>
                  <a:close/>
                </a:path>
                <a:path w="59690" h="1905">
                  <a:moveTo>
                    <a:pt x="59435" y="1523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59435" y="1523"/>
                  </a:lnTo>
                  <a:close/>
                </a:path>
                <a:path w="59690" h="1905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90" h="1905">
                  <a:moveTo>
                    <a:pt x="5943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94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6729475" y="989076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9435" y="1523"/>
                  </a:moveTo>
                  <a:lnTo>
                    <a:pt x="5943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943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6729475" y="989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6729475" y="989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6729475" y="989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6729476" y="989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6729475" y="989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6729475" y="989076"/>
              <a:ext cx="1905" cy="60960"/>
            </a:xfrm>
            <a:custGeom>
              <a:avLst/>
              <a:gdLst/>
              <a:ahLst/>
              <a:cxnLst/>
              <a:rect l="l" t="t" r="r" b="b"/>
              <a:pathLst>
                <a:path w="1904" h="60959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60959">
                  <a:moveTo>
                    <a:pt x="1523" y="1523"/>
                  </a:moveTo>
                  <a:lnTo>
                    <a:pt x="0" y="1523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7064755" y="138379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943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9436" y="0"/>
                  </a:lnTo>
                  <a:close/>
                </a:path>
                <a:path w="59690" h="1905">
                  <a:moveTo>
                    <a:pt x="59436" y="0"/>
                  </a:moveTo>
                  <a:lnTo>
                    <a:pt x="0" y="1524"/>
                  </a:lnTo>
                  <a:lnTo>
                    <a:pt x="59436" y="1524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7064755" y="138379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0" y="0"/>
                  </a:moveTo>
                  <a:lnTo>
                    <a:pt x="0" y="1523"/>
                  </a:lnTo>
                  <a:lnTo>
                    <a:pt x="59435" y="0"/>
                  </a:lnTo>
                  <a:lnTo>
                    <a:pt x="0" y="0"/>
                  </a:lnTo>
                  <a:close/>
                </a:path>
                <a:path w="59690" h="1905">
                  <a:moveTo>
                    <a:pt x="0" y="1523"/>
                  </a:moveTo>
                  <a:lnTo>
                    <a:pt x="59435" y="0"/>
                  </a:lnTo>
                  <a:lnTo>
                    <a:pt x="0" y="1523"/>
                  </a:lnTo>
                  <a:close/>
                </a:path>
                <a:path w="59690" h="1905">
                  <a:moveTo>
                    <a:pt x="59435" y="0"/>
                  </a:moveTo>
                  <a:lnTo>
                    <a:pt x="0" y="1523"/>
                  </a:lnTo>
                  <a:lnTo>
                    <a:pt x="59435" y="1523"/>
                  </a:lnTo>
                  <a:lnTo>
                    <a:pt x="59435" y="0"/>
                  </a:lnTo>
                  <a:close/>
                </a:path>
                <a:path w="59690" h="1905">
                  <a:moveTo>
                    <a:pt x="0" y="1523"/>
                  </a:moveTo>
                  <a:lnTo>
                    <a:pt x="5943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7064755" y="1325880"/>
              <a:ext cx="60960" cy="59690"/>
            </a:xfrm>
            <a:custGeom>
              <a:avLst/>
              <a:gdLst/>
              <a:ahLst/>
              <a:cxnLst/>
              <a:rect l="l" t="t" r="r" b="b"/>
              <a:pathLst>
                <a:path w="60959" h="59690">
                  <a:moveTo>
                    <a:pt x="0" y="57911"/>
                  </a:moveTo>
                  <a:lnTo>
                    <a:pt x="0" y="59435"/>
                  </a:lnTo>
                  <a:lnTo>
                    <a:pt x="59435" y="59435"/>
                  </a:lnTo>
                  <a:lnTo>
                    <a:pt x="59435" y="57911"/>
                  </a:lnTo>
                  <a:lnTo>
                    <a:pt x="0" y="57911"/>
                  </a:lnTo>
                </a:path>
                <a:path w="60959" h="59690">
                  <a:moveTo>
                    <a:pt x="59435" y="59435"/>
                  </a:moveTo>
                  <a:lnTo>
                    <a:pt x="60959" y="59435"/>
                  </a:lnTo>
                  <a:lnTo>
                    <a:pt x="60959" y="0"/>
                  </a:lnTo>
                  <a:lnTo>
                    <a:pt x="59435" y="0"/>
                  </a:lnTo>
                  <a:lnTo>
                    <a:pt x="59435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7124192" y="1129283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4" y="0"/>
                  </a:moveTo>
                  <a:lnTo>
                    <a:pt x="0" y="0"/>
                  </a:lnTo>
                  <a:lnTo>
                    <a:pt x="0" y="117348"/>
                  </a:lnTo>
                  <a:lnTo>
                    <a:pt x="1524" y="1173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7124191" y="1129284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0" y="117347"/>
                  </a:moveTo>
                  <a:lnTo>
                    <a:pt x="0" y="0"/>
                  </a:lnTo>
                  <a:lnTo>
                    <a:pt x="0" y="117347"/>
                  </a:lnTo>
                  <a:close/>
                </a:path>
                <a:path w="1904" h="117475">
                  <a:moveTo>
                    <a:pt x="0" y="117347"/>
                  </a:moveTo>
                  <a:lnTo>
                    <a:pt x="0" y="0"/>
                  </a:lnTo>
                  <a:lnTo>
                    <a:pt x="1523" y="117347"/>
                  </a:lnTo>
                  <a:lnTo>
                    <a:pt x="0" y="117347"/>
                  </a:lnTo>
                  <a:close/>
                </a:path>
                <a:path w="1904" h="117475">
                  <a:moveTo>
                    <a:pt x="0" y="0"/>
                  </a:moveTo>
                  <a:lnTo>
                    <a:pt x="1523" y="117347"/>
                  </a:lnTo>
                  <a:lnTo>
                    <a:pt x="0" y="0"/>
                  </a:lnTo>
                  <a:close/>
                </a:path>
                <a:path w="1904" h="117475">
                  <a:moveTo>
                    <a:pt x="1523" y="117347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173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7124191" y="990600"/>
              <a:ext cx="1905" cy="256540"/>
            </a:xfrm>
            <a:custGeom>
              <a:avLst/>
              <a:gdLst/>
              <a:ahLst/>
              <a:cxnLst/>
              <a:rect l="l" t="t" r="r" b="b"/>
              <a:pathLst>
                <a:path w="1904" h="256540">
                  <a:moveTo>
                    <a:pt x="0" y="256031"/>
                  </a:moveTo>
                  <a:lnTo>
                    <a:pt x="1523" y="256031"/>
                  </a:lnTo>
                  <a:lnTo>
                    <a:pt x="1523" y="138683"/>
                  </a:lnTo>
                  <a:lnTo>
                    <a:pt x="0" y="138683"/>
                  </a:lnTo>
                  <a:lnTo>
                    <a:pt x="0" y="256031"/>
                  </a:lnTo>
                </a:path>
                <a:path w="1904" h="256540">
                  <a:moveTo>
                    <a:pt x="0" y="59435"/>
                  </a:moveTo>
                  <a:lnTo>
                    <a:pt x="1523" y="5943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594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7124192" y="989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7124191" y="989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7124191" y="989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7124192" y="3585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7124191" y="3585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7124191" y="3585972"/>
              <a:ext cx="1905" cy="60960"/>
            </a:xfrm>
            <a:custGeom>
              <a:avLst/>
              <a:gdLst/>
              <a:ahLst/>
              <a:cxnLst/>
              <a:rect l="l" t="t" r="r" b="b"/>
              <a:pathLst>
                <a:path w="1904" h="60960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  <a:path w="1904" h="60960">
                  <a:moveTo>
                    <a:pt x="1523" y="1523"/>
                  </a:moveTo>
                  <a:lnTo>
                    <a:pt x="0" y="1523"/>
                  </a:lnTo>
                  <a:lnTo>
                    <a:pt x="0" y="60959"/>
                  </a:lnTo>
                  <a:lnTo>
                    <a:pt x="1523" y="60959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7124191" y="3726180"/>
              <a:ext cx="1905" cy="117475"/>
            </a:xfrm>
            <a:custGeom>
              <a:avLst/>
              <a:gdLst/>
              <a:ahLst/>
              <a:cxnLst/>
              <a:rect l="l" t="t" r="r" b="b"/>
              <a:pathLst>
                <a:path w="1904" h="117475">
                  <a:moveTo>
                    <a:pt x="1523" y="0"/>
                  </a:moveTo>
                  <a:lnTo>
                    <a:pt x="0" y="0"/>
                  </a:lnTo>
                  <a:lnTo>
                    <a:pt x="1523" y="117347"/>
                  </a:lnTo>
                  <a:lnTo>
                    <a:pt x="1523" y="0"/>
                  </a:lnTo>
                  <a:close/>
                </a:path>
                <a:path w="1904" h="117475">
                  <a:moveTo>
                    <a:pt x="0" y="0"/>
                  </a:moveTo>
                  <a:lnTo>
                    <a:pt x="1523" y="117347"/>
                  </a:lnTo>
                  <a:lnTo>
                    <a:pt x="0" y="0"/>
                  </a:lnTo>
                  <a:close/>
                </a:path>
                <a:path w="1904" h="117475">
                  <a:moveTo>
                    <a:pt x="1523" y="117347"/>
                  </a:moveTo>
                  <a:lnTo>
                    <a:pt x="0" y="0"/>
                  </a:lnTo>
                  <a:lnTo>
                    <a:pt x="0" y="117347"/>
                  </a:lnTo>
                  <a:lnTo>
                    <a:pt x="1523" y="1173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7124191" y="3922776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523" y="0"/>
                  </a:moveTo>
                  <a:lnTo>
                    <a:pt x="0" y="0"/>
                  </a:lnTo>
                  <a:lnTo>
                    <a:pt x="0" y="59435"/>
                  </a:lnTo>
                  <a:lnTo>
                    <a:pt x="1523" y="594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7124191" y="39822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7124191" y="39822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7124191" y="39822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1" name="object 134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388355" y="1104138"/>
              <a:ext cx="1757933" cy="4981193"/>
            </a:xfrm>
            <a:prstGeom prst="rect">
              <a:avLst/>
            </a:prstGeom>
          </p:spPr>
        </p:pic>
        <p:sp>
          <p:nvSpPr>
            <p:cNvPr id="1342" name="object 1342"/>
            <p:cNvSpPr/>
            <p:nvPr/>
          </p:nvSpPr>
          <p:spPr>
            <a:xfrm>
              <a:off x="1802383" y="1348740"/>
              <a:ext cx="5163820" cy="3904615"/>
            </a:xfrm>
            <a:custGeom>
              <a:avLst/>
              <a:gdLst/>
              <a:ahLst/>
              <a:cxnLst/>
              <a:rect l="l" t="t" r="r" b="b"/>
              <a:pathLst>
                <a:path w="5163820" h="3904615">
                  <a:moveTo>
                    <a:pt x="1982723" y="3491483"/>
                  </a:moveTo>
                  <a:lnTo>
                    <a:pt x="2642615" y="2721863"/>
                  </a:lnTo>
                  <a:lnTo>
                    <a:pt x="1982723" y="1952243"/>
                  </a:lnTo>
                </a:path>
                <a:path w="5163820" h="3904615">
                  <a:moveTo>
                    <a:pt x="2642615" y="2721863"/>
                  </a:moveTo>
                  <a:lnTo>
                    <a:pt x="0" y="2721863"/>
                  </a:lnTo>
                </a:path>
                <a:path w="5163820" h="3904615">
                  <a:moveTo>
                    <a:pt x="5163311" y="1328927"/>
                  </a:moveTo>
                  <a:lnTo>
                    <a:pt x="4971287" y="1138427"/>
                  </a:lnTo>
                  <a:lnTo>
                    <a:pt x="5163311" y="946403"/>
                  </a:lnTo>
                </a:path>
                <a:path w="5163820" h="3904615">
                  <a:moveTo>
                    <a:pt x="2799587" y="0"/>
                  </a:moveTo>
                  <a:lnTo>
                    <a:pt x="2799587" y="39044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775707" y="1106424"/>
              <a:ext cx="840105" cy="2761615"/>
            </a:xfrm>
            <a:custGeom>
              <a:avLst/>
              <a:gdLst/>
              <a:ahLst/>
              <a:cxnLst/>
              <a:rect l="l" t="t" r="r" b="b"/>
              <a:pathLst>
                <a:path w="840104" h="2761615">
                  <a:moveTo>
                    <a:pt x="839723" y="0"/>
                  </a:moveTo>
                  <a:lnTo>
                    <a:pt x="0" y="1380743"/>
                  </a:lnTo>
                  <a:lnTo>
                    <a:pt x="839723" y="2761487"/>
                  </a:lnTo>
                </a:path>
                <a:path w="840104" h="2761615">
                  <a:moveTo>
                    <a:pt x="643127" y="242315"/>
                  </a:moveTo>
                  <a:lnTo>
                    <a:pt x="643127" y="333755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990335" y="4226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990335" y="4226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990335" y="42260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990335" y="422605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990335" y="42260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990335" y="42260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6010148" y="422605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14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9144" y="0"/>
                  </a:lnTo>
                  <a:close/>
                </a:path>
                <a:path w="9525" h="1904">
                  <a:moveTo>
                    <a:pt x="9144" y="0"/>
                  </a:moveTo>
                  <a:lnTo>
                    <a:pt x="0" y="1524"/>
                  </a:lnTo>
                  <a:lnTo>
                    <a:pt x="9144" y="1524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6010147" y="42260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0"/>
                  </a:lnTo>
                  <a:lnTo>
                    <a:pt x="0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0"/>
                  </a:lnTo>
                  <a:lnTo>
                    <a:pt x="0" y="1523"/>
                  </a:lnTo>
                  <a:close/>
                </a:path>
                <a:path w="9525" h="1904">
                  <a:moveTo>
                    <a:pt x="9143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close/>
                </a:path>
                <a:path w="9525" h="1904">
                  <a:moveTo>
                    <a:pt x="0" y="1523"/>
                  </a:moveTo>
                  <a:lnTo>
                    <a:pt x="914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6010147" y="422605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523"/>
                  </a:lnTo>
                  <a:lnTo>
                    <a:pt x="9143" y="1523"/>
                  </a:lnTo>
                  <a:lnTo>
                    <a:pt x="91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6019292" y="42260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6019291" y="4226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6019291" y="4226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6225031" y="379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6225031" y="379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225031" y="379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225032" y="3797807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4">
                  <a:moveTo>
                    <a:pt x="762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0" y="0"/>
                  </a:lnTo>
                  <a:close/>
                </a:path>
                <a:path w="76200" h="1904">
                  <a:moveTo>
                    <a:pt x="76200" y="0"/>
                  </a:moveTo>
                  <a:lnTo>
                    <a:pt x="0" y="1524"/>
                  </a:lnTo>
                  <a:lnTo>
                    <a:pt x="76200" y="1524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225031" y="3797808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4">
                  <a:moveTo>
                    <a:pt x="0" y="0"/>
                  </a:moveTo>
                  <a:lnTo>
                    <a:pt x="0" y="1523"/>
                  </a:lnTo>
                  <a:lnTo>
                    <a:pt x="76199" y="0"/>
                  </a:lnTo>
                  <a:lnTo>
                    <a:pt x="0" y="0"/>
                  </a:lnTo>
                  <a:close/>
                </a:path>
                <a:path w="76200" h="1904">
                  <a:moveTo>
                    <a:pt x="0" y="1523"/>
                  </a:moveTo>
                  <a:lnTo>
                    <a:pt x="76199" y="0"/>
                  </a:lnTo>
                  <a:lnTo>
                    <a:pt x="0" y="1523"/>
                  </a:lnTo>
                  <a:close/>
                </a:path>
                <a:path w="76200" h="1904">
                  <a:moveTo>
                    <a:pt x="76199" y="0"/>
                  </a:moveTo>
                  <a:lnTo>
                    <a:pt x="0" y="1523"/>
                  </a:lnTo>
                  <a:lnTo>
                    <a:pt x="76199" y="1523"/>
                  </a:lnTo>
                  <a:lnTo>
                    <a:pt x="76199" y="0"/>
                  </a:lnTo>
                  <a:close/>
                </a:path>
                <a:path w="76200" h="1904">
                  <a:moveTo>
                    <a:pt x="0" y="1523"/>
                  </a:moveTo>
                  <a:lnTo>
                    <a:pt x="7619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225031" y="3797808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4">
                  <a:moveTo>
                    <a:pt x="0" y="0"/>
                  </a:moveTo>
                  <a:lnTo>
                    <a:pt x="0" y="1523"/>
                  </a:lnTo>
                  <a:lnTo>
                    <a:pt x="76199" y="1523"/>
                  </a:lnTo>
                  <a:lnTo>
                    <a:pt x="761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404864" y="3797807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4">
                  <a:moveTo>
                    <a:pt x="762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6200" y="0"/>
                  </a:lnTo>
                  <a:close/>
                </a:path>
                <a:path w="76200" h="1904">
                  <a:moveTo>
                    <a:pt x="76200" y="0"/>
                  </a:moveTo>
                  <a:lnTo>
                    <a:pt x="0" y="1524"/>
                  </a:lnTo>
                  <a:lnTo>
                    <a:pt x="76200" y="1524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404863" y="3797808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4">
                  <a:moveTo>
                    <a:pt x="0" y="0"/>
                  </a:moveTo>
                  <a:lnTo>
                    <a:pt x="0" y="1523"/>
                  </a:lnTo>
                  <a:lnTo>
                    <a:pt x="76199" y="0"/>
                  </a:lnTo>
                  <a:lnTo>
                    <a:pt x="0" y="0"/>
                  </a:lnTo>
                  <a:close/>
                </a:path>
                <a:path w="76200" h="1904">
                  <a:moveTo>
                    <a:pt x="0" y="1523"/>
                  </a:moveTo>
                  <a:lnTo>
                    <a:pt x="76199" y="0"/>
                  </a:lnTo>
                  <a:lnTo>
                    <a:pt x="0" y="1523"/>
                  </a:lnTo>
                  <a:close/>
                </a:path>
                <a:path w="76200" h="1904">
                  <a:moveTo>
                    <a:pt x="76199" y="0"/>
                  </a:moveTo>
                  <a:lnTo>
                    <a:pt x="0" y="1523"/>
                  </a:lnTo>
                  <a:lnTo>
                    <a:pt x="76199" y="1523"/>
                  </a:lnTo>
                  <a:lnTo>
                    <a:pt x="76199" y="0"/>
                  </a:lnTo>
                  <a:close/>
                </a:path>
                <a:path w="76200" h="1904">
                  <a:moveTo>
                    <a:pt x="0" y="1523"/>
                  </a:moveTo>
                  <a:lnTo>
                    <a:pt x="76199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404863" y="3797808"/>
              <a:ext cx="76200" cy="1905"/>
            </a:xfrm>
            <a:custGeom>
              <a:avLst/>
              <a:gdLst/>
              <a:ahLst/>
              <a:cxnLst/>
              <a:rect l="l" t="t" r="r" b="b"/>
              <a:pathLst>
                <a:path w="76200" h="1904">
                  <a:moveTo>
                    <a:pt x="0" y="0"/>
                  </a:moveTo>
                  <a:lnTo>
                    <a:pt x="0" y="1523"/>
                  </a:lnTo>
                  <a:lnTo>
                    <a:pt x="76199" y="1523"/>
                  </a:lnTo>
                  <a:lnTo>
                    <a:pt x="761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481064" y="37978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481063" y="37978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481063" y="37978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491731" y="379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491731" y="379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491731" y="379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490208" y="3797807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3048" y="1524"/>
                  </a:moveTo>
                  <a:lnTo>
                    <a:pt x="2590" y="457"/>
                  </a:lnTo>
                  <a:lnTo>
                    <a:pt x="1524" y="0"/>
                  </a:lnTo>
                  <a:lnTo>
                    <a:pt x="444" y="457"/>
                  </a:lnTo>
                  <a:lnTo>
                    <a:pt x="0" y="1524"/>
                  </a:lnTo>
                  <a:lnTo>
                    <a:pt x="444" y="2603"/>
                  </a:lnTo>
                  <a:lnTo>
                    <a:pt x="1524" y="3048"/>
                  </a:lnTo>
                  <a:lnTo>
                    <a:pt x="2590" y="2603"/>
                  </a:lnTo>
                  <a:lnTo>
                    <a:pt x="3048" y="1524"/>
                  </a:lnTo>
                  <a:close/>
                </a:path>
                <a:path w="6350" h="3175">
                  <a:moveTo>
                    <a:pt x="6096" y="1524"/>
                  </a:moveTo>
                  <a:lnTo>
                    <a:pt x="5638" y="457"/>
                  </a:lnTo>
                  <a:lnTo>
                    <a:pt x="4572" y="0"/>
                  </a:lnTo>
                  <a:lnTo>
                    <a:pt x="3492" y="457"/>
                  </a:lnTo>
                  <a:lnTo>
                    <a:pt x="3048" y="1524"/>
                  </a:lnTo>
                  <a:lnTo>
                    <a:pt x="3492" y="2603"/>
                  </a:lnTo>
                  <a:lnTo>
                    <a:pt x="4572" y="3048"/>
                  </a:lnTo>
                  <a:lnTo>
                    <a:pt x="5638" y="2603"/>
                  </a:lnTo>
                  <a:lnTo>
                    <a:pt x="6096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6278371" y="3723132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523" y="0"/>
                  </a:moveTo>
                  <a:lnTo>
                    <a:pt x="0" y="0"/>
                  </a:lnTo>
                  <a:lnTo>
                    <a:pt x="0" y="59435"/>
                  </a:lnTo>
                  <a:lnTo>
                    <a:pt x="1523" y="594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627837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627837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627837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6278372" y="37901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627837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627837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6278372" y="3791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627837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627837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6278372" y="37962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627837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627837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627837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627837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6278371" y="3723132"/>
              <a:ext cx="55244" cy="76200"/>
            </a:xfrm>
            <a:custGeom>
              <a:avLst/>
              <a:gdLst/>
              <a:ahLst/>
              <a:cxnLst/>
              <a:rect l="l" t="t" r="r" b="b"/>
              <a:pathLst>
                <a:path w="55245" h="76200">
                  <a:moveTo>
                    <a:pt x="1523" y="76199"/>
                  </a:moveTo>
                  <a:lnTo>
                    <a:pt x="0" y="76199"/>
                  </a:lnTo>
                </a:path>
                <a:path w="55245" h="76200">
                  <a:moveTo>
                    <a:pt x="54863" y="0"/>
                  </a:moveTo>
                  <a:lnTo>
                    <a:pt x="53339" y="0"/>
                  </a:lnTo>
                  <a:lnTo>
                    <a:pt x="53339" y="59435"/>
                  </a:lnTo>
                  <a:lnTo>
                    <a:pt x="54863" y="59435"/>
                  </a:lnTo>
                  <a:lnTo>
                    <a:pt x="548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633171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633171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633171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6331711" y="37901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633171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633171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6331711" y="3791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633171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633171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6331711" y="37962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633171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633171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633171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633171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6331711" y="3723132"/>
              <a:ext cx="108585" cy="76200"/>
            </a:xfrm>
            <a:custGeom>
              <a:avLst/>
              <a:gdLst/>
              <a:ahLst/>
              <a:cxnLst/>
              <a:rect l="l" t="t" r="r" b="b"/>
              <a:pathLst>
                <a:path w="108585" h="76200">
                  <a:moveTo>
                    <a:pt x="1523" y="76199"/>
                  </a:moveTo>
                  <a:lnTo>
                    <a:pt x="0" y="76199"/>
                  </a:lnTo>
                </a:path>
                <a:path w="108585" h="76200">
                  <a:moveTo>
                    <a:pt x="108203" y="0"/>
                  </a:moveTo>
                  <a:lnTo>
                    <a:pt x="106679" y="0"/>
                  </a:lnTo>
                  <a:lnTo>
                    <a:pt x="106679" y="59435"/>
                  </a:lnTo>
                  <a:lnTo>
                    <a:pt x="108203" y="59435"/>
                  </a:lnTo>
                  <a:lnTo>
                    <a:pt x="10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643839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643839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643839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6438392" y="37901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643839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643839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6438392" y="3791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643839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643839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6438392" y="37962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643839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643839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643839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643839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6385051" y="3723132"/>
              <a:ext cx="55244" cy="76200"/>
            </a:xfrm>
            <a:custGeom>
              <a:avLst/>
              <a:gdLst/>
              <a:ahLst/>
              <a:cxnLst/>
              <a:rect l="l" t="t" r="r" b="b"/>
              <a:pathLst>
                <a:path w="55245" h="76200">
                  <a:moveTo>
                    <a:pt x="54863" y="76199"/>
                  </a:moveTo>
                  <a:lnTo>
                    <a:pt x="53339" y="76199"/>
                  </a:lnTo>
                </a:path>
                <a:path w="55245" h="76200">
                  <a:moveTo>
                    <a:pt x="1523" y="0"/>
                  </a:moveTo>
                  <a:lnTo>
                    <a:pt x="0" y="0"/>
                  </a:lnTo>
                  <a:lnTo>
                    <a:pt x="0" y="59435"/>
                  </a:lnTo>
                  <a:lnTo>
                    <a:pt x="1523" y="594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638505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638505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638505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6385052" y="37901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638505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638505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6385052" y="3791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638505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638505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6385052" y="37962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638505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638505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638505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638505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225031" y="3723132"/>
              <a:ext cx="161925" cy="76200"/>
            </a:xfrm>
            <a:custGeom>
              <a:avLst/>
              <a:gdLst/>
              <a:ahLst/>
              <a:cxnLst/>
              <a:rect l="l" t="t" r="r" b="b"/>
              <a:pathLst>
                <a:path w="161925" h="76200">
                  <a:moveTo>
                    <a:pt x="161543" y="76199"/>
                  </a:moveTo>
                  <a:lnTo>
                    <a:pt x="160019" y="76199"/>
                  </a:lnTo>
                </a:path>
                <a:path w="161925" h="76200">
                  <a:moveTo>
                    <a:pt x="1523" y="0"/>
                  </a:moveTo>
                  <a:lnTo>
                    <a:pt x="0" y="0"/>
                  </a:lnTo>
                  <a:lnTo>
                    <a:pt x="0" y="59435"/>
                  </a:lnTo>
                  <a:lnTo>
                    <a:pt x="1523" y="5943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22503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22503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225031" y="3782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225032" y="37901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22503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225031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225032" y="3791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22503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1523" y="1523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225031" y="3791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3" y="0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225032" y="37962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3048"/>
                  </a:lnTo>
                  <a:lnTo>
                    <a:pt x="1524" y="3048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4" y="0"/>
                  </a:moveTo>
                  <a:lnTo>
                    <a:pt x="0" y="0"/>
                  </a:lnTo>
                  <a:lnTo>
                    <a:pt x="1524" y="30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2503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1523" y="3047"/>
                  </a:lnTo>
                  <a:lnTo>
                    <a:pt x="1523" y="0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1523" y="3047"/>
                  </a:lnTo>
                  <a:lnTo>
                    <a:pt x="0" y="0"/>
                  </a:lnTo>
                  <a:close/>
                </a:path>
                <a:path w="1904" h="3175">
                  <a:moveTo>
                    <a:pt x="1523" y="3047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close/>
                </a:path>
                <a:path w="1904" h="3175">
                  <a:moveTo>
                    <a:pt x="0" y="0"/>
                  </a:moveTo>
                  <a:lnTo>
                    <a:pt x="0" y="3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25031" y="37962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3" y="0"/>
                  </a:moveTo>
                  <a:lnTo>
                    <a:pt x="0" y="0"/>
                  </a:lnTo>
                  <a:lnTo>
                    <a:pt x="0" y="3047"/>
                  </a:lnTo>
                  <a:lnTo>
                    <a:pt x="1523" y="304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2503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25031" y="37993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5648959" y="3799332"/>
              <a:ext cx="577850" cy="203200"/>
            </a:xfrm>
            <a:custGeom>
              <a:avLst/>
              <a:gdLst/>
              <a:ahLst/>
              <a:cxnLst/>
              <a:rect l="l" t="t" r="r" b="b"/>
              <a:pathLst>
                <a:path w="577850" h="203200">
                  <a:moveTo>
                    <a:pt x="577595" y="0"/>
                  </a:moveTo>
                  <a:lnTo>
                    <a:pt x="576071" y="0"/>
                  </a:lnTo>
                </a:path>
                <a:path w="577850" h="203200">
                  <a:moveTo>
                    <a:pt x="1523" y="137159"/>
                  </a:moveTo>
                  <a:lnTo>
                    <a:pt x="0" y="137159"/>
                  </a:lnTo>
                  <a:lnTo>
                    <a:pt x="0" y="202691"/>
                  </a:lnTo>
                  <a:lnTo>
                    <a:pt x="1523" y="202691"/>
                  </a:lnTo>
                  <a:lnTo>
                    <a:pt x="1523" y="137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5648959" y="40020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5648959" y="40020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5648959" y="40020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5648959" y="40005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5648959" y="40005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5648959" y="40005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5648960" y="4000499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4">
                  <a:moveTo>
                    <a:pt x="1021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2108" y="1524"/>
                  </a:lnTo>
                  <a:lnTo>
                    <a:pt x="102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5648959" y="4000500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4">
                  <a:moveTo>
                    <a:pt x="0" y="0"/>
                  </a:moveTo>
                  <a:lnTo>
                    <a:pt x="0" y="1523"/>
                  </a:lnTo>
                  <a:lnTo>
                    <a:pt x="102107" y="0"/>
                  </a:lnTo>
                  <a:lnTo>
                    <a:pt x="0" y="0"/>
                  </a:lnTo>
                  <a:close/>
                </a:path>
                <a:path w="102235" h="1904">
                  <a:moveTo>
                    <a:pt x="0" y="1523"/>
                  </a:moveTo>
                  <a:lnTo>
                    <a:pt x="102107" y="0"/>
                  </a:lnTo>
                  <a:lnTo>
                    <a:pt x="0" y="1523"/>
                  </a:lnTo>
                  <a:close/>
                </a:path>
                <a:path w="102235" h="1904">
                  <a:moveTo>
                    <a:pt x="102107" y="0"/>
                  </a:moveTo>
                  <a:lnTo>
                    <a:pt x="0" y="1523"/>
                  </a:lnTo>
                  <a:lnTo>
                    <a:pt x="102107" y="1523"/>
                  </a:lnTo>
                  <a:lnTo>
                    <a:pt x="102107" y="0"/>
                  </a:lnTo>
                  <a:close/>
                </a:path>
                <a:path w="102235" h="1904">
                  <a:moveTo>
                    <a:pt x="0" y="1523"/>
                  </a:moveTo>
                  <a:lnTo>
                    <a:pt x="1021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5648959" y="4000500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4">
                  <a:moveTo>
                    <a:pt x="0" y="0"/>
                  </a:moveTo>
                  <a:lnTo>
                    <a:pt x="0" y="1523"/>
                  </a:lnTo>
                  <a:lnTo>
                    <a:pt x="102107" y="1523"/>
                  </a:lnTo>
                  <a:lnTo>
                    <a:pt x="1021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5888228" y="4000499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4">
                  <a:moveTo>
                    <a:pt x="10210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02108" y="1524"/>
                  </a:lnTo>
                  <a:lnTo>
                    <a:pt x="102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5888227" y="4000500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4">
                  <a:moveTo>
                    <a:pt x="0" y="0"/>
                  </a:moveTo>
                  <a:lnTo>
                    <a:pt x="0" y="1523"/>
                  </a:lnTo>
                  <a:lnTo>
                    <a:pt x="102107" y="0"/>
                  </a:lnTo>
                  <a:lnTo>
                    <a:pt x="0" y="0"/>
                  </a:lnTo>
                  <a:close/>
                </a:path>
                <a:path w="102235" h="1904">
                  <a:moveTo>
                    <a:pt x="0" y="1523"/>
                  </a:moveTo>
                  <a:lnTo>
                    <a:pt x="102107" y="0"/>
                  </a:lnTo>
                  <a:lnTo>
                    <a:pt x="0" y="1523"/>
                  </a:lnTo>
                  <a:close/>
                </a:path>
                <a:path w="102235" h="1904">
                  <a:moveTo>
                    <a:pt x="102107" y="0"/>
                  </a:moveTo>
                  <a:lnTo>
                    <a:pt x="0" y="1523"/>
                  </a:lnTo>
                  <a:lnTo>
                    <a:pt x="102107" y="1523"/>
                  </a:lnTo>
                  <a:lnTo>
                    <a:pt x="102107" y="0"/>
                  </a:lnTo>
                  <a:close/>
                </a:path>
                <a:path w="102235" h="1904">
                  <a:moveTo>
                    <a:pt x="0" y="1523"/>
                  </a:moveTo>
                  <a:lnTo>
                    <a:pt x="10210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5888227" y="4000500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4">
                  <a:moveTo>
                    <a:pt x="0" y="0"/>
                  </a:moveTo>
                  <a:lnTo>
                    <a:pt x="0" y="1523"/>
                  </a:lnTo>
                  <a:lnTo>
                    <a:pt x="102107" y="1523"/>
                  </a:lnTo>
                  <a:lnTo>
                    <a:pt x="10210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225032" y="37978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225031" y="37978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225031" y="37978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154928" y="379780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5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154927" y="379780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70103" y="1523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70103" y="1523"/>
                  </a:lnTo>
                  <a:close/>
                </a:path>
                <a:path w="70485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5" h="1904">
                  <a:moveTo>
                    <a:pt x="70103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701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5982715" y="3797808"/>
              <a:ext cx="242570" cy="208915"/>
            </a:xfrm>
            <a:custGeom>
              <a:avLst/>
              <a:gdLst/>
              <a:ahLst/>
              <a:cxnLst/>
              <a:rect l="l" t="t" r="r" b="b"/>
              <a:pathLst>
                <a:path w="242570" h="208914">
                  <a:moveTo>
                    <a:pt x="242315" y="1523"/>
                  </a:moveTo>
                  <a:lnTo>
                    <a:pt x="242315" y="0"/>
                  </a:lnTo>
                  <a:lnTo>
                    <a:pt x="172211" y="0"/>
                  </a:lnTo>
                  <a:lnTo>
                    <a:pt x="172211" y="1523"/>
                  </a:lnTo>
                  <a:lnTo>
                    <a:pt x="242315" y="1523"/>
                  </a:lnTo>
                </a:path>
                <a:path w="242570" h="208914">
                  <a:moveTo>
                    <a:pt x="7619" y="208787"/>
                  </a:moveTo>
                  <a:lnTo>
                    <a:pt x="9143" y="208787"/>
                  </a:lnTo>
                  <a:lnTo>
                    <a:pt x="9143" y="144779"/>
                  </a:lnTo>
                  <a:lnTo>
                    <a:pt x="7619" y="144779"/>
                  </a:lnTo>
                  <a:lnTo>
                    <a:pt x="7619" y="208787"/>
                  </a:lnTo>
                </a:path>
                <a:path w="242570" h="208914">
                  <a:moveTo>
                    <a:pt x="0" y="190499"/>
                  </a:moveTo>
                  <a:lnTo>
                    <a:pt x="1523" y="190499"/>
                  </a:lnTo>
                  <a:lnTo>
                    <a:pt x="1523" y="131063"/>
                  </a:lnTo>
                  <a:lnTo>
                    <a:pt x="0" y="131063"/>
                  </a:lnTo>
                  <a:lnTo>
                    <a:pt x="0" y="1904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6" name="object 146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161023" y="3532631"/>
              <a:ext cx="403860" cy="115824"/>
            </a:xfrm>
            <a:prstGeom prst="rect">
              <a:avLst/>
            </a:prstGeom>
          </p:spPr>
        </p:pic>
        <p:sp>
          <p:nvSpPr>
            <p:cNvPr id="1467" name="object 1467"/>
            <p:cNvSpPr/>
            <p:nvPr/>
          </p:nvSpPr>
          <p:spPr>
            <a:xfrm>
              <a:off x="6493255" y="37993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6493255" y="37993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6493255" y="37993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6493255" y="3797807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7162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1628" y="0"/>
                  </a:lnTo>
                  <a:close/>
                </a:path>
                <a:path w="71754" h="1904">
                  <a:moveTo>
                    <a:pt x="71628" y="0"/>
                  </a:moveTo>
                  <a:lnTo>
                    <a:pt x="0" y="1524"/>
                  </a:lnTo>
                  <a:lnTo>
                    <a:pt x="71628" y="152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6493255" y="379780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0"/>
                  </a:lnTo>
                  <a:lnTo>
                    <a:pt x="0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0"/>
                  </a:lnTo>
                  <a:lnTo>
                    <a:pt x="0" y="1523"/>
                  </a:lnTo>
                  <a:close/>
                </a:path>
                <a:path w="71754" h="1904">
                  <a:moveTo>
                    <a:pt x="71627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close/>
                </a:path>
                <a:path w="71754" h="1904">
                  <a:moveTo>
                    <a:pt x="0" y="1523"/>
                  </a:moveTo>
                  <a:lnTo>
                    <a:pt x="7162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6493255" y="3797808"/>
              <a:ext cx="71755" cy="1905"/>
            </a:xfrm>
            <a:custGeom>
              <a:avLst/>
              <a:gdLst/>
              <a:ahLst/>
              <a:cxnLst/>
              <a:rect l="l" t="t" r="r" b="b"/>
              <a:pathLst>
                <a:path w="71754" h="1904">
                  <a:moveTo>
                    <a:pt x="0" y="0"/>
                  </a:moveTo>
                  <a:lnTo>
                    <a:pt x="0" y="1523"/>
                  </a:lnTo>
                  <a:lnTo>
                    <a:pt x="71627" y="1523"/>
                  </a:lnTo>
                  <a:lnTo>
                    <a:pt x="716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6659372" y="379780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4">
                  <a:moveTo>
                    <a:pt x="7010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0104" y="0"/>
                  </a:lnTo>
                  <a:close/>
                </a:path>
                <a:path w="70484" h="1904">
                  <a:moveTo>
                    <a:pt x="70104" y="0"/>
                  </a:moveTo>
                  <a:lnTo>
                    <a:pt x="0" y="1524"/>
                  </a:lnTo>
                  <a:lnTo>
                    <a:pt x="70104" y="1524"/>
                  </a:lnTo>
                  <a:lnTo>
                    <a:pt x="70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6659371" y="379780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4">
                  <a:moveTo>
                    <a:pt x="0" y="0"/>
                  </a:moveTo>
                  <a:lnTo>
                    <a:pt x="0" y="1523"/>
                  </a:lnTo>
                  <a:lnTo>
                    <a:pt x="70103" y="0"/>
                  </a:lnTo>
                  <a:lnTo>
                    <a:pt x="0" y="0"/>
                  </a:lnTo>
                  <a:close/>
                </a:path>
                <a:path w="70484" h="1904">
                  <a:moveTo>
                    <a:pt x="0" y="1523"/>
                  </a:moveTo>
                  <a:lnTo>
                    <a:pt x="70103" y="0"/>
                  </a:lnTo>
                  <a:lnTo>
                    <a:pt x="0" y="1523"/>
                  </a:lnTo>
                  <a:close/>
                </a:path>
                <a:path w="70484" h="1904">
                  <a:moveTo>
                    <a:pt x="70103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close/>
                </a:path>
                <a:path w="70484" h="1904">
                  <a:moveTo>
                    <a:pt x="0" y="1523"/>
                  </a:moveTo>
                  <a:lnTo>
                    <a:pt x="7010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6659371" y="3797808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4" h="1904">
                  <a:moveTo>
                    <a:pt x="0" y="0"/>
                  </a:moveTo>
                  <a:lnTo>
                    <a:pt x="0" y="1523"/>
                  </a:lnTo>
                  <a:lnTo>
                    <a:pt x="70103" y="1523"/>
                  </a:lnTo>
                  <a:lnTo>
                    <a:pt x="70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6" name="object 147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571235" y="3532631"/>
              <a:ext cx="489204" cy="323088"/>
            </a:xfrm>
            <a:prstGeom prst="rect">
              <a:avLst/>
            </a:prstGeom>
          </p:spPr>
        </p:pic>
        <p:sp>
          <p:nvSpPr>
            <p:cNvPr id="1477" name="object 1477"/>
            <p:cNvSpPr/>
            <p:nvPr/>
          </p:nvSpPr>
          <p:spPr>
            <a:xfrm>
              <a:off x="6729475" y="3729228"/>
              <a:ext cx="1905" cy="70485"/>
            </a:xfrm>
            <a:custGeom>
              <a:avLst/>
              <a:gdLst/>
              <a:ahLst/>
              <a:cxnLst/>
              <a:rect l="l" t="t" r="r" b="b"/>
              <a:pathLst>
                <a:path w="1904" h="70485">
                  <a:moveTo>
                    <a:pt x="0" y="70103"/>
                  </a:moveTo>
                  <a:lnTo>
                    <a:pt x="1523" y="70103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0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8" name="object 147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659371" y="3564635"/>
              <a:ext cx="71628" cy="71628"/>
            </a:xfrm>
            <a:prstGeom prst="rect">
              <a:avLst/>
            </a:prstGeom>
          </p:spPr>
        </p:pic>
        <p:sp>
          <p:nvSpPr>
            <p:cNvPr id="1479" name="object 1479"/>
            <p:cNvSpPr/>
            <p:nvPr/>
          </p:nvSpPr>
          <p:spPr>
            <a:xfrm>
              <a:off x="6481064" y="37901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6481063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6481063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6481064" y="3791711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0" y="0"/>
                  </a:lnTo>
                  <a:close/>
                </a:path>
                <a:path w="1904" h="9525">
                  <a:moveTo>
                    <a:pt x="1524" y="0"/>
                  </a:moveTo>
                  <a:lnTo>
                    <a:pt x="0" y="0"/>
                  </a:lnTo>
                  <a:lnTo>
                    <a:pt x="152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6481063" y="3791712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523" y="0"/>
                  </a:moveTo>
                  <a:lnTo>
                    <a:pt x="0" y="0"/>
                  </a:lnTo>
                  <a:lnTo>
                    <a:pt x="1523" y="9143"/>
                  </a:lnTo>
                  <a:lnTo>
                    <a:pt x="1523" y="0"/>
                  </a:lnTo>
                  <a:close/>
                </a:path>
                <a:path w="1904" h="9525">
                  <a:moveTo>
                    <a:pt x="0" y="0"/>
                  </a:moveTo>
                  <a:lnTo>
                    <a:pt x="1523" y="9143"/>
                  </a:lnTo>
                  <a:lnTo>
                    <a:pt x="0" y="0"/>
                  </a:lnTo>
                  <a:close/>
                </a:path>
                <a:path w="1904" h="9525">
                  <a:moveTo>
                    <a:pt x="1523" y="9143"/>
                  </a:moveTo>
                  <a:lnTo>
                    <a:pt x="0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1904" h="9525">
                  <a:moveTo>
                    <a:pt x="0" y="0"/>
                  </a:moveTo>
                  <a:lnTo>
                    <a:pt x="0" y="9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6481063" y="3791712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523" y="0"/>
                  </a:moveTo>
                  <a:lnTo>
                    <a:pt x="0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6481064" y="3813047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0" y="0"/>
                  </a:moveTo>
                  <a:lnTo>
                    <a:pt x="0" y="9144"/>
                  </a:lnTo>
                  <a:lnTo>
                    <a:pt x="1524" y="9144"/>
                  </a:lnTo>
                  <a:lnTo>
                    <a:pt x="0" y="0"/>
                  </a:lnTo>
                  <a:close/>
                </a:path>
                <a:path w="1904" h="9525">
                  <a:moveTo>
                    <a:pt x="1524" y="0"/>
                  </a:moveTo>
                  <a:lnTo>
                    <a:pt x="0" y="0"/>
                  </a:lnTo>
                  <a:lnTo>
                    <a:pt x="1524" y="91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6481063" y="3813048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523" y="0"/>
                  </a:moveTo>
                  <a:lnTo>
                    <a:pt x="0" y="0"/>
                  </a:lnTo>
                  <a:lnTo>
                    <a:pt x="1523" y="9143"/>
                  </a:lnTo>
                  <a:lnTo>
                    <a:pt x="1523" y="0"/>
                  </a:lnTo>
                  <a:close/>
                </a:path>
                <a:path w="1904" h="9525">
                  <a:moveTo>
                    <a:pt x="0" y="0"/>
                  </a:moveTo>
                  <a:lnTo>
                    <a:pt x="1523" y="9143"/>
                  </a:lnTo>
                  <a:lnTo>
                    <a:pt x="0" y="0"/>
                  </a:lnTo>
                  <a:close/>
                </a:path>
                <a:path w="1904" h="9525">
                  <a:moveTo>
                    <a:pt x="1523" y="9143"/>
                  </a:moveTo>
                  <a:lnTo>
                    <a:pt x="0" y="0"/>
                  </a:lnTo>
                  <a:lnTo>
                    <a:pt x="0" y="9143"/>
                  </a:lnTo>
                  <a:lnTo>
                    <a:pt x="1523" y="9143"/>
                  </a:lnTo>
                  <a:close/>
                </a:path>
                <a:path w="1904" h="9525">
                  <a:moveTo>
                    <a:pt x="0" y="0"/>
                  </a:moveTo>
                  <a:lnTo>
                    <a:pt x="0" y="9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6481063" y="3813048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523" y="0"/>
                  </a:moveTo>
                  <a:lnTo>
                    <a:pt x="0" y="0"/>
                  </a:lnTo>
                  <a:lnTo>
                    <a:pt x="0" y="9143"/>
                  </a:lnTo>
                  <a:lnTo>
                    <a:pt x="1523" y="9143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6481063" y="38221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6481063" y="38221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6481063" y="38221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6491732" y="37810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6491731" y="3781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1523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6491731" y="3781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491732" y="3782567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0"/>
                  </a:moveTo>
                  <a:lnTo>
                    <a:pt x="0" y="12192"/>
                  </a:lnTo>
                  <a:lnTo>
                    <a:pt x="1524" y="12192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4" y="0"/>
                  </a:moveTo>
                  <a:lnTo>
                    <a:pt x="0" y="0"/>
                  </a:lnTo>
                  <a:lnTo>
                    <a:pt x="1524" y="121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491731" y="3782568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523" y="0"/>
                  </a:moveTo>
                  <a:lnTo>
                    <a:pt x="0" y="0"/>
                  </a:lnTo>
                  <a:lnTo>
                    <a:pt x="1523" y="12191"/>
                  </a:lnTo>
                  <a:lnTo>
                    <a:pt x="1523" y="0"/>
                  </a:lnTo>
                  <a:close/>
                </a:path>
                <a:path w="1904" h="12700">
                  <a:moveTo>
                    <a:pt x="0" y="0"/>
                  </a:moveTo>
                  <a:lnTo>
                    <a:pt x="1523" y="12191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3" y="12191"/>
                  </a:moveTo>
                  <a:lnTo>
                    <a:pt x="0" y="0"/>
                  </a:lnTo>
                  <a:lnTo>
                    <a:pt x="0" y="12191"/>
                  </a:lnTo>
                  <a:lnTo>
                    <a:pt x="1523" y="12191"/>
                  </a:lnTo>
                  <a:close/>
                </a:path>
                <a:path w="1904" h="12700">
                  <a:moveTo>
                    <a:pt x="0" y="0"/>
                  </a:moveTo>
                  <a:lnTo>
                    <a:pt x="0" y="12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491731" y="3782568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523" y="0"/>
                  </a:moveTo>
                  <a:lnTo>
                    <a:pt x="0" y="0"/>
                  </a:lnTo>
                  <a:lnTo>
                    <a:pt x="0" y="12191"/>
                  </a:lnTo>
                  <a:lnTo>
                    <a:pt x="1523" y="1219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491732" y="3809999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0" y="0"/>
                  </a:moveTo>
                  <a:lnTo>
                    <a:pt x="0" y="12192"/>
                  </a:lnTo>
                  <a:lnTo>
                    <a:pt x="1524" y="12192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4" y="0"/>
                  </a:moveTo>
                  <a:lnTo>
                    <a:pt x="0" y="0"/>
                  </a:lnTo>
                  <a:lnTo>
                    <a:pt x="1524" y="1219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491731" y="3810000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523" y="0"/>
                  </a:moveTo>
                  <a:lnTo>
                    <a:pt x="0" y="0"/>
                  </a:lnTo>
                  <a:lnTo>
                    <a:pt x="1523" y="12191"/>
                  </a:lnTo>
                  <a:lnTo>
                    <a:pt x="1523" y="0"/>
                  </a:lnTo>
                  <a:close/>
                </a:path>
                <a:path w="1904" h="12700">
                  <a:moveTo>
                    <a:pt x="0" y="0"/>
                  </a:moveTo>
                  <a:lnTo>
                    <a:pt x="1523" y="12191"/>
                  </a:lnTo>
                  <a:lnTo>
                    <a:pt x="0" y="0"/>
                  </a:lnTo>
                  <a:close/>
                </a:path>
                <a:path w="1904" h="12700">
                  <a:moveTo>
                    <a:pt x="1523" y="12191"/>
                  </a:moveTo>
                  <a:lnTo>
                    <a:pt x="0" y="0"/>
                  </a:lnTo>
                  <a:lnTo>
                    <a:pt x="0" y="12191"/>
                  </a:lnTo>
                  <a:lnTo>
                    <a:pt x="1523" y="12191"/>
                  </a:lnTo>
                  <a:close/>
                </a:path>
                <a:path w="1904" h="12700">
                  <a:moveTo>
                    <a:pt x="0" y="0"/>
                  </a:moveTo>
                  <a:lnTo>
                    <a:pt x="0" y="12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491731" y="3810000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523" y="0"/>
                  </a:moveTo>
                  <a:lnTo>
                    <a:pt x="0" y="0"/>
                  </a:lnTo>
                  <a:lnTo>
                    <a:pt x="0" y="12191"/>
                  </a:lnTo>
                  <a:lnTo>
                    <a:pt x="1523" y="12191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491731" y="38221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491731" y="38221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491731" y="38221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481063" y="3820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481063" y="3820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481063" y="38206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481064" y="382066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481063" y="382066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481063" y="382066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488684" y="382066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488683" y="382066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488683" y="382066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491732" y="38206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491731" y="3820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491731" y="3820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156452" y="3790187"/>
              <a:ext cx="151130" cy="1905"/>
            </a:xfrm>
            <a:custGeom>
              <a:avLst/>
              <a:gdLst/>
              <a:ahLst/>
              <a:cxnLst/>
              <a:rect l="l" t="t" r="r" b="b"/>
              <a:pathLst>
                <a:path w="151129" h="1904">
                  <a:moveTo>
                    <a:pt x="1508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0876" y="1524"/>
                  </a:lnTo>
                  <a:lnTo>
                    <a:pt x="1508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156451" y="3790188"/>
              <a:ext cx="151130" cy="1905"/>
            </a:xfrm>
            <a:custGeom>
              <a:avLst/>
              <a:gdLst/>
              <a:ahLst/>
              <a:cxnLst/>
              <a:rect l="l" t="t" r="r" b="b"/>
              <a:pathLst>
                <a:path w="151129" h="1904">
                  <a:moveTo>
                    <a:pt x="0" y="0"/>
                  </a:moveTo>
                  <a:lnTo>
                    <a:pt x="0" y="1523"/>
                  </a:lnTo>
                  <a:lnTo>
                    <a:pt x="150875" y="0"/>
                  </a:lnTo>
                  <a:lnTo>
                    <a:pt x="0" y="0"/>
                  </a:lnTo>
                  <a:close/>
                </a:path>
                <a:path w="151129" h="1904">
                  <a:moveTo>
                    <a:pt x="0" y="1523"/>
                  </a:moveTo>
                  <a:lnTo>
                    <a:pt x="150875" y="0"/>
                  </a:lnTo>
                  <a:lnTo>
                    <a:pt x="0" y="1523"/>
                  </a:lnTo>
                  <a:close/>
                </a:path>
                <a:path w="151129" h="1904">
                  <a:moveTo>
                    <a:pt x="150875" y="0"/>
                  </a:moveTo>
                  <a:lnTo>
                    <a:pt x="0" y="1523"/>
                  </a:lnTo>
                  <a:lnTo>
                    <a:pt x="150875" y="1523"/>
                  </a:lnTo>
                  <a:lnTo>
                    <a:pt x="150875" y="0"/>
                  </a:lnTo>
                  <a:close/>
                </a:path>
                <a:path w="151129" h="1904">
                  <a:moveTo>
                    <a:pt x="0" y="1523"/>
                  </a:moveTo>
                  <a:lnTo>
                    <a:pt x="1508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56451" y="3790188"/>
              <a:ext cx="151130" cy="1905"/>
            </a:xfrm>
            <a:custGeom>
              <a:avLst/>
              <a:gdLst/>
              <a:ahLst/>
              <a:cxnLst/>
              <a:rect l="l" t="t" r="r" b="b"/>
              <a:pathLst>
                <a:path w="151129" h="1904">
                  <a:moveTo>
                    <a:pt x="0" y="0"/>
                  </a:moveTo>
                  <a:lnTo>
                    <a:pt x="0" y="1523"/>
                  </a:lnTo>
                  <a:lnTo>
                    <a:pt x="150875" y="1523"/>
                  </a:lnTo>
                  <a:lnTo>
                    <a:pt x="1508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406388" y="3790187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7467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4676" y="0"/>
                  </a:lnTo>
                  <a:close/>
                </a:path>
                <a:path w="74929" h="1904">
                  <a:moveTo>
                    <a:pt x="74676" y="0"/>
                  </a:moveTo>
                  <a:lnTo>
                    <a:pt x="0" y="1524"/>
                  </a:lnTo>
                  <a:lnTo>
                    <a:pt x="74676" y="1524"/>
                  </a:lnTo>
                  <a:lnTo>
                    <a:pt x="74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406387" y="3790188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0"/>
                  </a:lnTo>
                  <a:lnTo>
                    <a:pt x="0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0"/>
                  </a:lnTo>
                  <a:lnTo>
                    <a:pt x="0" y="1523"/>
                  </a:lnTo>
                  <a:close/>
                </a:path>
                <a:path w="74929" h="1904">
                  <a:moveTo>
                    <a:pt x="74675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close/>
                </a:path>
                <a:path w="74929" h="1904">
                  <a:moveTo>
                    <a:pt x="0" y="1523"/>
                  </a:moveTo>
                  <a:lnTo>
                    <a:pt x="7467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406387" y="3790188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4">
                  <a:moveTo>
                    <a:pt x="0" y="0"/>
                  </a:moveTo>
                  <a:lnTo>
                    <a:pt x="0" y="1523"/>
                  </a:lnTo>
                  <a:lnTo>
                    <a:pt x="74675" y="1523"/>
                  </a:lnTo>
                  <a:lnTo>
                    <a:pt x="746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481064" y="37901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481063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481063" y="3790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154928" y="3781043"/>
              <a:ext cx="155575" cy="1905"/>
            </a:xfrm>
            <a:custGeom>
              <a:avLst/>
              <a:gdLst/>
              <a:ahLst/>
              <a:cxnLst/>
              <a:rect l="l" t="t" r="r" b="b"/>
              <a:pathLst>
                <a:path w="155575" h="1904">
                  <a:moveTo>
                    <a:pt x="1554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5448" y="1524"/>
                  </a:lnTo>
                  <a:lnTo>
                    <a:pt x="1554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6154927" y="3781044"/>
              <a:ext cx="155575" cy="1905"/>
            </a:xfrm>
            <a:custGeom>
              <a:avLst/>
              <a:gdLst/>
              <a:ahLst/>
              <a:cxnLst/>
              <a:rect l="l" t="t" r="r" b="b"/>
              <a:pathLst>
                <a:path w="155575" h="1904">
                  <a:moveTo>
                    <a:pt x="0" y="0"/>
                  </a:moveTo>
                  <a:lnTo>
                    <a:pt x="0" y="1523"/>
                  </a:lnTo>
                  <a:lnTo>
                    <a:pt x="155447" y="0"/>
                  </a:lnTo>
                  <a:lnTo>
                    <a:pt x="0" y="0"/>
                  </a:lnTo>
                  <a:close/>
                </a:path>
                <a:path w="155575" h="1904">
                  <a:moveTo>
                    <a:pt x="0" y="1523"/>
                  </a:moveTo>
                  <a:lnTo>
                    <a:pt x="155447" y="0"/>
                  </a:lnTo>
                  <a:lnTo>
                    <a:pt x="0" y="1523"/>
                  </a:lnTo>
                  <a:close/>
                </a:path>
                <a:path w="155575" h="1904">
                  <a:moveTo>
                    <a:pt x="155447" y="0"/>
                  </a:moveTo>
                  <a:lnTo>
                    <a:pt x="0" y="1523"/>
                  </a:lnTo>
                  <a:lnTo>
                    <a:pt x="155447" y="1523"/>
                  </a:lnTo>
                  <a:lnTo>
                    <a:pt x="155447" y="0"/>
                  </a:lnTo>
                  <a:close/>
                </a:path>
                <a:path w="155575" h="1904">
                  <a:moveTo>
                    <a:pt x="0" y="1523"/>
                  </a:moveTo>
                  <a:lnTo>
                    <a:pt x="1554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6154927" y="3781044"/>
              <a:ext cx="155575" cy="1905"/>
            </a:xfrm>
            <a:custGeom>
              <a:avLst/>
              <a:gdLst/>
              <a:ahLst/>
              <a:cxnLst/>
              <a:rect l="l" t="t" r="r" b="b"/>
              <a:pathLst>
                <a:path w="155575" h="1904">
                  <a:moveTo>
                    <a:pt x="0" y="0"/>
                  </a:moveTo>
                  <a:lnTo>
                    <a:pt x="0" y="1523"/>
                  </a:lnTo>
                  <a:lnTo>
                    <a:pt x="155447" y="1523"/>
                  </a:lnTo>
                  <a:lnTo>
                    <a:pt x="1554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6414008" y="3781043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4">
                  <a:moveTo>
                    <a:pt x="777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77724" y="0"/>
                  </a:lnTo>
                  <a:close/>
                </a:path>
                <a:path w="78104" h="1904">
                  <a:moveTo>
                    <a:pt x="77724" y="0"/>
                  </a:moveTo>
                  <a:lnTo>
                    <a:pt x="0" y="1524"/>
                  </a:lnTo>
                  <a:lnTo>
                    <a:pt x="77724" y="1524"/>
                  </a:lnTo>
                  <a:lnTo>
                    <a:pt x="777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6414007" y="3781044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4">
                  <a:moveTo>
                    <a:pt x="0" y="0"/>
                  </a:moveTo>
                  <a:lnTo>
                    <a:pt x="0" y="1523"/>
                  </a:lnTo>
                  <a:lnTo>
                    <a:pt x="77723" y="0"/>
                  </a:lnTo>
                  <a:lnTo>
                    <a:pt x="0" y="0"/>
                  </a:lnTo>
                  <a:close/>
                </a:path>
                <a:path w="78104" h="1904">
                  <a:moveTo>
                    <a:pt x="0" y="1523"/>
                  </a:moveTo>
                  <a:lnTo>
                    <a:pt x="77723" y="0"/>
                  </a:lnTo>
                  <a:lnTo>
                    <a:pt x="0" y="1523"/>
                  </a:lnTo>
                  <a:close/>
                </a:path>
                <a:path w="78104" h="1904">
                  <a:moveTo>
                    <a:pt x="77723" y="0"/>
                  </a:moveTo>
                  <a:lnTo>
                    <a:pt x="0" y="1523"/>
                  </a:lnTo>
                  <a:lnTo>
                    <a:pt x="77723" y="1523"/>
                  </a:lnTo>
                  <a:lnTo>
                    <a:pt x="77723" y="0"/>
                  </a:lnTo>
                  <a:close/>
                </a:path>
                <a:path w="78104" h="1904">
                  <a:moveTo>
                    <a:pt x="0" y="1523"/>
                  </a:moveTo>
                  <a:lnTo>
                    <a:pt x="777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6414007" y="3781044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4">
                  <a:moveTo>
                    <a:pt x="0" y="0"/>
                  </a:moveTo>
                  <a:lnTo>
                    <a:pt x="0" y="1523"/>
                  </a:lnTo>
                  <a:lnTo>
                    <a:pt x="77723" y="1523"/>
                  </a:lnTo>
                  <a:lnTo>
                    <a:pt x="777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6491732" y="37810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6491731" y="3781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656579" y="3781044"/>
              <a:ext cx="836930" cy="207645"/>
            </a:xfrm>
            <a:custGeom>
              <a:avLst/>
              <a:gdLst/>
              <a:ahLst/>
              <a:cxnLst/>
              <a:rect l="l" t="t" r="r" b="b"/>
              <a:pathLst>
                <a:path w="836929" h="207645">
                  <a:moveTo>
                    <a:pt x="835151" y="0"/>
                  </a:moveTo>
                  <a:lnTo>
                    <a:pt x="836675" y="0"/>
                  </a:lnTo>
                  <a:lnTo>
                    <a:pt x="836675" y="1523"/>
                  </a:lnTo>
                  <a:lnTo>
                    <a:pt x="835151" y="1523"/>
                  </a:lnTo>
                </a:path>
                <a:path w="836929" h="207645">
                  <a:moveTo>
                    <a:pt x="10667" y="207263"/>
                  </a:moveTo>
                  <a:lnTo>
                    <a:pt x="12191" y="207263"/>
                  </a:lnTo>
                  <a:lnTo>
                    <a:pt x="12191" y="144779"/>
                  </a:lnTo>
                  <a:lnTo>
                    <a:pt x="10667" y="144779"/>
                  </a:lnTo>
                  <a:lnTo>
                    <a:pt x="10667" y="207263"/>
                  </a:lnTo>
                </a:path>
                <a:path w="836929" h="207645">
                  <a:moveTo>
                    <a:pt x="0" y="207263"/>
                  </a:moveTo>
                  <a:lnTo>
                    <a:pt x="1523" y="207263"/>
                  </a:lnTo>
                  <a:lnTo>
                    <a:pt x="1523" y="144779"/>
                  </a:lnTo>
                  <a:lnTo>
                    <a:pt x="0" y="144779"/>
                  </a:lnTo>
                  <a:lnTo>
                    <a:pt x="0" y="2072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973572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973571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979667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979667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979667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982716" y="3986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982715" y="3986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982715" y="3986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656579" y="39867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656579" y="39867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656579" y="39867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656579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656579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656579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664200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3048" y="0"/>
                  </a:lnTo>
                  <a:close/>
                </a:path>
                <a:path w="3175" h="1904">
                  <a:moveTo>
                    <a:pt x="3048" y="0"/>
                  </a:moveTo>
                  <a:lnTo>
                    <a:pt x="0" y="1524"/>
                  </a:lnTo>
                  <a:lnTo>
                    <a:pt x="3048" y="152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664199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0"/>
                  </a:lnTo>
                  <a:lnTo>
                    <a:pt x="0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0"/>
                  </a:lnTo>
                  <a:lnTo>
                    <a:pt x="0" y="1523"/>
                  </a:lnTo>
                  <a:close/>
                </a:path>
                <a:path w="3175" h="1904">
                  <a:moveTo>
                    <a:pt x="3047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  <a:path w="3175" h="1904">
                  <a:moveTo>
                    <a:pt x="0" y="1523"/>
                  </a:moveTo>
                  <a:lnTo>
                    <a:pt x="3047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664199" y="39867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523"/>
                  </a:lnTo>
                  <a:lnTo>
                    <a:pt x="3047" y="1523"/>
                  </a:lnTo>
                  <a:lnTo>
                    <a:pt x="3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667248" y="3986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  <a:path w="1904" h="1904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667247" y="3986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4">
                  <a:moveTo>
                    <a:pt x="0" y="0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4">
                  <a:moveTo>
                    <a:pt x="0" y="1523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667247" y="3986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23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498083" y="6196583"/>
              <a:ext cx="405765" cy="0"/>
            </a:xfrm>
            <a:custGeom>
              <a:avLst/>
              <a:gdLst/>
              <a:ahLst/>
              <a:cxnLst/>
              <a:rect l="l" t="t" r="r" b="b"/>
              <a:pathLst>
                <a:path w="405764">
                  <a:moveTo>
                    <a:pt x="0" y="0"/>
                  </a:moveTo>
                  <a:lnTo>
                    <a:pt x="405383" y="0"/>
                  </a:lnTo>
                </a:path>
              </a:pathLst>
            </a:custGeom>
            <a:ln w="45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449316" y="3532631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449315" y="353263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0" y="0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0" y="0"/>
                  </a:lnTo>
                  <a:close/>
                </a:path>
                <a:path w="52070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4">
                  <a:moveTo>
                    <a:pt x="51815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close/>
                </a:path>
                <a:path w="52070" h="1904">
                  <a:moveTo>
                    <a:pt x="0" y="1523"/>
                  </a:moveTo>
                  <a:lnTo>
                    <a:pt x="5181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449315" y="353263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0" y="0"/>
                  </a:moveTo>
                  <a:lnTo>
                    <a:pt x="0" y="1523"/>
                  </a:lnTo>
                  <a:lnTo>
                    <a:pt x="51815" y="1523"/>
                  </a:lnTo>
                  <a:lnTo>
                    <a:pt x="518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449316" y="3560063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51816" y="0"/>
                  </a:lnTo>
                  <a:close/>
                </a:path>
                <a:path w="52070" h="1904">
                  <a:moveTo>
                    <a:pt x="51816" y="0"/>
                  </a:moveTo>
                  <a:lnTo>
                    <a:pt x="0" y="1524"/>
                  </a:lnTo>
                  <a:lnTo>
                    <a:pt x="51816" y="1524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449315" y="3560063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5" y="1523"/>
                  </a:moveTo>
                  <a:lnTo>
                    <a:pt x="0" y="1523"/>
                  </a:lnTo>
                  <a:lnTo>
                    <a:pt x="51815" y="1523"/>
                  </a:lnTo>
                  <a:close/>
                </a:path>
                <a:path w="52070" h="1904">
                  <a:moveTo>
                    <a:pt x="51815" y="1523"/>
                  </a:moveTo>
                  <a:lnTo>
                    <a:pt x="0" y="1523"/>
                  </a:lnTo>
                  <a:lnTo>
                    <a:pt x="51815" y="0"/>
                  </a:lnTo>
                  <a:lnTo>
                    <a:pt x="51815" y="1523"/>
                  </a:lnTo>
                  <a:close/>
                </a:path>
                <a:path w="52070" h="1904">
                  <a:moveTo>
                    <a:pt x="0" y="1523"/>
                  </a:moveTo>
                  <a:lnTo>
                    <a:pt x="51815" y="0"/>
                  </a:lnTo>
                  <a:lnTo>
                    <a:pt x="0" y="1523"/>
                  </a:lnTo>
                  <a:close/>
                </a:path>
                <a:path w="52070" h="1904">
                  <a:moveTo>
                    <a:pt x="5181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518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5449315" y="3560063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815" y="1523"/>
                  </a:moveTo>
                  <a:lnTo>
                    <a:pt x="5181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5181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5449315" y="35615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5449315" y="35615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5449315" y="35615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5449316" y="355396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5449315" y="35539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5449315" y="355396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5449316" y="353415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5449315" y="353415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20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20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5449315" y="353415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5449315" y="3532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5449315" y="3532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4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5449315" y="3532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6723380" y="141122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6723379" y="141122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6723379" y="141122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1523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0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6709664" y="141122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6709663" y="141122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6709663" y="141122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1523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0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6709663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6709663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6709663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6709664" y="141274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6709663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6709663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6709664" y="143255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6709663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6709663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6709663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6709663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6709663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6709664" y="143865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6709663" y="143865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6709663" y="143865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6723380" y="143865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6723379" y="143865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6723379" y="143865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6729475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6729475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6729475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6729476" y="143255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6729475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6729475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6729476" y="141274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6729475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6729475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6729476" y="141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6729475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0"/>
                  </a:lnTo>
                  <a:lnTo>
                    <a:pt x="0" y="1523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6729475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6494779" y="141122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6494779" y="141122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6494779" y="141122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6508496" y="141122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6508495" y="141122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0" y="0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6508495" y="141122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0" y="1523"/>
                  </a:lnTo>
                  <a:lnTo>
                    <a:pt x="6095" y="1523"/>
                  </a:lnTo>
                  <a:lnTo>
                    <a:pt x="609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6514592" y="141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6514591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1523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6514591" y="1411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3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6514592" y="141274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6514591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6514591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6514592" y="143255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6514591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1523" y="0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0" y="76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6514591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23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1523" y="7619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6514591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6514591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6514591" y="1440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23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6508496" y="143865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6508495" y="143865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6508495" y="143865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1523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0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6494779" y="143865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6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6096" y="0"/>
                  </a:lnTo>
                  <a:close/>
                </a:path>
                <a:path w="6350" h="1905">
                  <a:moveTo>
                    <a:pt x="6096" y="0"/>
                  </a:moveTo>
                  <a:lnTo>
                    <a:pt x="0" y="1524"/>
                  </a:lnTo>
                  <a:lnTo>
                    <a:pt x="6096" y="1524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6494779" y="143865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6095" y="1523"/>
                  </a:moveTo>
                  <a:lnTo>
                    <a:pt x="0" y="1523"/>
                  </a:lnTo>
                  <a:lnTo>
                    <a:pt x="6095" y="0"/>
                  </a:lnTo>
                  <a:lnTo>
                    <a:pt x="6095" y="1523"/>
                  </a:lnTo>
                  <a:close/>
                </a:path>
                <a:path w="6350" h="1905">
                  <a:moveTo>
                    <a:pt x="0" y="1523"/>
                  </a:moveTo>
                  <a:lnTo>
                    <a:pt x="6095" y="0"/>
                  </a:lnTo>
                  <a:lnTo>
                    <a:pt x="0" y="1523"/>
                  </a:lnTo>
                  <a:close/>
                </a:path>
                <a:path w="6350" h="1905">
                  <a:moveTo>
                    <a:pt x="6095" y="0"/>
                  </a:moveTo>
                  <a:lnTo>
                    <a:pt x="0" y="1523"/>
                  </a:lnTo>
                  <a:lnTo>
                    <a:pt x="0" y="0"/>
                  </a:lnTo>
                  <a:lnTo>
                    <a:pt x="6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6494779" y="143865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095" y="1523"/>
                  </a:moveTo>
                  <a:lnTo>
                    <a:pt x="6095" y="0"/>
                  </a:lnTo>
                  <a:lnTo>
                    <a:pt x="0" y="0"/>
                  </a:lnTo>
                  <a:lnTo>
                    <a:pt x="0" y="1523"/>
                  </a:lnTo>
                  <a:lnTo>
                    <a:pt x="6095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6494779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6494779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6494779" y="1440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6494779" y="143255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6494779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6494779" y="143256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6494779" y="141274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0"/>
                  </a:moveTo>
                  <a:lnTo>
                    <a:pt x="0" y="7620"/>
                  </a:lnTo>
                  <a:lnTo>
                    <a:pt x="1524" y="7620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4" y="0"/>
                  </a:moveTo>
                  <a:lnTo>
                    <a:pt x="0" y="0"/>
                  </a:lnTo>
                  <a:lnTo>
                    <a:pt x="1524" y="762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6494779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7619"/>
                  </a:moveTo>
                  <a:lnTo>
                    <a:pt x="0" y="0"/>
                  </a:lnTo>
                  <a:lnTo>
                    <a:pt x="1523" y="7619"/>
                  </a:lnTo>
                  <a:lnTo>
                    <a:pt x="0" y="7619"/>
                  </a:lnTo>
                  <a:close/>
                </a:path>
                <a:path w="1904" h="7619">
                  <a:moveTo>
                    <a:pt x="0" y="0"/>
                  </a:moveTo>
                  <a:lnTo>
                    <a:pt x="1523" y="7619"/>
                  </a:lnTo>
                  <a:lnTo>
                    <a:pt x="0" y="0"/>
                  </a:lnTo>
                  <a:close/>
                </a:path>
                <a:path w="1904" h="7619">
                  <a:moveTo>
                    <a:pt x="1523" y="7619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1523" y="76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6494779" y="141274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619"/>
                  </a:moveTo>
                  <a:lnTo>
                    <a:pt x="1523" y="7619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0" y="76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6494779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6494779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6494779" y="1411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23"/>
                  </a:move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6397243" y="21366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6397243" y="21366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6397243" y="21595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6397243" y="21595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7" y="1523"/>
                  </a:moveTo>
                  <a:lnTo>
                    <a:pt x="3047" y="0"/>
                  </a:lnTo>
                  <a:lnTo>
                    <a:pt x="1523" y="0"/>
                  </a:lnTo>
                  <a:lnTo>
                    <a:pt x="0" y="1523"/>
                  </a:lnTo>
                  <a:lnTo>
                    <a:pt x="1523" y="3047"/>
                  </a:lnTo>
                  <a:lnTo>
                    <a:pt x="3047" y="3047"/>
                  </a:lnTo>
                  <a:lnTo>
                    <a:pt x="3047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5824219" y="1944624"/>
              <a:ext cx="426720" cy="1083945"/>
            </a:xfrm>
            <a:custGeom>
              <a:avLst/>
              <a:gdLst/>
              <a:ahLst/>
              <a:cxnLst/>
              <a:rect l="l" t="t" r="r" b="b"/>
              <a:pathLst>
                <a:path w="426720" h="1083945">
                  <a:moveTo>
                    <a:pt x="426719" y="0"/>
                  </a:moveTo>
                  <a:lnTo>
                    <a:pt x="426719" y="251459"/>
                  </a:lnTo>
                </a:path>
                <a:path w="426720" h="1083945">
                  <a:moveTo>
                    <a:pt x="426719" y="271271"/>
                  </a:moveTo>
                  <a:lnTo>
                    <a:pt x="426719" y="464819"/>
                  </a:lnTo>
                </a:path>
                <a:path w="426720" h="1083945">
                  <a:moveTo>
                    <a:pt x="426719" y="620267"/>
                  </a:moveTo>
                  <a:lnTo>
                    <a:pt x="426719" y="813815"/>
                  </a:lnTo>
                </a:path>
                <a:path w="426720" h="1083945">
                  <a:moveTo>
                    <a:pt x="426719" y="832103"/>
                  </a:moveTo>
                  <a:lnTo>
                    <a:pt x="426719" y="1022603"/>
                  </a:lnTo>
                </a:path>
                <a:path w="426720" h="1083945">
                  <a:moveTo>
                    <a:pt x="416051" y="10667"/>
                  </a:moveTo>
                  <a:lnTo>
                    <a:pt x="416051" y="242315"/>
                  </a:lnTo>
                  <a:lnTo>
                    <a:pt x="416051" y="68579"/>
                  </a:lnTo>
                </a:path>
                <a:path w="426720" h="1083945">
                  <a:moveTo>
                    <a:pt x="416051" y="280415"/>
                  </a:moveTo>
                  <a:lnTo>
                    <a:pt x="416051" y="454151"/>
                  </a:lnTo>
                </a:path>
                <a:path w="426720" h="1083945">
                  <a:moveTo>
                    <a:pt x="416051" y="629411"/>
                  </a:moveTo>
                  <a:lnTo>
                    <a:pt x="416051" y="803147"/>
                  </a:lnTo>
                </a:path>
                <a:path w="426720" h="1083945">
                  <a:moveTo>
                    <a:pt x="416051" y="842771"/>
                  </a:moveTo>
                  <a:lnTo>
                    <a:pt x="416051" y="1016507"/>
                  </a:lnTo>
                </a:path>
                <a:path w="426720" h="1083945">
                  <a:moveTo>
                    <a:pt x="233171" y="0"/>
                  </a:moveTo>
                  <a:lnTo>
                    <a:pt x="233171" y="251459"/>
                  </a:lnTo>
                </a:path>
                <a:path w="426720" h="1083945">
                  <a:moveTo>
                    <a:pt x="233171" y="271271"/>
                  </a:moveTo>
                  <a:lnTo>
                    <a:pt x="233171" y="464819"/>
                  </a:lnTo>
                </a:path>
                <a:path w="426720" h="1083945">
                  <a:moveTo>
                    <a:pt x="233171" y="620267"/>
                  </a:moveTo>
                  <a:lnTo>
                    <a:pt x="233171" y="813815"/>
                  </a:lnTo>
                </a:path>
                <a:path w="426720" h="1083945">
                  <a:moveTo>
                    <a:pt x="233171" y="832103"/>
                  </a:moveTo>
                  <a:lnTo>
                    <a:pt x="233171" y="1025651"/>
                  </a:lnTo>
                </a:path>
                <a:path w="426720" h="1083945">
                  <a:moveTo>
                    <a:pt x="242315" y="10667"/>
                  </a:moveTo>
                  <a:lnTo>
                    <a:pt x="242315" y="242315"/>
                  </a:lnTo>
                  <a:lnTo>
                    <a:pt x="242315" y="68579"/>
                  </a:lnTo>
                </a:path>
                <a:path w="426720" h="1083945">
                  <a:moveTo>
                    <a:pt x="242315" y="280415"/>
                  </a:moveTo>
                  <a:lnTo>
                    <a:pt x="242315" y="454151"/>
                  </a:lnTo>
                </a:path>
                <a:path w="426720" h="1083945">
                  <a:moveTo>
                    <a:pt x="242315" y="629411"/>
                  </a:moveTo>
                  <a:lnTo>
                    <a:pt x="242315" y="803147"/>
                  </a:lnTo>
                </a:path>
                <a:path w="426720" h="1083945">
                  <a:moveTo>
                    <a:pt x="242315" y="842771"/>
                  </a:moveTo>
                  <a:lnTo>
                    <a:pt x="242315" y="1074419"/>
                  </a:lnTo>
                </a:path>
                <a:path w="426720" h="1083945">
                  <a:moveTo>
                    <a:pt x="192023" y="0"/>
                  </a:moveTo>
                  <a:lnTo>
                    <a:pt x="192023" y="251459"/>
                  </a:lnTo>
                </a:path>
                <a:path w="426720" h="1083945">
                  <a:moveTo>
                    <a:pt x="192023" y="271271"/>
                  </a:moveTo>
                  <a:lnTo>
                    <a:pt x="192023" y="464819"/>
                  </a:lnTo>
                </a:path>
                <a:path w="426720" h="1083945">
                  <a:moveTo>
                    <a:pt x="192023" y="620267"/>
                  </a:moveTo>
                  <a:lnTo>
                    <a:pt x="192023" y="813815"/>
                  </a:lnTo>
                </a:path>
                <a:path w="426720" h="1083945">
                  <a:moveTo>
                    <a:pt x="192023" y="832103"/>
                  </a:moveTo>
                  <a:lnTo>
                    <a:pt x="192023" y="1024127"/>
                  </a:lnTo>
                </a:path>
                <a:path w="426720" h="1083945">
                  <a:moveTo>
                    <a:pt x="182879" y="10667"/>
                  </a:moveTo>
                  <a:lnTo>
                    <a:pt x="182879" y="242315"/>
                  </a:lnTo>
                  <a:lnTo>
                    <a:pt x="182879" y="68579"/>
                  </a:lnTo>
                </a:path>
                <a:path w="426720" h="1083945">
                  <a:moveTo>
                    <a:pt x="182879" y="280415"/>
                  </a:moveTo>
                  <a:lnTo>
                    <a:pt x="182879" y="454151"/>
                  </a:lnTo>
                </a:path>
                <a:path w="426720" h="1083945">
                  <a:moveTo>
                    <a:pt x="182879" y="629411"/>
                  </a:moveTo>
                  <a:lnTo>
                    <a:pt x="182879" y="803147"/>
                  </a:lnTo>
                </a:path>
                <a:path w="426720" h="1083945">
                  <a:moveTo>
                    <a:pt x="182879" y="842771"/>
                  </a:moveTo>
                  <a:lnTo>
                    <a:pt x="182879" y="1016507"/>
                  </a:lnTo>
                </a:path>
                <a:path w="426720" h="1083945">
                  <a:moveTo>
                    <a:pt x="0" y="271271"/>
                  </a:moveTo>
                  <a:lnTo>
                    <a:pt x="0" y="464819"/>
                  </a:lnTo>
                </a:path>
                <a:path w="426720" h="1083945">
                  <a:moveTo>
                    <a:pt x="0" y="620267"/>
                  </a:moveTo>
                  <a:lnTo>
                    <a:pt x="0" y="813815"/>
                  </a:lnTo>
                </a:path>
                <a:path w="426720" h="1083945">
                  <a:moveTo>
                    <a:pt x="0" y="832103"/>
                  </a:moveTo>
                  <a:lnTo>
                    <a:pt x="0" y="1022603"/>
                  </a:lnTo>
                </a:path>
                <a:path w="426720" h="1083945">
                  <a:moveTo>
                    <a:pt x="9143" y="68579"/>
                  </a:moveTo>
                  <a:lnTo>
                    <a:pt x="9143" y="242315"/>
                  </a:lnTo>
                </a:path>
                <a:path w="426720" h="1083945">
                  <a:moveTo>
                    <a:pt x="9143" y="280415"/>
                  </a:moveTo>
                  <a:lnTo>
                    <a:pt x="9143" y="454151"/>
                  </a:lnTo>
                </a:path>
                <a:path w="426720" h="1083945">
                  <a:moveTo>
                    <a:pt x="9143" y="629411"/>
                  </a:moveTo>
                  <a:lnTo>
                    <a:pt x="9143" y="803147"/>
                  </a:lnTo>
                </a:path>
                <a:path w="426720" h="1083945">
                  <a:moveTo>
                    <a:pt x="9143" y="842771"/>
                  </a:moveTo>
                  <a:lnTo>
                    <a:pt x="9143" y="1016507"/>
                  </a:lnTo>
                </a:path>
                <a:path w="426720" h="1083945">
                  <a:moveTo>
                    <a:pt x="0" y="620267"/>
                  </a:moveTo>
                  <a:lnTo>
                    <a:pt x="192023" y="620267"/>
                  </a:lnTo>
                </a:path>
                <a:path w="426720" h="1083945">
                  <a:moveTo>
                    <a:pt x="9143" y="629411"/>
                  </a:moveTo>
                  <a:lnTo>
                    <a:pt x="182879" y="629411"/>
                  </a:lnTo>
                </a:path>
                <a:path w="426720" h="1083945">
                  <a:moveTo>
                    <a:pt x="233171" y="620267"/>
                  </a:moveTo>
                  <a:lnTo>
                    <a:pt x="426719" y="620267"/>
                  </a:lnTo>
                </a:path>
                <a:path w="426720" h="1083945">
                  <a:moveTo>
                    <a:pt x="242315" y="629411"/>
                  </a:moveTo>
                  <a:lnTo>
                    <a:pt x="416051" y="629411"/>
                  </a:lnTo>
                </a:path>
                <a:path w="426720" h="1083945">
                  <a:moveTo>
                    <a:pt x="0" y="464819"/>
                  </a:moveTo>
                  <a:lnTo>
                    <a:pt x="192023" y="464819"/>
                  </a:lnTo>
                </a:path>
                <a:path w="426720" h="1083945">
                  <a:moveTo>
                    <a:pt x="9143" y="454151"/>
                  </a:moveTo>
                  <a:lnTo>
                    <a:pt x="182879" y="454151"/>
                  </a:lnTo>
                </a:path>
                <a:path w="426720" h="1083945">
                  <a:moveTo>
                    <a:pt x="233171" y="464819"/>
                  </a:moveTo>
                  <a:lnTo>
                    <a:pt x="426719" y="464819"/>
                  </a:lnTo>
                </a:path>
                <a:path w="426720" h="1083945">
                  <a:moveTo>
                    <a:pt x="242315" y="454151"/>
                  </a:moveTo>
                  <a:lnTo>
                    <a:pt x="416051" y="454151"/>
                  </a:lnTo>
                </a:path>
                <a:path w="426720" h="1083945">
                  <a:moveTo>
                    <a:pt x="9143" y="803147"/>
                  </a:moveTo>
                  <a:lnTo>
                    <a:pt x="182879" y="803147"/>
                  </a:lnTo>
                </a:path>
                <a:path w="426720" h="1083945">
                  <a:moveTo>
                    <a:pt x="0" y="813815"/>
                  </a:moveTo>
                  <a:lnTo>
                    <a:pt x="192023" y="813815"/>
                  </a:lnTo>
                </a:path>
                <a:path w="426720" h="1083945">
                  <a:moveTo>
                    <a:pt x="0" y="832103"/>
                  </a:moveTo>
                  <a:lnTo>
                    <a:pt x="192023" y="832103"/>
                  </a:lnTo>
                </a:path>
                <a:path w="426720" h="1083945">
                  <a:moveTo>
                    <a:pt x="9143" y="842771"/>
                  </a:moveTo>
                  <a:lnTo>
                    <a:pt x="182879" y="842771"/>
                  </a:lnTo>
                </a:path>
                <a:path w="426720" h="1083945">
                  <a:moveTo>
                    <a:pt x="242315" y="803147"/>
                  </a:moveTo>
                  <a:lnTo>
                    <a:pt x="416051" y="803147"/>
                  </a:lnTo>
                </a:path>
                <a:path w="426720" h="1083945">
                  <a:moveTo>
                    <a:pt x="233171" y="813815"/>
                  </a:moveTo>
                  <a:lnTo>
                    <a:pt x="426719" y="813815"/>
                  </a:lnTo>
                </a:path>
                <a:path w="426720" h="1083945">
                  <a:moveTo>
                    <a:pt x="233171" y="832103"/>
                  </a:moveTo>
                  <a:lnTo>
                    <a:pt x="426719" y="832103"/>
                  </a:lnTo>
                </a:path>
                <a:path w="426720" h="1083945">
                  <a:moveTo>
                    <a:pt x="242315" y="842771"/>
                  </a:moveTo>
                  <a:lnTo>
                    <a:pt x="416051" y="842771"/>
                  </a:lnTo>
                </a:path>
                <a:path w="426720" h="1083945">
                  <a:moveTo>
                    <a:pt x="9143" y="280415"/>
                  </a:moveTo>
                  <a:lnTo>
                    <a:pt x="182879" y="280415"/>
                  </a:lnTo>
                </a:path>
                <a:path w="426720" h="1083945">
                  <a:moveTo>
                    <a:pt x="0" y="271271"/>
                  </a:moveTo>
                  <a:lnTo>
                    <a:pt x="192023" y="271271"/>
                  </a:lnTo>
                </a:path>
                <a:path w="426720" h="1083945">
                  <a:moveTo>
                    <a:pt x="0" y="251459"/>
                  </a:moveTo>
                  <a:lnTo>
                    <a:pt x="192023" y="251459"/>
                  </a:lnTo>
                </a:path>
                <a:path w="426720" h="1083945">
                  <a:moveTo>
                    <a:pt x="9143" y="242315"/>
                  </a:moveTo>
                  <a:lnTo>
                    <a:pt x="182879" y="242315"/>
                  </a:lnTo>
                </a:path>
                <a:path w="426720" h="1083945">
                  <a:moveTo>
                    <a:pt x="242315" y="280415"/>
                  </a:moveTo>
                  <a:lnTo>
                    <a:pt x="416051" y="280415"/>
                  </a:lnTo>
                </a:path>
                <a:path w="426720" h="1083945">
                  <a:moveTo>
                    <a:pt x="233171" y="271271"/>
                  </a:moveTo>
                  <a:lnTo>
                    <a:pt x="426719" y="271271"/>
                  </a:lnTo>
                </a:path>
                <a:path w="426720" h="1083945">
                  <a:moveTo>
                    <a:pt x="233171" y="251459"/>
                  </a:moveTo>
                  <a:lnTo>
                    <a:pt x="416051" y="251459"/>
                  </a:lnTo>
                </a:path>
                <a:path w="426720" h="1083945">
                  <a:moveTo>
                    <a:pt x="242315" y="242315"/>
                  </a:moveTo>
                  <a:lnTo>
                    <a:pt x="416051" y="242315"/>
                  </a:lnTo>
                </a:path>
                <a:path w="426720" h="1083945">
                  <a:moveTo>
                    <a:pt x="192023" y="832103"/>
                  </a:moveTo>
                  <a:lnTo>
                    <a:pt x="192023" y="1083563"/>
                  </a:lnTo>
                </a:path>
                <a:path w="426720" h="1083945">
                  <a:moveTo>
                    <a:pt x="182879" y="842771"/>
                  </a:moveTo>
                  <a:lnTo>
                    <a:pt x="182879" y="1074419"/>
                  </a:lnTo>
                </a:path>
                <a:path w="426720" h="1083945">
                  <a:moveTo>
                    <a:pt x="0" y="832103"/>
                  </a:moveTo>
                  <a:lnTo>
                    <a:pt x="0" y="1083563"/>
                  </a:lnTo>
                </a:path>
                <a:path w="426720" h="1083945">
                  <a:moveTo>
                    <a:pt x="9143" y="842771"/>
                  </a:moveTo>
                  <a:lnTo>
                    <a:pt x="9143" y="1074419"/>
                  </a:lnTo>
                </a:path>
                <a:path w="426720" h="1083945">
                  <a:moveTo>
                    <a:pt x="0" y="832103"/>
                  </a:moveTo>
                  <a:lnTo>
                    <a:pt x="192023" y="832103"/>
                  </a:lnTo>
                </a:path>
                <a:path w="426720" h="1083945">
                  <a:moveTo>
                    <a:pt x="9143" y="842771"/>
                  </a:moveTo>
                  <a:lnTo>
                    <a:pt x="182879" y="842771"/>
                  </a:lnTo>
                </a:path>
                <a:path w="426720" h="1083945">
                  <a:moveTo>
                    <a:pt x="9143" y="1074419"/>
                  </a:moveTo>
                  <a:lnTo>
                    <a:pt x="182879" y="1074419"/>
                  </a:lnTo>
                </a:path>
                <a:path w="426720" h="1083945">
                  <a:moveTo>
                    <a:pt x="0" y="1083563"/>
                  </a:moveTo>
                  <a:lnTo>
                    <a:pt x="192023" y="1083563"/>
                  </a:lnTo>
                </a:path>
                <a:path w="426720" h="1083945">
                  <a:moveTo>
                    <a:pt x="426719" y="832103"/>
                  </a:moveTo>
                  <a:lnTo>
                    <a:pt x="426719" y="1024127"/>
                  </a:lnTo>
                </a:path>
                <a:path w="426720" h="1083945">
                  <a:moveTo>
                    <a:pt x="416051" y="842771"/>
                  </a:moveTo>
                  <a:lnTo>
                    <a:pt x="416051" y="1016507"/>
                  </a:lnTo>
                </a:path>
                <a:path w="426720" h="1083945">
                  <a:moveTo>
                    <a:pt x="233171" y="832103"/>
                  </a:moveTo>
                  <a:lnTo>
                    <a:pt x="233171" y="1022603"/>
                  </a:lnTo>
                </a:path>
                <a:path w="426720" h="1083945">
                  <a:moveTo>
                    <a:pt x="242315" y="842771"/>
                  </a:moveTo>
                  <a:lnTo>
                    <a:pt x="242315" y="1016507"/>
                  </a:lnTo>
                </a:path>
                <a:path w="426720" h="1083945">
                  <a:moveTo>
                    <a:pt x="233171" y="832103"/>
                  </a:moveTo>
                  <a:lnTo>
                    <a:pt x="426719" y="832103"/>
                  </a:lnTo>
                </a:path>
                <a:path w="426720" h="1083945">
                  <a:moveTo>
                    <a:pt x="242315" y="842771"/>
                  </a:moveTo>
                  <a:lnTo>
                    <a:pt x="416051" y="842771"/>
                  </a:lnTo>
                </a:path>
                <a:path w="426720" h="1083945">
                  <a:moveTo>
                    <a:pt x="426719" y="832103"/>
                  </a:moveTo>
                  <a:lnTo>
                    <a:pt x="426719" y="1083563"/>
                  </a:lnTo>
                </a:path>
                <a:path w="426720" h="1083945">
                  <a:moveTo>
                    <a:pt x="416051" y="842771"/>
                  </a:moveTo>
                  <a:lnTo>
                    <a:pt x="416051" y="1074419"/>
                  </a:lnTo>
                </a:path>
                <a:path w="426720" h="1083945">
                  <a:moveTo>
                    <a:pt x="233171" y="832103"/>
                  </a:moveTo>
                  <a:lnTo>
                    <a:pt x="233171" y="1083563"/>
                  </a:lnTo>
                </a:path>
                <a:path w="426720" h="1083945">
                  <a:moveTo>
                    <a:pt x="242315" y="842771"/>
                  </a:moveTo>
                  <a:lnTo>
                    <a:pt x="242315" y="1016507"/>
                  </a:lnTo>
                </a:path>
                <a:path w="426720" h="1083945">
                  <a:moveTo>
                    <a:pt x="233171" y="832103"/>
                  </a:moveTo>
                  <a:lnTo>
                    <a:pt x="426719" y="832103"/>
                  </a:lnTo>
                </a:path>
                <a:path w="426720" h="1083945">
                  <a:moveTo>
                    <a:pt x="242315" y="842771"/>
                  </a:moveTo>
                  <a:lnTo>
                    <a:pt x="416051" y="842771"/>
                  </a:lnTo>
                </a:path>
                <a:path w="426720" h="1083945">
                  <a:moveTo>
                    <a:pt x="242315" y="1074419"/>
                  </a:moveTo>
                  <a:lnTo>
                    <a:pt x="416051" y="1074419"/>
                  </a:lnTo>
                </a:path>
                <a:path w="426720" h="1083945">
                  <a:moveTo>
                    <a:pt x="233171" y="1083563"/>
                  </a:moveTo>
                  <a:lnTo>
                    <a:pt x="426719" y="1083563"/>
                  </a:lnTo>
                </a:path>
                <a:path w="426720" h="1083945">
                  <a:moveTo>
                    <a:pt x="192023" y="59435"/>
                  </a:moveTo>
                  <a:lnTo>
                    <a:pt x="192023" y="249935"/>
                  </a:lnTo>
                </a:path>
                <a:path w="426720" h="1083945">
                  <a:moveTo>
                    <a:pt x="182879" y="68579"/>
                  </a:moveTo>
                  <a:lnTo>
                    <a:pt x="182879" y="242315"/>
                  </a:lnTo>
                </a:path>
                <a:path w="426720" h="1083945">
                  <a:moveTo>
                    <a:pt x="9143" y="68579"/>
                  </a:moveTo>
                  <a:lnTo>
                    <a:pt x="9143" y="242315"/>
                  </a:lnTo>
                </a:path>
                <a:path w="426720" h="1083945">
                  <a:moveTo>
                    <a:pt x="192023" y="59435"/>
                  </a:moveTo>
                  <a:lnTo>
                    <a:pt x="192023" y="251459"/>
                  </a:lnTo>
                </a:path>
                <a:path w="426720" h="1083945">
                  <a:moveTo>
                    <a:pt x="9143" y="10667"/>
                  </a:moveTo>
                  <a:lnTo>
                    <a:pt x="9143" y="242315"/>
                  </a:lnTo>
                </a:path>
                <a:path w="426720" h="1083945">
                  <a:moveTo>
                    <a:pt x="0" y="0"/>
                  </a:moveTo>
                  <a:lnTo>
                    <a:pt x="192023" y="0"/>
                  </a:lnTo>
                </a:path>
                <a:path w="426720" h="1083945">
                  <a:moveTo>
                    <a:pt x="9143" y="10667"/>
                  </a:moveTo>
                  <a:lnTo>
                    <a:pt x="182879" y="10667"/>
                  </a:lnTo>
                </a:path>
                <a:path w="426720" h="1083945">
                  <a:moveTo>
                    <a:pt x="9143" y="242315"/>
                  </a:moveTo>
                  <a:lnTo>
                    <a:pt x="182879" y="242315"/>
                  </a:lnTo>
                </a:path>
                <a:path w="426720" h="1083945">
                  <a:moveTo>
                    <a:pt x="0" y="251459"/>
                  </a:moveTo>
                  <a:lnTo>
                    <a:pt x="192023" y="251459"/>
                  </a:lnTo>
                </a:path>
                <a:path w="426720" h="1083945">
                  <a:moveTo>
                    <a:pt x="426719" y="59435"/>
                  </a:moveTo>
                  <a:lnTo>
                    <a:pt x="426719" y="249935"/>
                  </a:lnTo>
                </a:path>
                <a:path w="426720" h="1083945">
                  <a:moveTo>
                    <a:pt x="416051" y="68579"/>
                  </a:moveTo>
                  <a:lnTo>
                    <a:pt x="416051" y="242315"/>
                  </a:lnTo>
                </a:path>
                <a:path w="426720" h="1083945">
                  <a:moveTo>
                    <a:pt x="242315" y="68579"/>
                  </a:moveTo>
                  <a:lnTo>
                    <a:pt x="242315" y="242315"/>
                  </a:lnTo>
                </a:path>
                <a:path w="426720" h="1083945">
                  <a:moveTo>
                    <a:pt x="426719" y="59435"/>
                  </a:moveTo>
                  <a:lnTo>
                    <a:pt x="426719" y="251459"/>
                  </a:lnTo>
                </a:path>
                <a:path w="426720" h="1083945">
                  <a:moveTo>
                    <a:pt x="233171" y="0"/>
                  </a:moveTo>
                  <a:lnTo>
                    <a:pt x="426719" y="0"/>
                  </a:lnTo>
                </a:path>
                <a:path w="426720" h="1083945">
                  <a:moveTo>
                    <a:pt x="242315" y="10667"/>
                  </a:moveTo>
                  <a:lnTo>
                    <a:pt x="416051" y="10667"/>
                  </a:lnTo>
                </a:path>
                <a:path w="426720" h="1083945">
                  <a:moveTo>
                    <a:pt x="242315" y="242315"/>
                  </a:moveTo>
                  <a:lnTo>
                    <a:pt x="416051" y="242315"/>
                  </a:lnTo>
                </a:path>
                <a:path w="426720" h="1083945">
                  <a:moveTo>
                    <a:pt x="233171" y="251459"/>
                  </a:moveTo>
                  <a:lnTo>
                    <a:pt x="426719" y="251459"/>
                  </a:lnTo>
                </a:path>
                <a:path w="426720" h="1083945">
                  <a:moveTo>
                    <a:pt x="0" y="0"/>
                  </a:moveTo>
                  <a:lnTo>
                    <a:pt x="0" y="2514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5918708" y="25725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5918707" y="2572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5918707" y="2572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5920232" y="2574035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0" y="0"/>
                  </a:moveTo>
                  <a:lnTo>
                    <a:pt x="25908" y="51816"/>
                  </a:lnTo>
                  <a:lnTo>
                    <a:pt x="27432" y="51816"/>
                  </a:lnTo>
                  <a:lnTo>
                    <a:pt x="0" y="0"/>
                  </a:lnTo>
                  <a:close/>
                </a:path>
                <a:path w="27939" h="52069">
                  <a:moveTo>
                    <a:pt x="1524" y="0"/>
                  </a:moveTo>
                  <a:lnTo>
                    <a:pt x="0" y="0"/>
                  </a:lnTo>
                  <a:lnTo>
                    <a:pt x="27432" y="518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5920231" y="2574036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1523" y="0"/>
                  </a:moveTo>
                  <a:lnTo>
                    <a:pt x="0" y="0"/>
                  </a:lnTo>
                  <a:lnTo>
                    <a:pt x="27431" y="51815"/>
                  </a:lnTo>
                  <a:lnTo>
                    <a:pt x="1523" y="0"/>
                  </a:lnTo>
                  <a:close/>
                </a:path>
                <a:path w="27939" h="52069">
                  <a:moveTo>
                    <a:pt x="0" y="0"/>
                  </a:moveTo>
                  <a:lnTo>
                    <a:pt x="27431" y="51815"/>
                  </a:lnTo>
                  <a:lnTo>
                    <a:pt x="0" y="0"/>
                  </a:lnTo>
                  <a:close/>
                </a:path>
                <a:path w="27939" h="52069">
                  <a:moveTo>
                    <a:pt x="27431" y="51815"/>
                  </a:moveTo>
                  <a:lnTo>
                    <a:pt x="0" y="0"/>
                  </a:lnTo>
                  <a:lnTo>
                    <a:pt x="25907" y="51815"/>
                  </a:lnTo>
                  <a:lnTo>
                    <a:pt x="27431" y="51815"/>
                  </a:lnTo>
                  <a:close/>
                </a:path>
                <a:path w="27939" h="52069">
                  <a:moveTo>
                    <a:pt x="0" y="0"/>
                  </a:moveTo>
                  <a:lnTo>
                    <a:pt x="25907" y="518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5920231" y="2574036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1523" y="0"/>
                  </a:moveTo>
                  <a:lnTo>
                    <a:pt x="0" y="0"/>
                  </a:lnTo>
                  <a:lnTo>
                    <a:pt x="25907" y="51815"/>
                  </a:lnTo>
                  <a:lnTo>
                    <a:pt x="27431" y="518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5979667" y="2695955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0" y="0"/>
                  </a:moveTo>
                  <a:lnTo>
                    <a:pt x="27432" y="51816"/>
                  </a:lnTo>
                  <a:lnTo>
                    <a:pt x="28956" y="51816"/>
                  </a:lnTo>
                  <a:lnTo>
                    <a:pt x="0" y="0"/>
                  </a:lnTo>
                  <a:close/>
                </a:path>
                <a:path w="29210" h="52069">
                  <a:moveTo>
                    <a:pt x="1524" y="0"/>
                  </a:moveTo>
                  <a:lnTo>
                    <a:pt x="0" y="0"/>
                  </a:lnTo>
                  <a:lnTo>
                    <a:pt x="28956" y="518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5979667" y="2695956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1523" y="0"/>
                  </a:moveTo>
                  <a:lnTo>
                    <a:pt x="28955" y="51815"/>
                  </a:lnTo>
                  <a:lnTo>
                    <a:pt x="1523" y="0"/>
                  </a:lnTo>
                  <a:close/>
                </a:path>
                <a:path w="29210" h="52069">
                  <a:moveTo>
                    <a:pt x="1523" y="0"/>
                  </a:moveTo>
                  <a:lnTo>
                    <a:pt x="28955" y="51815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29210" h="52069">
                  <a:moveTo>
                    <a:pt x="28955" y="51815"/>
                  </a:moveTo>
                  <a:lnTo>
                    <a:pt x="0" y="0"/>
                  </a:lnTo>
                  <a:lnTo>
                    <a:pt x="27431" y="51815"/>
                  </a:lnTo>
                  <a:lnTo>
                    <a:pt x="28955" y="51815"/>
                  </a:lnTo>
                  <a:close/>
                </a:path>
                <a:path w="29210" h="52069">
                  <a:moveTo>
                    <a:pt x="0" y="0"/>
                  </a:moveTo>
                  <a:lnTo>
                    <a:pt x="27431" y="518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5979667" y="2695956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1523" y="0"/>
                  </a:moveTo>
                  <a:lnTo>
                    <a:pt x="0" y="0"/>
                  </a:lnTo>
                  <a:lnTo>
                    <a:pt x="27431" y="51815"/>
                  </a:lnTo>
                  <a:lnTo>
                    <a:pt x="28955" y="518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6007100" y="27477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6007099" y="274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6007099" y="274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5920232" y="25725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5920231" y="2572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5920231" y="2572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5892800" y="2574035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7432" y="0"/>
                  </a:moveTo>
                  <a:lnTo>
                    <a:pt x="0" y="51816"/>
                  </a:lnTo>
                  <a:lnTo>
                    <a:pt x="1524" y="51816"/>
                  </a:lnTo>
                  <a:lnTo>
                    <a:pt x="27432" y="0"/>
                  </a:lnTo>
                  <a:close/>
                </a:path>
                <a:path w="29210" h="52069">
                  <a:moveTo>
                    <a:pt x="28956" y="0"/>
                  </a:moveTo>
                  <a:lnTo>
                    <a:pt x="27432" y="0"/>
                  </a:lnTo>
                  <a:lnTo>
                    <a:pt x="1524" y="51816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5892799" y="2574036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8955" y="0"/>
                  </a:moveTo>
                  <a:lnTo>
                    <a:pt x="27431" y="0"/>
                  </a:lnTo>
                  <a:lnTo>
                    <a:pt x="1523" y="51815"/>
                  </a:lnTo>
                  <a:lnTo>
                    <a:pt x="28955" y="0"/>
                  </a:lnTo>
                  <a:close/>
                </a:path>
                <a:path w="29210" h="52069">
                  <a:moveTo>
                    <a:pt x="27431" y="0"/>
                  </a:moveTo>
                  <a:lnTo>
                    <a:pt x="1523" y="51815"/>
                  </a:lnTo>
                  <a:lnTo>
                    <a:pt x="27431" y="0"/>
                  </a:lnTo>
                  <a:close/>
                </a:path>
                <a:path w="29210" h="52069">
                  <a:moveTo>
                    <a:pt x="1523" y="51815"/>
                  </a:moveTo>
                  <a:lnTo>
                    <a:pt x="27431" y="0"/>
                  </a:lnTo>
                  <a:lnTo>
                    <a:pt x="1523" y="51815"/>
                  </a:lnTo>
                  <a:close/>
                </a:path>
                <a:path w="29210" h="52069">
                  <a:moveTo>
                    <a:pt x="27431" y="0"/>
                  </a:moveTo>
                  <a:lnTo>
                    <a:pt x="1523" y="51815"/>
                  </a:lnTo>
                  <a:lnTo>
                    <a:pt x="0" y="51815"/>
                  </a:lnTo>
                  <a:lnTo>
                    <a:pt x="274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5892799" y="2574036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8955" y="0"/>
                  </a:moveTo>
                  <a:lnTo>
                    <a:pt x="27431" y="0"/>
                  </a:lnTo>
                  <a:lnTo>
                    <a:pt x="0" y="51815"/>
                  </a:lnTo>
                  <a:lnTo>
                    <a:pt x="1523" y="51815"/>
                  </a:lnTo>
                  <a:lnTo>
                    <a:pt x="289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5833364" y="2695955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5908" y="0"/>
                  </a:moveTo>
                  <a:lnTo>
                    <a:pt x="0" y="51816"/>
                  </a:lnTo>
                  <a:lnTo>
                    <a:pt x="1524" y="51816"/>
                  </a:lnTo>
                  <a:lnTo>
                    <a:pt x="25908" y="0"/>
                  </a:lnTo>
                  <a:close/>
                </a:path>
                <a:path w="27939" h="52069">
                  <a:moveTo>
                    <a:pt x="27432" y="0"/>
                  </a:moveTo>
                  <a:lnTo>
                    <a:pt x="25908" y="0"/>
                  </a:lnTo>
                  <a:lnTo>
                    <a:pt x="1524" y="51816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5833363" y="2695956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7431" y="0"/>
                  </a:moveTo>
                  <a:lnTo>
                    <a:pt x="25907" y="0"/>
                  </a:lnTo>
                  <a:lnTo>
                    <a:pt x="1523" y="51815"/>
                  </a:lnTo>
                  <a:lnTo>
                    <a:pt x="27431" y="0"/>
                  </a:lnTo>
                  <a:close/>
                </a:path>
                <a:path w="27939" h="52069">
                  <a:moveTo>
                    <a:pt x="25907" y="0"/>
                  </a:moveTo>
                  <a:lnTo>
                    <a:pt x="1523" y="51815"/>
                  </a:lnTo>
                  <a:lnTo>
                    <a:pt x="25907" y="0"/>
                  </a:lnTo>
                  <a:close/>
                </a:path>
                <a:path w="27939" h="52069">
                  <a:moveTo>
                    <a:pt x="1523" y="51815"/>
                  </a:moveTo>
                  <a:lnTo>
                    <a:pt x="25907" y="0"/>
                  </a:lnTo>
                  <a:lnTo>
                    <a:pt x="0" y="51815"/>
                  </a:lnTo>
                  <a:lnTo>
                    <a:pt x="1523" y="51815"/>
                  </a:lnTo>
                  <a:close/>
                </a:path>
                <a:path w="27939" h="52069">
                  <a:moveTo>
                    <a:pt x="25907" y="0"/>
                  </a:moveTo>
                  <a:lnTo>
                    <a:pt x="0" y="51815"/>
                  </a:lnTo>
                  <a:lnTo>
                    <a:pt x="259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5833363" y="2695956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7431" y="0"/>
                  </a:moveTo>
                  <a:lnTo>
                    <a:pt x="25907" y="0"/>
                  </a:lnTo>
                  <a:lnTo>
                    <a:pt x="0" y="51815"/>
                  </a:lnTo>
                  <a:lnTo>
                    <a:pt x="1523" y="51815"/>
                  </a:lnTo>
                  <a:lnTo>
                    <a:pt x="274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5831840" y="27477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5831839" y="274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5831839" y="274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6151879" y="25725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6151879" y="2572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6151879" y="2572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6153404" y="2574035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0" y="0"/>
                  </a:moveTo>
                  <a:lnTo>
                    <a:pt x="25908" y="51816"/>
                  </a:lnTo>
                  <a:lnTo>
                    <a:pt x="27432" y="51816"/>
                  </a:lnTo>
                  <a:lnTo>
                    <a:pt x="0" y="0"/>
                  </a:lnTo>
                  <a:close/>
                </a:path>
                <a:path w="27939" h="52069">
                  <a:moveTo>
                    <a:pt x="1524" y="0"/>
                  </a:moveTo>
                  <a:lnTo>
                    <a:pt x="0" y="0"/>
                  </a:lnTo>
                  <a:lnTo>
                    <a:pt x="27432" y="518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6153403" y="2574036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1523" y="0"/>
                  </a:moveTo>
                  <a:lnTo>
                    <a:pt x="0" y="0"/>
                  </a:lnTo>
                  <a:lnTo>
                    <a:pt x="27431" y="51815"/>
                  </a:lnTo>
                  <a:lnTo>
                    <a:pt x="1523" y="0"/>
                  </a:lnTo>
                  <a:close/>
                </a:path>
                <a:path w="27939" h="52069">
                  <a:moveTo>
                    <a:pt x="0" y="0"/>
                  </a:moveTo>
                  <a:lnTo>
                    <a:pt x="27431" y="51815"/>
                  </a:lnTo>
                  <a:lnTo>
                    <a:pt x="0" y="0"/>
                  </a:lnTo>
                  <a:close/>
                </a:path>
                <a:path w="27939" h="52069">
                  <a:moveTo>
                    <a:pt x="27431" y="51815"/>
                  </a:moveTo>
                  <a:lnTo>
                    <a:pt x="0" y="0"/>
                  </a:lnTo>
                  <a:lnTo>
                    <a:pt x="25907" y="51815"/>
                  </a:lnTo>
                  <a:lnTo>
                    <a:pt x="27431" y="51815"/>
                  </a:lnTo>
                  <a:close/>
                </a:path>
                <a:path w="27939" h="52069">
                  <a:moveTo>
                    <a:pt x="0" y="0"/>
                  </a:moveTo>
                  <a:lnTo>
                    <a:pt x="25907" y="518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6153403" y="2574036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1523" y="0"/>
                  </a:moveTo>
                  <a:lnTo>
                    <a:pt x="0" y="0"/>
                  </a:lnTo>
                  <a:lnTo>
                    <a:pt x="25907" y="51815"/>
                  </a:lnTo>
                  <a:lnTo>
                    <a:pt x="27431" y="518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6212840" y="2695955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0" y="0"/>
                  </a:moveTo>
                  <a:lnTo>
                    <a:pt x="27432" y="51816"/>
                  </a:lnTo>
                  <a:lnTo>
                    <a:pt x="28956" y="51816"/>
                  </a:lnTo>
                  <a:lnTo>
                    <a:pt x="0" y="0"/>
                  </a:lnTo>
                  <a:close/>
                </a:path>
                <a:path w="29210" h="52069">
                  <a:moveTo>
                    <a:pt x="1524" y="0"/>
                  </a:moveTo>
                  <a:lnTo>
                    <a:pt x="0" y="0"/>
                  </a:lnTo>
                  <a:lnTo>
                    <a:pt x="28956" y="518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6212839" y="2695956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1523" y="0"/>
                  </a:moveTo>
                  <a:lnTo>
                    <a:pt x="28955" y="51815"/>
                  </a:lnTo>
                  <a:lnTo>
                    <a:pt x="1523" y="0"/>
                  </a:lnTo>
                  <a:close/>
                </a:path>
                <a:path w="29210" h="52069">
                  <a:moveTo>
                    <a:pt x="1523" y="0"/>
                  </a:moveTo>
                  <a:lnTo>
                    <a:pt x="28955" y="51815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  <a:path w="29210" h="52069">
                  <a:moveTo>
                    <a:pt x="28955" y="51815"/>
                  </a:moveTo>
                  <a:lnTo>
                    <a:pt x="0" y="0"/>
                  </a:lnTo>
                  <a:lnTo>
                    <a:pt x="27431" y="51815"/>
                  </a:lnTo>
                  <a:lnTo>
                    <a:pt x="28955" y="51815"/>
                  </a:lnTo>
                  <a:close/>
                </a:path>
                <a:path w="29210" h="52069">
                  <a:moveTo>
                    <a:pt x="0" y="0"/>
                  </a:moveTo>
                  <a:lnTo>
                    <a:pt x="27431" y="518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6212839" y="2695956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1523" y="0"/>
                  </a:moveTo>
                  <a:lnTo>
                    <a:pt x="0" y="0"/>
                  </a:lnTo>
                  <a:lnTo>
                    <a:pt x="27431" y="51815"/>
                  </a:lnTo>
                  <a:lnTo>
                    <a:pt x="28955" y="51815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6240272" y="27477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6240271" y="274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6240271" y="274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6153404" y="25725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6153403" y="2572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6153403" y="2572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6125972" y="2574035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7432" y="0"/>
                  </a:moveTo>
                  <a:lnTo>
                    <a:pt x="0" y="51816"/>
                  </a:lnTo>
                  <a:lnTo>
                    <a:pt x="1524" y="51816"/>
                  </a:lnTo>
                  <a:lnTo>
                    <a:pt x="27432" y="0"/>
                  </a:lnTo>
                  <a:close/>
                </a:path>
                <a:path w="29210" h="52069">
                  <a:moveTo>
                    <a:pt x="28956" y="0"/>
                  </a:moveTo>
                  <a:lnTo>
                    <a:pt x="27432" y="0"/>
                  </a:lnTo>
                  <a:lnTo>
                    <a:pt x="1524" y="51816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6125971" y="2574036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8955" y="0"/>
                  </a:moveTo>
                  <a:lnTo>
                    <a:pt x="27431" y="0"/>
                  </a:lnTo>
                  <a:lnTo>
                    <a:pt x="1523" y="51815"/>
                  </a:lnTo>
                  <a:lnTo>
                    <a:pt x="28955" y="0"/>
                  </a:lnTo>
                  <a:close/>
                </a:path>
                <a:path w="29210" h="52069">
                  <a:moveTo>
                    <a:pt x="27431" y="0"/>
                  </a:moveTo>
                  <a:lnTo>
                    <a:pt x="1523" y="51815"/>
                  </a:lnTo>
                  <a:lnTo>
                    <a:pt x="27431" y="0"/>
                  </a:lnTo>
                  <a:close/>
                </a:path>
                <a:path w="29210" h="52069">
                  <a:moveTo>
                    <a:pt x="1523" y="51815"/>
                  </a:moveTo>
                  <a:lnTo>
                    <a:pt x="27431" y="0"/>
                  </a:lnTo>
                  <a:lnTo>
                    <a:pt x="1523" y="51815"/>
                  </a:lnTo>
                  <a:close/>
                </a:path>
                <a:path w="29210" h="52069">
                  <a:moveTo>
                    <a:pt x="27431" y="0"/>
                  </a:moveTo>
                  <a:lnTo>
                    <a:pt x="1523" y="51815"/>
                  </a:lnTo>
                  <a:lnTo>
                    <a:pt x="0" y="51815"/>
                  </a:lnTo>
                  <a:lnTo>
                    <a:pt x="2743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6125971" y="2574036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8955" y="0"/>
                  </a:moveTo>
                  <a:lnTo>
                    <a:pt x="27431" y="0"/>
                  </a:lnTo>
                  <a:lnTo>
                    <a:pt x="0" y="51815"/>
                  </a:lnTo>
                  <a:lnTo>
                    <a:pt x="1523" y="51815"/>
                  </a:lnTo>
                  <a:lnTo>
                    <a:pt x="289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6066535" y="2695955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5908" y="0"/>
                  </a:moveTo>
                  <a:lnTo>
                    <a:pt x="0" y="51816"/>
                  </a:lnTo>
                  <a:lnTo>
                    <a:pt x="1524" y="51816"/>
                  </a:lnTo>
                  <a:lnTo>
                    <a:pt x="25908" y="0"/>
                  </a:lnTo>
                  <a:close/>
                </a:path>
                <a:path w="27939" h="52069">
                  <a:moveTo>
                    <a:pt x="27432" y="0"/>
                  </a:moveTo>
                  <a:lnTo>
                    <a:pt x="25908" y="0"/>
                  </a:lnTo>
                  <a:lnTo>
                    <a:pt x="1524" y="51816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6066535" y="2695956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7431" y="0"/>
                  </a:moveTo>
                  <a:lnTo>
                    <a:pt x="25907" y="0"/>
                  </a:lnTo>
                  <a:lnTo>
                    <a:pt x="1523" y="51815"/>
                  </a:lnTo>
                  <a:lnTo>
                    <a:pt x="27431" y="0"/>
                  </a:lnTo>
                  <a:close/>
                </a:path>
                <a:path w="27939" h="52069">
                  <a:moveTo>
                    <a:pt x="25907" y="0"/>
                  </a:moveTo>
                  <a:lnTo>
                    <a:pt x="1523" y="51815"/>
                  </a:lnTo>
                  <a:lnTo>
                    <a:pt x="25907" y="0"/>
                  </a:lnTo>
                  <a:close/>
                </a:path>
                <a:path w="27939" h="52069">
                  <a:moveTo>
                    <a:pt x="1523" y="51815"/>
                  </a:moveTo>
                  <a:lnTo>
                    <a:pt x="25907" y="0"/>
                  </a:lnTo>
                  <a:lnTo>
                    <a:pt x="0" y="51815"/>
                  </a:lnTo>
                  <a:lnTo>
                    <a:pt x="1523" y="51815"/>
                  </a:lnTo>
                  <a:close/>
                </a:path>
                <a:path w="27939" h="52069">
                  <a:moveTo>
                    <a:pt x="25907" y="0"/>
                  </a:moveTo>
                  <a:lnTo>
                    <a:pt x="0" y="51815"/>
                  </a:lnTo>
                  <a:lnTo>
                    <a:pt x="259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6066535" y="2695956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7431" y="0"/>
                  </a:moveTo>
                  <a:lnTo>
                    <a:pt x="25907" y="0"/>
                  </a:lnTo>
                  <a:lnTo>
                    <a:pt x="0" y="51815"/>
                  </a:lnTo>
                  <a:lnTo>
                    <a:pt x="1523" y="51815"/>
                  </a:lnTo>
                  <a:lnTo>
                    <a:pt x="274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6065011" y="27477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6065011" y="274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6065011" y="274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5920232" y="23987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5920231" y="239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5920231" y="239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5892800" y="2346959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0" y="0"/>
                  </a:moveTo>
                  <a:lnTo>
                    <a:pt x="27432" y="51816"/>
                  </a:lnTo>
                  <a:lnTo>
                    <a:pt x="28956" y="51816"/>
                  </a:lnTo>
                  <a:lnTo>
                    <a:pt x="0" y="0"/>
                  </a:lnTo>
                  <a:close/>
                </a:path>
                <a:path w="29210" h="52069">
                  <a:moveTo>
                    <a:pt x="1524" y="0"/>
                  </a:moveTo>
                  <a:lnTo>
                    <a:pt x="0" y="0"/>
                  </a:lnTo>
                  <a:lnTo>
                    <a:pt x="28956" y="518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5892799" y="2346960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7431" y="51815"/>
                  </a:moveTo>
                  <a:lnTo>
                    <a:pt x="0" y="0"/>
                  </a:lnTo>
                  <a:lnTo>
                    <a:pt x="27431" y="51815"/>
                  </a:lnTo>
                  <a:close/>
                </a:path>
                <a:path w="29210" h="52069">
                  <a:moveTo>
                    <a:pt x="27431" y="51815"/>
                  </a:moveTo>
                  <a:lnTo>
                    <a:pt x="0" y="0"/>
                  </a:lnTo>
                  <a:lnTo>
                    <a:pt x="28955" y="51815"/>
                  </a:lnTo>
                  <a:lnTo>
                    <a:pt x="27431" y="51815"/>
                  </a:lnTo>
                  <a:close/>
                </a:path>
                <a:path w="29210" h="52069">
                  <a:moveTo>
                    <a:pt x="0" y="0"/>
                  </a:moveTo>
                  <a:lnTo>
                    <a:pt x="28955" y="5181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29210" h="52069">
                  <a:moveTo>
                    <a:pt x="28955" y="51815"/>
                  </a:moveTo>
                  <a:lnTo>
                    <a:pt x="1523" y="0"/>
                  </a:lnTo>
                  <a:lnTo>
                    <a:pt x="28955" y="51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5892799" y="2346960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7431" y="51815"/>
                  </a:moveTo>
                  <a:lnTo>
                    <a:pt x="28955" y="518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27431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5833364" y="2225039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0" y="0"/>
                  </a:moveTo>
                  <a:lnTo>
                    <a:pt x="25908" y="51816"/>
                  </a:lnTo>
                  <a:lnTo>
                    <a:pt x="27432" y="51816"/>
                  </a:lnTo>
                  <a:lnTo>
                    <a:pt x="0" y="0"/>
                  </a:lnTo>
                  <a:close/>
                </a:path>
                <a:path w="27939" h="52069">
                  <a:moveTo>
                    <a:pt x="1524" y="0"/>
                  </a:moveTo>
                  <a:lnTo>
                    <a:pt x="0" y="0"/>
                  </a:lnTo>
                  <a:lnTo>
                    <a:pt x="27432" y="518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5833363" y="2225040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5907" y="51815"/>
                  </a:moveTo>
                  <a:lnTo>
                    <a:pt x="0" y="0"/>
                  </a:lnTo>
                  <a:lnTo>
                    <a:pt x="25907" y="51815"/>
                  </a:lnTo>
                  <a:close/>
                </a:path>
                <a:path w="27939" h="52069">
                  <a:moveTo>
                    <a:pt x="25907" y="51815"/>
                  </a:moveTo>
                  <a:lnTo>
                    <a:pt x="0" y="0"/>
                  </a:lnTo>
                  <a:lnTo>
                    <a:pt x="27431" y="51815"/>
                  </a:lnTo>
                  <a:lnTo>
                    <a:pt x="25907" y="51815"/>
                  </a:lnTo>
                  <a:close/>
                </a:path>
                <a:path w="27939" h="52069">
                  <a:moveTo>
                    <a:pt x="0" y="0"/>
                  </a:moveTo>
                  <a:lnTo>
                    <a:pt x="27431" y="51815"/>
                  </a:lnTo>
                  <a:lnTo>
                    <a:pt x="0" y="0"/>
                  </a:lnTo>
                  <a:close/>
                </a:path>
                <a:path w="27939" h="52069">
                  <a:moveTo>
                    <a:pt x="27431" y="518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27431" y="51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5833363" y="2225040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5907" y="51815"/>
                  </a:moveTo>
                  <a:lnTo>
                    <a:pt x="27431" y="518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25907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5831840" y="22235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5831839" y="2223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5831839" y="2223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5918708" y="23987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5918707" y="239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5918707" y="239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5920232" y="2346959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5908" y="0"/>
                  </a:moveTo>
                  <a:lnTo>
                    <a:pt x="0" y="51816"/>
                  </a:lnTo>
                  <a:lnTo>
                    <a:pt x="1524" y="51816"/>
                  </a:lnTo>
                  <a:lnTo>
                    <a:pt x="25908" y="0"/>
                  </a:lnTo>
                  <a:close/>
                </a:path>
                <a:path w="27939" h="52069">
                  <a:moveTo>
                    <a:pt x="27432" y="0"/>
                  </a:moveTo>
                  <a:lnTo>
                    <a:pt x="25908" y="0"/>
                  </a:lnTo>
                  <a:lnTo>
                    <a:pt x="1524" y="51816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5920231" y="2346960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0" y="51815"/>
                  </a:moveTo>
                  <a:lnTo>
                    <a:pt x="25907" y="0"/>
                  </a:lnTo>
                  <a:lnTo>
                    <a:pt x="0" y="51815"/>
                  </a:lnTo>
                  <a:close/>
                </a:path>
                <a:path w="27939" h="52069">
                  <a:moveTo>
                    <a:pt x="0" y="51815"/>
                  </a:moveTo>
                  <a:lnTo>
                    <a:pt x="25907" y="0"/>
                  </a:lnTo>
                  <a:lnTo>
                    <a:pt x="1523" y="51815"/>
                  </a:lnTo>
                  <a:lnTo>
                    <a:pt x="0" y="51815"/>
                  </a:lnTo>
                  <a:close/>
                </a:path>
                <a:path w="27939" h="52069">
                  <a:moveTo>
                    <a:pt x="25907" y="0"/>
                  </a:moveTo>
                  <a:lnTo>
                    <a:pt x="1523" y="51815"/>
                  </a:lnTo>
                  <a:lnTo>
                    <a:pt x="25907" y="0"/>
                  </a:lnTo>
                  <a:close/>
                </a:path>
                <a:path w="27939" h="52069">
                  <a:moveTo>
                    <a:pt x="1523" y="51815"/>
                  </a:moveTo>
                  <a:lnTo>
                    <a:pt x="25907" y="0"/>
                  </a:lnTo>
                  <a:lnTo>
                    <a:pt x="27431" y="0"/>
                  </a:lnTo>
                  <a:lnTo>
                    <a:pt x="1523" y="51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5920231" y="2346960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0" y="51815"/>
                  </a:moveTo>
                  <a:lnTo>
                    <a:pt x="1523" y="51815"/>
                  </a:lnTo>
                  <a:lnTo>
                    <a:pt x="27431" y="0"/>
                  </a:lnTo>
                  <a:lnTo>
                    <a:pt x="25907" y="0"/>
                  </a:lnTo>
                  <a:lnTo>
                    <a:pt x="0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5979667" y="2225039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7432" y="0"/>
                  </a:moveTo>
                  <a:lnTo>
                    <a:pt x="0" y="51816"/>
                  </a:lnTo>
                  <a:lnTo>
                    <a:pt x="1524" y="51816"/>
                  </a:lnTo>
                  <a:lnTo>
                    <a:pt x="27432" y="0"/>
                  </a:lnTo>
                  <a:close/>
                </a:path>
                <a:path w="29210" h="52069">
                  <a:moveTo>
                    <a:pt x="28956" y="0"/>
                  </a:moveTo>
                  <a:lnTo>
                    <a:pt x="27432" y="0"/>
                  </a:lnTo>
                  <a:lnTo>
                    <a:pt x="1524" y="51816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5979667" y="2225040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0" y="51815"/>
                  </a:moveTo>
                  <a:lnTo>
                    <a:pt x="1523" y="51815"/>
                  </a:lnTo>
                  <a:lnTo>
                    <a:pt x="27431" y="0"/>
                  </a:lnTo>
                  <a:lnTo>
                    <a:pt x="0" y="51815"/>
                  </a:lnTo>
                  <a:close/>
                </a:path>
                <a:path w="29210" h="52069">
                  <a:moveTo>
                    <a:pt x="1523" y="51815"/>
                  </a:moveTo>
                  <a:lnTo>
                    <a:pt x="27431" y="0"/>
                  </a:lnTo>
                  <a:lnTo>
                    <a:pt x="1523" y="51815"/>
                  </a:lnTo>
                  <a:close/>
                </a:path>
                <a:path w="29210" h="52069">
                  <a:moveTo>
                    <a:pt x="27431" y="0"/>
                  </a:moveTo>
                  <a:lnTo>
                    <a:pt x="1523" y="51815"/>
                  </a:lnTo>
                  <a:lnTo>
                    <a:pt x="27431" y="0"/>
                  </a:lnTo>
                  <a:close/>
                </a:path>
                <a:path w="29210" h="52069">
                  <a:moveTo>
                    <a:pt x="1523" y="51815"/>
                  </a:moveTo>
                  <a:lnTo>
                    <a:pt x="27431" y="0"/>
                  </a:lnTo>
                  <a:lnTo>
                    <a:pt x="28955" y="0"/>
                  </a:lnTo>
                  <a:lnTo>
                    <a:pt x="1523" y="51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5979667" y="2225040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0" y="51815"/>
                  </a:moveTo>
                  <a:lnTo>
                    <a:pt x="1523" y="51815"/>
                  </a:lnTo>
                  <a:lnTo>
                    <a:pt x="28955" y="0"/>
                  </a:lnTo>
                  <a:lnTo>
                    <a:pt x="27431" y="0"/>
                  </a:lnTo>
                  <a:lnTo>
                    <a:pt x="0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6007100" y="22235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6007099" y="2223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6007099" y="2223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6153404" y="23987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6153403" y="239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0"/>
                  </a:lnTo>
                  <a:close/>
                </a:path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6153403" y="239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23" y="0"/>
                  </a:lnTo>
                  <a:lnTo>
                    <a:pt x="0" y="15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6125972" y="2346959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0" y="0"/>
                  </a:moveTo>
                  <a:lnTo>
                    <a:pt x="27432" y="51816"/>
                  </a:lnTo>
                  <a:lnTo>
                    <a:pt x="28956" y="51816"/>
                  </a:lnTo>
                  <a:lnTo>
                    <a:pt x="0" y="0"/>
                  </a:lnTo>
                  <a:close/>
                </a:path>
                <a:path w="29210" h="52069">
                  <a:moveTo>
                    <a:pt x="1524" y="0"/>
                  </a:moveTo>
                  <a:lnTo>
                    <a:pt x="0" y="0"/>
                  </a:lnTo>
                  <a:lnTo>
                    <a:pt x="28956" y="518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6125971" y="2346960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7431" y="51815"/>
                  </a:moveTo>
                  <a:lnTo>
                    <a:pt x="0" y="0"/>
                  </a:lnTo>
                  <a:lnTo>
                    <a:pt x="27431" y="51815"/>
                  </a:lnTo>
                  <a:close/>
                </a:path>
                <a:path w="29210" h="52069">
                  <a:moveTo>
                    <a:pt x="27431" y="51815"/>
                  </a:moveTo>
                  <a:lnTo>
                    <a:pt x="0" y="0"/>
                  </a:lnTo>
                  <a:lnTo>
                    <a:pt x="28955" y="51815"/>
                  </a:lnTo>
                  <a:lnTo>
                    <a:pt x="27431" y="51815"/>
                  </a:lnTo>
                  <a:close/>
                </a:path>
                <a:path w="29210" h="52069">
                  <a:moveTo>
                    <a:pt x="0" y="0"/>
                  </a:moveTo>
                  <a:lnTo>
                    <a:pt x="28955" y="51815"/>
                  </a:lnTo>
                  <a:lnTo>
                    <a:pt x="1523" y="0"/>
                  </a:lnTo>
                  <a:lnTo>
                    <a:pt x="0" y="0"/>
                  </a:lnTo>
                  <a:close/>
                </a:path>
                <a:path w="29210" h="52069">
                  <a:moveTo>
                    <a:pt x="28955" y="51815"/>
                  </a:moveTo>
                  <a:lnTo>
                    <a:pt x="1523" y="0"/>
                  </a:lnTo>
                  <a:lnTo>
                    <a:pt x="28955" y="51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6125971" y="2346960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7431" y="51815"/>
                  </a:moveTo>
                  <a:lnTo>
                    <a:pt x="28955" y="518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27431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6066535" y="2225039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0" y="0"/>
                  </a:moveTo>
                  <a:lnTo>
                    <a:pt x="25908" y="51816"/>
                  </a:lnTo>
                  <a:lnTo>
                    <a:pt x="27432" y="51816"/>
                  </a:lnTo>
                  <a:lnTo>
                    <a:pt x="0" y="0"/>
                  </a:lnTo>
                  <a:close/>
                </a:path>
                <a:path w="27939" h="52069">
                  <a:moveTo>
                    <a:pt x="1524" y="0"/>
                  </a:moveTo>
                  <a:lnTo>
                    <a:pt x="0" y="0"/>
                  </a:lnTo>
                  <a:lnTo>
                    <a:pt x="27432" y="5181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6066535" y="2225040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5907" y="51815"/>
                  </a:moveTo>
                  <a:lnTo>
                    <a:pt x="0" y="0"/>
                  </a:lnTo>
                  <a:lnTo>
                    <a:pt x="25907" y="51815"/>
                  </a:lnTo>
                  <a:close/>
                </a:path>
                <a:path w="27939" h="52069">
                  <a:moveTo>
                    <a:pt x="25907" y="51815"/>
                  </a:moveTo>
                  <a:lnTo>
                    <a:pt x="0" y="0"/>
                  </a:lnTo>
                  <a:lnTo>
                    <a:pt x="27431" y="51815"/>
                  </a:lnTo>
                  <a:lnTo>
                    <a:pt x="25907" y="51815"/>
                  </a:lnTo>
                  <a:close/>
                </a:path>
                <a:path w="27939" h="52069">
                  <a:moveTo>
                    <a:pt x="0" y="0"/>
                  </a:moveTo>
                  <a:lnTo>
                    <a:pt x="27431" y="51815"/>
                  </a:lnTo>
                  <a:lnTo>
                    <a:pt x="0" y="0"/>
                  </a:lnTo>
                  <a:close/>
                </a:path>
                <a:path w="27939" h="52069">
                  <a:moveTo>
                    <a:pt x="27431" y="51815"/>
                  </a:moveTo>
                  <a:lnTo>
                    <a:pt x="0" y="0"/>
                  </a:lnTo>
                  <a:lnTo>
                    <a:pt x="1523" y="0"/>
                  </a:lnTo>
                  <a:lnTo>
                    <a:pt x="27431" y="51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6066535" y="2225040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5907" y="51815"/>
                  </a:moveTo>
                  <a:lnTo>
                    <a:pt x="27431" y="51815"/>
                  </a:lnTo>
                  <a:lnTo>
                    <a:pt x="1523" y="0"/>
                  </a:lnTo>
                  <a:lnTo>
                    <a:pt x="0" y="0"/>
                  </a:lnTo>
                  <a:lnTo>
                    <a:pt x="25907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6065011" y="22235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6065011" y="2223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1523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1523"/>
                  </a:lnTo>
                  <a:close/>
                </a:path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6065011" y="2223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1523"/>
                  </a:moveTo>
                  <a:lnTo>
                    <a:pt x="0" y="1523"/>
                  </a:lnTo>
                  <a:lnTo>
                    <a:pt x="1523" y="0"/>
                  </a:lnTo>
                  <a:lnTo>
                    <a:pt x="1523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6151879" y="23987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4" y="0"/>
                  </a:moveTo>
                  <a:lnTo>
                    <a:pt x="0" y="0"/>
                  </a:lnTo>
                  <a:lnTo>
                    <a:pt x="1524" y="15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6151879" y="239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0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1523" y="0"/>
                  </a:lnTo>
                  <a:close/>
                </a:path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6151879" y="239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23" y="0"/>
                  </a:moveTo>
                  <a:lnTo>
                    <a:pt x="1523" y="1523"/>
                  </a:lnTo>
                  <a:lnTo>
                    <a:pt x="0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6153404" y="2346959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25908" y="0"/>
                  </a:moveTo>
                  <a:lnTo>
                    <a:pt x="0" y="51816"/>
                  </a:lnTo>
                  <a:lnTo>
                    <a:pt x="1524" y="51816"/>
                  </a:lnTo>
                  <a:lnTo>
                    <a:pt x="25908" y="0"/>
                  </a:lnTo>
                  <a:close/>
                </a:path>
                <a:path w="27939" h="52069">
                  <a:moveTo>
                    <a:pt x="27432" y="0"/>
                  </a:moveTo>
                  <a:lnTo>
                    <a:pt x="25908" y="0"/>
                  </a:lnTo>
                  <a:lnTo>
                    <a:pt x="1524" y="51816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6153403" y="2346960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0" y="51815"/>
                  </a:moveTo>
                  <a:lnTo>
                    <a:pt x="25907" y="0"/>
                  </a:lnTo>
                  <a:lnTo>
                    <a:pt x="0" y="51815"/>
                  </a:lnTo>
                  <a:close/>
                </a:path>
                <a:path w="27939" h="52069">
                  <a:moveTo>
                    <a:pt x="0" y="51815"/>
                  </a:moveTo>
                  <a:lnTo>
                    <a:pt x="25907" y="0"/>
                  </a:lnTo>
                  <a:lnTo>
                    <a:pt x="1523" y="51815"/>
                  </a:lnTo>
                  <a:lnTo>
                    <a:pt x="0" y="51815"/>
                  </a:lnTo>
                  <a:close/>
                </a:path>
                <a:path w="27939" h="52069">
                  <a:moveTo>
                    <a:pt x="25907" y="0"/>
                  </a:moveTo>
                  <a:lnTo>
                    <a:pt x="1523" y="51815"/>
                  </a:lnTo>
                  <a:lnTo>
                    <a:pt x="25907" y="0"/>
                  </a:lnTo>
                  <a:close/>
                </a:path>
                <a:path w="27939" h="52069">
                  <a:moveTo>
                    <a:pt x="1523" y="51815"/>
                  </a:moveTo>
                  <a:lnTo>
                    <a:pt x="25907" y="0"/>
                  </a:lnTo>
                  <a:lnTo>
                    <a:pt x="27431" y="0"/>
                  </a:lnTo>
                  <a:lnTo>
                    <a:pt x="1523" y="51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6153403" y="2346960"/>
              <a:ext cx="27940" cy="52069"/>
            </a:xfrm>
            <a:custGeom>
              <a:avLst/>
              <a:gdLst/>
              <a:ahLst/>
              <a:cxnLst/>
              <a:rect l="l" t="t" r="r" b="b"/>
              <a:pathLst>
                <a:path w="27939" h="52069">
                  <a:moveTo>
                    <a:pt x="0" y="51815"/>
                  </a:moveTo>
                  <a:lnTo>
                    <a:pt x="1523" y="51815"/>
                  </a:lnTo>
                  <a:lnTo>
                    <a:pt x="27431" y="0"/>
                  </a:lnTo>
                  <a:lnTo>
                    <a:pt x="25907" y="0"/>
                  </a:lnTo>
                  <a:lnTo>
                    <a:pt x="0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6212840" y="2225039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27432" y="0"/>
                  </a:moveTo>
                  <a:lnTo>
                    <a:pt x="0" y="51816"/>
                  </a:lnTo>
                  <a:lnTo>
                    <a:pt x="1524" y="51816"/>
                  </a:lnTo>
                  <a:lnTo>
                    <a:pt x="27432" y="0"/>
                  </a:lnTo>
                  <a:close/>
                </a:path>
                <a:path w="29210" h="52069">
                  <a:moveTo>
                    <a:pt x="28956" y="0"/>
                  </a:moveTo>
                  <a:lnTo>
                    <a:pt x="27432" y="0"/>
                  </a:lnTo>
                  <a:lnTo>
                    <a:pt x="1524" y="51816"/>
                  </a:lnTo>
                  <a:lnTo>
                    <a:pt x="28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6212839" y="2225040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0" y="51815"/>
                  </a:moveTo>
                  <a:lnTo>
                    <a:pt x="1523" y="51815"/>
                  </a:lnTo>
                  <a:lnTo>
                    <a:pt x="27431" y="0"/>
                  </a:lnTo>
                  <a:lnTo>
                    <a:pt x="0" y="51815"/>
                  </a:lnTo>
                  <a:close/>
                </a:path>
                <a:path w="29210" h="52069">
                  <a:moveTo>
                    <a:pt x="1523" y="51815"/>
                  </a:moveTo>
                  <a:lnTo>
                    <a:pt x="27431" y="0"/>
                  </a:lnTo>
                  <a:lnTo>
                    <a:pt x="1523" y="51815"/>
                  </a:lnTo>
                  <a:close/>
                </a:path>
                <a:path w="29210" h="52069">
                  <a:moveTo>
                    <a:pt x="27431" y="0"/>
                  </a:moveTo>
                  <a:lnTo>
                    <a:pt x="1523" y="51815"/>
                  </a:lnTo>
                  <a:lnTo>
                    <a:pt x="27431" y="0"/>
                  </a:lnTo>
                  <a:close/>
                </a:path>
                <a:path w="29210" h="52069">
                  <a:moveTo>
                    <a:pt x="1523" y="51815"/>
                  </a:moveTo>
                  <a:lnTo>
                    <a:pt x="27431" y="0"/>
                  </a:lnTo>
                  <a:lnTo>
                    <a:pt x="28955" y="0"/>
                  </a:lnTo>
                  <a:lnTo>
                    <a:pt x="1523" y="51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6212839" y="2225040"/>
              <a:ext cx="29209" cy="52069"/>
            </a:xfrm>
            <a:custGeom>
              <a:avLst/>
              <a:gdLst/>
              <a:ahLst/>
              <a:cxnLst/>
              <a:rect l="l" t="t" r="r" b="b"/>
              <a:pathLst>
                <a:path w="29210" h="52069">
                  <a:moveTo>
                    <a:pt x="0" y="51815"/>
                  </a:moveTo>
                  <a:lnTo>
                    <a:pt x="1523" y="51815"/>
                  </a:lnTo>
                  <a:lnTo>
                    <a:pt x="28955" y="0"/>
                  </a:lnTo>
                  <a:lnTo>
                    <a:pt x="27431" y="0"/>
                  </a:lnTo>
                  <a:lnTo>
                    <a:pt x="0" y="518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6240272" y="22235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1524"/>
                  </a:lnTo>
                  <a:lnTo>
                    <a:pt x="1524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6240271" y="2223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1523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0" y="1523"/>
                  </a:lnTo>
                  <a:close/>
                </a:path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6240271" y="2223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23"/>
                  </a:moveTo>
                  <a:lnTo>
                    <a:pt x="0" y="0"/>
                  </a:lnTo>
                  <a:lnTo>
                    <a:pt x="1523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5824219" y="1944624"/>
              <a:ext cx="426720" cy="1083945"/>
            </a:xfrm>
            <a:custGeom>
              <a:avLst/>
              <a:gdLst/>
              <a:ahLst/>
              <a:cxnLst/>
              <a:rect l="l" t="t" r="r" b="b"/>
              <a:pathLst>
                <a:path w="426720" h="1083945">
                  <a:moveTo>
                    <a:pt x="192023" y="0"/>
                  </a:moveTo>
                  <a:lnTo>
                    <a:pt x="192023" y="464819"/>
                  </a:lnTo>
                  <a:lnTo>
                    <a:pt x="0" y="464819"/>
                  </a:lnTo>
                  <a:lnTo>
                    <a:pt x="0" y="0"/>
                  </a:lnTo>
                  <a:lnTo>
                    <a:pt x="192023" y="0"/>
                  </a:lnTo>
                </a:path>
                <a:path w="426720" h="1083945">
                  <a:moveTo>
                    <a:pt x="426719" y="0"/>
                  </a:moveTo>
                  <a:lnTo>
                    <a:pt x="426719" y="464819"/>
                  </a:lnTo>
                  <a:lnTo>
                    <a:pt x="233171" y="464819"/>
                  </a:lnTo>
                  <a:lnTo>
                    <a:pt x="233171" y="0"/>
                  </a:lnTo>
                  <a:lnTo>
                    <a:pt x="426719" y="0"/>
                  </a:lnTo>
                </a:path>
                <a:path w="426720" h="1083945">
                  <a:moveTo>
                    <a:pt x="426719" y="620267"/>
                  </a:moveTo>
                  <a:lnTo>
                    <a:pt x="426719" y="1083563"/>
                  </a:lnTo>
                  <a:lnTo>
                    <a:pt x="233171" y="1083563"/>
                  </a:lnTo>
                  <a:lnTo>
                    <a:pt x="233171" y="620267"/>
                  </a:lnTo>
                  <a:lnTo>
                    <a:pt x="426719" y="620267"/>
                  </a:lnTo>
                </a:path>
                <a:path w="426720" h="1083945">
                  <a:moveTo>
                    <a:pt x="192023" y="620267"/>
                  </a:moveTo>
                  <a:lnTo>
                    <a:pt x="192023" y="1083563"/>
                  </a:lnTo>
                  <a:lnTo>
                    <a:pt x="0" y="1083563"/>
                  </a:lnTo>
                  <a:lnTo>
                    <a:pt x="0" y="620267"/>
                  </a:lnTo>
                  <a:lnTo>
                    <a:pt x="192023" y="6202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6" name="object 1746"/>
          <p:cNvSpPr txBox="1"/>
          <p:nvPr/>
        </p:nvSpPr>
        <p:spPr>
          <a:xfrm>
            <a:off x="2240788" y="7017613"/>
            <a:ext cx="121285" cy="1212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50" spc="-25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1747" name="object 174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85"/>
              </a:spcBef>
            </a:pPr>
            <a:r>
              <a:rPr dirty="0"/>
              <a:t>drawing</a:t>
            </a:r>
            <a:r>
              <a:rPr spc="85" dirty="0"/>
              <a:t> </a:t>
            </a:r>
            <a:r>
              <a:rPr spc="-10" dirty="0"/>
              <a:t>sheet</a:t>
            </a:r>
          </a:p>
        </p:txBody>
      </p:sp>
      <p:cxnSp>
        <p:nvCxnSpPr>
          <p:cNvPr id="1750" name="Straight Arrow Connector 1749">
            <a:extLst>
              <a:ext uri="{FF2B5EF4-FFF2-40B4-BE49-F238E27FC236}">
                <a16:creationId xmlns:a16="http://schemas.microsoft.com/office/drawing/2014/main" id="{81F435A3-FB08-46FE-F540-A8CC4B7F5E72}"/>
              </a:ext>
            </a:extLst>
          </p:cNvPr>
          <p:cNvCxnSpPr>
            <a:cxnSpLocks/>
          </p:cNvCxnSpPr>
          <p:nvPr/>
        </p:nvCxnSpPr>
        <p:spPr>
          <a:xfrm>
            <a:off x="3994847" y="5389371"/>
            <a:ext cx="5653" cy="34467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754" name="Picture 1753">
            <a:extLst>
              <a:ext uri="{FF2B5EF4-FFF2-40B4-BE49-F238E27FC236}">
                <a16:creationId xmlns:a16="http://schemas.microsoft.com/office/drawing/2014/main" id="{42C8DAFE-34DE-0BA1-F491-8E9FE909B2D4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738336" y="961803"/>
            <a:ext cx="3788062" cy="6012630"/>
          </a:xfrm>
          <a:prstGeom prst="rect">
            <a:avLst/>
          </a:prstGeom>
        </p:spPr>
      </p:pic>
      <p:sp>
        <p:nvSpPr>
          <p:cNvPr id="1755" name="Rectangle 1754">
            <a:extLst>
              <a:ext uri="{FF2B5EF4-FFF2-40B4-BE49-F238E27FC236}">
                <a16:creationId xmlns:a16="http://schemas.microsoft.com/office/drawing/2014/main" id="{3FC74A94-36C7-9801-4586-5C5798297779}"/>
              </a:ext>
            </a:extLst>
          </p:cNvPr>
          <p:cNvSpPr/>
          <p:nvPr/>
        </p:nvSpPr>
        <p:spPr>
          <a:xfrm>
            <a:off x="3769993" y="6232206"/>
            <a:ext cx="988442" cy="47948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57" name="Straight Arrow Connector 1756">
            <a:extLst>
              <a:ext uri="{FF2B5EF4-FFF2-40B4-BE49-F238E27FC236}">
                <a16:creationId xmlns:a16="http://schemas.microsoft.com/office/drawing/2014/main" id="{6E2930C9-67CC-7702-11EC-1A976164A072}"/>
              </a:ext>
            </a:extLst>
          </p:cNvPr>
          <p:cNvCxnSpPr/>
          <p:nvPr/>
        </p:nvCxnSpPr>
        <p:spPr>
          <a:xfrm>
            <a:off x="5584444" y="4556886"/>
            <a:ext cx="30175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Metadata/LabelInfo.xml><?xml version="1.0" encoding="utf-8"?>
<clbl:labelList xmlns:clbl="http://schemas.microsoft.com/office/2020/mipLabelMetadata">
  <clbl:label id="{fae6d70f-954b-4811-92b6-0530d6f84c43}" enabled="0" method="" siteId="{fae6d70f-954b-4811-92b6-0530d6f84c43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986</TotalTime>
  <Words>14923</Words>
  <Application>Microsoft Office PowerPoint</Application>
  <PresentationFormat>Custom</PresentationFormat>
  <Paragraphs>3203</Paragraphs>
  <Slides>47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51" baseType="lpstr">
      <vt:lpstr>Arial</vt:lpstr>
      <vt:lpstr>Calibri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ROOM FINISH SCHEULDE ROOM # NAME FLOOR BASE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ANSI_A-1</dc:title>
  <dc:creator>Kimberly Gibbons</dc:creator>
  <cp:lastModifiedBy>Kimberly Gibbons</cp:lastModifiedBy>
  <cp:revision>78</cp:revision>
  <dcterms:created xsi:type="dcterms:W3CDTF">2023-07-23T12:59:21Z</dcterms:created>
  <dcterms:modified xsi:type="dcterms:W3CDTF">2024-04-08T13:10:07Z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2023-04-17T00:00:00Z</vt:filetime>
  </property>
  <property fmtid="{D5CDD505-2E9C-101B-9397-08002B2CF9AE}" pid="3" name="Creator">
    <vt:lpwstr>AutoCAD LT 2022 - English 2022 (24.1s (LMS Tech))</vt:lpwstr>
  </property>
  <property fmtid="{D5CDD505-2E9C-101B-9397-08002B2CF9AE}" pid="4" name="LastSaved">
    <vt:filetime>2023-07-23T00:00:00Z</vt:filetime>
  </property>
  <property fmtid="{D5CDD505-2E9C-101B-9397-08002B2CF9AE}" pid="5" name="Producer">
    <vt:lpwstr>pdfplot16.hdi 16.01.051.00000</vt:lpwstr>
  </property>
</Properties>
</file>